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73" r:id="rId3"/>
  </p:sldMasterIdLst>
  <p:sldIdLst>
    <p:sldId id="270" r:id="rId4"/>
    <p:sldId id="421" r:id="rId5"/>
    <p:sldId id="422" r:id="rId6"/>
    <p:sldId id="423" r:id="rId7"/>
    <p:sldId id="424" r:id="rId8"/>
    <p:sldId id="425" r:id="rId9"/>
    <p:sldId id="426" r:id="rId10"/>
    <p:sldId id="449" r:id="rId11"/>
    <p:sldId id="450" r:id="rId12"/>
    <p:sldId id="427" r:id="rId13"/>
    <p:sldId id="428" r:id="rId14"/>
    <p:sldId id="429" r:id="rId15"/>
    <p:sldId id="431" r:id="rId16"/>
    <p:sldId id="432" r:id="rId17"/>
    <p:sldId id="433" r:id="rId18"/>
    <p:sldId id="434" r:id="rId19"/>
    <p:sldId id="435" r:id="rId20"/>
    <p:sldId id="436" r:id="rId21"/>
    <p:sldId id="437" r:id="rId22"/>
    <p:sldId id="438" r:id="rId23"/>
    <p:sldId id="439" r:id="rId24"/>
    <p:sldId id="440" r:id="rId25"/>
    <p:sldId id="441" r:id="rId26"/>
    <p:sldId id="442" r:id="rId27"/>
    <p:sldId id="443" r:id="rId28"/>
    <p:sldId id="444" r:id="rId29"/>
    <p:sldId id="445" r:id="rId30"/>
    <p:sldId id="446" r:id="rId31"/>
    <p:sldId id="447" r:id="rId32"/>
    <p:sldId id="448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62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732" y="66"/>
      </p:cViewPr>
      <p:guideLst>
        <p:guide orient="horz" pos="225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slide layout">
    <p:bg>
      <p:bgPr>
        <a:gradFill flip="none" rotWithShape="1"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" name="Group 623">
            <a:extLst>
              <a:ext uri="{FF2B5EF4-FFF2-40B4-BE49-F238E27FC236}">
                <a16:creationId xmlns:a16="http://schemas.microsoft.com/office/drawing/2014/main" id="{200A4E63-D72F-485E-A519-177A878738CC}"/>
              </a:ext>
            </a:extLst>
          </p:cNvPr>
          <p:cNvGrpSpPr/>
          <p:nvPr userDrawn="1"/>
        </p:nvGrpSpPr>
        <p:grpSpPr>
          <a:xfrm>
            <a:off x="-98982" y="-104349"/>
            <a:ext cx="12408253" cy="7045442"/>
            <a:chOff x="-98982" y="-104349"/>
            <a:chExt cx="12408253" cy="7045442"/>
          </a:xfrm>
          <a:solidFill>
            <a:schemeClr val="bg1">
              <a:alpha val="15000"/>
            </a:schemeClr>
          </a:solidFill>
        </p:grpSpPr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BBB6E2EF-B8C3-46E4-A8F8-86AA28D6AD3B}"/>
                </a:ext>
              </a:extLst>
            </p:cNvPr>
            <p:cNvCxnSpPr>
              <a:cxnSpLocks/>
              <a:stCxn id="278" idx="7"/>
              <a:endCxn id="276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786F963C-63A5-4D12-814C-8EAA75A388DC}"/>
                </a:ext>
              </a:extLst>
            </p:cNvPr>
            <p:cNvCxnSpPr>
              <a:cxnSpLocks/>
              <a:stCxn id="276" idx="4"/>
              <a:endCxn id="298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A2491AAA-289A-4222-9F5E-85C4D7DA468E}"/>
                </a:ext>
              </a:extLst>
            </p:cNvPr>
            <p:cNvCxnSpPr>
              <a:cxnSpLocks/>
              <a:stCxn id="281" idx="2"/>
              <a:endCxn id="296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6FE73F20-D398-406F-92B1-9E75831A8D08}"/>
                </a:ext>
              </a:extLst>
            </p:cNvPr>
            <p:cNvCxnSpPr>
              <a:cxnSpLocks/>
              <a:stCxn id="298" idx="5"/>
              <a:endCxn id="281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A0933187-CE14-4EF2-9C71-90F0DD6CA0E8}"/>
                </a:ext>
              </a:extLst>
            </p:cNvPr>
            <p:cNvCxnSpPr>
              <a:cxnSpLocks/>
              <a:stCxn id="276" idx="5"/>
              <a:endCxn id="297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6836300F-D5C8-4342-8BF8-30E4A6E3F160}"/>
                </a:ext>
              </a:extLst>
            </p:cNvPr>
            <p:cNvCxnSpPr>
              <a:cxnSpLocks/>
              <a:stCxn id="281" idx="0"/>
              <a:endCxn id="297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2295EC29-3C09-451D-BCB5-073161CBC9D9}"/>
                </a:ext>
              </a:extLst>
            </p:cNvPr>
            <p:cNvCxnSpPr>
              <a:cxnSpLocks/>
              <a:stCxn id="298" idx="3"/>
              <a:endCxn id="296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127FE7AB-3506-4332-AEC9-4C656BB6DFDC}"/>
                </a:ext>
              </a:extLst>
            </p:cNvPr>
            <p:cNvCxnSpPr>
              <a:cxnSpLocks/>
              <a:stCxn id="442" idx="7"/>
              <a:endCxn id="283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A4B07AF8-DC7B-4F9D-A234-D8E4E2221F9C}"/>
                </a:ext>
              </a:extLst>
            </p:cNvPr>
            <p:cNvCxnSpPr>
              <a:cxnSpLocks/>
              <a:stCxn id="281" idx="7"/>
              <a:endCxn id="283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63FE0388-AE95-4F1C-90B7-2783896E9BF1}"/>
                </a:ext>
              </a:extLst>
            </p:cNvPr>
            <p:cNvCxnSpPr>
              <a:cxnSpLocks/>
              <a:stCxn id="280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E22C6015-7AB7-4B2B-BA21-9F01C02587F2}"/>
                </a:ext>
              </a:extLst>
            </p:cNvPr>
            <p:cNvCxnSpPr>
              <a:cxnSpLocks/>
              <a:stCxn id="298" idx="6"/>
              <a:endCxn id="297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D019A150-3322-48A9-A7F1-73F29FC0C4C3}"/>
                </a:ext>
              </a:extLst>
            </p:cNvPr>
            <p:cNvCxnSpPr>
              <a:cxnSpLocks/>
              <a:stCxn id="280" idx="0"/>
              <a:endCxn id="296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:a16="http://schemas.microsoft.com/office/drawing/2014/main" id="{65D7E85A-7160-462D-A5C4-B6F08E1F3D14}"/>
                </a:ext>
              </a:extLst>
            </p:cNvPr>
            <p:cNvCxnSpPr>
              <a:cxnSpLocks/>
              <a:stCxn id="297" idx="6"/>
              <a:endCxn id="283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D371A1AC-99BF-4F22-B90C-BFF6342E05FA}"/>
                </a:ext>
              </a:extLst>
            </p:cNvPr>
            <p:cNvCxnSpPr>
              <a:cxnSpLocks/>
              <a:stCxn id="282" idx="0"/>
              <a:endCxn id="283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E833196E-FC78-4139-8413-4DB1AF7637D4}"/>
                </a:ext>
              </a:extLst>
            </p:cNvPr>
            <p:cNvCxnSpPr>
              <a:cxnSpLocks/>
              <a:stCxn id="285" idx="1"/>
              <a:endCxn id="283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:a16="http://schemas.microsoft.com/office/drawing/2014/main" id="{170C7CE7-E73F-487C-B1E9-7F335E9CFA05}"/>
                </a:ext>
              </a:extLst>
            </p:cNvPr>
            <p:cNvCxnSpPr>
              <a:cxnSpLocks/>
              <a:stCxn id="285" idx="0"/>
              <a:endCxn id="284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:a16="http://schemas.microsoft.com/office/drawing/2014/main" id="{B1EEA054-E237-4786-A34B-930BB30D233C}"/>
                </a:ext>
              </a:extLst>
            </p:cNvPr>
            <p:cNvCxnSpPr>
              <a:cxnSpLocks/>
              <a:stCxn id="284" idx="2"/>
              <a:endCxn id="283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CC71DA0A-07D6-45F7-8084-47698FFF67E9}"/>
                </a:ext>
              </a:extLst>
            </p:cNvPr>
            <p:cNvCxnSpPr>
              <a:cxnSpLocks/>
              <a:stCxn id="284" idx="7"/>
              <a:endCxn id="567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:a16="http://schemas.microsoft.com/office/drawing/2014/main" id="{045C2A01-8B23-44B9-B83F-F1D6A9BA86C4}"/>
                </a:ext>
              </a:extLst>
            </p:cNvPr>
            <p:cNvCxnSpPr>
              <a:cxnSpLocks/>
              <a:stCxn id="284" idx="6"/>
              <a:endCxn id="291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:a16="http://schemas.microsoft.com/office/drawing/2014/main" id="{B510B095-0440-4B7E-92EB-D6737995E8A8}"/>
                </a:ext>
              </a:extLst>
            </p:cNvPr>
            <p:cNvCxnSpPr>
              <a:cxnSpLocks/>
              <a:stCxn id="291" idx="7"/>
              <a:endCxn id="292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>
              <a:extLst>
                <a:ext uri="{FF2B5EF4-FFF2-40B4-BE49-F238E27FC236}">
                  <a16:creationId xmlns:a16="http://schemas.microsoft.com/office/drawing/2014/main" id="{EFFD8AA1-E7CB-447D-98A3-66137B20A633}"/>
                </a:ext>
              </a:extLst>
            </p:cNvPr>
            <p:cNvCxnSpPr>
              <a:cxnSpLocks/>
              <a:stCxn id="277" idx="0"/>
              <a:endCxn id="276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DA2D1BEE-246E-4A63-B4F3-1ACF68DE5BC3}"/>
                </a:ext>
              </a:extLst>
            </p:cNvPr>
            <p:cNvCxnSpPr>
              <a:cxnSpLocks/>
              <a:stCxn id="296" idx="2"/>
              <a:endCxn id="277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>
              <a:extLst>
                <a:ext uri="{FF2B5EF4-FFF2-40B4-BE49-F238E27FC236}">
                  <a16:creationId xmlns:a16="http://schemas.microsoft.com/office/drawing/2014/main" id="{536D4822-3EDF-4B16-8098-5EF29AFBF70F}"/>
                </a:ext>
              </a:extLst>
            </p:cNvPr>
            <p:cNvCxnSpPr>
              <a:cxnSpLocks/>
              <a:stCxn id="280" idx="1"/>
              <a:endCxn id="277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1CB10847-0F2B-4FB3-87E7-573F0E20EEAA}"/>
                </a:ext>
              </a:extLst>
            </p:cNvPr>
            <p:cNvCxnSpPr>
              <a:cxnSpLocks/>
              <a:stCxn id="279" idx="7"/>
              <a:endCxn id="277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:a16="http://schemas.microsoft.com/office/drawing/2014/main" id="{EAB8D0DC-8C02-42AF-9D7F-0081CE5BBCA3}"/>
                </a:ext>
              </a:extLst>
            </p:cNvPr>
            <p:cNvCxnSpPr>
              <a:cxnSpLocks/>
              <a:stCxn id="278" idx="6"/>
              <a:endCxn id="277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E699E9AD-1B29-460E-AC00-0F495400B060}"/>
                </a:ext>
              </a:extLst>
            </p:cNvPr>
            <p:cNvCxnSpPr>
              <a:cxnSpLocks/>
              <a:stCxn id="301" idx="7"/>
              <a:endCxn id="278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233">
              <a:extLst>
                <a:ext uri="{FF2B5EF4-FFF2-40B4-BE49-F238E27FC236}">
                  <a16:creationId xmlns:a16="http://schemas.microsoft.com/office/drawing/2014/main" id="{DDA9D8D8-CCF8-414B-BE3E-01EEE95E837B}"/>
                </a:ext>
              </a:extLst>
            </p:cNvPr>
            <p:cNvCxnSpPr>
              <a:cxnSpLocks/>
              <a:stCxn id="301" idx="6"/>
              <a:endCxn id="279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188BC668-8084-42EA-93A9-26EBBFEF1328}"/>
                </a:ext>
              </a:extLst>
            </p:cNvPr>
            <p:cNvCxnSpPr>
              <a:cxnSpLocks/>
              <a:stCxn id="301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>
              <a:extLst>
                <a:ext uri="{FF2B5EF4-FFF2-40B4-BE49-F238E27FC236}">
                  <a16:creationId xmlns:a16="http://schemas.microsoft.com/office/drawing/2014/main" id="{9D6E9A77-6167-47F9-96F5-DDB248990BBF}"/>
                </a:ext>
              </a:extLst>
            </p:cNvPr>
            <p:cNvCxnSpPr>
              <a:cxnSpLocks/>
              <a:stCxn id="279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>
              <a:extLst>
                <a:ext uri="{FF2B5EF4-FFF2-40B4-BE49-F238E27FC236}">
                  <a16:creationId xmlns:a16="http://schemas.microsoft.com/office/drawing/2014/main" id="{F625B105-56C7-4A68-97E9-A6B00CE6001E}"/>
                </a:ext>
              </a:extLst>
            </p:cNvPr>
            <p:cNvCxnSpPr>
              <a:cxnSpLocks/>
              <a:stCxn id="279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803AA84C-3E1C-4E6C-84F6-DBC5AC2A25A2}"/>
                </a:ext>
              </a:extLst>
            </p:cNvPr>
            <p:cNvCxnSpPr>
              <a:cxnSpLocks/>
              <a:stCxn id="280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5FA90964-4664-4663-813A-F89C30C7065F}"/>
                </a:ext>
              </a:extLst>
            </p:cNvPr>
            <p:cNvCxnSpPr>
              <a:cxnSpLocks/>
              <a:stCxn id="279" idx="6"/>
              <a:endCxn id="280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>
              <a:extLst>
                <a:ext uri="{FF2B5EF4-FFF2-40B4-BE49-F238E27FC236}">
                  <a16:creationId xmlns:a16="http://schemas.microsoft.com/office/drawing/2014/main" id="{4820CC6B-16CB-4644-B0EF-669591046E90}"/>
                </a:ext>
              </a:extLst>
            </p:cNvPr>
            <p:cNvCxnSpPr>
              <a:cxnSpLocks/>
              <a:stCxn id="280" idx="6"/>
              <a:endCxn id="281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2110636A-3590-471B-8255-DC40DC8EC72F}"/>
                </a:ext>
              </a:extLst>
            </p:cNvPr>
            <p:cNvCxnSpPr>
              <a:cxnSpLocks/>
              <a:stCxn id="282" idx="2"/>
              <a:endCxn id="281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3ED7780E-7203-4912-B158-322E0476B197}"/>
                </a:ext>
              </a:extLst>
            </p:cNvPr>
            <p:cNvCxnSpPr>
              <a:cxnSpLocks/>
              <a:stCxn id="306" idx="0"/>
              <a:endCxn id="281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DC08BB1A-EEDC-46EB-899B-AFF4BE2E71EE}"/>
                </a:ext>
              </a:extLst>
            </p:cNvPr>
            <p:cNvCxnSpPr>
              <a:cxnSpLocks/>
              <a:endCxn id="281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:a16="http://schemas.microsoft.com/office/drawing/2014/main" id="{88728695-FAA2-4121-884D-94D646E1F29F}"/>
                </a:ext>
              </a:extLst>
            </p:cNvPr>
            <p:cNvCxnSpPr>
              <a:cxnSpLocks/>
              <a:stCxn id="306" idx="2"/>
              <a:endCxn id="282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>
              <a:extLst>
                <a:ext uri="{FF2B5EF4-FFF2-40B4-BE49-F238E27FC236}">
                  <a16:creationId xmlns:a16="http://schemas.microsoft.com/office/drawing/2014/main" id="{BC94799C-C98F-45F8-A0D7-49E0CCB51743}"/>
                </a:ext>
              </a:extLst>
            </p:cNvPr>
            <p:cNvCxnSpPr>
              <a:cxnSpLocks/>
              <a:stCxn id="285" idx="2"/>
              <a:endCxn id="282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3DBA2EA4-E8A8-439C-9AC8-086CCB6DF812}"/>
                </a:ext>
              </a:extLst>
            </p:cNvPr>
            <p:cNvCxnSpPr>
              <a:cxnSpLocks/>
              <a:stCxn id="285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AA3F7C95-3C73-4E30-8001-6CDC3240ECA9}"/>
                </a:ext>
              </a:extLst>
            </p:cNvPr>
            <p:cNvCxnSpPr>
              <a:cxnSpLocks/>
              <a:stCxn id="286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513107E2-72F7-47F0-845A-E985F13BE0AD}"/>
                </a:ext>
              </a:extLst>
            </p:cNvPr>
            <p:cNvCxnSpPr>
              <a:cxnSpLocks/>
              <a:stCxn id="286" idx="2"/>
              <a:endCxn id="285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7EA0D651-D8E9-4D7A-A90B-A4C9D78F7203}"/>
                </a:ext>
              </a:extLst>
            </p:cNvPr>
            <p:cNvCxnSpPr>
              <a:cxnSpLocks/>
              <a:stCxn id="291" idx="4"/>
              <a:endCxn id="286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:a16="http://schemas.microsoft.com/office/drawing/2014/main" id="{8A0DFE76-E759-45CF-B71F-207080ABE0DA}"/>
                </a:ext>
              </a:extLst>
            </p:cNvPr>
            <p:cNvCxnSpPr>
              <a:cxnSpLocks/>
              <a:stCxn id="290" idx="3"/>
              <a:endCxn id="286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>
              <a:extLst>
                <a:ext uri="{FF2B5EF4-FFF2-40B4-BE49-F238E27FC236}">
                  <a16:creationId xmlns:a16="http://schemas.microsoft.com/office/drawing/2014/main" id="{1FD989F5-13F4-41FB-95DA-3C404E7919D5}"/>
                </a:ext>
              </a:extLst>
            </p:cNvPr>
            <p:cNvCxnSpPr>
              <a:cxnSpLocks/>
              <a:stCxn id="290" idx="2"/>
              <a:endCxn id="291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:a16="http://schemas.microsoft.com/office/drawing/2014/main" id="{E091DF46-D581-477F-9003-E34728971B52}"/>
                </a:ext>
              </a:extLst>
            </p:cNvPr>
            <p:cNvCxnSpPr>
              <a:cxnSpLocks/>
              <a:stCxn id="290" idx="1"/>
              <a:endCxn id="292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:a16="http://schemas.microsoft.com/office/drawing/2014/main" id="{6E2CAA6F-5CA2-41C9-AF96-6F4B3803CA3F}"/>
                </a:ext>
              </a:extLst>
            </p:cNvPr>
            <p:cNvCxnSpPr>
              <a:cxnSpLocks/>
              <a:stCxn id="288" idx="1"/>
              <a:endCxn id="292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>
              <a:extLst>
                <a:ext uri="{FF2B5EF4-FFF2-40B4-BE49-F238E27FC236}">
                  <a16:creationId xmlns:a16="http://schemas.microsoft.com/office/drawing/2014/main" id="{C11CCC39-45F6-4C8F-B703-FAC8862FECA1}"/>
                </a:ext>
              </a:extLst>
            </p:cNvPr>
            <p:cNvCxnSpPr>
              <a:cxnSpLocks/>
              <a:stCxn id="288" idx="0"/>
              <a:endCxn id="289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>
              <a:extLst>
                <a:ext uri="{FF2B5EF4-FFF2-40B4-BE49-F238E27FC236}">
                  <a16:creationId xmlns:a16="http://schemas.microsoft.com/office/drawing/2014/main" id="{94B8B462-2E5D-4D02-9B0C-B0EA4C289DF1}"/>
                </a:ext>
              </a:extLst>
            </p:cNvPr>
            <p:cNvCxnSpPr>
              <a:cxnSpLocks/>
              <a:stCxn id="386" idx="7"/>
              <a:endCxn id="568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>
              <a:extLst>
                <a:ext uri="{FF2B5EF4-FFF2-40B4-BE49-F238E27FC236}">
                  <a16:creationId xmlns:a16="http://schemas.microsoft.com/office/drawing/2014/main" id="{AB8DD747-A0B4-4F68-BB83-E6A1EC39EF79}"/>
                </a:ext>
              </a:extLst>
            </p:cNvPr>
            <p:cNvCxnSpPr>
              <a:cxnSpLocks/>
              <a:endCxn id="287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>
              <a:extLst>
                <a:ext uri="{FF2B5EF4-FFF2-40B4-BE49-F238E27FC236}">
                  <a16:creationId xmlns:a16="http://schemas.microsoft.com/office/drawing/2014/main" id="{460D4377-DEE9-407B-B486-F347E06571F0}"/>
                </a:ext>
              </a:extLst>
            </p:cNvPr>
            <p:cNvCxnSpPr>
              <a:cxnSpLocks/>
              <a:stCxn id="386" idx="0"/>
              <a:endCxn id="567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>
              <a:extLst>
                <a:ext uri="{FF2B5EF4-FFF2-40B4-BE49-F238E27FC236}">
                  <a16:creationId xmlns:a16="http://schemas.microsoft.com/office/drawing/2014/main" id="{FC440C4B-1CC6-447B-8CAF-5F8B32445A1E}"/>
                </a:ext>
              </a:extLst>
            </p:cNvPr>
            <p:cNvCxnSpPr>
              <a:cxnSpLocks/>
              <a:stCxn id="399" idx="0"/>
              <a:endCxn id="566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63F1CFAA-C1D9-4102-B389-BB92B74922EB}"/>
                </a:ext>
              </a:extLst>
            </p:cNvPr>
            <p:cNvCxnSpPr>
              <a:cxnSpLocks/>
              <a:stCxn id="399" idx="1"/>
              <a:endCxn id="289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>
              <a:extLst>
                <a:ext uri="{FF2B5EF4-FFF2-40B4-BE49-F238E27FC236}">
                  <a16:creationId xmlns:a16="http://schemas.microsoft.com/office/drawing/2014/main" id="{7DA3A853-844C-4B6A-8852-AACE34DF7903}"/>
                </a:ext>
              </a:extLst>
            </p:cNvPr>
            <p:cNvCxnSpPr>
              <a:cxnSpLocks/>
              <a:stCxn id="289" idx="2"/>
              <a:endCxn id="292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>
              <a:extLst>
                <a:ext uri="{FF2B5EF4-FFF2-40B4-BE49-F238E27FC236}">
                  <a16:creationId xmlns:a16="http://schemas.microsoft.com/office/drawing/2014/main" id="{40EBE8B9-5D6A-43E1-ACC9-3429EE8377B9}"/>
                </a:ext>
              </a:extLst>
            </p:cNvPr>
            <p:cNvCxnSpPr>
              <a:cxnSpLocks/>
              <a:stCxn id="288" idx="2"/>
              <a:endCxn id="290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>
              <a:extLst>
                <a:ext uri="{FF2B5EF4-FFF2-40B4-BE49-F238E27FC236}">
                  <a16:creationId xmlns:a16="http://schemas.microsoft.com/office/drawing/2014/main" id="{F63EA650-52B2-4426-BFB9-EF2D43ED7AD4}"/>
                </a:ext>
              </a:extLst>
            </p:cNvPr>
            <p:cNvCxnSpPr>
              <a:cxnSpLocks/>
              <a:stCxn id="287" idx="1"/>
              <a:endCxn id="290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>
              <a:extLst>
                <a:ext uri="{FF2B5EF4-FFF2-40B4-BE49-F238E27FC236}">
                  <a16:creationId xmlns:a16="http://schemas.microsoft.com/office/drawing/2014/main" id="{D1C77C70-84C3-4540-AF47-9BA1F84DC4B2}"/>
                </a:ext>
              </a:extLst>
            </p:cNvPr>
            <p:cNvCxnSpPr>
              <a:cxnSpLocks/>
              <a:stCxn id="287" idx="3"/>
              <a:endCxn id="307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>
              <a:extLst>
                <a:ext uri="{FF2B5EF4-FFF2-40B4-BE49-F238E27FC236}">
                  <a16:creationId xmlns:a16="http://schemas.microsoft.com/office/drawing/2014/main" id="{857EB79D-7B0F-4333-9370-9CF8BD66F466}"/>
                </a:ext>
              </a:extLst>
            </p:cNvPr>
            <p:cNvCxnSpPr>
              <a:cxnSpLocks/>
              <a:stCxn id="290" idx="4"/>
              <a:endCxn id="307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>
              <a:extLst>
                <a:ext uri="{FF2B5EF4-FFF2-40B4-BE49-F238E27FC236}">
                  <a16:creationId xmlns:a16="http://schemas.microsoft.com/office/drawing/2014/main" id="{C850BE68-48FF-4ED1-819A-E233E01E42E7}"/>
                </a:ext>
              </a:extLst>
            </p:cNvPr>
            <p:cNvCxnSpPr>
              <a:cxnSpLocks/>
              <a:stCxn id="286" idx="5"/>
              <a:endCxn id="307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Straight Connector 271">
              <a:extLst>
                <a:ext uri="{FF2B5EF4-FFF2-40B4-BE49-F238E27FC236}">
                  <a16:creationId xmlns:a16="http://schemas.microsoft.com/office/drawing/2014/main" id="{757EF113-9EA7-4B1A-AB64-C14E8B5B6974}"/>
                </a:ext>
              </a:extLst>
            </p:cNvPr>
            <p:cNvCxnSpPr>
              <a:cxnSpLocks/>
              <a:stCxn id="287" idx="7"/>
              <a:endCxn id="288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272">
              <a:extLst>
                <a:ext uri="{FF2B5EF4-FFF2-40B4-BE49-F238E27FC236}">
                  <a16:creationId xmlns:a16="http://schemas.microsoft.com/office/drawing/2014/main" id="{314D8A01-DC1B-4960-B2B1-D9A9F035DF12}"/>
                </a:ext>
              </a:extLst>
            </p:cNvPr>
            <p:cNvCxnSpPr>
              <a:cxnSpLocks/>
              <a:stCxn id="285" idx="7"/>
              <a:endCxn id="291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>
              <a:extLst>
                <a:ext uri="{FF2B5EF4-FFF2-40B4-BE49-F238E27FC236}">
                  <a16:creationId xmlns:a16="http://schemas.microsoft.com/office/drawing/2014/main" id="{5AFE05A2-7330-4871-9968-CF3EC70C1D29}"/>
                </a:ext>
              </a:extLst>
            </p:cNvPr>
            <p:cNvCxnSpPr>
              <a:cxnSpLocks/>
              <a:endCxn id="287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6" name="Oval 275">
              <a:extLst>
                <a:ext uri="{FF2B5EF4-FFF2-40B4-BE49-F238E27FC236}">
                  <a16:creationId xmlns:a16="http://schemas.microsoft.com/office/drawing/2014/main" id="{165AF504-87C6-4089-AA4A-B2F711CCF216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Oval 276">
              <a:extLst>
                <a:ext uri="{FF2B5EF4-FFF2-40B4-BE49-F238E27FC236}">
                  <a16:creationId xmlns:a16="http://schemas.microsoft.com/office/drawing/2014/main" id="{0134DBCE-0922-4355-99A8-E70D2FED22AA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Oval 277">
              <a:extLst>
                <a:ext uri="{FF2B5EF4-FFF2-40B4-BE49-F238E27FC236}">
                  <a16:creationId xmlns:a16="http://schemas.microsoft.com/office/drawing/2014/main" id="{9BD817EB-ADFE-4A82-A86F-D15F3E871C76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Oval 278">
              <a:extLst>
                <a:ext uri="{FF2B5EF4-FFF2-40B4-BE49-F238E27FC236}">
                  <a16:creationId xmlns:a16="http://schemas.microsoft.com/office/drawing/2014/main" id="{11C449C5-D818-4A53-AA0C-B43C1BAE0A54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B78B74E8-D2B9-4D5B-96CC-352A5ABCB740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C0C2052D-C865-4513-BAA7-8055113B32E7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Oval 281">
              <a:extLst>
                <a:ext uri="{FF2B5EF4-FFF2-40B4-BE49-F238E27FC236}">
                  <a16:creationId xmlns:a16="http://schemas.microsoft.com/office/drawing/2014/main" id="{690B4E7A-99F4-41B3-B1BE-59E8567C6A88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95FDD210-525B-48EC-906B-C3F69F141B21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Oval 283">
              <a:extLst>
                <a:ext uri="{FF2B5EF4-FFF2-40B4-BE49-F238E27FC236}">
                  <a16:creationId xmlns:a16="http://schemas.microsoft.com/office/drawing/2014/main" id="{895CABF3-8B8F-4FBC-BEE8-6A9BA3E88519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8E6449F1-A401-4B6A-BDD7-1057646EC4D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Oval 285">
              <a:extLst>
                <a:ext uri="{FF2B5EF4-FFF2-40B4-BE49-F238E27FC236}">
                  <a16:creationId xmlns:a16="http://schemas.microsoft.com/office/drawing/2014/main" id="{0E0981AC-BBD9-4F6D-A68F-310B93EDE896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Oval 286">
              <a:extLst>
                <a:ext uri="{FF2B5EF4-FFF2-40B4-BE49-F238E27FC236}">
                  <a16:creationId xmlns:a16="http://schemas.microsoft.com/office/drawing/2014/main" id="{9D5473AE-BCA3-4557-BB00-669001FA35CC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Oval 287">
              <a:extLst>
                <a:ext uri="{FF2B5EF4-FFF2-40B4-BE49-F238E27FC236}">
                  <a16:creationId xmlns:a16="http://schemas.microsoft.com/office/drawing/2014/main" id="{6D9874BE-B9F5-4669-BA2C-341A0D97666D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Oval 288">
              <a:extLst>
                <a:ext uri="{FF2B5EF4-FFF2-40B4-BE49-F238E27FC236}">
                  <a16:creationId xmlns:a16="http://schemas.microsoft.com/office/drawing/2014/main" id="{BA54964D-2909-476C-9849-395D9D049D21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C68D9E4D-FE8B-4D77-A257-33D4FB2D8F09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AEC65FB0-9A51-4DB1-91E5-0133A28F2EB9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9766767C-CC74-4D34-AB10-B27263775378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563B17F0-6BB9-49B4-9E20-7CE82FDAF847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59509C90-3BA3-4A7C-97A4-779B9AC83AD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Oval 297">
              <a:extLst>
                <a:ext uri="{FF2B5EF4-FFF2-40B4-BE49-F238E27FC236}">
                  <a16:creationId xmlns:a16="http://schemas.microsoft.com/office/drawing/2014/main" id="{B5BA045B-97DA-43DF-957C-03C9585D8604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9" name="Straight Connector 298">
              <a:extLst>
                <a:ext uri="{FF2B5EF4-FFF2-40B4-BE49-F238E27FC236}">
                  <a16:creationId xmlns:a16="http://schemas.microsoft.com/office/drawing/2014/main" id="{494C3BBD-EAFB-4DA4-AA47-88DA19156E65}"/>
                </a:ext>
              </a:extLst>
            </p:cNvPr>
            <p:cNvCxnSpPr>
              <a:cxnSpLocks/>
              <a:stCxn id="298" idx="2"/>
              <a:endCxn id="277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Straight Connector 299">
              <a:extLst>
                <a:ext uri="{FF2B5EF4-FFF2-40B4-BE49-F238E27FC236}">
                  <a16:creationId xmlns:a16="http://schemas.microsoft.com/office/drawing/2014/main" id="{81C90B44-2740-4526-AC75-0A3C2F85492F}"/>
                </a:ext>
              </a:extLst>
            </p:cNvPr>
            <p:cNvCxnSpPr>
              <a:cxnSpLocks/>
              <a:stCxn id="278" idx="4"/>
              <a:endCxn id="279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1" name="Oval 300">
              <a:extLst>
                <a:ext uri="{FF2B5EF4-FFF2-40B4-BE49-F238E27FC236}">
                  <a16:creationId xmlns:a16="http://schemas.microsoft.com/office/drawing/2014/main" id="{F3883AF4-A78F-49BD-80DC-D2B1403DEC7B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2" name="Straight Connector 301">
              <a:extLst>
                <a:ext uri="{FF2B5EF4-FFF2-40B4-BE49-F238E27FC236}">
                  <a16:creationId xmlns:a16="http://schemas.microsoft.com/office/drawing/2014/main" id="{ACDAF458-E86B-45D7-A01E-7F12959A13FF}"/>
                </a:ext>
              </a:extLst>
            </p:cNvPr>
            <p:cNvCxnSpPr>
              <a:cxnSpLocks/>
              <a:stCxn id="301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Straight Connector 302">
              <a:extLst>
                <a:ext uri="{FF2B5EF4-FFF2-40B4-BE49-F238E27FC236}">
                  <a16:creationId xmlns:a16="http://schemas.microsoft.com/office/drawing/2014/main" id="{4EC97B69-CB2D-46B8-B073-D68D0AB91A51}"/>
                </a:ext>
              </a:extLst>
            </p:cNvPr>
            <p:cNvCxnSpPr>
              <a:cxnSpLocks/>
              <a:stCxn id="301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Straight Connector 303">
              <a:extLst>
                <a:ext uri="{FF2B5EF4-FFF2-40B4-BE49-F238E27FC236}">
                  <a16:creationId xmlns:a16="http://schemas.microsoft.com/office/drawing/2014/main" id="{5D3D84CF-675F-4342-AFD4-8922CD4870E9}"/>
                </a:ext>
              </a:extLst>
            </p:cNvPr>
            <p:cNvCxnSpPr>
              <a:cxnSpLocks/>
              <a:stCxn id="301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Straight Connector 304">
              <a:extLst>
                <a:ext uri="{FF2B5EF4-FFF2-40B4-BE49-F238E27FC236}">
                  <a16:creationId xmlns:a16="http://schemas.microsoft.com/office/drawing/2014/main" id="{EE705A4C-4701-4F5B-8096-E7991440A7E7}"/>
                </a:ext>
              </a:extLst>
            </p:cNvPr>
            <p:cNvCxnSpPr>
              <a:cxnSpLocks/>
              <a:endCxn id="278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6" name="Chord 305">
              <a:extLst>
                <a:ext uri="{FF2B5EF4-FFF2-40B4-BE49-F238E27FC236}">
                  <a16:creationId xmlns:a16="http://schemas.microsoft.com/office/drawing/2014/main" id="{29108169-D678-42F2-AD28-C845B0BB4C59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Chord 306">
              <a:extLst>
                <a:ext uri="{FF2B5EF4-FFF2-40B4-BE49-F238E27FC236}">
                  <a16:creationId xmlns:a16="http://schemas.microsoft.com/office/drawing/2014/main" id="{6A82A5C8-BC99-4CBF-BF94-8EFDDDDC185B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8" name="Straight Connector 307">
              <a:extLst>
                <a:ext uri="{FF2B5EF4-FFF2-40B4-BE49-F238E27FC236}">
                  <a16:creationId xmlns:a16="http://schemas.microsoft.com/office/drawing/2014/main" id="{6E30D4DF-1E68-44E9-ACB1-DE07F1D8DDE7}"/>
                </a:ext>
              </a:extLst>
            </p:cNvPr>
            <p:cNvCxnSpPr>
              <a:cxnSpLocks/>
              <a:stCxn id="306" idx="1"/>
              <a:endCxn id="285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>
              <a:extLst>
                <a:ext uri="{FF2B5EF4-FFF2-40B4-BE49-F238E27FC236}">
                  <a16:creationId xmlns:a16="http://schemas.microsoft.com/office/drawing/2014/main" id="{535F8CA1-FB2A-4A91-8473-EE6DA84FD6C3}"/>
                </a:ext>
              </a:extLst>
            </p:cNvPr>
            <p:cNvCxnSpPr>
              <a:cxnSpLocks/>
              <a:endCxn id="383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>
              <a:extLst>
                <a:ext uri="{FF2B5EF4-FFF2-40B4-BE49-F238E27FC236}">
                  <a16:creationId xmlns:a16="http://schemas.microsoft.com/office/drawing/2014/main" id="{D745B344-A508-4035-87C9-150D0B702432}"/>
                </a:ext>
              </a:extLst>
            </p:cNvPr>
            <p:cNvCxnSpPr>
              <a:cxnSpLocks/>
              <a:endCxn id="399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>
              <a:extLst>
                <a:ext uri="{FF2B5EF4-FFF2-40B4-BE49-F238E27FC236}">
                  <a16:creationId xmlns:a16="http://schemas.microsoft.com/office/drawing/2014/main" id="{278B42E0-776D-4A9B-946C-C3CB9193621A}"/>
                </a:ext>
              </a:extLst>
            </p:cNvPr>
            <p:cNvCxnSpPr>
              <a:cxnSpLocks/>
              <a:stCxn id="383" idx="0"/>
              <a:endCxn id="399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Connector 316">
              <a:extLst>
                <a:ext uri="{FF2B5EF4-FFF2-40B4-BE49-F238E27FC236}">
                  <a16:creationId xmlns:a16="http://schemas.microsoft.com/office/drawing/2014/main" id="{C85FB381-2982-49DF-ADBF-479D0467A587}"/>
                </a:ext>
              </a:extLst>
            </p:cNvPr>
            <p:cNvCxnSpPr>
              <a:cxnSpLocks/>
              <a:stCxn id="566" idx="2"/>
              <a:endCxn id="385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317">
              <a:extLst>
                <a:ext uri="{FF2B5EF4-FFF2-40B4-BE49-F238E27FC236}">
                  <a16:creationId xmlns:a16="http://schemas.microsoft.com/office/drawing/2014/main" id="{61D79B91-42FB-4F9E-9F33-7ADBA54BB02C}"/>
                </a:ext>
              </a:extLst>
            </p:cNvPr>
            <p:cNvCxnSpPr>
              <a:cxnSpLocks/>
              <a:stCxn id="383" idx="7"/>
              <a:endCxn id="385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319">
              <a:extLst>
                <a:ext uri="{FF2B5EF4-FFF2-40B4-BE49-F238E27FC236}">
                  <a16:creationId xmlns:a16="http://schemas.microsoft.com/office/drawing/2014/main" id="{7D8D73CA-9F59-403D-BAD7-08811345A223}"/>
                </a:ext>
              </a:extLst>
            </p:cNvPr>
            <p:cNvCxnSpPr>
              <a:cxnSpLocks/>
              <a:endCxn id="399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>
              <a:extLst>
                <a:ext uri="{FF2B5EF4-FFF2-40B4-BE49-F238E27FC236}">
                  <a16:creationId xmlns:a16="http://schemas.microsoft.com/office/drawing/2014/main" id="{70F57B47-5446-41C8-82FE-6E135C7FB1F5}"/>
                </a:ext>
              </a:extLst>
            </p:cNvPr>
            <p:cNvCxnSpPr>
              <a:cxnSpLocks/>
              <a:stCxn id="399" idx="6"/>
              <a:endCxn id="385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>
              <a:extLst>
                <a:ext uri="{FF2B5EF4-FFF2-40B4-BE49-F238E27FC236}">
                  <a16:creationId xmlns:a16="http://schemas.microsoft.com/office/drawing/2014/main" id="{65030092-0D50-4E29-BE59-400C4CF4ACA6}"/>
                </a:ext>
              </a:extLst>
            </p:cNvPr>
            <p:cNvCxnSpPr>
              <a:cxnSpLocks/>
              <a:stCxn id="384" idx="0"/>
              <a:endCxn id="385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>
              <a:extLst>
                <a:ext uri="{FF2B5EF4-FFF2-40B4-BE49-F238E27FC236}">
                  <a16:creationId xmlns:a16="http://schemas.microsoft.com/office/drawing/2014/main" id="{010BEE63-2D5D-4E1C-A1B1-5C829360927B}"/>
                </a:ext>
              </a:extLst>
            </p:cNvPr>
            <p:cNvCxnSpPr>
              <a:cxnSpLocks/>
              <a:stCxn id="387" idx="1"/>
              <a:endCxn id="385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Straight Connector 324">
              <a:extLst>
                <a:ext uri="{FF2B5EF4-FFF2-40B4-BE49-F238E27FC236}">
                  <a16:creationId xmlns:a16="http://schemas.microsoft.com/office/drawing/2014/main" id="{057DC970-A735-4D0A-A73D-40844A044779}"/>
                </a:ext>
              </a:extLst>
            </p:cNvPr>
            <p:cNvCxnSpPr>
              <a:cxnSpLocks/>
              <a:stCxn id="387" idx="0"/>
              <a:endCxn id="386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Straight Connector 325">
              <a:extLst>
                <a:ext uri="{FF2B5EF4-FFF2-40B4-BE49-F238E27FC236}">
                  <a16:creationId xmlns:a16="http://schemas.microsoft.com/office/drawing/2014/main" id="{F9D8B0CF-68C2-484C-8CA4-46246C56B7FD}"/>
                </a:ext>
              </a:extLst>
            </p:cNvPr>
            <p:cNvCxnSpPr>
              <a:cxnSpLocks/>
              <a:stCxn id="386" idx="2"/>
              <a:endCxn id="385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Straight Connector 326">
              <a:extLst>
                <a:ext uri="{FF2B5EF4-FFF2-40B4-BE49-F238E27FC236}">
                  <a16:creationId xmlns:a16="http://schemas.microsoft.com/office/drawing/2014/main" id="{B3FCFECC-2433-4DD3-B3D4-A5E2DD066385}"/>
                </a:ext>
              </a:extLst>
            </p:cNvPr>
            <p:cNvCxnSpPr>
              <a:cxnSpLocks/>
              <a:stCxn id="386" idx="7"/>
              <a:endCxn id="394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Straight Connector 327">
              <a:extLst>
                <a:ext uri="{FF2B5EF4-FFF2-40B4-BE49-F238E27FC236}">
                  <a16:creationId xmlns:a16="http://schemas.microsoft.com/office/drawing/2014/main" id="{AAF48FE0-4BE1-492E-9982-8512802672D9}"/>
                </a:ext>
              </a:extLst>
            </p:cNvPr>
            <p:cNvCxnSpPr>
              <a:cxnSpLocks/>
              <a:stCxn id="386" idx="6"/>
              <a:endCxn id="393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Connector 328">
              <a:extLst>
                <a:ext uri="{FF2B5EF4-FFF2-40B4-BE49-F238E27FC236}">
                  <a16:creationId xmlns:a16="http://schemas.microsoft.com/office/drawing/2014/main" id="{3F447B82-BA89-42CF-BA19-17606A0270F1}"/>
                </a:ext>
              </a:extLst>
            </p:cNvPr>
            <p:cNvCxnSpPr>
              <a:cxnSpLocks/>
              <a:stCxn id="393" idx="7"/>
              <a:endCxn id="394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Straight Connector 339">
              <a:extLst>
                <a:ext uri="{FF2B5EF4-FFF2-40B4-BE49-F238E27FC236}">
                  <a16:creationId xmlns:a16="http://schemas.microsoft.com/office/drawing/2014/main" id="{0BCECB7C-5F9C-48F1-A7E4-83A566681E2E}"/>
                </a:ext>
              </a:extLst>
            </p:cNvPr>
            <p:cNvCxnSpPr>
              <a:cxnSpLocks/>
              <a:stCxn id="567" idx="1"/>
              <a:endCxn id="385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Straight Connector 341">
              <a:extLst>
                <a:ext uri="{FF2B5EF4-FFF2-40B4-BE49-F238E27FC236}">
                  <a16:creationId xmlns:a16="http://schemas.microsoft.com/office/drawing/2014/main" id="{A42ABD9D-465B-47AD-BAC5-7B62782D6FA8}"/>
                </a:ext>
              </a:extLst>
            </p:cNvPr>
            <p:cNvCxnSpPr>
              <a:cxnSpLocks/>
              <a:endCxn id="383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Straight Connector 342">
              <a:extLst>
                <a:ext uri="{FF2B5EF4-FFF2-40B4-BE49-F238E27FC236}">
                  <a16:creationId xmlns:a16="http://schemas.microsoft.com/office/drawing/2014/main" id="{A9DFCADB-5B0F-4DE0-B2B3-C06E45F50902}"/>
                </a:ext>
              </a:extLst>
            </p:cNvPr>
            <p:cNvCxnSpPr>
              <a:cxnSpLocks/>
              <a:stCxn id="384" idx="2"/>
              <a:endCxn id="383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Straight Connector 343">
              <a:extLst>
                <a:ext uri="{FF2B5EF4-FFF2-40B4-BE49-F238E27FC236}">
                  <a16:creationId xmlns:a16="http://schemas.microsoft.com/office/drawing/2014/main" id="{BC45CE2F-0DDB-4F3A-850B-123BBEB23D5F}"/>
                </a:ext>
              </a:extLst>
            </p:cNvPr>
            <p:cNvCxnSpPr>
              <a:cxnSpLocks/>
              <a:stCxn id="408" idx="0"/>
              <a:endCxn id="383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Straight Connector 344">
              <a:extLst>
                <a:ext uri="{FF2B5EF4-FFF2-40B4-BE49-F238E27FC236}">
                  <a16:creationId xmlns:a16="http://schemas.microsoft.com/office/drawing/2014/main" id="{315FF724-ECDE-47CB-8DBA-FF82141C27EC}"/>
                </a:ext>
              </a:extLst>
            </p:cNvPr>
            <p:cNvCxnSpPr>
              <a:cxnSpLocks/>
              <a:endCxn id="383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Straight Connector 345">
              <a:extLst>
                <a:ext uri="{FF2B5EF4-FFF2-40B4-BE49-F238E27FC236}">
                  <a16:creationId xmlns:a16="http://schemas.microsoft.com/office/drawing/2014/main" id="{072E9F04-3A76-438E-AE5E-517519016F6F}"/>
                </a:ext>
              </a:extLst>
            </p:cNvPr>
            <p:cNvCxnSpPr>
              <a:cxnSpLocks/>
              <a:stCxn id="408" idx="2"/>
              <a:endCxn id="384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Straight Connector 346">
              <a:extLst>
                <a:ext uri="{FF2B5EF4-FFF2-40B4-BE49-F238E27FC236}">
                  <a16:creationId xmlns:a16="http://schemas.microsoft.com/office/drawing/2014/main" id="{B7A1564C-D2BD-4127-9843-1E1CED6072BE}"/>
                </a:ext>
              </a:extLst>
            </p:cNvPr>
            <p:cNvCxnSpPr>
              <a:cxnSpLocks/>
              <a:stCxn id="387" idx="2"/>
              <a:endCxn id="384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Straight Connector 347">
              <a:extLst>
                <a:ext uri="{FF2B5EF4-FFF2-40B4-BE49-F238E27FC236}">
                  <a16:creationId xmlns:a16="http://schemas.microsoft.com/office/drawing/2014/main" id="{31A30EAD-F9F5-4ABB-8B14-81AA8F735631}"/>
                </a:ext>
              </a:extLst>
            </p:cNvPr>
            <p:cNvCxnSpPr>
              <a:cxnSpLocks/>
              <a:stCxn id="387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Straight Connector 348">
              <a:extLst>
                <a:ext uri="{FF2B5EF4-FFF2-40B4-BE49-F238E27FC236}">
                  <a16:creationId xmlns:a16="http://schemas.microsoft.com/office/drawing/2014/main" id="{ADBC893D-612C-4580-8A04-A2D98E24B3B5}"/>
                </a:ext>
              </a:extLst>
            </p:cNvPr>
            <p:cNvCxnSpPr>
              <a:cxnSpLocks/>
              <a:stCxn id="388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Straight Connector 349">
              <a:extLst>
                <a:ext uri="{FF2B5EF4-FFF2-40B4-BE49-F238E27FC236}">
                  <a16:creationId xmlns:a16="http://schemas.microsoft.com/office/drawing/2014/main" id="{C35B929F-CB34-4720-95E0-F835520A64E8}"/>
                </a:ext>
              </a:extLst>
            </p:cNvPr>
            <p:cNvCxnSpPr>
              <a:cxnSpLocks/>
              <a:stCxn id="388" idx="2"/>
              <a:endCxn id="387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Straight Connector 350">
              <a:extLst>
                <a:ext uri="{FF2B5EF4-FFF2-40B4-BE49-F238E27FC236}">
                  <a16:creationId xmlns:a16="http://schemas.microsoft.com/office/drawing/2014/main" id="{675BF93E-898B-41C0-8222-E2B9291C683E}"/>
                </a:ext>
              </a:extLst>
            </p:cNvPr>
            <p:cNvCxnSpPr>
              <a:cxnSpLocks/>
              <a:stCxn id="393" idx="4"/>
              <a:endCxn id="388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351">
              <a:extLst>
                <a:ext uri="{FF2B5EF4-FFF2-40B4-BE49-F238E27FC236}">
                  <a16:creationId xmlns:a16="http://schemas.microsoft.com/office/drawing/2014/main" id="{138A3D32-668D-47ED-B039-F5D323BC907A}"/>
                </a:ext>
              </a:extLst>
            </p:cNvPr>
            <p:cNvCxnSpPr>
              <a:cxnSpLocks/>
              <a:stCxn id="392" idx="3"/>
              <a:endCxn id="388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Straight Connector 352">
              <a:extLst>
                <a:ext uri="{FF2B5EF4-FFF2-40B4-BE49-F238E27FC236}">
                  <a16:creationId xmlns:a16="http://schemas.microsoft.com/office/drawing/2014/main" id="{F6EEC507-0337-4D52-A149-AC3121803A5E}"/>
                </a:ext>
              </a:extLst>
            </p:cNvPr>
            <p:cNvCxnSpPr>
              <a:cxnSpLocks/>
              <a:stCxn id="392" idx="2"/>
              <a:endCxn id="393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Straight Connector 353">
              <a:extLst>
                <a:ext uri="{FF2B5EF4-FFF2-40B4-BE49-F238E27FC236}">
                  <a16:creationId xmlns:a16="http://schemas.microsoft.com/office/drawing/2014/main" id="{3B14444C-F8A2-4D69-85B4-D7945F76E80A}"/>
                </a:ext>
              </a:extLst>
            </p:cNvPr>
            <p:cNvCxnSpPr>
              <a:cxnSpLocks/>
              <a:stCxn id="392" idx="1"/>
              <a:endCxn id="394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Straight Connector 354">
              <a:extLst>
                <a:ext uri="{FF2B5EF4-FFF2-40B4-BE49-F238E27FC236}">
                  <a16:creationId xmlns:a16="http://schemas.microsoft.com/office/drawing/2014/main" id="{A24E1741-DA2C-4FEB-A835-6D811698BA7B}"/>
                </a:ext>
              </a:extLst>
            </p:cNvPr>
            <p:cNvCxnSpPr>
              <a:cxnSpLocks/>
              <a:stCxn id="390" idx="1"/>
              <a:endCxn id="394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Straight Connector 355">
              <a:extLst>
                <a:ext uri="{FF2B5EF4-FFF2-40B4-BE49-F238E27FC236}">
                  <a16:creationId xmlns:a16="http://schemas.microsoft.com/office/drawing/2014/main" id="{8FC97A3B-281E-4D29-B3F7-B26D29EBA782}"/>
                </a:ext>
              </a:extLst>
            </p:cNvPr>
            <p:cNvCxnSpPr>
              <a:cxnSpLocks/>
              <a:stCxn id="390" idx="0"/>
              <a:endCxn id="391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Straight Connector 356">
              <a:extLst>
                <a:ext uri="{FF2B5EF4-FFF2-40B4-BE49-F238E27FC236}">
                  <a16:creationId xmlns:a16="http://schemas.microsoft.com/office/drawing/2014/main" id="{854FF3A0-EF86-4EAF-B1A0-6DECE614DAF7}"/>
                </a:ext>
              </a:extLst>
            </p:cNvPr>
            <p:cNvCxnSpPr>
              <a:cxnSpLocks/>
              <a:stCxn id="396" idx="0"/>
              <a:endCxn id="395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Straight Connector 357">
              <a:extLst>
                <a:ext uri="{FF2B5EF4-FFF2-40B4-BE49-F238E27FC236}">
                  <a16:creationId xmlns:a16="http://schemas.microsoft.com/office/drawing/2014/main" id="{F457C126-B9E9-4644-9BDC-0C0D11F28265}"/>
                </a:ext>
              </a:extLst>
            </p:cNvPr>
            <p:cNvCxnSpPr>
              <a:cxnSpLocks/>
              <a:stCxn id="439" idx="7"/>
              <a:endCxn id="395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Straight Connector 358">
              <a:extLst>
                <a:ext uri="{FF2B5EF4-FFF2-40B4-BE49-F238E27FC236}">
                  <a16:creationId xmlns:a16="http://schemas.microsoft.com/office/drawing/2014/main" id="{36567BCB-36FF-4E11-B2D2-C759CF5B3FED}"/>
                </a:ext>
              </a:extLst>
            </p:cNvPr>
            <p:cNvCxnSpPr>
              <a:cxnSpLocks/>
              <a:endCxn id="396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Straight Connector 359">
              <a:extLst>
                <a:ext uri="{FF2B5EF4-FFF2-40B4-BE49-F238E27FC236}">
                  <a16:creationId xmlns:a16="http://schemas.microsoft.com/office/drawing/2014/main" id="{E6914467-DB30-4F6F-8A4C-DA63B0349B86}"/>
                </a:ext>
              </a:extLst>
            </p:cNvPr>
            <p:cNvCxnSpPr>
              <a:cxnSpLocks/>
              <a:stCxn id="438" idx="5"/>
              <a:endCxn id="397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Straight Connector 360">
              <a:extLst>
                <a:ext uri="{FF2B5EF4-FFF2-40B4-BE49-F238E27FC236}">
                  <a16:creationId xmlns:a16="http://schemas.microsoft.com/office/drawing/2014/main" id="{775D3032-228A-4AD2-AE93-FA5C4E8F98A2}"/>
                </a:ext>
              </a:extLst>
            </p:cNvPr>
            <p:cNvCxnSpPr>
              <a:cxnSpLocks/>
              <a:endCxn id="397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Straight Connector 361">
              <a:extLst>
                <a:ext uri="{FF2B5EF4-FFF2-40B4-BE49-F238E27FC236}">
                  <a16:creationId xmlns:a16="http://schemas.microsoft.com/office/drawing/2014/main" id="{05B22E8A-33A9-44A2-9D2F-F8266ECE12B4}"/>
                </a:ext>
              </a:extLst>
            </p:cNvPr>
            <p:cNvCxnSpPr>
              <a:cxnSpLocks/>
              <a:stCxn id="397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Straight Connector 362">
              <a:extLst>
                <a:ext uri="{FF2B5EF4-FFF2-40B4-BE49-F238E27FC236}">
                  <a16:creationId xmlns:a16="http://schemas.microsoft.com/office/drawing/2014/main" id="{1E5FD5BE-5282-4D7F-87C2-BBAFCB05E3EE}"/>
                </a:ext>
              </a:extLst>
            </p:cNvPr>
            <p:cNvCxnSpPr>
              <a:cxnSpLocks/>
              <a:stCxn id="397" idx="3"/>
              <a:endCxn id="389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Straight Connector 363">
              <a:extLst>
                <a:ext uri="{FF2B5EF4-FFF2-40B4-BE49-F238E27FC236}">
                  <a16:creationId xmlns:a16="http://schemas.microsoft.com/office/drawing/2014/main" id="{AB677181-A885-443C-8BB9-35444E6EF8EC}"/>
                </a:ext>
              </a:extLst>
            </p:cNvPr>
            <p:cNvCxnSpPr>
              <a:cxnSpLocks/>
              <a:stCxn id="397" idx="1"/>
              <a:endCxn id="390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Straight Connector 364">
              <a:extLst>
                <a:ext uri="{FF2B5EF4-FFF2-40B4-BE49-F238E27FC236}">
                  <a16:creationId xmlns:a16="http://schemas.microsoft.com/office/drawing/2014/main" id="{ACD8AF65-85A7-4CF8-A1B9-CB8FB05A486D}"/>
                </a:ext>
              </a:extLst>
            </p:cNvPr>
            <p:cNvCxnSpPr>
              <a:cxnSpLocks/>
              <a:stCxn id="396" idx="2"/>
              <a:endCxn id="390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Straight Connector 365">
              <a:extLst>
                <a:ext uri="{FF2B5EF4-FFF2-40B4-BE49-F238E27FC236}">
                  <a16:creationId xmlns:a16="http://schemas.microsoft.com/office/drawing/2014/main" id="{1D1B3C32-80BB-4CA6-9944-E0918C3B734A}"/>
                </a:ext>
              </a:extLst>
            </p:cNvPr>
            <p:cNvCxnSpPr>
              <a:cxnSpLocks/>
              <a:stCxn id="395" idx="3"/>
              <a:endCxn id="390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Straight Connector 366">
              <a:extLst>
                <a:ext uri="{FF2B5EF4-FFF2-40B4-BE49-F238E27FC236}">
                  <a16:creationId xmlns:a16="http://schemas.microsoft.com/office/drawing/2014/main" id="{5882E4BB-DB6C-4A76-9695-AD69816AD3A2}"/>
                </a:ext>
              </a:extLst>
            </p:cNvPr>
            <p:cNvCxnSpPr>
              <a:cxnSpLocks/>
              <a:stCxn id="395" idx="2"/>
              <a:endCxn id="391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Straight Connector 367">
              <a:extLst>
                <a:ext uri="{FF2B5EF4-FFF2-40B4-BE49-F238E27FC236}">
                  <a16:creationId xmlns:a16="http://schemas.microsoft.com/office/drawing/2014/main" id="{D4902587-194F-43AA-8125-9F1EB46E9E6B}"/>
                </a:ext>
              </a:extLst>
            </p:cNvPr>
            <p:cNvCxnSpPr>
              <a:cxnSpLocks/>
              <a:stCxn id="391" idx="1"/>
              <a:endCxn id="394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Straight Connector 368">
              <a:extLst>
                <a:ext uri="{FF2B5EF4-FFF2-40B4-BE49-F238E27FC236}">
                  <a16:creationId xmlns:a16="http://schemas.microsoft.com/office/drawing/2014/main" id="{358B3EB9-CAD2-49B2-9095-3C8EEE7926F2}"/>
                </a:ext>
              </a:extLst>
            </p:cNvPr>
            <p:cNvCxnSpPr>
              <a:cxnSpLocks/>
              <a:stCxn id="390" idx="2"/>
              <a:endCxn id="392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Straight Connector 369">
              <a:extLst>
                <a:ext uri="{FF2B5EF4-FFF2-40B4-BE49-F238E27FC236}">
                  <a16:creationId xmlns:a16="http://schemas.microsoft.com/office/drawing/2014/main" id="{627154F2-DCE7-48B9-B153-91972B553DF1}"/>
                </a:ext>
              </a:extLst>
            </p:cNvPr>
            <p:cNvCxnSpPr>
              <a:cxnSpLocks/>
              <a:stCxn id="389" idx="1"/>
              <a:endCxn id="392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Straight Connector 370">
              <a:extLst>
                <a:ext uri="{FF2B5EF4-FFF2-40B4-BE49-F238E27FC236}">
                  <a16:creationId xmlns:a16="http://schemas.microsoft.com/office/drawing/2014/main" id="{1EB2DE54-DB1E-4193-8107-8A74DD9650F6}"/>
                </a:ext>
              </a:extLst>
            </p:cNvPr>
            <p:cNvCxnSpPr>
              <a:cxnSpLocks/>
              <a:stCxn id="389" idx="3"/>
              <a:endCxn id="409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Straight Connector 371">
              <a:extLst>
                <a:ext uri="{FF2B5EF4-FFF2-40B4-BE49-F238E27FC236}">
                  <a16:creationId xmlns:a16="http://schemas.microsoft.com/office/drawing/2014/main" id="{DAC79133-16B5-48F3-B6C2-71C04A00F0F6}"/>
                </a:ext>
              </a:extLst>
            </p:cNvPr>
            <p:cNvCxnSpPr>
              <a:cxnSpLocks/>
              <a:stCxn id="392" idx="4"/>
              <a:endCxn id="409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Straight Connector 372">
              <a:extLst>
                <a:ext uri="{FF2B5EF4-FFF2-40B4-BE49-F238E27FC236}">
                  <a16:creationId xmlns:a16="http://schemas.microsoft.com/office/drawing/2014/main" id="{74B2CDF9-39A8-4BE8-A7B7-C26EC9E91221}"/>
                </a:ext>
              </a:extLst>
            </p:cNvPr>
            <p:cNvCxnSpPr>
              <a:cxnSpLocks/>
              <a:stCxn id="388" idx="5"/>
              <a:endCxn id="409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Straight Connector 373">
              <a:extLst>
                <a:ext uri="{FF2B5EF4-FFF2-40B4-BE49-F238E27FC236}">
                  <a16:creationId xmlns:a16="http://schemas.microsoft.com/office/drawing/2014/main" id="{12990E60-DFB8-4118-AB73-44F155EC2500}"/>
                </a:ext>
              </a:extLst>
            </p:cNvPr>
            <p:cNvCxnSpPr>
              <a:cxnSpLocks/>
              <a:stCxn id="389" idx="7"/>
              <a:endCxn id="390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Straight Connector 374">
              <a:extLst>
                <a:ext uri="{FF2B5EF4-FFF2-40B4-BE49-F238E27FC236}">
                  <a16:creationId xmlns:a16="http://schemas.microsoft.com/office/drawing/2014/main" id="{8668EB57-48E0-4065-8D2C-F71BBACFF3E8}"/>
                </a:ext>
              </a:extLst>
            </p:cNvPr>
            <p:cNvCxnSpPr>
              <a:cxnSpLocks/>
              <a:stCxn id="387" idx="7"/>
              <a:endCxn id="393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Straight Connector 375">
              <a:extLst>
                <a:ext uri="{FF2B5EF4-FFF2-40B4-BE49-F238E27FC236}">
                  <a16:creationId xmlns:a16="http://schemas.microsoft.com/office/drawing/2014/main" id="{4DF1FBD4-D6D1-42AE-BF95-C4F11DF948AA}"/>
                </a:ext>
              </a:extLst>
            </p:cNvPr>
            <p:cNvCxnSpPr>
              <a:cxnSpLocks/>
              <a:endCxn id="389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Straight Connector 376">
              <a:extLst>
                <a:ext uri="{FF2B5EF4-FFF2-40B4-BE49-F238E27FC236}">
                  <a16:creationId xmlns:a16="http://schemas.microsoft.com/office/drawing/2014/main" id="{B8B912F1-A8BF-476C-9C3D-1B577E2D26C6}"/>
                </a:ext>
              </a:extLst>
            </p:cNvPr>
            <p:cNvCxnSpPr>
              <a:cxnSpLocks/>
              <a:stCxn id="397" idx="7"/>
              <a:endCxn id="396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3" name="Oval 382">
              <a:extLst>
                <a:ext uri="{FF2B5EF4-FFF2-40B4-BE49-F238E27FC236}">
                  <a16:creationId xmlns:a16="http://schemas.microsoft.com/office/drawing/2014/main" id="{E96A9BFA-4CD8-4DB0-9228-9696ED94FB77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4" name="Oval 383">
              <a:extLst>
                <a:ext uri="{FF2B5EF4-FFF2-40B4-BE49-F238E27FC236}">
                  <a16:creationId xmlns:a16="http://schemas.microsoft.com/office/drawing/2014/main" id="{0669F18F-8FD3-4047-8020-609BD69FC76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5" name="Oval 384">
              <a:extLst>
                <a:ext uri="{FF2B5EF4-FFF2-40B4-BE49-F238E27FC236}">
                  <a16:creationId xmlns:a16="http://schemas.microsoft.com/office/drawing/2014/main" id="{CF7FB4A6-04F8-4176-AE7D-E580036820C3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6" name="Oval 385">
              <a:extLst>
                <a:ext uri="{FF2B5EF4-FFF2-40B4-BE49-F238E27FC236}">
                  <a16:creationId xmlns:a16="http://schemas.microsoft.com/office/drawing/2014/main" id="{9703BC95-7104-4DB4-9AD1-3BF8BB5C7287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7" name="Oval 386">
              <a:extLst>
                <a:ext uri="{FF2B5EF4-FFF2-40B4-BE49-F238E27FC236}">
                  <a16:creationId xmlns:a16="http://schemas.microsoft.com/office/drawing/2014/main" id="{CDF01970-5CFC-49F6-8903-B56AC9549A9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8" name="Oval 387">
              <a:extLst>
                <a:ext uri="{FF2B5EF4-FFF2-40B4-BE49-F238E27FC236}">
                  <a16:creationId xmlns:a16="http://schemas.microsoft.com/office/drawing/2014/main" id="{226F2E08-6904-4F19-A987-728258C7E220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9" name="Oval 388">
              <a:extLst>
                <a:ext uri="{FF2B5EF4-FFF2-40B4-BE49-F238E27FC236}">
                  <a16:creationId xmlns:a16="http://schemas.microsoft.com/office/drawing/2014/main" id="{4DAD8771-49A0-43DA-9264-61AACDA6CF5F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0" name="Oval 389">
              <a:extLst>
                <a:ext uri="{FF2B5EF4-FFF2-40B4-BE49-F238E27FC236}">
                  <a16:creationId xmlns:a16="http://schemas.microsoft.com/office/drawing/2014/main" id="{D5CB5A83-82EA-4784-BED7-6EAFCB912F61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1" name="Oval 390">
              <a:extLst>
                <a:ext uri="{FF2B5EF4-FFF2-40B4-BE49-F238E27FC236}">
                  <a16:creationId xmlns:a16="http://schemas.microsoft.com/office/drawing/2014/main" id="{1398461F-8D64-44A7-B358-41304782987A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2" name="Oval 391">
              <a:extLst>
                <a:ext uri="{FF2B5EF4-FFF2-40B4-BE49-F238E27FC236}">
                  <a16:creationId xmlns:a16="http://schemas.microsoft.com/office/drawing/2014/main" id="{D6328F77-F24D-4FD2-885F-C82EEBE3BB34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3" name="Oval 392">
              <a:extLst>
                <a:ext uri="{FF2B5EF4-FFF2-40B4-BE49-F238E27FC236}">
                  <a16:creationId xmlns:a16="http://schemas.microsoft.com/office/drawing/2014/main" id="{E1BE2185-B08F-4C1D-9574-206393EB0F85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4" name="Oval 393">
              <a:extLst>
                <a:ext uri="{FF2B5EF4-FFF2-40B4-BE49-F238E27FC236}">
                  <a16:creationId xmlns:a16="http://schemas.microsoft.com/office/drawing/2014/main" id="{470962A7-6557-4983-8E41-C5DB5235AEB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5" name="Oval 394">
              <a:extLst>
                <a:ext uri="{FF2B5EF4-FFF2-40B4-BE49-F238E27FC236}">
                  <a16:creationId xmlns:a16="http://schemas.microsoft.com/office/drawing/2014/main" id="{26A04628-7DF3-4C8C-A143-D0407063E401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6" name="Oval 395">
              <a:extLst>
                <a:ext uri="{FF2B5EF4-FFF2-40B4-BE49-F238E27FC236}">
                  <a16:creationId xmlns:a16="http://schemas.microsoft.com/office/drawing/2014/main" id="{3F011AAD-7FE5-4E00-B4FB-06A3FC5F41B2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7" name="Oval 396">
              <a:extLst>
                <a:ext uri="{FF2B5EF4-FFF2-40B4-BE49-F238E27FC236}">
                  <a16:creationId xmlns:a16="http://schemas.microsoft.com/office/drawing/2014/main" id="{014E5DB5-D091-4270-AF79-6247CD2AB45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9" name="Oval 398">
              <a:extLst>
                <a:ext uri="{FF2B5EF4-FFF2-40B4-BE49-F238E27FC236}">
                  <a16:creationId xmlns:a16="http://schemas.microsoft.com/office/drawing/2014/main" id="{3AF0AAEC-CEA1-4FAB-A952-A6A05D2D7A7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8" name="Chord 407">
              <a:extLst>
                <a:ext uri="{FF2B5EF4-FFF2-40B4-BE49-F238E27FC236}">
                  <a16:creationId xmlns:a16="http://schemas.microsoft.com/office/drawing/2014/main" id="{A0F0CE9E-D32E-48CA-9E15-B19C238CE89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9" name="Chord 408">
              <a:extLst>
                <a:ext uri="{FF2B5EF4-FFF2-40B4-BE49-F238E27FC236}">
                  <a16:creationId xmlns:a16="http://schemas.microsoft.com/office/drawing/2014/main" id="{EA1BF35A-4C40-4AA1-AD07-6A0466D20438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10" name="Straight Connector 409">
              <a:extLst>
                <a:ext uri="{FF2B5EF4-FFF2-40B4-BE49-F238E27FC236}">
                  <a16:creationId xmlns:a16="http://schemas.microsoft.com/office/drawing/2014/main" id="{AE910EAE-B3BF-4238-803F-C58499B33B75}"/>
                </a:ext>
              </a:extLst>
            </p:cNvPr>
            <p:cNvCxnSpPr>
              <a:cxnSpLocks/>
              <a:stCxn id="408" idx="1"/>
              <a:endCxn id="387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Straight Connector 416">
              <a:extLst>
                <a:ext uri="{FF2B5EF4-FFF2-40B4-BE49-F238E27FC236}">
                  <a16:creationId xmlns:a16="http://schemas.microsoft.com/office/drawing/2014/main" id="{5A30F1F2-59AF-4ED1-8F6B-9911422A58AE}"/>
                </a:ext>
              </a:extLst>
            </p:cNvPr>
            <p:cNvCxnSpPr>
              <a:cxnSpLocks/>
              <a:stCxn id="436" idx="6"/>
              <a:endCxn id="395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Straight Connector 417">
              <a:extLst>
                <a:ext uri="{FF2B5EF4-FFF2-40B4-BE49-F238E27FC236}">
                  <a16:creationId xmlns:a16="http://schemas.microsoft.com/office/drawing/2014/main" id="{F6DE8F54-1606-4C14-9448-5A298ACA11A6}"/>
                </a:ext>
              </a:extLst>
            </p:cNvPr>
            <p:cNvCxnSpPr>
              <a:cxnSpLocks/>
              <a:stCxn id="433" idx="4"/>
              <a:endCxn id="439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Straight Connector 418">
              <a:extLst>
                <a:ext uri="{FF2B5EF4-FFF2-40B4-BE49-F238E27FC236}">
                  <a16:creationId xmlns:a16="http://schemas.microsoft.com/office/drawing/2014/main" id="{C33D342E-FE59-425E-AF33-D0D9E147BB57}"/>
                </a:ext>
              </a:extLst>
            </p:cNvPr>
            <p:cNvCxnSpPr>
              <a:cxnSpLocks/>
              <a:stCxn id="439" idx="4"/>
              <a:endCxn id="438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Straight Connector 419">
              <a:extLst>
                <a:ext uri="{FF2B5EF4-FFF2-40B4-BE49-F238E27FC236}">
                  <a16:creationId xmlns:a16="http://schemas.microsoft.com/office/drawing/2014/main" id="{C5F695CD-3EA0-437D-8AEA-973FF6FC73F3}"/>
                </a:ext>
              </a:extLst>
            </p:cNvPr>
            <p:cNvCxnSpPr>
              <a:cxnSpLocks/>
              <a:stCxn id="437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Straight Connector 420">
              <a:extLst>
                <a:ext uri="{FF2B5EF4-FFF2-40B4-BE49-F238E27FC236}">
                  <a16:creationId xmlns:a16="http://schemas.microsoft.com/office/drawing/2014/main" id="{6B0553EA-5F7F-4866-9F98-B34213D2C595}"/>
                </a:ext>
              </a:extLst>
            </p:cNvPr>
            <p:cNvCxnSpPr>
              <a:cxnSpLocks/>
              <a:stCxn id="437" idx="0"/>
              <a:endCxn id="438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Straight Connector 421">
              <a:extLst>
                <a:ext uri="{FF2B5EF4-FFF2-40B4-BE49-F238E27FC236}">
                  <a16:creationId xmlns:a16="http://schemas.microsoft.com/office/drawing/2014/main" id="{E6702C4B-EF1D-4452-B40F-0C0C9D9553D2}"/>
                </a:ext>
              </a:extLst>
            </p:cNvPr>
            <p:cNvCxnSpPr>
              <a:cxnSpLocks/>
              <a:stCxn id="489" idx="1"/>
              <a:endCxn id="433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Straight Connector 422">
              <a:extLst>
                <a:ext uri="{FF2B5EF4-FFF2-40B4-BE49-F238E27FC236}">
                  <a16:creationId xmlns:a16="http://schemas.microsoft.com/office/drawing/2014/main" id="{EB187D56-C66A-4513-9774-ECC7A8A23E73}"/>
                </a:ext>
              </a:extLst>
            </p:cNvPr>
            <p:cNvCxnSpPr>
              <a:cxnSpLocks/>
              <a:stCxn id="438" idx="2"/>
              <a:endCxn id="489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Straight Connector 423">
              <a:extLst>
                <a:ext uri="{FF2B5EF4-FFF2-40B4-BE49-F238E27FC236}">
                  <a16:creationId xmlns:a16="http://schemas.microsoft.com/office/drawing/2014/main" id="{A9ECC849-1F24-4989-B5B1-BCC1C0EDA75F}"/>
                </a:ext>
              </a:extLst>
            </p:cNvPr>
            <p:cNvCxnSpPr>
              <a:cxnSpLocks/>
              <a:stCxn id="437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Straight Connector 424">
              <a:extLst>
                <a:ext uri="{FF2B5EF4-FFF2-40B4-BE49-F238E27FC236}">
                  <a16:creationId xmlns:a16="http://schemas.microsoft.com/office/drawing/2014/main" id="{ADE5DDE3-D8DD-4458-8EF0-F1124B25CBB1}"/>
                </a:ext>
              </a:extLst>
            </p:cNvPr>
            <p:cNvCxnSpPr>
              <a:cxnSpLocks/>
              <a:stCxn id="395" idx="1"/>
              <a:endCxn id="276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Straight Connector 425">
              <a:extLst>
                <a:ext uri="{FF2B5EF4-FFF2-40B4-BE49-F238E27FC236}">
                  <a16:creationId xmlns:a16="http://schemas.microsoft.com/office/drawing/2014/main" id="{BD6AE4D0-672A-4C4D-A1BA-4A3C1A7FB06C}"/>
                </a:ext>
              </a:extLst>
            </p:cNvPr>
            <p:cNvCxnSpPr>
              <a:cxnSpLocks/>
              <a:stCxn id="435" idx="6"/>
              <a:endCxn id="434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Straight Connector 426">
              <a:extLst>
                <a:ext uri="{FF2B5EF4-FFF2-40B4-BE49-F238E27FC236}">
                  <a16:creationId xmlns:a16="http://schemas.microsoft.com/office/drawing/2014/main" id="{B630176A-858D-4963-A9F3-2C6C252ECEF7}"/>
                </a:ext>
              </a:extLst>
            </p:cNvPr>
            <p:cNvCxnSpPr>
              <a:cxnSpLocks/>
              <a:stCxn id="433" idx="7"/>
              <a:endCxn id="435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Straight Connector 427">
              <a:extLst>
                <a:ext uri="{FF2B5EF4-FFF2-40B4-BE49-F238E27FC236}">
                  <a16:creationId xmlns:a16="http://schemas.microsoft.com/office/drawing/2014/main" id="{D7373297-B00D-497A-A229-7398851AB3CC}"/>
                </a:ext>
              </a:extLst>
            </p:cNvPr>
            <p:cNvCxnSpPr>
              <a:cxnSpLocks/>
              <a:stCxn id="433" idx="5"/>
              <a:endCxn id="436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9" name="Straight Connector 428">
              <a:extLst>
                <a:ext uri="{FF2B5EF4-FFF2-40B4-BE49-F238E27FC236}">
                  <a16:creationId xmlns:a16="http://schemas.microsoft.com/office/drawing/2014/main" id="{F3F5600A-CF44-45B7-BA45-778478D29A85}"/>
                </a:ext>
              </a:extLst>
            </p:cNvPr>
            <p:cNvCxnSpPr>
              <a:cxnSpLocks/>
              <a:stCxn id="434" idx="3"/>
              <a:endCxn id="436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Straight Connector 429">
              <a:extLst>
                <a:ext uri="{FF2B5EF4-FFF2-40B4-BE49-F238E27FC236}">
                  <a16:creationId xmlns:a16="http://schemas.microsoft.com/office/drawing/2014/main" id="{072E4473-78C2-4A9F-BEC7-2DB18701BBAA}"/>
                </a:ext>
              </a:extLst>
            </p:cNvPr>
            <p:cNvCxnSpPr>
              <a:cxnSpLocks/>
              <a:stCxn id="436" idx="4"/>
              <a:endCxn id="439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1" name="Straight Connector 430">
              <a:extLst>
                <a:ext uri="{FF2B5EF4-FFF2-40B4-BE49-F238E27FC236}">
                  <a16:creationId xmlns:a16="http://schemas.microsoft.com/office/drawing/2014/main" id="{72FBBEE8-E9D1-4D57-A6E0-23CF5927D2FD}"/>
                </a:ext>
              </a:extLst>
            </p:cNvPr>
            <p:cNvCxnSpPr>
              <a:cxnSpLocks/>
              <a:stCxn id="397" idx="2"/>
              <a:endCxn id="437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Straight Connector 431">
              <a:extLst>
                <a:ext uri="{FF2B5EF4-FFF2-40B4-BE49-F238E27FC236}">
                  <a16:creationId xmlns:a16="http://schemas.microsoft.com/office/drawing/2014/main" id="{5B8A0BFD-7E9D-4B25-B417-DCF51DDA52DD}"/>
                </a:ext>
              </a:extLst>
            </p:cNvPr>
            <p:cNvCxnSpPr>
              <a:cxnSpLocks/>
              <a:endCxn id="437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3" name="Oval 432">
              <a:extLst>
                <a:ext uri="{FF2B5EF4-FFF2-40B4-BE49-F238E27FC236}">
                  <a16:creationId xmlns:a16="http://schemas.microsoft.com/office/drawing/2014/main" id="{262F8CA6-0ACE-4B94-B93A-1114576EA092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4" name="Oval 433">
              <a:extLst>
                <a:ext uri="{FF2B5EF4-FFF2-40B4-BE49-F238E27FC236}">
                  <a16:creationId xmlns:a16="http://schemas.microsoft.com/office/drawing/2014/main" id="{9E5CF673-9B10-43C9-BEB4-11910C422351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5" name="Oval 434">
              <a:extLst>
                <a:ext uri="{FF2B5EF4-FFF2-40B4-BE49-F238E27FC236}">
                  <a16:creationId xmlns:a16="http://schemas.microsoft.com/office/drawing/2014/main" id="{CC8DC166-FD10-4A7D-9BF8-1FBB0A080405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6" name="Oval 435">
              <a:extLst>
                <a:ext uri="{FF2B5EF4-FFF2-40B4-BE49-F238E27FC236}">
                  <a16:creationId xmlns:a16="http://schemas.microsoft.com/office/drawing/2014/main" id="{EA7CAB2F-1BAB-4B74-9E8A-D8633946D30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7" name="Oval 436">
              <a:extLst>
                <a:ext uri="{FF2B5EF4-FFF2-40B4-BE49-F238E27FC236}">
                  <a16:creationId xmlns:a16="http://schemas.microsoft.com/office/drawing/2014/main" id="{D8B37EF9-E928-457F-B5E4-A397792692E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8" name="Oval 437">
              <a:extLst>
                <a:ext uri="{FF2B5EF4-FFF2-40B4-BE49-F238E27FC236}">
                  <a16:creationId xmlns:a16="http://schemas.microsoft.com/office/drawing/2014/main" id="{13499771-83BD-4845-9584-20184AABC53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9" name="Oval 438">
              <a:extLst>
                <a:ext uri="{FF2B5EF4-FFF2-40B4-BE49-F238E27FC236}">
                  <a16:creationId xmlns:a16="http://schemas.microsoft.com/office/drawing/2014/main" id="{50FB317B-19D5-496F-8B64-E6599CFC43D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40" name="Straight Connector 439">
              <a:extLst>
                <a:ext uri="{FF2B5EF4-FFF2-40B4-BE49-F238E27FC236}">
                  <a16:creationId xmlns:a16="http://schemas.microsoft.com/office/drawing/2014/main" id="{C5588227-0936-4794-B64C-7E3B055B0583}"/>
                </a:ext>
              </a:extLst>
            </p:cNvPr>
            <p:cNvCxnSpPr>
              <a:cxnSpLocks/>
              <a:stCxn id="439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Straight Connector 440">
              <a:extLst>
                <a:ext uri="{FF2B5EF4-FFF2-40B4-BE49-F238E27FC236}">
                  <a16:creationId xmlns:a16="http://schemas.microsoft.com/office/drawing/2014/main" id="{89CE0C9D-C1EB-4B8A-8EAA-30AC43E10C84}"/>
                </a:ext>
              </a:extLst>
            </p:cNvPr>
            <p:cNvCxnSpPr>
              <a:cxnSpLocks/>
              <a:stCxn id="435" idx="4"/>
              <a:endCxn id="436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2" name="Oval 441">
              <a:extLst>
                <a:ext uri="{FF2B5EF4-FFF2-40B4-BE49-F238E27FC236}">
                  <a16:creationId xmlns:a16="http://schemas.microsoft.com/office/drawing/2014/main" id="{1145B869-42AC-48D1-A2D6-C9E2DF013C5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43" name="Straight Connector 442">
              <a:extLst>
                <a:ext uri="{FF2B5EF4-FFF2-40B4-BE49-F238E27FC236}">
                  <a16:creationId xmlns:a16="http://schemas.microsoft.com/office/drawing/2014/main" id="{41279562-33C3-456A-B014-21A1EE31ED39}"/>
                </a:ext>
              </a:extLst>
            </p:cNvPr>
            <p:cNvCxnSpPr>
              <a:cxnSpLocks/>
              <a:stCxn id="442" idx="3"/>
              <a:endCxn id="391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4" name="Straight Connector 443">
              <a:extLst>
                <a:ext uri="{FF2B5EF4-FFF2-40B4-BE49-F238E27FC236}">
                  <a16:creationId xmlns:a16="http://schemas.microsoft.com/office/drawing/2014/main" id="{5E72AE42-943D-427D-9FFF-24011AEC2A4D}"/>
                </a:ext>
              </a:extLst>
            </p:cNvPr>
            <p:cNvCxnSpPr>
              <a:cxnSpLocks/>
              <a:stCxn id="442" idx="2"/>
              <a:endCxn id="276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5" name="Straight Connector 444">
              <a:extLst>
                <a:ext uri="{FF2B5EF4-FFF2-40B4-BE49-F238E27FC236}">
                  <a16:creationId xmlns:a16="http://schemas.microsoft.com/office/drawing/2014/main" id="{50F5EA94-DDD0-49EF-B0AC-E9FD466BEB2F}"/>
                </a:ext>
              </a:extLst>
            </p:cNvPr>
            <p:cNvCxnSpPr>
              <a:cxnSpLocks/>
              <a:stCxn id="435" idx="7"/>
              <a:endCxn id="278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6" name="Straight Connector 445">
              <a:extLst>
                <a:ext uri="{FF2B5EF4-FFF2-40B4-BE49-F238E27FC236}">
                  <a16:creationId xmlns:a16="http://schemas.microsoft.com/office/drawing/2014/main" id="{B03B9460-E61C-4905-A0D2-13D9F3ABC2BC}"/>
                </a:ext>
              </a:extLst>
            </p:cNvPr>
            <p:cNvCxnSpPr>
              <a:cxnSpLocks/>
              <a:endCxn id="435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9" name="Chord 488">
              <a:extLst>
                <a:ext uri="{FF2B5EF4-FFF2-40B4-BE49-F238E27FC236}">
                  <a16:creationId xmlns:a16="http://schemas.microsoft.com/office/drawing/2014/main" id="{B48E1F4B-B05D-4EF5-B60A-7DF24FB0AEC7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2" name="Straight Connector 491">
              <a:extLst>
                <a:ext uri="{FF2B5EF4-FFF2-40B4-BE49-F238E27FC236}">
                  <a16:creationId xmlns:a16="http://schemas.microsoft.com/office/drawing/2014/main" id="{8F6A7398-0615-4C2E-AD11-036208C72539}"/>
                </a:ext>
              </a:extLst>
            </p:cNvPr>
            <p:cNvCxnSpPr>
              <a:cxnSpLocks/>
              <a:stCxn id="438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9" name="Straight Connector 498">
              <a:extLst>
                <a:ext uri="{FF2B5EF4-FFF2-40B4-BE49-F238E27FC236}">
                  <a16:creationId xmlns:a16="http://schemas.microsoft.com/office/drawing/2014/main" id="{ED0D4CA7-7C96-4E3A-BF6F-58119CC8E71C}"/>
                </a:ext>
              </a:extLst>
            </p:cNvPr>
            <p:cNvCxnSpPr>
              <a:cxnSpLocks/>
              <a:stCxn id="434" idx="6"/>
              <a:endCxn id="276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2" name="Straight Connector 501">
              <a:extLst>
                <a:ext uri="{FF2B5EF4-FFF2-40B4-BE49-F238E27FC236}">
                  <a16:creationId xmlns:a16="http://schemas.microsoft.com/office/drawing/2014/main" id="{28DB31F4-4260-47C7-93D1-CFE9BFF26A34}"/>
                </a:ext>
              </a:extLst>
            </p:cNvPr>
            <p:cNvCxnSpPr>
              <a:cxnSpLocks/>
              <a:stCxn id="434" idx="5"/>
              <a:endCxn id="395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6" name="Straight Connector 505">
              <a:extLst>
                <a:ext uri="{FF2B5EF4-FFF2-40B4-BE49-F238E27FC236}">
                  <a16:creationId xmlns:a16="http://schemas.microsoft.com/office/drawing/2014/main" id="{7283B6F5-2650-4588-BA36-9F2679035470}"/>
                </a:ext>
              </a:extLst>
            </p:cNvPr>
            <p:cNvCxnSpPr>
              <a:cxnSpLocks/>
              <a:stCxn id="278" idx="0"/>
              <a:endCxn id="434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9" name="Straight Connector 508">
              <a:extLst>
                <a:ext uri="{FF2B5EF4-FFF2-40B4-BE49-F238E27FC236}">
                  <a16:creationId xmlns:a16="http://schemas.microsoft.com/office/drawing/2014/main" id="{A7EA5F8D-FBD6-47A0-BD62-DC3409EFBF77}"/>
                </a:ext>
              </a:extLst>
            </p:cNvPr>
            <p:cNvCxnSpPr>
              <a:cxnSpLocks/>
              <a:stCxn id="439" idx="5"/>
              <a:endCxn id="396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" name="Straight Connector 512">
              <a:extLst>
                <a:ext uri="{FF2B5EF4-FFF2-40B4-BE49-F238E27FC236}">
                  <a16:creationId xmlns:a16="http://schemas.microsoft.com/office/drawing/2014/main" id="{14E3D84B-C8ED-452F-8054-37C087758471}"/>
                </a:ext>
              </a:extLst>
            </p:cNvPr>
            <p:cNvCxnSpPr>
              <a:cxnSpLocks/>
              <a:stCxn id="391" idx="7"/>
              <a:endCxn id="276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Straight Connector 530">
              <a:extLst>
                <a:ext uri="{FF2B5EF4-FFF2-40B4-BE49-F238E27FC236}">
                  <a16:creationId xmlns:a16="http://schemas.microsoft.com/office/drawing/2014/main" id="{31B9E3BA-1507-4D20-90EE-D67CD68FB68A}"/>
                </a:ext>
              </a:extLst>
            </p:cNvPr>
            <p:cNvCxnSpPr>
              <a:cxnSpLocks/>
              <a:stCxn id="297" idx="7"/>
              <a:endCxn id="442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0" name="Straight Connector 539">
              <a:extLst>
                <a:ext uri="{FF2B5EF4-FFF2-40B4-BE49-F238E27FC236}">
                  <a16:creationId xmlns:a16="http://schemas.microsoft.com/office/drawing/2014/main" id="{58E0857B-4F98-4D35-B11A-4F856EE983E3}"/>
                </a:ext>
              </a:extLst>
            </p:cNvPr>
            <p:cNvCxnSpPr>
              <a:cxnSpLocks/>
              <a:stCxn id="394" idx="7"/>
              <a:endCxn id="283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3" name="Straight Connector 542">
              <a:extLst>
                <a:ext uri="{FF2B5EF4-FFF2-40B4-BE49-F238E27FC236}">
                  <a16:creationId xmlns:a16="http://schemas.microsoft.com/office/drawing/2014/main" id="{93FB0842-EE1C-49CB-9DAC-ED04C4F6A458}"/>
                </a:ext>
              </a:extLst>
            </p:cNvPr>
            <p:cNvCxnSpPr>
              <a:cxnSpLocks/>
              <a:stCxn id="394" idx="6"/>
              <a:endCxn id="442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6" name="Straight Connector 545">
              <a:extLst>
                <a:ext uri="{FF2B5EF4-FFF2-40B4-BE49-F238E27FC236}">
                  <a16:creationId xmlns:a16="http://schemas.microsoft.com/office/drawing/2014/main" id="{4E4F6425-6A0A-4BA1-B83C-B6A34636F088}"/>
                </a:ext>
              </a:extLst>
            </p:cNvPr>
            <p:cNvCxnSpPr>
              <a:cxnSpLocks/>
              <a:stCxn id="284" idx="0"/>
              <a:endCxn id="394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0" name="Straight Connector 559">
              <a:extLst>
                <a:ext uri="{FF2B5EF4-FFF2-40B4-BE49-F238E27FC236}">
                  <a16:creationId xmlns:a16="http://schemas.microsoft.com/office/drawing/2014/main" id="{E11A052F-6788-4719-8704-52ED1B156537}"/>
                </a:ext>
              </a:extLst>
            </p:cNvPr>
            <p:cNvCxnSpPr>
              <a:cxnSpLocks/>
              <a:stCxn id="567" idx="0"/>
              <a:endCxn id="566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1" name="Straight Connector 560">
              <a:extLst>
                <a:ext uri="{FF2B5EF4-FFF2-40B4-BE49-F238E27FC236}">
                  <a16:creationId xmlns:a16="http://schemas.microsoft.com/office/drawing/2014/main" id="{A41C2A34-1AC5-49C4-9403-C188E32FF335}"/>
                </a:ext>
              </a:extLst>
            </p:cNvPr>
            <p:cNvCxnSpPr>
              <a:cxnSpLocks/>
              <a:stCxn id="292" idx="0"/>
              <a:endCxn id="566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2" name="Straight Connector 561">
              <a:extLst>
                <a:ext uri="{FF2B5EF4-FFF2-40B4-BE49-F238E27FC236}">
                  <a16:creationId xmlns:a16="http://schemas.microsoft.com/office/drawing/2014/main" id="{284A6228-46F1-42EE-B3E5-B19C320CC6B7}"/>
                </a:ext>
              </a:extLst>
            </p:cNvPr>
            <p:cNvCxnSpPr>
              <a:cxnSpLocks/>
              <a:stCxn id="291" idx="0"/>
              <a:endCxn id="567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3" name="Straight Connector 562">
              <a:extLst>
                <a:ext uri="{FF2B5EF4-FFF2-40B4-BE49-F238E27FC236}">
                  <a16:creationId xmlns:a16="http://schemas.microsoft.com/office/drawing/2014/main" id="{7CBE7CCA-4E38-44BD-8AAE-A21E0CDCB91C}"/>
                </a:ext>
              </a:extLst>
            </p:cNvPr>
            <p:cNvCxnSpPr>
              <a:cxnSpLocks/>
              <a:stCxn id="394" idx="1"/>
              <a:endCxn id="568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4" name="Straight Connector 563">
              <a:extLst>
                <a:ext uri="{FF2B5EF4-FFF2-40B4-BE49-F238E27FC236}">
                  <a16:creationId xmlns:a16="http://schemas.microsoft.com/office/drawing/2014/main" id="{B0C58F6D-843A-40C2-8C7D-8DB3E0065C49}"/>
                </a:ext>
              </a:extLst>
            </p:cNvPr>
            <p:cNvCxnSpPr>
              <a:cxnSpLocks/>
              <a:stCxn id="284" idx="0"/>
              <a:endCxn id="568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5" name="Straight Connector 564">
              <a:extLst>
                <a:ext uri="{FF2B5EF4-FFF2-40B4-BE49-F238E27FC236}">
                  <a16:creationId xmlns:a16="http://schemas.microsoft.com/office/drawing/2014/main" id="{09A3FDCF-1492-43EA-BEA4-C46950864ACC}"/>
                </a:ext>
              </a:extLst>
            </p:cNvPr>
            <p:cNvCxnSpPr>
              <a:cxnSpLocks/>
              <a:stCxn id="568" idx="7"/>
              <a:endCxn id="567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6" name="Oval 565">
              <a:extLst>
                <a:ext uri="{FF2B5EF4-FFF2-40B4-BE49-F238E27FC236}">
                  <a16:creationId xmlns:a16="http://schemas.microsoft.com/office/drawing/2014/main" id="{7FA7E9B8-0FB9-4838-B373-C6FA3E98D01F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7" name="Oval 566">
              <a:extLst>
                <a:ext uri="{FF2B5EF4-FFF2-40B4-BE49-F238E27FC236}">
                  <a16:creationId xmlns:a16="http://schemas.microsoft.com/office/drawing/2014/main" id="{D15BE985-1AA5-4A4A-8702-D210C650B9FA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8" name="Oval 567">
              <a:extLst>
                <a:ext uri="{FF2B5EF4-FFF2-40B4-BE49-F238E27FC236}">
                  <a16:creationId xmlns:a16="http://schemas.microsoft.com/office/drawing/2014/main" id="{D0EBBB2B-36AF-42C3-B3D7-8A5CBE6F6D8A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04" name="Straight Connector 603">
              <a:extLst>
                <a:ext uri="{FF2B5EF4-FFF2-40B4-BE49-F238E27FC236}">
                  <a16:creationId xmlns:a16="http://schemas.microsoft.com/office/drawing/2014/main" id="{3EE13138-BBAE-461C-BF11-67AEDD0EA240}"/>
                </a:ext>
              </a:extLst>
            </p:cNvPr>
            <p:cNvCxnSpPr>
              <a:cxnSpLocks/>
              <a:stCxn id="289" idx="0"/>
              <a:endCxn id="566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7" name="Straight Connector 606">
              <a:extLst>
                <a:ext uri="{FF2B5EF4-FFF2-40B4-BE49-F238E27FC236}">
                  <a16:creationId xmlns:a16="http://schemas.microsoft.com/office/drawing/2014/main" id="{D0C60D8F-5A35-42B6-8004-0359B1FA59C1}"/>
                </a:ext>
              </a:extLst>
            </p:cNvPr>
            <p:cNvCxnSpPr>
              <a:cxnSpLocks/>
              <a:endCxn id="289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76250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14EACB64-F6DC-4D86-A45D-D1CA4F9266F7}"/>
              </a:ext>
            </a:extLst>
          </p:cNvPr>
          <p:cNvGrpSpPr/>
          <p:nvPr userDrawn="1"/>
        </p:nvGrpSpPr>
        <p:grpSpPr>
          <a:xfrm>
            <a:off x="-98982" y="-104349"/>
            <a:ext cx="12408253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04D3738-1F49-4305-950A-D880AC31CE47}"/>
                </a:ext>
              </a:extLst>
            </p:cNvPr>
            <p:cNvCxnSpPr>
              <a:cxnSpLocks/>
              <a:stCxn id="75" idx="7"/>
              <a:endCxn id="73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9DC4ED5-DE79-4FC3-994C-E0B81963F0E9}"/>
                </a:ext>
              </a:extLst>
            </p:cNvPr>
            <p:cNvCxnSpPr>
              <a:cxnSpLocks/>
              <a:stCxn id="73" idx="4"/>
              <a:endCxn id="92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33E94FC-DED1-43CD-A071-8E30A7F69D0A}"/>
                </a:ext>
              </a:extLst>
            </p:cNvPr>
            <p:cNvCxnSpPr>
              <a:cxnSpLocks/>
              <a:stCxn id="78" idx="2"/>
              <a:endCxn id="90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6E2A120-BA3C-45EC-B0DA-1D355A4D2FEF}"/>
                </a:ext>
              </a:extLst>
            </p:cNvPr>
            <p:cNvCxnSpPr>
              <a:cxnSpLocks/>
              <a:stCxn id="92" idx="5"/>
              <a:endCxn id="78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4B7CE50-8125-4E04-9178-0906C42E8E2B}"/>
                </a:ext>
              </a:extLst>
            </p:cNvPr>
            <p:cNvCxnSpPr>
              <a:cxnSpLocks/>
              <a:stCxn id="73" idx="5"/>
              <a:endCxn id="91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F1337BB-BDB0-49D5-A49A-8D450CCBB68B}"/>
                </a:ext>
              </a:extLst>
            </p:cNvPr>
            <p:cNvCxnSpPr>
              <a:cxnSpLocks/>
              <a:stCxn id="78" idx="0"/>
              <a:endCxn id="91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1C337AF-FFEE-4696-BF32-1C056F3D3CD7}"/>
                </a:ext>
              </a:extLst>
            </p:cNvPr>
            <p:cNvCxnSpPr>
              <a:cxnSpLocks/>
              <a:stCxn id="92" idx="3"/>
              <a:endCxn id="90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C576D6D-A4F2-42F5-8411-E870BB87E365}"/>
                </a:ext>
              </a:extLst>
            </p:cNvPr>
            <p:cNvCxnSpPr>
              <a:cxnSpLocks/>
              <a:stCxn id="198" idx="7"/>
              <a:endCxn id="80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5FF4653-F227-4477-8138-0A6799FD94A0}"/>
                </a:ext>
              </a:extLst>
            </p:cNvPr>
            <p:cNvCxnSpPr>
              <a:cxnSpLocks/>
              <a:stCxn id="78" idx="7"/>
              <a:endCxn id="80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83E0AE9-A816-4815-BBB8-282F17C8B22D}"/>
                </a:ext>
              </a:extLst>
            </p:cNvPr>
            <p:cNvCxnSpPr>
              <a:cxnSpLocks/>
              <a:stCxn id="77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CDD51C-919F-45F5-A96A-DAFEF0997DF6}"/>
                </a:ext>
              </a:extLst>
            </p:cNvPr>
            <p:cNvCxnSpPr>
              <a:cxnSpLocks/>
              <a:stCxn id="92" idx="6"/>
              <a:endCxn id="91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9BA0421-6991-44E9-AF0E-843D62015B26}"/>
                </a:ext>
              </a:extLst>
            </p:cNvPr>
            <p:cNvCxnSpPr>
              <a:cxnSpLocks/>
              <a:stCxn id="77" idx="0"/>
              <a:endCxn id="90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6A863F8D-2EED-41D5-A5EB-3D129FFDC105}"/>
                </a:ext>
              </a:extLst>
            </p:cNvPr>
            <p:cNvCxnSpPr>
              <a:cxnSpLocks/>
              <a:stCxn id="91" idx="6"/>
              <a:endCxn id="80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1D5A6FE-4B60-4C8A-BA7A-F239A6677C5B}"/>
                </a:ext>
              </a:extLst>
            </p:cNvPr>
            <p:cNvCxnSpPr>
              <a:cxnSpLocks/>
              <a:stCxn id="79" idx="0"/>
              <a:endCxn id="80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7FF5816-7300-42BA-B9D4-E2A6EAFD7AA9}"/>
                </a:ext>
              </a:extLst>
            </p:cNvPr>
            <p:cNvCxnSpPr>
              <a:cxnSpLocks/>
              <a:stCxn id="82" idx="1"/>
              <a:endCxn id="80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BE10980-498E-4605-B4E6-774FAAB7145C}"/>
                </a:ext>
              </a:extLst>
            </p:cNvPr>
            <p:cNvCxnSpPr>
              <a:cxnSpLocks/>
              <a:stCxn id="82" idx="0"/>
              <a:endCxn id="81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D397650E-BEED-4006-A581-4CDF45A0BA8B}"/>
                </a:ext>
              </a:extLst>
            </p:cNvPr>
            <p:cNvCxnSpPr>
              <a:cxnSpLocks/>
              <a:stCxn id="81" idx="2"/>
              <a:endCxn id="80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8CF99B7-5530-49BF-8B28-3C8367DC9770}"/>
                </a:ext>
              </a:extLst>
            </p:cNvPr>
            <p:cNvCxnSpPr>
              <a:cxnSpLocks/>
              <a:stCxn id="81" idx="7"/>
              <a:endCxn id="221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F86948F-C0D6-48A4-87E8-19C3DEC43EE1}"/>
                </a:ext>
              </a:extLst>
            </p:cNvPr>
            <p:cNvCxnSpPr>
              <a:cxnSpLocks/>
              <a:stCxn id="81" idx="6"/>
              <a:endCxn id="88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BEA126F-7910-4476-A59A-64E8A2E38E7E}"/>
                </a:ext>
              </a:extLst>
            </p:cNvPr>
            <p:cNvCxnSpPr>
              <a:cxnSpLocks/>
              <a:stCxn id="88" idx="7"/>
              <a:endCxn id="89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13C5884-C34F-47F0-BE60-6C9106AF552F}"/>
                </a:ext>
              </a:extLst>
            </p:cNvPr>
            <p:cNvCxnSpPr>
              <a:cxnSpLocks/>
              <a:stCxn id="74" idx="0"/>
              <a:endCxn id="73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7866AE0-4F25-4009-9DFE-CF239EA9260D}"/>
                </a:ext>
              </a:extLst>
            </p:cNvPr>
            <p:cNvCxnSpPr>
              <a:cxnSpLocks/>
              <a:stCxn id="90" idx="2"/>
              <a:endCxn id="74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09803D01-C5FD-4EBB-AE00-2614A8CA545E}"/>
                </a:ext>
              </a:extLst>
            </p:cNvPr>
            <p:cNvCxnSpPr>
              <a:cxnSpLocks/>
              <a:stCxn id="77" idx="1"/>
              <a:endCxn id="74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1DC08BE8-D5F0-498B-BB4E-FBED49AB494E}"/>
                </a:ext>
              </a:extLst>
            </p:cNvPr>
            <p:cNvCxnSpPr>
              <a:cxnSpLocks/>
              <a:stCxn id="76" idx="7"/>
              <a:endCxn id="74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D6B1D56B-291E-4216-9EA0-80E7EDE9D183}"/>
                </a:ext>
              </a:extLst>
            </p:cNvPr>
            <p:cNvCxnSpPr>
              <a:cxnSpLocks/>
              <a:stCxn id="75" idx="6"/>
              <a:endCxn id="74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C1C7AA9-1829-48BD-8151-236DFAE427E2}"/>
                </a:ext>
              </a:extLst>
            </p:cNvPr>
            <p:cNvCxnSpPr>
              <a:cxnSpLocks/>
              <a:stCxn id="95" idx="7"/>
              <a:endCxn id="75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DAACE93C-CD87-4F33-9527-435007FE31B5}"/>
                </a:ext>
              </a:extLst>
            </p:cNvPr>
            <p:cNvCxnSpPr>
              <a:cxnSpLocks/>
              <a:stCxn id="95" idx="6"/>
              <a:endCxn id="76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B33C47F-7213-48ED-A34A-B4E8ED4E8D65}"/>
                </a:ext>
              </a:extLst>
            </p:cNvPr>
            <p:cNvCxnSpPr>
              <a:cxnSpLocks/>
              <a:stCxn id="95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DE51260-8D0F-4256-8861-98A13917DD40}"/>
                </a:ext>
              </a:extLst>
            </p:cNvPr>
            <p:cNvCxnSpPr>
              <a:cxnSpLocks/>
              <a:stCxn id="76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558E40CD-E48A-489D-84EB-520DD12AC01D}"/>
                </a:ext>
              </a:extLst>
            </p:cNvPr>
            <p:cNvCxnSpPr>
              <a:cxnSpLocks/>
              <a:stCxn id="76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2B7C1B98-1A90-438F-B4CA-0BFBB8A7470A}"/>
                </a:ext>
              </a:extLst>
            </p:cNvPr>
            <p:cNvCxnSpPr>
              <a:cxnSpLocks/>
              <a:stCxn id="77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34BA9C7E-F0CE-401F-8107-0B94794A8382}"/>
                </a:ext>
              </a:extLst>
            </p:cNvPr>
            <p:cNvCxnSpPr>
              <a:cxnSpLocks/>
              <a:stCxn id="76" idx="6"/>
              <a:endCxn id="77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5E76DFDC-F08A-405A-83EC-F4AEEFC48A1C}"/>
                </a:ext>
              </a:extLst>
            </p:cNvPr>
            <p:cNvCxnSpPr>
              <a:cxnSpLocks/>
              <a:stCxn id="77" idx="6"/>
              <a:endCxn id="78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5199D4C6-A216-4382-8B36-86D88E58A1B3}"/>
                </a:ext>
              </a:extLst>
            </p:cNvPr>
            <p:cNvCxnSpPr>
              <a:cxnSpLocks/>
              <a:stCxn id="79" idx="2"/>
              <a:endCxn id="78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6429844-69E7-44D1-A1A2-9EE22988C5BF}"/>
                </a:ext>
              </a:extLst>
            </p:cNvPr>
            <p:cNvCxnSpPr>
              <a:cxnSpLocks/>
              <a:stCxn id="100" idx="0"/>
              <a:endCxn id="78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B03D7BAA-845E-4D3E-A3E5-D796E8024EDA}"/>
                </a:ext>
              </a:extLst>
            </p:cNvPr>
            <p:cNvCxnSpPr>
              <a:cxnSpLocks/>
              <a:endCxn id="78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1BE08B2-DF35-4D2F-84DB-5D09F65B7FDB}"/>
                </a:ext>
              </a:extLst>
            </p:cNvPr>
            <p:cNvCxnSpPr>
              <a:cxnSpLocks/>
              <a:stCxn id="100" idx="2"/>
              <a:endCxn id="79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C53B9BF4-39A6-4069-9A16-273212237888}"/>
                </a:ext>
              </a:extLst>
            </p:cNvPr>
            <p:cNvCxnSpPr>
              <a:cxnSpLocks/>
              <a:stCxn id="82" idx="2"/>
              <a:endCxn id="79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F40B2A9-B623-416B-A189-26C101D57F74}"/>
                </a:ext>
              </a:extLst>
            </p:cNvPr>
            <p:cNvCxnSpPr>
              <a:cxnSpLocks/>
              <a:stCxn id="82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B815F44-0A1E-409B-A750-283786AB936C}"/>
                </a:ext>
              </a:extLst>
            </p:cNvPr>
            <p:cNvCxnSpPr>
              <a:cxnSpLocks/>
              <a:stCxn id="83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914A2FD-5FB1-4D90-B8DB-66B6ED04A33C}"/>
                </a:ext>
              </a:extLst>
            </p:cNvPr>
            <p:cNvCxnSpPr>
              <a:cxnSpLocks/>
              <a:stCxn id="83" idx="2"/>
              <a:endCxn id="82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2AEEB89A-40CB-46F8-AE2E-A7C682EBF614}"/>
                </a:ext>
              </a:extLst>
            </p:cNvPr>
            <p:cNvCxnSpPr>
              <a:cxnSpLocks/>
              <a:stCxn id="88" idx="4"/>
              <a:endCxn id="83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7682DFDF-85DE-45E8-AC6A-691595799133}"/>
                </a:ext>
              </a:extLst>
            </p:cNvPr>
            <p:cNvCxnSpPr>
              <a:cxnSpLocks/>
              <a:stCxn id="87" idx="3"/>
              <a:endCxn id="83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ED161B6C-1EF1-41BF-B970-66B43097166D}"/>
                </a:ext>
              </a:extLst>
            </p:cNvPr>
            <p:cNvCxnSpPr>
              <a:cxnSpLocks/>
              <a:stCxn id="87" idx="2"/>
              <a:endCxn id="88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1A497732-9A0D-4BA9-A3EB-326C68F6E994}"/>
                </a:ext>
              </a:extLst>
            </p:cNvPr>
            <p:cNvCxnSpPr>
              <a:cxnSpLocks/>
              <a:stCxn id="87" idx="1"/>
              <a:endCxn id="89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B32D1DA8-0273-4EF1-924A-8B46FB2CF8F1}"/>
                </a:ext>
              </a:extLst>
            </p:cNvPr>
            <p:cNvCxnSpPr>
              <a:cxnSpLocks/>
              <a:stCxn id="85" idx="1"/>
              <a:endCxn id="89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22FCB82D-8708-425D-A3B6-B172D17A6FA6}"/>
                </a:ext>
              </a:extLst>
            </p:cNvPr>
            <p:cNvCxnSpPr>
              <a:cxnSpLocks/>
              <a:stCxn id="85" idx="0"/>
              <a:endCxn id="86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3265677F-95F5-4423-B754-87E500393D70}"/>
                </a:ext>
              </a:extLst>
            </p:cNvPr>
            <p:cNvCxnSpPr>
              <a:cxnSpLocks/>
              <a:stCxn id="157" idx="7"/>
              <a:endCxn id="222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44E6AC30-8E35-4B56-96E5-C7DAB8D82E35}"/>
                </a:ext>
              </a:extLst>
            </p:cNvPr>
            <p:cNvCxnSpPr>
              <a:cxnSpLocks/>
              <a:endCxn id="84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A133DFC5-31F5-49B0-B3CC-B98028E3A0BE}"/>
                </a:ext>
              </a:extLst>
            </p:cNvPr>
            <p:cNvCxnSpPr>
              <a:cxnSpLocks/>
              <a:stCxn id="157" idx="0"/>
              <a:endCxn id="221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67FB2F6C-6810-4E2D-8D37-0788A2551D60}"/>
                </a:ext>
              </a:extLst>
            </p:cNvPr>
            <p:cNvCxnSpPr>
              <a:cxnSpLocks/>
              <a:stCxn id="169" idx="0"/>
              <a:endCxn id="220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C15964A5-B700-4CBD-BD81-1A84A3507082}"/>
                </a:ext>
              </a:extLst>
            </p:cNvPr>
            <p:cNvCxnSpPr>
              <a:cxnSpLocks/>
              <a:stCxn id="169" idx="1"/>
              <a:endCxn id="86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57779A71-438D-434D-BBFB-DFE1487EA9C4}"/>
                </a:ext>
              </a:extLst>
            </p:cNvPr>
            <p:cNvCxnSpPr>
              <a:cxnSpLocks/>
              <a:stCxn id="86" idx="2"/>
              <a:endCxn id="89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2452A269-A497-4640-B811-1C974A65273E}"/>
                </a:ext>
              </a:extLst>
            </p:cNvPr>
            <p:cNvCxnSpPr>
              <a:cxnSpLocks/>
              <a:stCxn id="85" idx="2"/>
              <a:endCxn id="87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510BCE6A-4C4D-4857-BC2D-4EB3AAA62B9D}"/>
                </a:ext>
              </a:extLst>
            </p:cNvPr>
            <p:cNvCxnSpPr>
              <a:cxnSpLocks/>
              <a:stCxn id="84" idx="1"/>
              <a:endCxn id="87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22505390-3D04-4448-99D7-3866405042D6}"/>
                </a:ext>
              </a:extLst>
            </p:cNvPr>
            <p:cNvCxnSpPr>
              <a:cxnSpLocks/>
              <a:stCxn id="84" idx="3"/>
              <a:endCxn id="101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43E50851-308A-4438-9438-BE8B348193CB}"/>
                </a:ext>
              </a:extLst>
            </p:cNvPr>
            <p:cNvCxnSpPr>
              <a:cxnSpLocks/>
              <a:stCxn id="87" idx="4"/>
              <a:endCxn id="101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1D45F8E3-7FF2-40A7-BCBA-2E6CBD41899D}"/>
                </a:ext>
              </a:extLst>
            </p:cNvPr>
            <p:cNvCxnSpPr>
              <a:cxnSpLocks/>
              <a:stCxn id="83" idx="5"/>
              <a:endCxn id="101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7DAFB949-400D-4400-BC4F-DBA9CC0EEBA9}"/>
                </a:ext>
              </a:extLst>
            </p:cNvPr>
            <p:cNvCxnSpPr>
              <a:cxnSpLocks/>
              <a:stCxn id="84" idx="7"/>
              <a:endCxn id="85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77745037-3FFD-4EDA-BFA8-92A5E4A92941}"/>
                </a:ext>
              </a:extLst>
            </p:cNvPr>
            <p:cNvCxnSpPr>
              <a:cxnSpLocks/>
              <a:stCxn id="82" idx="7"/>
              <a:endCxn id="88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4B6DD90E-CECB-48D8-9C09-9A946B6C6ABF}"/>
                </a:ext>
              </a:extLst>
            </p:cNvPr>
            <p:cNvCxnSpPr>
              <a:cxnSpLocks/>
              <a:endCxn id="84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4A5ADD4-5F24-4DF6-8F20-B77540290AE4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68ED6EA5-F750-45AB-A683-778F327C6C01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C62BE18B-7A1D-43B9-A55E-CEF877160205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4B39F48-4937-404F-B1AF-15E276E099E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FB3C8D0B-E13F-4E5D-9DE6-56345266408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8D7AE294-E310-432A-9324-B78E386BE323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FC52C89-38CC-4AF2-85E3-87B5A598EE1C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C5572FB6-CFE7-481A-A0FB-7711EE52506E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2FE668C-5105-4522-B4CA-3A273ED79A52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426DDAB7-7227-4C76-8601-6479FB9C01D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EDE7F169-AFB7-46B2-AC38-6BCE422841B3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2791E83B-92C0-4F95-9DE5-7810C021D4E6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2BE9FE69-7E91-46D7-9E5A-A6FF7F2311AE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11C02B49-B24F-4193-A298-90486D71C674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D0899118-ADC6-4F28-BAB6-94D50541B836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1A6CFB6D-D94D-4FCA-A585-5D1AFFCE66D5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1A3A147E-1347-4308-841C-55930A1A1A9B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DD8C943E-FB26-4B12-92EB-C3FEFDE517D2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A69EE418-A72F-45FA-A0AD-18C9D62FB7B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929DF606-C256-4282-B1FF-9DFA5E9E389A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99552980-CB9E-4836-A77E-C496A528E3B6}"/>
                </a:ext>
              </a:extLst>
            </p:cNvPr>
            <p:cNvCxnSpPr>
              <a:cxnSpLocks/>
              <a:stCxn id="92" idx="2"/>
              <a:endCxn id="74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BFC7C092-56B4-462E-92A7-532653311A81}"/>
                </a:ext>
              </a:extLst>
            </p:cNvPr>
            <p:cNvCxnSpPr>
              <a:cxnSpLocks/>
              <a:stCxn id="75" idx="4"/>
              <a:endCxn id="76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D8A1A109-8F7A-4183-9A11-E765D0C6629C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A318034E-465E-4490-8BC8-E85511B61F69}"/>
                </a:ext>
              </a:extLst>
            </p:cNvPr>
            <p:cNvCxnSpPr>
              <a:cxnSpLocks/>
              <a:stCxn id="95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86CA6388-CAD7-4D26-9CA6-EC17F12A22E4}"/>
                </a:ext>
              </a:extLst>
            </p:cNvPr>
            <p:cNvCxnSpPr>
              <a:cxnSpLocks/>
              <a:stCxn id="95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669A3EFA-3737-41BE-856D-8D8FEECD04C1}"/>
                </a:ext>
              </a:extLst>
            </p:cNvPr>
            <p:cNvCxnSpPr>
              <a:cxnSpLocks/>
              <a:stCxn id="95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8F98FC32-5DE6-4930-B9A8-C585278A7DCA}"/>
                </a:ext>
              </a:extLst>
            </p:cNvPr>
            <p:cNvCxnSpPr>
              <a:cxnSpLocks/>
              <a:endCxn id="75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Chord 99">
              <a:extLst>
                <a:ext uri="{FF2B5EF4-FFF2-40B4-BE49-F238E27FC236}">
                  <a16:creationId xmlns:a16="http://schemas.microsoft.com/office/drawing/2014/main" id="{AB73C22A-AF7E-4860-B904-D413854E9B6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hord 100">
              <a:extLst>
                <a:ext uri="{FF2B5EF4-FFF2-40B4-BE49-F238E27FC236}">
                  <a16:creationId xmlns:a16="http://schemas.microsoft.com/office/drawing/2014/main" id="{71E863EE-0198-402C-9FD9-008A4FAE210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C504D352-670F-4A02-8C2C-3C136E212052}"/>
                </a:ext>
              </a:extLst>
            </p:cNvPr>
            <p:cNvCxnSpPr>
              <a:cxnSpLocks/>
              <a:stCxn id="100" idx="1"/>
              <a:endCxn id="82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C24EDF9B-C681-40F1-9C78-D1BAF2DCFB88}"/>
                </a:ext>
              </a:extLst>
            </p:cNvPr>
            <p:cNvCxnSpPr>
              <a:cxnSpLocks/>
              <a:endCxn id="154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19BE984E-D6C4-45ED-AC5F-6CA44CC2A830}"/>
                </a:ext>
              </a:extLst>
            </p:cNvPr>
            <p:cNvCxnSpPr>
              <a:cxnSpLocks/>
              <a:endCxn id="169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F3647C6A-E77D-4241-B0AD-B503284DEABA}"/>
                </a:ext>
              </a:extLst>
            </p:cNvPr>
            <p:cNvCxnSpPr>
              <a:cxnSpLocks/>
              <a:stCxn id="154" idx="0"/>
              <a:endCxn id="169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9CADA421-7C1A-419E-913C-4BE0416E341F}"/>
                </a:ext>
              </a:extLst>
            </p:cNvPr>
            <p:cNvCxnSpPr>
              <a:cxnSpLocks/>
              <a:stCxn id="220" idx="2"/>
              <a:endCxn id="156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71B8D10F-73A7-4AE4-B54F-D284AD1EAAD3}"/>
                </a:ext>
              </a:extLst>
            </p:cNvPr>
            <p:cNvCxnSpPr>
              <a:cxnSpLocks/>
              <a:stCxn id="154" idx="7"/>
              <a:endCxn id="156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75EAE93-3B0B-4788-8654-1B5BA9CDF860}"/>
                </a:ext>
              </a:extLst>
            </p:cNvPr>
            <p:cNvCxnSpPr>
              <a:cxnSpLocks/>
              <a:endCxn id="169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377C7293-C76C-4888-8C53-86472AC49E86}"/>
                </a:ext>
              </a:extLst>
            </p:cNvPr>
            <p:cNvCxnSpPr>
              <a:cxnSpLocks/>
              <a:stCxn id="169" idx="6"/>
              <a:endCxn id="156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AB8BAC77-F0C7-45E5-8719-5F200BB12A30}"/>
                </a:ext>
              </a:extLst>
            </p:cNvPr>
            <p:cNvCxnSpPr>
              <a:cxnSpLocks/>
              <a:stCxn id="155" idx="0"/>
              <a:endCxn id="156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EF204A78-9D00-4AF2-98E3-24D22D372E14}"/>
                </a:ext>
              </a:extLst>
            </p:cNvPr>
            <p:cNvCxnSpPr>
              <a:cxnSpLocks/>
              <a:stCxn id="158" idx="1"/>
              <a:endCxn id="156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6C5527AC-69A4-45CF-AB80-0DDD605EDC7B}"/>
                </a:ext>
              </a:extLst>
            </p:cNvPr>
            <p:cNvCxnSpPr>
              <a:cxnSpLocks/>
              <a:stCxn id="158" idx="0"/>
              <a:endCxn id="157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888FBCE-458F-4AD1-A8E3-D1BF6C9466FD}"/>
                </a:ext>
              </a:extLst>
            </p:cNvPr>
            <p:cNvCxnSpPr>
              <a:cxnSpLocks/>
              <a:stCxn id="157" idx="2"/>
              <a:endCxn id="156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2D100506-150B-42C8-846D-74890F3BE12D}"/>
                </a:ext>
              </a:extLst>
            </p:cNvPr>
            <p:cNvCxnSpPr>
              <a:cxnSpLocks/>
              <a:stCxn id="157" idx="7"/>
              <a:endCxn id="165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A9FE94C9-B342-4E35-8C82-59B6A49359A1}"/>
                </a:ext>
              </a:extLst>
            </p:cNvPr>
            <p:cNvCxnSpPr>
              <a:cxnSpLocks/>
              <a:stCxn id="157" idx="6"/>
              <a:endCxn id="164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EF7E70F4-4BB8-4728-8872-F4DABBB689AE}"/>
                </a:ext>
              </a:extLst>
            </p:cNvPr>
            <p:cNvCxnSpPr>
              <a:cxnSpLocks/>
              <a:stCxn id="164" idx="7"/>
              <a:endCxn id="165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BA7AA665-C21F-4FD1-A398-4EF4E5B50117}"/>
                </a:ext>
              </a:extLst>
            </p:cNvPr>
            <p:cNvCxnSpPr>
              <a:cxnSpLocks/>
              <a:stCxn id="221" idx="1"/>
              <a:endCxn id="156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CD7DDC46-BF94-42E7-A246-DB83DF519F1D}"/>
                </a:ext>
              </a:extLst>
            </p:cNvPr>
            <p:cNvCxnSpPr>
              <a:cxnSpLocks/>
              <a:endCxn id="154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9E71FF4C-2CB4-4C13-B427-8D98888F44DF}"/>
                </a:ext>
              </a:extLst>
            </p:cNvPr>
            <p:cNvCxnSpPr>
              <a:cxnSpLocks/>
              <a:stCxn id="155" idx="2"/>
              <a:endCxn id="154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7346693C-01D6-4125-AADD-A3654B651D79}"/>
                </a:ext>
              </a:extLst>
            </p:cNvPr>
            <p:cNvCxnSpPr>
              <a:cxnSpLocks/>
              <a:stCxn id="170" idx="0"/>
              <a:endCxn id="154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A57773A4-B8C0-4FCD-8A31-7C9F705536D5}"/>
                </a:ext>
              </a:extLst>
            </p:cNvPr>
            <p:cNvCxnSpPr>
              <a:cxnSpLocks/>
              <a:endCxn id="154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095D1C8E-6D17-4FDC-93A5-99B669505F71}"/>
                </a:ext>
              </a:extLst>
            </p:cNvPr>
            <p:cNvCxnSpPr>
              <a:cxnSpLocks/>
              <a:stCxn id="170" idx="2"/>
              <a:endCxn id="155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EABA7AF0-3A56-465C-AF61-5DBD052798E2}"/>
                </a:ext>
              </a:extLst>
            </p:cNvPr>
            <p:cNvCxnSpPr>
              <a:cxnSpLocks/>
              <a:stCxn id="158" idx="2"/>
              <a:endCxn id="155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A243F2BF-F9D8-429F-90DA-E78E73126C8C}"/>
                </a:ext>
              </a:extLst>
            </p:cNvPr>
            <p:cNvCxnSpPr>
              <a:cxnSpLocks/>
              <a:stCxn id="158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CE358FDE-9A2D-4A01-8D71-D8250A7A9AA8}"/>
                </a:ext>
              </a:extLst>
            </p:cNvPr>
            <p:cNvCxnSpPr>
              <a:cxnSpLocks/>
              <a:stCxn id="159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B449AA7C-F4C4-49C0-A0DE-38CB1DE797E4}"/>
                </a:ext>
              </a:extLst>
            </p:cNvPr>
            <p:cNvCxnSpPr>
              <a:cxnSpLocks/>
              <a:stCxn id="159" idx="2"/>
              <a:endCxn id="158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B46F7A79-C3AE-4188-87B2-70776948AE86}"/>
                </a:ext>
              </a:extLst>
            </p:cNvPr>
            <p:cNvCxnSpPr>
              <a:cxnSpLocks/>
              <a:stCxn id="164" idx="4"/>
              <a:endCxn id="159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9F5BE79C-1A3D-40E7-AC0C-88FB84894E8E}"/>
                </a:ext>
              </a:extLst>
            </p:cNvPr>
            <p:cNvCxnSpPr>
              <a:cxnSpLocks/>
              <a:stCxn id="163" idx="3"/>
              <a:endCxn id="159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E5526B6F-8F0E-4D78-8F2C-415FFB0EA863}"/>
                </a:ext>
              </a:extLst>
            </p:cNvPr>
            <p:cNvCxnSpPr>
              <a:cxnSpLocks/>
              <a:stCxn id="163" idx="2"/>
              <a:endCxn id="164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9AAD7D67-2449-41DC-BB01-634C2CC5CA90}"/>
                </a:ext>
              </a:extLst>
            </p:cNvPr>
            <p:cNvCxnSpPr>
              <a:cxnSpLocks/>
              <a:stCxn id="163" idx="1"/>
              <a:endCxn id="165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0032821B-899B-4229-A325-0F9C670718AF}"/>
                </a:ext>
              </a:extLst>
            </p:cNvPr>
            <p:cNvCxnSpPr>
              <a:cxnSpLocks/>
              <a:stCxn id="161" idx="1"/>
              <a:endCxn id="165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449F685F-5183-42C2-8EA4-96351F05D072}"/>
                </a:ext>
              </a:extLst>
            </p:cNvPr>
            <p:cNvCxnSpPr>
              <a:cxnSpLocks/>
              <a:stCxn id="161" idx="0"/>
              <a:endCxn id="162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3E1C7645-D925-4E2D-A0E8-B51DCCCB57FB}"/>
                </a:ext>
              </a:extLst>
            </p:cNvPr>
            <p:cNvCxnSpPr>
              <a:cxnSpLocks/>
              <a:stCxn id="167" idx="0"/>
              <a:endCxn id="166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441F2AF3-2308-4D76-A583-35BAB53F06DD}"/>
                </a:ext>
              </a:extLst>
            </p:cNvPr>
            <p:cNvCxnSpPr>
              <a:cxnSpLocks/>
              <a:stCxn id="195" idx="7"/>
              <a:endCxn id="166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BE2F9636-1C93-4909-9C63-4B3772223745}"/>
                </a:ext>
              </a:extLst>
            </p:cNvPr>
            <p:cNvCxnSpPr>
              <a:cxnSpLocks/>
              <a:endCxn id="167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C9E88C23-1927-40A6-AC21-6E251665BADC}"/>
                </a:ext>
              </a:extLst>
            </p:cNvPr>
            <p:cNvCxnSpPr>
              <a:cxnSpLocks/>
              <a:stCxn id="194" idx="5"/>
              <a:endCxn id="168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F9A3E0C8-AF9F-4280-BD78-C8529493D753}"/>
                </a:ext>
              </a:extLst>
            </p:cNvPr>
            <p:cNvCxnSpPr>
              <a:cxnSpLocks/>
              <a:endCxn id="168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83DC71A2-83D9-4223-8E75-1B362E7F98FC}"/>
                </a:ext>
              </a:extLst>
            </p:cNvPr>
            <p:cNvCxnSpPr>
              <a:cxnSpLocks/>
              <a:stCxn id="168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109C4DFB-6823-4520-9AA7-8B3EE02E5101}"/>
                </a:ext>
              </a:extLst>
            </p:cNvPr>
            <p:cNvCxnSpPr>
              <a:cxnSpLocks/>
              <a:stCxn id="168" idx="3"/>
              <a:endCxn id="160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1C76C91C-B9F9-4973-9939-D2E92F564ACD}"/>
                </a:ext>
              </a:extLst>
            </p:cNvPr>
            <p:cNvCxnSpPr>
              <a:cxnSpLocks/>
              <a:stCxn id="168" idx="1"/>
              <a:endCxn id="161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B2330AB3-C1F9-4747-AACE-9F1B0A96C351}"/>
                </a:ext>
              </a:extLst>
            </p:cNvPr>
            <p:cNvCxnSpPr>
              <a:cxnSpLocks/>
              <a:stCxn id="167" idx="2"/>
              <a:endCxn id="161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88D0DBDE-0F65-4233-8D7B-77331BEE99CB}"/>
                </a:ext>
              </a:extLst>
            </p:cNvPr>
            <p:cNvCxnSpPr>
              <a:cxnSpLocks/>
              <a:stCxn id="166" idx="3"/>
              <a:endCxn id="161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014E3E66-8B0A-47BD-B9C9-417CC3ADAE56}"/>
                </a:ext>
              </a:extLst>
            </p:cNvPr>
            <p:cNvCxnSpPr>
              <a:cxnSpLocks/>
              <a:stCxn id="166" idx="2"/>
              <a:endCxn id="162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328AEFE4-2910-4CED-B4D7-F7A3F8EE7CF2}"/>
                </a:ext>
              </a:extLst>
            </p:cNvPr>
            <p:cNvCxnSpPr>
              <a:cxnSpLocks/>
              <a:stCxn id="162" idx="1"/>
              <a:endCxn id="165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4FFE449F-670F-4167-8B43-D89814166B08}"/>
                </a:ext>
              </a:extLst>
            </p:cNvPr>
            <p:cNvCxnSpPr>
              <a:cxnSpLocks/>
              <a:stCxn id="161" idx="2"/>
              <a:endCxn id="163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52405D2D-030C-4DAC-B794-9BBC41F3D834}"/>
                </a:ext>
              </a:extLst>
            </p:cNvPr>
            <p:cNvCxnSpPr>
              <a:cxnSpLocks/>
              <a:stCxn id="160" idx="1"/>
              <a:endCxn id="163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D3CE6960-5601-45C7-85A6-3973AC818CF9}"/>
                </a:ext>
              </a:extLst>
            </p:cNvPr>
            <p:cNvCxnSpPr>
              <a:cxnSpLocks/>
              <a:stCxn id="160" idx="3"/>
              <a:endCxn id="171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5CA3FB0B-6EBB-4408-8D7D-F9FF967223BE}"/>
                </a:ext>
              </a:extLst>
            </p:cNvPr>
            <p:cNvCxnSpPr>
              <a:cxnSpLocks/>
              <a:stCxn id="163" idx="4"/>
              <a:endCxn id="171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0B9DE8BE-2D92-4B85-8993-ECB0EB91A228}"/>
                </a:ext>
              </a:extLst>
            </p:cNvPr>
            <p:cNvCxnSpPr>
              <a:cxnSpLocks/>
              <a:stCxn id="159" idx="5"/>
              <a:endCxn id="171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D9AAB1D6-7D0A-417C-956F-5BFD23639146}"/>
                </a:ext>
              </a:extLst>
            </p:cNvPr>
            <p:cNvCxnSpPr>
              <a:cxnSpLocks/>
              <a:stCxn id="160" idx="7"/>
              <a:endCxn id="161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8DF28450-0730-4B0A-A26E-D534794B6DF3}"/>
                </a:ext>
              </a:extLst>
            </p:cNvPr>
            <p:cNvCxnSpPr>
              <a:cxnSpLocks/>
              <a:stCxn id="158" idx="7"/>
              <a:endCxn id="164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593A9E32-A037-43D6-933F-DA7EB114DB4F}"/>
                </a:ext>
              </a:extLst>
            </p:cNvPr>
            <p:cNvCxnSpPr>
              <a:cxnSpLocks/>
              <a:endCxn id="160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2A8B7A73-2086-4F11-BB21-B6E864E6E314}"/>
                </a:ext>
              </a:extLst>
            </p:cNvPr>
            <p:cNvCxnSpPr>
              <a:cxnSpLocks/>
              <a:stCxn id="168" idx="7"/>
              <a:endCxn id="167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4C3A11FE-4072-4D3C-804B-3570821845CC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1A0B08EF-4BD4-4814-9B79-4368935600C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44DAF39F-5C61-464C-A4F5-945DA27A4662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F4D400D4-41D4-40DE-B539-FB7C0982F34B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80FE1601-E3FE-4D7A-95C5-FFD6D4A8685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B741604C-E3F9-486D-AE29-EF492B1A1788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AF4CDE30-744D-4947-B3B8-ED30CF1A30D2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E2F620CB-392E-4FAA-8A67-F25E97807347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0FEA6F20-99AC-4D40-B708-B3B81B5A897A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5786AEA3-C7A5-45D6-8A01-2216291697C7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C4F034F3-426A-4CAE-A8C9-DF6A8FEB5E28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4A1F5A1E-E949-4AEA-8329-998CA96706E3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00DD81B4-1428-4B6A-B851-6E57E57F558C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67825584-D7DD-4597-833B-E111FC550429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1835169F-3DE9-4A49-8101-B770748182F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1472A75F-C429-4A29-B476-D96FD059C6D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Chord 169">
              <a:extLst>
                <a:ext uri="{FF2B5EF4-FFF2-40B4-BE49-F238E27FC236}">
                  <a16:creationId xmlns:a16="http://schemas.microsoft.com/office/drawing/2014/main" id="{A40C06CB-7D79-4E4D-9B7A-708B546A21E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Chord 170">
              <a:extLst>
                <a:ext uri="{FF2B5EF4-FFF2-40B4-BE49-F238E27FC236}">
                  <a16:creationId xmlns:a16="http://schemas.microsoft.com/office/drawing/2014/main" id="{6565F8F6-0886-4942-949E-121D3E2AAC15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2722F8A0-DE2D-40E4-89A9-0EADC0CEFDEF}"/>
                </a:ext>
              </a:extLst>
            </p:cNvPr>
            <p:cNvCxnSpPr>
              <a:cxnSpLocks/>
              <a:stCxn id="170" idx="1"/>
              <a:endCxn id="158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B33D06C1-8096-4EE5-B774-48CBB9BAD524}"/>
                </a:ext>
              </a:extLst>
            </p:cNvPr>
            <p:cNvCxnSpPr>
              <a:cxnSpLocks/>
              <a:stCxn id="192" idx="6"/>
              <a:endCxn id="166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942A6873-FC7D-4856-B818-956D6FE52E80}"/>
                </a:ext>
              </a:extLst>
            </p:cNvPr>
            <p:cNvCxnSpPr>
              <a:cxnSpLocks/>
              <a:stCxn id="189" idx="4"/>
              <a:endCxn id="195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B9AAB9BE-C41A-4FDC-8BD7-B26A3E30F544}"/>
                </a:ext>
              </a:extLst>
            </p:cNvPr>
            <p:cNvCxnSpPr>
              <a:cxnSpLocks/>
              <a:stCxn id="195" idx="4"/>
              <a:endCxn id="194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C4CF80DA-A156-44B0-8F96-1CD0D63063E8}"/>
                </a:ext>
              </a:extLst>
            </p:cNvPr>
            <p:cNvCxnSpPr>
              <a:cxnSpLocks/>
              <a:stCxn id="193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71127FBA-D38D-4771-853E-6F49A85FE626}"/>
                </a:ext>
              </a:extLst>
            </p:cNvPr>
            <p:cNvCxnSpPr>
              <a:cxnSpLocks/>
              <a:stCxn id="193" idx="0"/>
              <a:endCxn id="194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A68A6F5E-E31E-412A-A00D-F4F766ABA0D2}"/>
                </a:ext>
              </a:extLst>
            </p:cNvPr>
            <p:cNvCxnSpPr>
              <a:cxnSpLocks/>
              <a:stCxn id="203" idx="1"/>
              <a:endCxn id="189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9163E70D-B12B-4CB8-8BBF-88CF876B2267}"/>
                </a:ext>
              </a:extLst>
            </p:cNvPr>
            <p:cNvCxnSpPr>
              <a:cxnSpLocks/>
              <a:stCxn id="194" idx="2"/>
              <a:endCxn id="203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E3AA376E-4C09-47B2-A0E7-E791D6BE392B}"/>
                </a:ext>
              </a:extLst>
            </p:cNvPr>
            <p:cNvCxnSpPr>
              <a:cxnSpLocks/>
              <a:stCxn id="193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BD804890-0FBC-4454-9B15-738CE4FC8E1D}"/>
                </a:ext>
              </a:extLst>
            </p:cNvPr>
            <p:cNvCxnSpPr>
              <a:cxnSpLocks/>
              <a:stCxn id="166" idx="1"/>
              <a:endCxn id="73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351010D1-B2EE-43BB-A3B7-B8C93325E1D0}"/>
                </a:ext>
              </a:extLst>
            </p:cNvPr>
            <p:cNvCxnSpPr>
              <a:cxnSpLocks/>
              <a:stCxn id="191" idx="6"/>
              <a:endCxn id="190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561224BB-32BF-4637-AC61-5F148C762355}"/>
                </a:ext>
              </a:extLst>
            </p:cNvPr>
            <p:cNvCxnSpPr>
              <a:cxnSpLocks/>
              <a:stCxn id="189" idx="7"/>
              <a:endCxn id="191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10DB40E6-4D9C-4549-97E1-623E89487388}"/>
                </a:ext>
              </a:extLst>
            </p:cNvPr>
            <p:cNvCxnSpPr>
              <a:cxnSpLocks/>
              <a:stCxn id="189" idx="5"/>
              <a:endCxn id="192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2E6FA45F-0DB9-401E-BE10-1EE567FE2EA5}"/>
                </a:ext>
              </a:extLst>
            </p:cNvPr>
            <p:cNvCxnSpPr>
              <a:cxnSpLocks/>
              <a:stCxn id="190" idx="3"/>
              <a:endCxn id="192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098FD3B5-85C5-4A99-A4A2-34A9C1AC25D8}"/>
                </a:ext>
              </a:extLst>
            </p:cNvPr>
            <p:cNvCxnSpPr>
              <a:cxnSpLocks/>
              <a:stCxn id="192" idx="4"/>
              <a:endCxn id="195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8F7A7626-E9F7-489A-8325-BFD819C8C80A}"/>
                </a:ext>
              </a:extLst>
            </p:cNvPr>
            <p:cNvCxnSpPr>
              <a:cxnSpLocks/>
              <a:stCxn id="168" idx="2"/>
              <a:endCxn id="193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9D044AC1-2AF8-4BF2-9759-461C512C112D}"/>
                </a:ext>
              </a:extLst>
            </p:cNvPr>
            <p:cNvCxnSpPr>
              <a:cxnSpLocks/>
              <a:endCxn id="193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D3C2402F-C535-44B4-93BA-06C36EAEA759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22ABAAE8-04C7-48CF-843B-75D0E8B8AFAF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7CE63C74-37FD-460E-AB78-482E1BA4D11B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0BCD0F29-265E-4C09-8AC9-94E40324C0D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63EFFC93-12B8-495A-849A-3100C4C5C6B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6186239B-7067-4C64-BD93-BE2660F9BE6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3674E492-3A32-400F-8638-7697B9B7746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6DC926BB-EBFD-413B-933C-C7D54C3BAC94}"/>
                </a:ext>
              </a:extLst>
            </p:cNvPr>
            <p:cNvCxnSpPr>
              <a:cxnSpLocks/>
              <a:stCxn id="195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9BB15203-EC88-467B-AB5E-9621E86746AD}"/>
                </a:ext>
              </a:extLst>
            </p:cNvPr>
            <p:cNvCxnSpPr>
              <a:cxnSpLocks/>
              <a:stCxn id="191" idx="4"/>
              <a:endCxn id="192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98BE0E55-410F-4AB2-8570-7F03E846B0C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4C873B00-8DF4-4E46-A075-677E4C22DCA6}"/>
                </a:ext>
              </a:extLst>
            </p:cNvPr>
            <p:cNvCxnSpPr>
              <a:cxnSpLocks/>
              <a:stCxn id="198" idx="3"/>
              <a:endCxn id="162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E8A5A920-E4F9-4DBB-BEB5-1FC30B4C66A6}"/>
                </a:ext>
              </a:extLst>
            </p:cNvPr>
            <p:cNvCxnSpPr>
              <a:cxnSpLocks/>
              <a:stCxn id="198" idx="2"/>
              <a:endCxn id="73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AA9B0325-F0DC-4852-A27D-AA949151CD22}"/>
                </a:ext>
              </a:extLst>
            </p:cNvPr>
            <p:cNvCxnSpPr>
              <a:cxnSpLocks/>
              <a:stCxn id="191" idx="7"/>
              <a:endCxn id="75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6D26F7FD-AF09-4B43-9801-BAED3374AD11}"/>
                </a:ext>
              </a:extLst>
            </p:cNvPr>
            <p:cNvCxnSpPr>
              <a:cxnSpLocks/>
              <a:endCxn id="191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3" name="Chord 202">
              <a:extLst>
                <a:ext uri="{FF2B5EF4-FFF2-40B4-BE49-F238E27FC236}">
                  <a16:creationId xmlns:a16="http://schemas.microsoft.com/office/drawing/2014/main" id="{C6CE2EB0-4701-41F9-8447-56DD3253ECA6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7B40281D-34B6-4DBA-85BF-F716FDAFA14D}"/>
                </a:ext>
              </a:extLst>
            </p:cNvPr>
            <p:cNvCxnSpPr>
              <a:cxnSpLocks/>
              <a:stCxn id="194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60C3DBE8-1EA5-46CB-AC54-5AC9EF7DECDE}"/>
                </a:ext>
              </a:extLst>
            </p:cNvPr>
            <p:cNvCxnSpPr>
              <a:cxnSpLocks/>
              <a:stCxn id="190" idx="6"/>
              <a:endCxn id="73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4D056E06-068D-4235-A85A-709B03714432}"/>
                </a:ext>
              </a:extLst>
            </p:cNvPr>
            <p:cNvCxnSpPr>
              <a:cxnSpLocks/>
              <a:stCxn id="190" idx="5"/>
              <a:endCxn id="166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2444B01A-782A-4FE2-8BF7-001CC4D9233C}"/>
                </a:ext>
              </a:extLst>
            </p:cNvPr>
            <p:cNvCxnSpPr>
              <a:cxnSpLocks/>
              <a:stCxn id="75" idx="0"/>
              <a:endCxn id="190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4C288527-707B-49FB-9DB7-8D1C6FDB08E2}"/>
                </a:ext>
              </a:extLst>
            </p:cNvPr>
            <p:cNvCxnSpPr>
              <a:cxnSpLocks/>
              <a:stCxn id="195" idx="5"/>
              <a:endCxn id="167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03B44215-0C65-4DF8-9CBA-4AA497DBD8C7}"/>
                </a:ext>
              </a:extLst>
            </p:cNvPr>
            <p:cNvCxnSpPr>
              <a:cxnSpLocks/>
              <a:stCxn id="162" idx="7"/>
              <a:endCxn id="73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7B6822C3-86C5-4E56-B536-B7531618D8D3}"/>
                </a:ext>
              </a:extLst>
            </p:cNvPr>
            <p:cNvCxnSpPr>
              <a:cxnSpLocks/>
              <a:stCxn id="91" idx="7"/>
              <a:endCxn id="198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5693C355-2CBC-4429-828E-805C087A2A08}"/>
                </a:ext>
              </a:extLst>
            </p:cNvPr>
            <p:cNvCxnSpPr>
              <a:cxnSpLocks/>
              <a:stCxn id="165" idx="7"/>
              <a:endCxn id="80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7EB61F2A-A368-4F5B-A098-97115A504D7B}"/>
                </a:ext>
              </a:extLst>
            </p:cNvPr>
            <p:cNvCxnSpPr>
              <a:cxnSpLocks/>
              <a:stCxn id="165" idx="6"/>
              <a:endCxn id="198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7E210156-2D68-4919-BFA8-8A0CF3DB8355}"/>
                </a:ext>
              </a:extLst>
            </p:cNvPr>
            <p:cNvCxnSpPr>
              <a:cxnSpLocks/>
              <a:stCxn id="81" idx="0"/>
              <a:endCxn id="165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7BCCB5EF-2E04-4164-A385-5485B38316B5}"/>
                </a:ext>
              </a:extLst>
            </p:cNvPr>
            <p:cNvCxnSpPr>
              <a:cxnSpLocks/>
              <a:stCxn id="221" idx="0"/>
              <a:endCxn id="220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96FC0A05-BD3D-4C61-AAB2-ED51D93C0CC3}"/>
                </a:ext>
              </a:extLst>
            </p:cNvPr>
            <p:cNvCxnSpPr>
              <a:cxnSpLocks/>
              <a:stCxn id="89" idx="0"/>
              <a:endCxn id="220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7AC9D796-1C86-4C86-82F0-477CBA1666A5}"/>
                </a:ext>
              </a:extLst>
            </p:cNvPr>
            <p:cNvCxnSpPr>
              <a:cxnSpLocks/>
              <a:stCxn id="88" idx="0"/>
              <a:endCxn id="221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14A547A0-7EC0-4101-AC5D-DAC611AB8BDC}"/>
                </a:ext>
              </a:extLst>
            </p:cNvPr>
            <p:cNvCxnSpPr>
              <a:cxnSpLocks/>
              <a:stCxn id="165" idx="1"/>
              <a:endCxn id="222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62A771CB-9059-49B6-8378-F7E9C5B85404}"/>
                </a:ext>
              </a:extLst>
            </p:cNvPr>
            <p:cNvCxnSpPr>
              <a:cxnSpLocks/>
              <a:stCxn id="81" idx="0"/>
              <a:endCxn id="222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3746C589-DAAE-4371-8DFB-8E27AD744666}"/>
                </a:ext>
              </a:extLst>
            </p:cNvPr>
            <p:cNvCxnSpPr>
              <a:cxnSpLocks/>
              <a:stCxn id="222" idx="7"/>
              <a:endCxn id="221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C9C1B133-A6DE-498F-B625-896D5CE746B8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AC1A0D63-3B84-48AB-86B7-CD838890CA91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9CE5713B-2F81-4965-8C71-9BDCA71C86E8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3" name="Straight Connector 222">
              <a:extLst>
                <a:ext uri="{FF2B5EF4-FFF2-40B4-BE49-F238E27FC236}">
                  <a16:creationId xmlns:a16="http://schemas.microsoft.com/office/drawing/2014/main" id="{4F439034-524E-406B-B523-C253C3E15004}"/>
                </a:ext>
              </a:extLst>
            </p:cNvPr>
            <p:cNvCxnSpPr>
              <a:cxnSpLocks/>
              <a:stCxn id="86" idx="0"/>
              <a:endCxn id="220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:a16="http://schemas.microsoft.com/office/drawing/2014/main" id="{5BCBA56F-2AB5-4BFD-8A3D-D179768BF868}"/>
                </a:ext>
              </a:extLst>
            </p:cNvPr>
            <p:cNvCxnSpPr>
              <a:cxnSpLocks/>
              <a:endCxn id="86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AD65883F-1E35-454C-BD75-14E14736726E}"/>
              </a:ext>
            </a:extLst>
          </p:cNvPr>
          <p:cNvSpPr/>
          <p:nvPr userDrawn="1"/>
        </p:nvSpPr>
        <p:spPr>
          <a:xfrm flipV="1">
            <a:off x="0" y="-5799"/>
            <a:ext cx="12192000" cy="4073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</a:endParaRPr>
          </a:p>
        </p:txBody>
      </p:sp>
      <p:grpSp>
        <p:nvGrpSpPr>
          <p:cNvPr id="3" name="Group 14">
            <a:extLst>
              <a:ext uri="{FF2B5EF4-FFF2-40B4-BE49-F238E27FC236}">
                <a16:creationId xmlns:a16="http://schemas.microsoft.com/office/drawing/2014/main" id="{DD86D43F-0B11-486B-871D-30E23A341921}"/>
              </a:ext>
            </a:extLst>
          </p:cNvPr>
          <p:cNvGrpSpPr/>
          <p:nvPr userDrawn="1"/>
        </p:nvGrpSpPr>
        <p:grpSpPr>
          <a:xfrm>
            <a:off x="4917086" y="1975299"/>
            <a:ext cx="2357831" cy="4144944"/>
            <a:chOff x="445712" y="1449040"/>
            <a:chExt cx="2113018" cy="3924176"/>
          </a:xfrm>
        </p:grpSpPr>
        <p:sp>
          <p:nvSpPr>
            <p:cNvPr id="4" name="Rounded Rectangle 15">
              <a:extLst>
                <a:ext uri="{FF2B5EF4-FFF2-40B4-BE49-F238E27FC236}">
                  <a16:creationId xmlns:a16="http://schemas.microsoft.com/office/drawing/2014/main" id="{7423505D-E6DA-4A35-90F0-F8D2B6C95B2A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5" name="Rectangle 16">
              <a:extLst>
                <a:ext uri="{FF2B5EF4-FFF2-40B4-BE49-F238E27FC236}">
                  <a16:creationId xmlns:a16="http://schemas.microsoft.com/office/drawing/2014/main" id="{64CBA8CE-47F7-4169-BECE-69FCE6ADBB34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6" name="Group 17">
              <a:extLst>
                <a:ext uri="{FF2B5EF4-FFF2-40B4-BE49-F238E27FC236}">
                  <a16:creationId xmlns:a16="http://schemas.microsoft.com/office/drawing/2014/main" id="{141B4784-7701-4A17-867A-F4D34EBD8198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7" name="Oval 18">
                <a:extLst>
                  <a:ext uri="{FF2B5EF4-FFF2-40B4-BE49-F238E27FC236}">
                    <a16:creationId xmlns:a16="http://schemas.microsoft.com/office/drawing/2014/main" id="{215CEAFC-AC6C-41C9-98FB-BBD1FA3E5059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8" name="Rounded Rectangle 19">
                <a:extLst>
                  <a:ext uri="{FF2B5EF4-FFF2-40B4-BE49-F238E27FC236}">
                    <a16:creationId xmlns:a16="http://schemas.microsoft.com/office/drawing/2014/main" id="{EC8A6DC0-CEDB-48A3-9A94-633EA5395D2D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01F4C0A7-37AD-46D2-9226-DD1EBA6D4B12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5083388" y="2321178"/>
            <a:ext cx="2025226" cy="332137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0DC8F0C-9A4D-4387-9B33-6E14C75684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14">
            <a:extLst>
              <a:ext uri="{FF2B5EF4-FFF2-40B4-BE49-F238E27FC236}">
                <a16:creationId xmlns:a16="http://schemas.microsoft.com/office/drawing/2014/main" id="{66D0986F-E9AB-4BB8-9CCC-463C22C22AC8}"/>
              </a:ext>
            </a:extLst>
          </p:cNvPr>
          <p:cNvGrpSpPr/>
          <p:nvPr userDrawn="1"/>
        </p:nvGrpSpPr>
        <p:grpSpPr>
          <a:xfrm>
            <a:off x="637723" y="3059055"/>
            <a:ext cx="4156177" cy="3268904"/>
            <a:chOff x="2444748" y="555045"/>
            <a:chExt cx="7282048" cy="5727454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ED2D22B-EA8C-402C-BFD2-3C8C5210B331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38EA7A8-9652-4648-8AEC-627E14A06219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3278011-9FD0-4BC8-BE34-9B970FFA9BAC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D0688DD-7D30-4F6C-B1C4-C1AFF210C0CF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226B76D-3730-4A02-AF03-D3A6D6C71076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985ACE6-18FE-4B4E-8478-026B5D75589A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52B756D-9E3D-4A38-92FC-0C847E1F1E34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4BE3445-3A1E-46D6-8847-57A1CFDEC6F8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3691A1FA-03B4-4607-AE9E-FBA0D97D06B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3884023"/>
          </a:xfrm>
          <a:custGeom>
            <a:avLst/>
            <a:gdLst>
              <a:gd name="connsiteX0" fmla="*/ 0 w 9144000"/>
              <a:gd name="connsiteY0" fmla="*/ 0 h 1556792"/>
              <a:gd name="connsiteX1" fmla="*/ 9144000 w 9144000"/>
              <a:gd name="connsiteY1" fmla="*/ 0 h 1556792"/>
              <a:gd name="connsiteX2" fmla="*/ 9144000 w 9144000"/>
              <a:gd name="connsiteY2" fmla="*/ 1556792 h 1556792"/>
              <a:gd name="connsiteX3" fmla="*/ 0 w 9144000"/>
              <a:gd name="connsiteY3" fmla="*/ 1556792 h 1556792"/>
              <a:gd name="connsiteX4" fmla="*/ 0 w 9144000"/>
              <a:gd name="connsiteY4" fmla="*/ 0 h 1556792"/>
              <a:gd name="connsiteX0" fmla="*/ 0 w 9144000"/>
              <a:gd name="connsiteY0" fmla="*/ 0 h 3176042"/>
              <a:gd name="connsiteX1" fmla="*/ 9144000 w 9144000"/>
              <a:gd name="connsiteY1" fmla="*/ 0 h 3176042"/>
              <a:gd name="connsiteX2" fmla="*/ 9144000 w 9144000"/>
              <a:gd name="connsiteY2" fmla="*/ 3176042 h 3176042"/>
              <a:gd name="connsiteX3" fmla="*/ 0 w 9144000"/>
              <a:gd name="connsiteY3" fmla="*/ 1556792 h 3176042"/>
              <a:gd name="connsiteX4" fmla="*/ 0 w 9144000"/>
              <a:gd name="connsiteY4" fmla="*/ 0 h 317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3176042">
                <a:moveTo>
                  <a:pt x="0" y="0"/>
                </a:moveTo>
                <a:lnTo>
                  <a:pt x="9144000" y="0"/>
                </a:lnTo>
                <a:lnTo>
                  <a:pt x="9144000" y="3176042"/>
                </a:lnTo>
                <a:lnTo>
                  <a:pt x="0" y="15567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6D7EA1BA-3C62-48F3-A1C4-E3A6BD5C3FD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767538" y="3202164"/>
            <a:ext cx="3917673" cy="22514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" name="Group 215">
            <a:extLst>
              <a:ext uri="{FF2B5EF4-FFF2-40B4-BE49-F238E27FC236}">
                <a16:creationId xmlns:a16="http://schemas.microsoft.com/office/drawing/2014/main" id="{CD7B0E81-B610-4A9D-8254-4298324FFAC9}"/>
              </a:ext>
            </a:extLst>
          </p:cNvPr>
          <p:cNvGrpSpPr/>
          <p:nvPr userDrawn="1"/>
        </p:nvGrpSpPr>
        <p:grpSpPr>
          <a:xfrm>
            <a:off x="-98982" y="-104349"/>
            <a:ext cx="12408253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E7893C73-8077-4BE1-981D-D4BE31914B05}"/>
                </a:ext>
              </a:extLst>
            </p:cNvPr>
            <p:cNvCxnSpPr>
              <a:cxnSpLocks/>
              <a:stCxn id="280" idx="7"/>
              <a:endCxn id="278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68C258B3-310A-48E5-BA88-63CA0E07DA1F}"/>
                </a:ext>
              </a:extLst>
            </p:cNvPr>
            <p:cNvCxnSpPr>
              <a:cxnSpLocks/>
              <a:stCxn id="278" idx="4"/>
              <a:endCxn id="297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00883803-C1B8-48C6-BA64-7F4B323A2CA1}"/>
                </a:ext>
              </a:extLst>
            </p:cNvPr>
            <p:cNvCxnSpPr>
              <a:cxnSpLocks/>
              <a:stCxn id="283" idx="2"/>
              <a:endCxn id="295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:a16="http://schemas.microsoft.com/office/drawing/2014/main" id="{677DCBF3-4B2A-4A40-AAD9-8D2E62B936C9}"/>
                </a:ext>
              </a:extLst>
            </p:cNvPr>
            <p:cNvCxnSpPr>
              <a:cxnSpLocks/>
              <a:stCxn id="297" idx="5"/>
              <a:endCxn id="283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0344E688-E110-4DFA-8A04-DF20F31191F9}"/>
                </a:ext>
              </a:extLst>
            </p:cNvPr>
            <p:cNvCxnSpPr>
              <a:cxnSpLocks/>
              <a:stCxn id="278" idx="5"/>
              <a:endCxn id="296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B954AD7E-EAF9-4B74-9463-EB928E832F6D}"/>
                </a:ext>
              </a:extLst>
            </p:cNvPr>
            <p:cNvCxnSpPr>
              <a:cxnSpLocks/>
              <a:stCxn id="283" idx="0"/>
              <a:endCxn id="296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:a16="http://schemas.microsoft.com/office/drawing/2014/main" id="{4919D8ED-4F84-4786-8C31-94762E936944}"/>
                </a:ext>
              </a:extLst>
            </p:cNvPr>
            <p:cNvCxnSpPr>
              <a:cxnSpLocks/>
              <a:stCxn id="297" idx="3"/>
              <a:endCxn id="295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:a16="http://schemas.microsoft.com/office/drawing/2014/main" id="{E0CE6993-6EF1-4911-817C-15059F7186E4}"/>
                </a:ext>
              </a:extLst>
            </p:cNvPr>
            <p:cNvCxnSpPr>
              <a:cxnSpLocks/>
              <a:stCxn id="403" idx="7"/>
              <a:endCxn id="285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FC5B031C-AEA3-46F7-9BBC-FA4402AAE00A}"/>
                </a:ext>
              </a:extLst>
            </p:cNvPr>
            <p:cNvCxnSpPr>
              <a:cxnSpLocks/>
              <a:stCxn id="283" idx="7"/>
              <a:endCxn id="285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:a16="http://schemas.microsoft.com/office/drawing/2014/main" id="{40E8A078-75E3-43B0-9BF9-97E5BC7B68A3}"/>
                </a:ext>
              </a:extLst>
            </p:cNvPr>
            <p:cNvCxnSpPr>
              <a:cxnSpLocks/>
              <a:stCxn id="282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:a16="http://schemas.microsoft.com/office/drawing/2014/main" id="{C2E27580-0038-4188-8457-52F5720DCD8F}"/>
                </a:ext>
              </a:extLst>
            </p:cNvPr>
            <p:cNvCxnSpPr>
              <a:cxnSpLocks/>
              <a:stCxn id="297" idx="6"/>
              <a:endCxn id="296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>
              <a:extLst>
                <a:ext uri="{FF2B5EF4-FFF2-40B4-BE49-F238E27FC236}">
                  <a16:creationId xmlns:a16="http://schemas.microsoft.com/office/drawing/2014/main" id="{F9C49D04-7BE5-465F-85E8-D376DC89E3EF}"/>
                </a:ext>
              </a:extLst>
            </p:cNvPr>
            <p:cNvCxnSpPr>
              <a:cxnSpLocks/>
              <a:stCxn id="282" idx="0"/>
              <a:endCxn id="295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5CECAE10-3F58-4B39-8A0A-CA3CFB4CFDBC}"/>
                </a:ext>
              </a:extLst>
            </p:cNvPr>
            <p:cNvCxnSpPr>
              <a:cxnSpLocks/>
              <a:stCxn id="296" idx="6"/>
              <a:endCxn id="285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>
              <a:extLst>
                <a:ext uri="{FF2B5EF4-FFF2-40B4-BE49-F238E27FC236}">
                  <a16:creationId xmlns:a16="http://schemas.microsoft.com/office/drawing/2014/main" id="{A9D2C9EF-1FE7-4DDD-B537-64570F341CE0}"/>
                </a:ext>
              </a:extLst>
            </p:cNvPr>
            <p:cNvCxnSpPr>
              <a:cxnSpLocks/>
              <a:stCxn id="284" idx="0"/>
              <a:endCxn id="285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59084052-86E8-42FD-9E4F-84B1DB28931E}"/>
                </a:ext>
              </a:extLst>
            </p:cNvPr>
            <p:cNvCxnSpPr>
              <a:cxnSpLocks/>
              <a:stCxn id="287" idx="1"/>
              <a:endCxn id="285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:a16="http://schemas.microsoft.com/office/drawing/2014/main" id="{09CCE289-CECD-4196-8ED0-7B3069B3AAB1}"/>
                </a:ext>
              </a:extLst>
            </p:cNvPr>
            <p:cNvCxnSpPr>
              <a:cxnSpLocks/>
              <a:stCxn id="287" idx="0"/>
              <a:endCxn id="286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3D459DD2-AD68-420B-B350-7EB3E61ECAFF}"/>
                </a:ext>
              </a:extLst>
            </p:cNvPr>
            <p:cNvCxnSpPr>
              <a:cxnSpLocks/>
              <a:stCxn id="286" idx="2"/>
              <a:endCxn id="285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233">
              <a:extLst>
                <a:ext uri="{FF2B5EF4-FFF2-40B4-BE49-F238E27FC236}">
                  <a16:creationId xmlns:a16="http://schemas.microsoft.com/office/drawing/2014/main" id="{DFC84ECD-15D6-4737-86FB-BF1EF9E0981C}"/>
                </a:ext>
              </a:extLst>
            </p:cNvPr>
            <p:cNvCxnSpPr>
              <a:cxnSpLocks/>
              <a:stCxn id="286" idx="7"/>
              <a:endCxn id="426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C3B44B58-6E74-46F3-BFDD-D07225FD011D}"/>
                </a:ext>
              </a:extLst>
            </p:cNvPr>
            <p:cNvCxnSpPr>
              <a:cxnSpLocks/>
              <a:stCxn id="286" idx="6"/>
              <a:endCxn id="293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>
              <a:extLst>
                <a:ext uri="{FF2B5EF4-FFF2-40B4-BE49-F238E27FC236}">
                  <a16:creationId xmlns:a16="http://schemas.microsoft.com/office/drawing/2014/main" id="{EB9D69D3-BB75-4BA8-9CBC-26D30859BDF9}"/>
                </a:ext>
              </a:extLst>
            </p:cNvPr>
            <p:cNvCxnSpPr>
              <a:cxnSpLocks/>
              <a:stCxn id="293" idx="7"/>
              <a:endCxn id="294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>
              <a:extLst>
                <a:ext uri="{FF2B5EF4-FFF2-40B4-BE49-F238E27FC236}">
                  <a16:creationId xmlns:a16="http://schemas.microsoft.com/office/drawing/2014/main" id="{82392879-260E-4414-AE85-45A19A8827EF}"/>
                </a:ext>
              </a:extLst>
            </p:cNvPr>
            <p:cNvCxnSpPr>
              <a:cxnSpLocks/>
              <a:stCxn id="279" idx="0"/>
              <a:endCxn id="278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98EC2102-37A1-4C8E-9212-B88F2AFF78DA}"/>
                </a:ext>
              </a:extLst>
            </p:cNvPr>
            <p:cNvCxnSpPr>
              <a:cxnSpLocks/>
              <a:stCxn id="295" idx="2"/>
              <a:endCxn id="279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CADB3FE8-EC06-4978-955E-7FCA88DE58C2}"/>
                </a:ext>
              </a:extLst>
            </p:cNvPr>
            <p:cNvCxnSpPr>
              <a:cxnSpLocks/>
              <a:stCxn id="282" idx="1"/>
              <a:endCxn id="279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>
              <a:extLst>
                <a:ext uri="{FF2B5EF4-FFF2-40B4-BE49-F238E27FC236}">
                  <a16:creationId xmlns:a16="http://schemas.microsoft.com/office/drawing/2014/main" id="{6B9041CB-79FD-4DEB-983B-7DD05BB3482F}"/>
                </a:ext>
              </a:extLst>
            </p:cNvPr>
            <p:cNvCxnSpPr>
              <a:cxnSpLocks/>
              <a:stCxn id="281" idx="7"/>
              <a:endCxn id="279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387A0A4B-956F-448F-9EC3-12CC7F0464C4}"/>
                </a:ext>
              </a:extLst>
            </p:cNvPr>
            <p:cNvCxnSpPr>
              <a:cxnSpLocks/>
              <a:stCxn id="280" idx="6"/>
              <a:endCxn id="279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010338F1-EB1B-401B-B2B6-E850EE8F7A1C}"/>
                </a:ext>
              </a:extLst>
            </p:cNvPr>
            <p:cNvCxnSpPr>
              <a:cxnSpLocks/>
              <a:stCxn id="300" idx="7"/>
              <a:endCxn id="280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645AAFE0-E646-4104-8441-DF1C589C1DF2}"/>
                </a:ext>
              </a:extLst>
            </p:cNvPr>
            <p:cNvCxnSpPr>
              <a:cxnSpLocks/>
              <a:stCxn id="300" idx="6"/>
              <a:endCxn id="281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:a16="http://schemas.microsoft.com/office/drawing/2014/main" id="{BACFB9E6-46F7-48A5-AD60-45B33C791046}"/>
                </a:ext>
              </a:extLst>
            </p:cNvPr>
            <p:cNvCxnSpPr>
              <a:cxnSpLocks/>
              <a:stCxn id="300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>
              <a:extLst>
                <a:ext uri="{FF2B5EF4-FFF2-40B4-BE49-F238E27FC236}">
                  <a16:creationId xmlns:a16="http://schemas.microsoft.com/office/drawing/2014/main" id="{F78232E1-7B15-4981-9C87-83FDB747C79F}"/>
                </a:ext>
              </a:extLst>
            </p:cNvPr>
            <p:cNvCxnSpPr>
              <a:cxnSpLocks/>
              <a:stCxn id="281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32439E9B-3AAE-4BCD-A004-1BC2CE9BFFA0}"/>
                </a:ext>
              </a:extLst>
            </p:cNvPr>
            <p:cNvCxnSpPr>
              <a:cxnSpLocks/>
              <a:stCxn id="281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5A067206-AAEE-45A3-A790-EE2DFDE483C5}"/>
                </a:ext>
              </a:extLst>
            </p:cNvPr>
            <p:cNvCxnSpPr>
              <a:cxnSpLocks/>
              <a:stCxn id="282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9C0C6BA8-DD13-442C-86C7-E73F726D8199}"/>
                </a:ext>
              </a:extLst>
            </p:cNvPr>
            <p:cNvCxnSpPr>
              <a:cxnSpLocks/>
              <a:stCxn id="281" idx="6"/>
              <a:endCxn id="282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3D5F6161-D8C2-4FF3-92C9-77489ABBE88A}"/>
                </a:ext>
              </a:extLst>
            </p:cNvPr>
            <p:cNvCxnSpPr>
              <a:cxnSpLocks/>
              <a:stCxn id="282" idx="6"/>
              <a:endCxn id="283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:a16="http://schemas.microsoft.com/office/drawing/2014/main" id="{868FC51A-2C86-45DF-8AFA-92593ABA00A2}"/>
                </a:ext>
              </a:extLst>
            </p:cNvPr>
            <p:cNvCxnSpPr>
              <a:cxnSpLocks/>
              <a:stCxn id="284" idx="2"/>
              <a:endCxn id="283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>
              <a:extLst>
                <a:ext uri="{FF2B5EF4-FFF2-40B4-BE49-F238E27FC236}">
                  <a16:creationId xmlns:a16="http://schemas.microsoft.com/office/drawing/2014/main" id="{FDCD7B18-D953-49D6-B44B-8DAEFD98D1E3}"/>
                </a:ext>
              </a:extLst>
            </p:cNvPr>
            <p:cNvCxnSpPr>
              <a:cxnSpLocks/>
              <a:stCxn id="305" idx="0"/>
              <a:endCxn id="283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:a16="http://schemas.microsoft.com/office/drawing/2014/main" id="{43795FD9-1912-46BD-AC5F-FDC9A9F33B69}"/>
                </a:ext>
              </a:extLst>
            </p:cNvPr>
            <p:cNvCxnSpPr>
              <a:cxnSpLocks/>
              <a:endCxn id="283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:a16="http://schemas.microsoft.com/office/drawing/2014/main" id="{EE812A3C-9383-4E5B-B1DE-E3327DC9DCEE}"/>
                </a:ext>
              </a:extLst>
            </p:cNvPr>
            <p:cNvCxnSpPr>
              <a:cxnSpLocks/>
              <a:stCxn id="305" idx="2"/>
              <a:endCxn id="284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>
              <a:extLst>
                <a:ext uri="{FF2B5EF4-FFF2-40B4-BE49-F238E27FC236}">
                  <a16:creationId xmlns:a16="http://schemas.microsoft.com/office/drawing/2014/main" id="{9A8508C5-716D-4CDC-B678-A6758E398C71}"/>
                </a:ext>
              </a:extLst>
            </p:cNvPr>
            <p:cNvCxnSpPr>
              <a:cxnSpLocks/>
              <a:stCxn id="287" idx="2"/>
              <a:endCxn id="284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7D3F4BF5-94EA-4DC1-A167-B5BEF787E345}"/>
                </a:ext>
              </a:extLst>
            </p:cNvPr>
            <p:cNvCxnSpPr>
              <a:cxnSpLocks/>
              <a:stCxn id="287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255">
              <a:extLst>
                <a:ext uri="{FF2B5EF4-FFF2-40B4-BE49-F238E27FC236}">
                  <a16:creationId xmlns:a16="http://schemas.microsoft.com/office/drawing/2014/main" id="{A8FFC4F5-2AA2-44C5-903D-54DE1D04D69D}"/>
                </a:ext>
              </a:extLst>
            </p:cNvPr>
            <p:cNvCxnSpPr>
              <a:cxnSpLocks/>
              <a:stCxn id="288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28BE5A43-7505-42CC-97E9-7E70A1E876E5}"/>
                </a:ext>
              </a:extLst>
            </p:cNvPr>
            <p:cNvCxnSpPr>
              <a:cxnSpLocks/>
              <a:stCxn id="288" idx="2"/>
              <a:endCxn id="287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2A9289CB-2AE8-4943-82A8-9527CE879B43}"/>
                </a:ext>
              </a:extLst>
            </p:cNvPr>
            <p:cNvCxnSpPr>
              <a:cxnSpLocks/>
              <a:stCxn id="293" idx="4"/>
              <a:endCxn id="288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322A7A70-B072-4125-9E1A-BA3D46AE5772}"/>
                </a:ext>
              </a:extLst>
            </p:cNvPr>
            <p:cNvCxnSpPr>
              <a:cxnSpLocks/>
              <a:stCxn id="292" idx="3"/>
              <a:endCxn id="288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>
              <a:extLst>
                <a:ext uri="{FF2B5EF4-FFF2-40B4-BE49-F238E27FC236}">
                  <a16:creationId xmlns:a16="http://schemas.microsoft.com/office/drawing/2014/main" id="{759896C0-45C9-4D01-8C50-C08934F9602C}"/>
                </a:ext>
              </a:extLst>
            </p:cNvPr>
            <p:cNvCxnSpPr>
              <a:cxnSpLocks/>
              <a:stCxn id="292" idx="2"/>
              <a:endCxn id="293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>
              <a:extLst>
                <a:ext uri="{FF2B5EF4-FFF2-40B4-BE49-F238E27FC236}">
                  <a16:creationId xmlns:a16="http://schemas.microsoft.com/office/drawing/2014/main" id="{D8221D39-0988-4BD8-95BE-88AF63B2890C}"/>
                </a:ext>
              </a:extLst>
            </p:cNvPr>
            <p:cNvCxnSpPr>
              <a:cxnSpLocks/>
              <a:stCxn id="292" idx="1"/>
              <a:endCxn id="294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>
              <a:extLst>
                <a:ext uri="{FF2B5EF4-FFF2-40B4-BE49-F238E27FC236}">
                  <a16:creationId xmlns:a16="http://schemas.microsoft.com/office/drawing/2014/main" id="{E5D692F5-00C0-4A6A-A758-97B0A0AEF3DF}"/>
                </a:ext>
              </a:extLst>
            </p:cNvPr>
            <p:cNvCxnSpPr>
              <a:cxnSpLocks/>
              <a:stCxn id="290" idx="1"/>
              <a:endCxn id="294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D4855F3D-A600-42F2-AD82-6F1BFA4C93FA}"/>
                </a:ext>
              </a:extLst>
            </p:cNvPr>
            <p:cNvCxnSpPr>
              <a:cxnSpLocks/>
              <a:stCxn id="290" idx="0"/>
              <a:endCxn id="291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>
              <a:extLst>
                <a:ext uri="{FF2B5EF4-FFF2-40B4-BE49-F238E27FC236}">
                  <a16:creationId xmlns:a16="http://schemas.microsoft.com/office/drawing/2014/main" id="{2618BD81-7499-4C74-A73B-527982EC8B66}"/>
                </a:ext>
              </a:extLst>
            </p:cNvPr>
            <p:cNvCxnSpPr>
              <a:cxnSpLocks/>
              <a:stCxn id="362" idx="7"/>
              <a:endCxn id="427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415858D3-1BF7-4A22-9163-018B60237EEE}"/>
                </a:ext>
              </a:extLst>
            </p:cNvPr>
            <p:cNvCxnSpPr>
              <a:cxnSpLocks/>
              <a:endCxn id="289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>
              <a:extLst>
                <a:ext uri="{FF2B5EF4-FFF2-40B4-BE49-F238E27FC236}">
                  <a16:creationId xmlns:a16="http://schemas.microsoft.com/office/drawing/2014/main" id="{9029EE5B-033F-42D3-BBBF-E7412984ED14}"/>
                </a:ext>
              </a:extLst>
            </p:cNvPr>
            <p:cNvCxnSpPr>
              <a:cxnSpLocks/>
              <a:stCxn id="362" idx="0"/>
              <a:endCxn id="426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>
              <a:extLst>
                <a:ext uri="{FF2B5EF4-FFF2-40B4-BE49-F238E27FC236}">
                  <a16:creationId xmlns:a16="http://schemas.microsoft.com/office/drawing/2014/main" id="{D288CAE0-27FC-4160-85DB-24D1F26CC1BA}"/>
                </a:ext>
              </a:extLst>
            </p:cNvPr>
            <p:cNvCxnSpPr>
              <a:cxnSpLocks/>
              <a:stCxn id="374" idx="0"/>
              <a:endCxn id="425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>
              <a:extLst>
                <a:ext uri="{FF2B5EF4-FFF2-40B4-BE49-F238E27FC236}">
                  <a16:creationId xmlns:a16="http://schemas.microsoft.com/office/drawing/2014/main" id="{F4CB54ED-0F92-4AA1-9C5E-47D93910C07D}"/>
                </a:ext>
              </a:extLst>
            </p:cNvPr>
            <p:cNvCxnSpPr>
              <a:cxnSpLocks/>
              <a:stCxn id="374" idx="1"/>
              <a:endCxn id="291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>
              <a:extLst>
                <a:ext uri="{FF2B5EF4-FFF2-40B4-BE49-F238E27FC236}">
                  <a16:creationId xmlns:a16="http://schemas.microsoft.com/office/drawing/2014/main" id="{0460B3D9-1F2D-420E-9590-EE19B3534F7F}"/>
                </a:ext>
              </a:extLst>
            </p:cNvPr>
            <p:cNvCxnSpPr>
              <a:cxnSpLocks/>
              <a:stCxn id="291" idx="2"/>
              <a:endCxn id="294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>
              <a:extLst>
                <a:ext uri="{FF2B5EF4-FFF2-40B4-BE49-F238E27FC236}">
                  <a16:creationId xmlns:a16="http://schemas.microsoft.com/office/drawing/2014/main" id="{470E3097-6465-4EC3-9ED9-B648E6A7DC7A}"/>
                </a:ext>
              </a:extLst>
            </p:cNvPr>
            <p:cNvCxnSpPr>
              <a:cxnSpLocks/>
              <a:stCxn id="290" idx="2"/>
              <a:endCxn id="292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>
              <a:extLst>
                <a:ext uri="{FF2B5EF4-FFF2-40B4-BE49-F238E27FC236}">
                  <a16:creationId xmlns:a16="http://schemas.microsoft.com/office/drawing/2014/main" id="{05F76776-81A4-4240-B4FF-973AC41CC5C3}"/>
                </a:ext>
              </a:extLst>
            </p:cNvPr>
            <p:cNvCxnSpPr>
              <a:cxnSpLocks/>
              <a:stCxn id="289" idx="1"/>
              <a:endCxn id="292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Straight Connector 271">
              <a:extLst>
                <a:ext uri="{FF2B5EF4-FFF2-40B4-BE49-F238E27FC236}">
                  <a16:creationId xmlns:a16="http://schemas.microsoft.com/office/drawing/2014/main" id="{7C1E769F-541B-43B2-A1B8-13E0063F9283}"/>
                </a:ext>
              </a:extLst>
            </p:cNvPr>
            <p:cNvCxnSpPr>
              <a:cxnSpLocks/>
              <a:stCxn id="289" idx="3"/>
              <a:endCxn id="306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272">
              <a:extLst>
                <a:ext uri="{FF2B5EF4-FFF2-40B4-BE49-F238E27FC236}">
                  <a16:creationId xmlns:a16="http://schemas.microsoft.com/office/drawing/2014/main" id="{A364C1B0-2AAC-4AFD-AEAA-85F644FA7843}"/>
                </a:ext>
              </a:extLst>
            </p:cNvPr>
            <p:cNvCxnSpPr>
              <a:cxnSpLocks/>
              <a:stCxn id="292" idx="4"/>
              <a:endCxn id="306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>
              <a:extLst>
                <a:ext uri="{FF2B5EF4-FFF2-40B4-BE49-F238E27FC236}">
                  <a16:creationId xmlns:a16="http://schemas.microsoft.com/office/drawing/2014/main" id="{DC69A0BA-54EF-4370-B01E-B4A5BF46D544}"/>
                </a:ext>
              </a:extLst>
            </p:cNvPr>
            <p:cNvCxnSpPr>
              <a:cxnSpLocks/>
              <a:stCxn id="288" idx="5"/>
              <a:endCxn id="306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>
              <a:extLst>
                <a:ext uri="{FF2B5EF4-FFF2-40B4-BE49-F238E27FC236}">
                  <a16:creationId xmlns:a16="http://schemas.microsoft.com/office/drawing/2014/main" id="{A53C4522-67C1-4D46-9C9C-495B99DDD1B4}"/>
                </a:ext>
              </a:extLst>
            </p:cNvPr>
            <p:cNvCxnSpPr>
              <a:cxnSpLocks/>
              <a:stCxn id="289" idx="7"/>
              <a:endCxn id="290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275">
              <a:extLst>
                <a:ext uri="{FF2B5EF4-FFF2-40B4-BE49-F238E27FC236}">
                  <a16:creationId xmlns:a16="http://schemas.microsoft.com/office/drawing/2014/main" id="{778F57A1-5CDD-455C-B229-B0D597EA68B8}"/>
                </a:ext>
              </a:extLst>
            </p:cNvPr>
            <p:cNvCxnSpPr>
              <a:cxnSpLocks/>
              <a:stCxn id="287" idx="7"/>
              <a:endCxn id="293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276">
              <a:extLst>
                <a:ext uri="{FF2B5EF4-FFF2-40B4-BE49-F238E27FC236}">
                  <a16:creationId xmlns:a16="http://schemas.microsoft.com/office/drawing/2014/main" id="{7C15B007-5135-4B21-8D4C-16BA23F649CC}"/>
                </a:ext>
              </a:extLst>
            </p:cNvPr>
            <p:cNvCxnSpPr>
              <a:cxnSpLocks/>
              <a:endCxn id="289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8" name="Oval 277">
              <a:extLst>
                <a:ext uri="{FF2B5EF4-FFF2-40B4-BE49-F238E27FC236}">
                  <a16:creationId xmlns:a16="http://schemas.microsoft.com/office/drawing/2014/main" id="{2C73B2E8-418D-44C1-99B4-42CB6E71E485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Oval 278">
              <a:extLst>
                <a:ext uri="{FF2B5EF4-FFF2-40B4-BE49-F238E27FC236}">
                  <a16:creationId xmlns:a16="http://schemas.microsoft.com/office/drawing/2014/main" id="{ABD265EB-C007-43B7-B5D8-12E2F144252A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116E17A9-C87E-4D32-ACEA-2F2EC0F5AE7C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017D0F1B-AF12-44F4-91F8-54D65272542F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Oval 281">
              <a:extLst>
                <a:ext uri="{FF2B5EF4-FFF2-40B4-BE49-F238E27FC236}">
                  <a16:creationId xmlns:a16="http://schemas.microsoft.com/office/drawing/2014/main" id="{2DE4F281-C4BA-4DCB-B4C7-E72C8D075BA2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302E38EA-EF2B-433D-A654-AE60CFEF9704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Oval 283">
              <a:extLst>
                <a:ext uri="{FF2B5EF4-FFF2-40B4-BE49-F238E27FC236}">
                  <a16:creationId xmlns:a16="http://schemas.microsoft.com/office/drawing/2014/main" id="{2BAF3971-D8CA-421F-8713-04074D6B04C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1246C86C-3891-4253-937B-31AF24C3D380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Oval 285">
              <a:extLst>
                <a:ext uri="{FF2B5EF4-FFF2-40B4-BE49-F238E27FC236}">
                  <a16:creationId xmlns:a16="http://schemas.microsoft.com/office/drawing/2014/main" id="{B2E361E8-CDE3-42DF-ADE1-8A101094DC34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Oval 286">
              <a:extLst>
                <a:ext uri="{FF2B5EF4-FFF2-40B4-BE49-F238E27FC236}">
                  <a16:creationId xmlns:a16="http://schemas.microsoft.com/office/drawing/2014/main" id="{193404F7-49BB-489C-A1E4-8A71D3256527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Oval 287">
              <a:extLst>
                <a:ext uri="{FF2B5EF4-FFF2-40B4-BE49-F238E27FC236}">
                  <a16:creationId xmlns:a16="http://schemas.microsoft.com/office/drawing/2014/main" id="{DF9994C2-ABD3-4130-9019-742122A596D8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Oval 288">
              <a:extLst>
                <a:ext uri="{FF2B5EF4-FFF2-40B4-BE49-F238E27FC236}">
                  <a16:creationId xmlns:a16="http://schemas.microsoft.com/office/drawing/2014/main" id="{1457F310-0108-4C01-ACF3-AB03BC780770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8134985E-8F9D-4F3B-8182-665D8342C9CD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ADFCA3EA-B3EA-4706-88A2-039B050E4CE5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B2FFBCB0-0A6E-4252-81F8-2A0E5E7B35E7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3317D023-1698-4446-ACD5-6A30F2CD1B22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108EF3BB-E310-442A-A28C-5635A569132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208BE4C1-CF0E-4E53-A236-4062F813EC5A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A7349EFE-11F3-445D-84D6-7D0E21EEBC20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737D6246-531A-4F35-B075-9E99F9D2B7C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8" name="Straight Connector 297">
              <a:extLst>
                <a:ext uri="{FF2B5EF4-FFF2-40B4-BE49-F238E27FC236}">
                  <a16:creationId xmlns:a16="http://schemas.microsoft.com/office/drawing/2014/main" id="{63E73314-425F-4AFB-BF7B-94D1524C2AF2}"/>
                </a:ext>
              </a:extLst>
            </p:cNvPr>
            <p:cNvCxnSpPr>
              <a:cxnSpLocks/>
              <a:stCxn id="297" idx="2"/>
              <a:endCxn id="279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>
              <a:extLst>
                <a:ext uri="{FF2B5EF4-FFF2-40B4-BE49-F238E27FC236}">
                  <a16:creationId xmlns:a16="http://schemas.microsoft.com/office/drawing/2014/main" id="{0ABA7747-C6F2-4B31-AF33-31182F5F10A0}"/>
                </a:ext>
              </a:extLst>
            </p:cNvPr>
            <p:cNvCxnSpPr>
              <a:cxnSpLocks/>
              <a:stCxn id="280" idx="4"/>
              <a:endCxn id="281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0" name="Oval 299">
              <a:extLst>
                <a:ext uri="{FF2B5EF4-FFF2-40B4-BE49-F238E27FC236}">
                  <a16:creationId xmlns:a16="http://schemas.microsoft.com/office/drawing/2014/main" id="{30985B84-8873-4FD1-9671-C62554D4E9D4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1" name="Straight Connector 300">
              <a:extLst>
                <a:ext uri="{FF2B5EF4-FFF2-40B4-BE49-F238E27FC236}">
                  <a16:creationId xmlns:a16="http://schemas.microsoft.com/office/drawing/2014/main" id="{7D974A51-03B6-4D2C-8676-E439A0A3E948}"/>
                </a:ext>
              </a:extLst>
            </p:cNvPr>
            <p:cNvCxnSpPr>
              <a:cxnSpLocks/>
              <a:stCxn id="300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>
              <a:extLst>
                <a:ext uri="{FF2B5EF4-FFF2-40B4-BE49-F238E27FC236}">
                  <a16:creationId xmlns:a16="http://schemas.microsoft.com/office/drawing/2014/main" id="{729DA174-BEBE-4C22-BBA8-9630695B05AA}"/>
                </a:ext>
              </a:extLst>
            </p:cNvPr>
            <p:cNvCxnSpPr>
              <a:cxnSpLocks/>
              <a:stCxn id="300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Straight Connector 302">
              <a:extLst>
                <a:ext uri="{FF2B5EF4-FFF2-40B4-BE49-F238E27FC236}">
                  <a16:creationId xmlns:a16="http://schemas.microsoft.com/office/drawing/2014/main" id="{17CEDE54-831A-41FC-8837-2EAC2C9284E4}"/>
                </a:ext>
              </a:extLst>
            </p:cNvPr>
            <p:cNvCxnSpPr>
              <a:cxnSpLocks/>
              <a:stCxn id="300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Straight Connector 303">
              <a:extLst>
                <a:ext uri="{FF2B5EF4-FFF2-40B4-BE49-F238E27FC236}">
                  <a16:creationId xmlns:a16="http://schemas.microsoft.com/office/drawing/2014/main" id="{18B05773-F3A8-4A08-8A39-80DF2FC0D75F}"/>
                </a:ext>
              </a:extLst>
            </p:cNvPr>
            <p:cNvCxnSpPr>
              <a:cxnSpLocks/>
              <a:endCxn id="280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5" name="Chord 304">
              <a:extLst>
                <a:ext uri="{FF2B5EF4-FFF2-40B4-BE49-F238E27FC236}">
                  <a16:creationId xmlns:a16="http://schemas.microsoft.com/office/drawing/2014/main" id="{88D040A7-3A6E-4A6F-9929-3F3A11E5B278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Chord 305">
              <a:extLst>
                <a:ext uri="{FF2B5EF4-FFF2-40B4-BE49-F238E27FC236}">
                  <a16:creationId xmlns:a16="http://schemas.microsoft.com/office/drawing/2014/main" id="{D3AD2E65-E325-4CD1-B01C-6B39582B7F9C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7" name="Straight Connector 306">
              <a:extLst>
                <a:ext uri="{FF2B5EF4-FFF2-40B4-BE49-F238E27FC236}">
                  <a16:creationId xmlns:a16="http://schemas.microsoft.com/office/drawing/2014/main" id="{A7D9EACA-6DDA-42A0-8443-C2098ADCE1C6}"/>
                </a:ext>
              </a:extLst>
            </p:cNvPr>
            <p:cNvCxnSpPr>
              <a:cxnSpLocks/>
              <a:stCxn id="305" idx="1"/>
              <a:endCxn id="287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Connector 307">
              <a:extLst>
                <a:ext uri="{FF2B5EF4-FFF2-40B4-BE49-F238E27FC236}">
                  <a16:creationId xmlns:a16="http://schemas.microsoft.com/office/drawing/2014/main" id="{6660B2E9-F059-4486-913A-6831034EE9D5}"/>
                </a:ext>
              </a:extLst>
            </p:cNvPr>
            <p:cNvCxnSpPr>
              <a:cxnSpLocks/>
              <a:endCxn id="359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>
              <a:extLst>
                <a:ext uri="{FF2B5EF4-FFF2-40B4-BE49-F238E27FC236}">
                  <a16:creationId xmlns:a16="http://schemas.microsoft.com/office/drawing/2014/main" id="{7B8AA844-57BD-4179-8FBF-A2270F702808}"/>
                </a:ext>
              </a:extLst>
            </p:cNvPr>
            <p:cNvCxnSpPr>
              <a:cxnSpLocks/>
              <a:endCxn id="374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Straight Connector 309">
              <a:extLst>
                <a:ext uri="{FF2B5EF4-FFF2-40B4-BE49-F238E27FC236}">
                  <a16:creationId xmlns:a16="http://schemas.microsoft.com/office/drawing/2014/main" id="{A65302F9-A675-442D-9F14-8D17E6E5216E}"/>
                </a:ext>
              </a:extLst>
            </p:cNvPr>
            <p:cNvCxnSpPr>
              <a:cxnSpLocks/>
              <a:stCxn id="359" idx="0"/>
              <a:endCxn id="374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Straight Connector 310">
              <a:extLst>
                <a:ext uri="{FF2B5EF4-FFF2-40B4-BE49-F238E27FC236}">
                  <a16:creationId xmlns:a16="http://schemas.microsoft.com/office/drawing/2014/main" id="{09C1AA70-8A3F-4BB1-855A-B301E39287CA}"/>
                </a:ext>
              </a:extLst>
            </p:cNvPr>
            <p:cNvCxnSpPr>
              <a:cxnSpLocks/>
              <a:stCxn id="425" idx="2"/>
              <a:endCxn id="361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>
              <a:extLst>
                <a:ext uri="{FF2B5EF4-FFF2-40B4-BE49-F238E27FC236}">
                  <a16:creationId xmlns:a16="http://schemas.microsoft.com/office/drawing/2014/main" id="{8D70AF19-4BD3-41BF-87A8-972550327F7E}"/>
                </a:ext>
              </a:extLst>
            </p:cNvPr>
            <p:cNvCxnSpPr>
              <a:cxnSpLocks/>
              <a:stCxn id="359" idx="7"/>
              <a:endCxn id="361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>
              <a:extLst>
                <a:ext uri="{FF2B5EF4-FFF2-40B4-BE49-F238E27FC236}">
                  <a16:creationId xmlns:a16="http://schemas.microsoft.com/office/drawing/2014/main" id="{45CE9301-FBA3-4ED5-A0C0-3AB948666454}"/>
                </a:ext>
              </a:extLst>
            </p:cNvPr>
            <p:cNvCxnSpPr>
              <a:cxnSpLocks/>
              <a:endCxn id="374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>
              <a:extLst>
                <a:ext uri="{FF2B5EF4-FFF2-40B4-BE49-F238E27FC236}">
                  <a16:creationId xmlns:a16="http://schemas.microsoft.com/office/drawing/2014/main" id="{4139FB64-1147-42D5-A4D0-C076D277E2B7}"/>
                </a:ext>
              </a:extLst>
            </p:cNvPr>
            <p:cNvCxnSpPr>
              <a:cxnSpLocks/>
              <a:stCxn id="374" idx="6"/>
              <a:endCxn id="361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>
              <a:extLst>
                <a:ext uri="{FF2B5EF4-FFF2-40B4-BE49-F238E27FC236}">
                  <a16:creationId xmlns:a16="http://schemas.microsoft.com/office/drawing/2014/main" id="{13BEB394-9BA9-49A6-9CE7-D9AC8238263D}"/>
                </a:ext>
              </a:extLst>
            </p:cNvPr>
            <p:cNvCxnSpPr>
              <a:cxnSpLocks/>
              <a:stCxn id="360" idx="0"/>
              <a:endCxn id="361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Straight Connector 315">
              <a:extLst>
                <a:ext uri="{FF2B5EF4-FFF2-40B4-BE49-F238E27FC236}">
                  <a16:creationId xmlns:a16="http://schemas.microsoft.com/office/drawing/2014/main" id="{4565783E-9459-4C6D-B867-75E6C707534C}"/>
                </a:ext>
              </a:extLst>
            </p:cNvPr>
            <p:cNvCxnSpPr>
              <a:cxnSpLocks/>
              <a:stCxn id="363" idx="1"/>
              <a:endCxn id="361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Connector 316">
              <a:extLst>
                <a:ext uri="{FF2B5EF4-FFF2-40B4-BE49-F238E27FC236}">
                  <a16:creationId xmlns:a16="http://schemas.microsoft.com/office/drawing/2014/main" id="{849FBA7E-71A8-4753-9136-1A91EC229C77}"/>
                </a:ext>
              </a:extLst>
            </p:cNvPr>
            <p:cNvCxnSpPr>
              <a:cxnSpLocks/>
              <a:stCxn id="363" idx="0"/>
              <a:endCxn id="362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317">
              <a:extLst>
                <a:ext uri="{FF2B5EF4-FFF2-40B4-BE49-F238E27FC236}">
                  <a16:creationId xmlns:a16="http://schemas.microsoft.com/office/drawing/2014/main" id="{F0DA1EA9-EB9A-4F8C-A1E5-E6EE67DEA1F2}"/>
                </a:ext>
              </a:extLst>
            </p:cNvPr>
            <p:cNvCxnSpPr>
              <a:cxnSpLocks/>
              <a:stCxn id="362" idx="2"/>
              <a:endCxn id="361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>
              <a:extLst>
                <a:ext uri="{FF2B5EF4-FFF2-40B4-BE49-F238E27FC236}">
                  <a16:creationId xmlns:a16="http://schemas.microsoft.com/office/drawing/2014/main" id="{D6ECBB5B-B043-401D-B9A4-7570EC3E6304}"/>
                </a:ext>
              </a:extLst>
            </p:cNvPr>
            <p:cNvCxnSpPr>
              <a:cxnSpLocks/>
              <a:stCxn id="362" idx="7"/>
              <a:endCxn id="370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319">
              <a:extLst>
                <a:ext uri="{FF2B5EF4-FFF2-40B4-BE49-F238E27FC236}">
                  <a16:creationId xmlns:a16="http://schemas.microsoft.com/office/drawing/2014/main" id="{E778DF75-C92A-4794-8F8F-5E3CC206A7DE}"/>
                </a:ext>
              </a:extLst>
            </p:cNvPr>
            <p:cNvCxnSpPr>
              <a:cxnSpLocks/>
              <a:stCxn id="362" idx="6"/>
              <a:endCxn id="369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>
              <a:extLst>
                <a:ext uri="{FF2B5EF4-FFF2-40B4-BE49-F238E27FC236}">
                  <a16:creationId xmlns:a16="http://schemas.microsoft.com/office/drawing/2014/main" id="{15545D1D-9741-40EE-B757-3637A308ED06}"/>
                </a:ext>
              </a:extLst>
            </p:cNvPr>
            <p:cNvCxnSpPr>
              <a:cxnSpLocks/>
              <a:stCxn id="369" idx="7"/>
              <a:endCxn id="370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>
              <a:extLst>
                <a:ext uri="{FF2B5EF4-FFF2-40B4-BE49-F238E27FC236}">
                  <a16:creationId xmlns:a16="http://schemas.microsoft.com/office/drawing/2014/main" id="{991CA565-3B8F-4F51-BB2F-83FF27815C00}"/>
                </a:ext>
              </a:extLst>
            </p:cNvPr>
            <p:cNvCxnSpPr>
              <a:cxnSpLocks/>
              <a:stCxn id="426" idx="1"/>
              <a:endCxn id="361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>
              <a:extLst>
                <a:ext uri="{FF2B5EF4-FFF2-40B4-BE49-F238E27FC236}">
                  <a16:creationId xmlns:a16="http://schemas.microsoft.com/office/drawing/2014/main" id="{E8081D33-2B4D-4625-B2B1-572E65DDA168}"/>
                </a:ext>
              </a:extLst>
            </p:cNvPr>
            <p:cNvCxnSpPr>
              <a:cxnSpLocks/>
              <a:endCxn id="359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>
              <a:extLst>
                <a:ext uri="{FF2B5EF4-FFF2-40B4-BE49-F238E27FC236}">
                  <a16:creationId xmlns:a16="http://schemas.microsoft.com/office/drawing/2014/main" id="{8BF51E69-B89B-47C4-B542-D8826A252A28}"/>
                </a:ext>
              </a:extLst>
            </p:cNvPr>
            <p:cNvCxnSpPr>
              <a:cxnSpLocks/>
              <a:stCxn id="360" idx="2"/>
              <a:endCxn id="359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Straight Connector 324">
              <a:extLst>
                <a:ext uri="{FF2B5EF4-FFF2-40B4-BE49-F238E27FC236}">
                  <a16:creationId xmlns:a16="http://schemas.microsoft.com/office/drawing/2014/main" id="{F687AFEB-BF27-4F19-8E6C-E05412A14F33}"/>
                </a:ext>
              </a:extLst>
            </p:cNvPr>
            <p:cNvCxnSpPr>
              <a:cxnSpLocks/>
              <a:stCxn id="375" idx="0"/>
              <a:endCxn id="359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Straight Connector 325">
              <a:extLst>
                <a:ext uri="{FF2B5EF4-FFF2-40B4-BE49-F238E27FC236}">
                  <a16:creationId xmlns:a16="http://schemas.microsoft.com/office/drawing/2014/main" id="{C16894BC-924D-460C-B726-294E02661D7A}"/>
                </a:ext>
              </a:extLst>
            </p:cNvPr>
            <p:cNvCxnSpPr>
              <a:cxnSpLocks/>
              <a:endCxn id="359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Straight Connector 326">
              <a:extLst>
                <a:ext uri="{FF2B5EF4-FFF2-40B4-BE49-F238E27FC236}">
                  <a16:creationId xmlns:a16="http://schemas.microsoft.com/office/drawing/2014/main" id="{8A3F03CC-F10B-4191-ADB1-9F43DE0BC29B}"/>
                </a:ext>
              </a:extLst>
            </p:cNvPr>
            <p:cNvCxnSpPr>
              <a:cxnSpLocks/>
              <a:stCxn id="375" idx="2"/>
              <a:endCxn id="360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Straight Connector 327">
              <a:extLst>
                <a:ext uri="{FF2B5EF4-FFF2-40B4-BE49-F238E27FC236}">
                  <a16:creationId xmlns:a16="http://schemas.microsoft.com/office/drawing/2014/main" id="{9716A65A-6A75-41DB-A73A-9480C05F6563}"/>
                </a:ext>
              </a:extLst>
            </p:cNvPr>
            <p:cNvCxnSpPr>
              <a:cxnSpLocks/>
              <a:stCxn id="363" idx="2"/>
              <a:endCxn id="360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Connector 328">
              <a:extLst>
                <a:ext uri="{FF2B5EF4-FFF2-40B4-BE49-F238E27FC236}">
                  <a16:creationId xmlns:a16="http://schemas.microsoft.com/office/drawing/2014/main" id="{F6DD599F-23E8-4EDC-BDFE-919BDB4933F0}"/>
                </a:ext>
              </a:extLst>
            </p:cNvPr>
            <p:cNvCxnSpPr>
              <a:cxnSpLocks/>
              <a:stCxn id="363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329">
              <a:extLst>
                <a:ext uri="{FF2B5EF4-FFF2-40B4-BE49-F238E27FC236}">
                  <a16:creationId xmlns:a16="http://schemas.microsoft.com/office/drawing/2014/main" id="{C1ECACA0-B229-4FE8-A6C9-9F0EDF09A1DB}"/>
                </a:ext>
              </a:extLst>
            </p:cNvPr>
            <p:cNvCxnSpPr>
              <a:cxnSpLocks/>
              <a:stCxn id="364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Connector 330">
              <a:extLst>
                <a:ext uri="{FF2B5EF4-FFF2-40B4-BE49-F238E27FC236}">
                  <a16:creationId xmlns:a16="http://schemas.microsoft.com/office/drawing/2014/main" id="{33EB8B8C-754D-4AFC-A330-2F213E109C3C}"/>
                </a:ext>
              </a:extLst>
            </p:cNvPr>
            <p:cNvCxnSpPr>
              <a:cxnSpLocks/>
              <a:stCxn id="364" idx="2"/>
              <a:endCxn id="363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Connector 331">
              <a:extLst>
                <a:ext uri="{FF2B5EF4-FFF2-40B4-BE49-F238E27FC236}">
                  <a16:creationId xmlns:a16="http://schemas.microsoft.com/office/drawing/2014/main" id="{25F2346F-C643-4C11-8698-7053A69D12E3}"/>
                </a:ext>
              </a:extLst>
            </p:cNvPr>
            <p:cNvCxnSpPr>
              <a:cxnSpLocks/>
              <a:stCxn id="369" idx="4"/>
              <a:endCxn id="364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Straight Connector 332">
              <a:extLst>
                <a:ext uri="{FF2B5EF4-FFF2-40B4-BE49-F238E27FC236}">
                  <a16:creationId xmlns:a16="http://schemas.microsoft.com/office/drawing/2014/main" id="{4F95FE23-F315-46DA-84BC-BE48AF04153F}"/>
                </a:ext>
              </a:extLst>
            </p:cNvPr>
            <p:cNvCxnSpPr>
              <a:cxnSpLocks/>
              <a:stCxn id="368" idx="3"/>
              <a:endCxn id="364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Straight Connector 333">
              <a:extLst>
                <a:ext uri="{FF2B5EF4-FFF2-40B4-BE49-F238E27FC236}">
                  <a16:creationId xmlns:a16="http://schemas.microsoft.com/office/drawing/2014/main" id="{E4A9082D-A2C4-4995-BB67-03E747E7AC25}"/>
                </a:ext>
              </a:extLst>
            </p:cNvPr>
            <p:cNvCxnSpPr>
              <a:cxnSpLocks/>
              <a:stCxn id="368" idx="2"/>
              <a:endCxn id="369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334">
              <a:extLst>
                <a:ext uri="{FF2B5EF4-FFF2-40B4-BE49-F238E27FC236}">
                  <a16:creationId xmlns:a16="http://schemas.microsoft.com/office/drawing/2014/main" id="{0FAB7A54-2D0F-4982-AF53-42A2BC1958A8}"/>
                </a:ext>
              </a:extLst>
            </p:cNvPr>
            <p:cNvCxnSpPr>
              <a:cxnSpLocks/>
              <a:stCxn id="368" idx="1"/>
              <a:endCxn id="370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335">
              <a:extLst>
                <a:ext uri="{FF2B5EF4-FFF2-40B4-BE49-F238E27FC236}">
                  <a16:creationId xmlns:a16="http://schemas.microsoft.com/office/drawing/2014/main" id="{A1FC95DE-C05E-45BE-8192-6182952A6BE7}"/>
                </a:ext>
              </a:extLst>
            </p:cNvPr>
            <p:cNvCxnSpPr>
              <a:cxnSpLocks/>
              <a:stCxn id="366" idx="1"/>
              <a:endCxn id="370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Straight Connector 336">
              <a:extLst>
                <a:ext uri="{FF2B5EF4-FFF2-40B4-BE49-F238E27FC236}">
                  <a16:creationId xmlns:a16="http://schemas.microsoft.com/office/drawing/2014/main" id="{33B2176B-8B8B-48F8-8147-D0C071202A40}"/>
                </a:ext>
              </a:extLst>
            </p:cNvPr>
            <p:cNvCxnSpPr>
              <a:cxnSpLocks/>
              <a:stCxn id="366" idx="0"/>
              <a:endCxn id="367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Straight Connector 337">
              <a:extLst>
                <a:ext uri="{FF2B5EF4-FFF2-40B4-BE49-F238E27FC236}">
                  <a16:creationId xmlns:a16="http://schemas.microsoft.com/office/drawing/2014/main" id="{9B44FC8B-3DFC-4B10-B9AE-62ED02202754}"/>
                </a:ext>
              </a:extLst>
            </p:cNvPr>
            <p:cNvCxnSpPr>
              <a:cxnSpLocks/>
              <a:stCxn id="372" idx="0"/>
              <a:endCxn id="371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Straight Connector 338">
              <a:extLst>
                <a:ext uri="{FF2B5EF4-FFF2-40B4-BE49-F238E27FC236}">
                  <a16:creationId xmlns:a16="http://schemas.microsoft.com/office/drawing/2014/main" id="{35CB26D1-60B0-4A9B-9D15-879C86B9C4C5}"/>
                </a:ext>
              </a:extLst>
            </p:cNvPr>
            <p:cNvCxnSpPr>
              <a:cxnSpLocks/>
              <a:stCxn id="400" idx="7"/>
              <a:endCxn id="371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Straight Connector 339">
              <a:extLst>
                <a:ext uri="{FF2B5EF4-FFF2-40B4-BE49-F238E27FC236}">
                  <a16:creationId xmlns:a16="http://schemas.microsoft.com/office/drawing/2014/main" id="{6AAC7601-2F4E-46EA-8236-299800AD6ACE}"/>
                </a:ext>
              </a:extLst>
            </p:cNvPr>
            <p:cNvCxnSpPr>
              <a:cxnSpLocks/>
              <a:endCxn id="372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Straight Connector 340">
              <a:extLst>
                <a:ext uri="{FF2B5EF4-FFF2-40B4-BE49-F238E27FC236}">
                  <a16:creationId xmlns:a16="http://schemas.microsoft.com/office/drawing/2014/main" id="{A72E4E7D-CA7C-4E08-A968-6DEF5D7A4E7A}"/>
                </a:ext>
              </a:extLst>
            </p:cNvPr>
            <p:cNvCxnSpPr>
              <a:cxnSpLocks/>
              <a:stCxn id="399" idx="5"/>
              <a:endCxn id="373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Straight Connector 341">
              <a:extLst>
                <a:ext uri="{FF2B5EF4-FFF2-40B4-BE49-F238E27FC236}">
                  <a16:creationId xmlns:a16="http://schemas.microsoft.com/office/drawing/2014/main" id="{229E5EE9-E15F-491A-BC23-4F8802106BA7}"/>
                </a:ext>
              </a:extLst>
            </p:cNvPr>
            <p:cNvCxnSpPr>
              <a:cxnSpLocks/>
              <a:endCxn id="373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Straight Connector 342">
              <a:extLst>
                <a:ext uri="{FF2B5EF4-FFF2-40B4-BE49-F238E27FC236}">
                  <a16:creationId xmlns:a16="http://schemas.microsoft.com/office/drawing/2014/main" id="{997E4CC0-4F14-4E11-AC28-B27FB12CC1DC}"/>
                </a:ext>
              </a:extLst>
            </p:cNvPr>
            <p:cNvCxnSpPr>
              <a:cxnSpLocks/>
              <a:stCxn id="373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Straight Connector 343">
              <a:extLst>
                <a:ext uri="{FF2B5EF4-FFF2-40B4-BE49-F238E27FC236}">
                  <a16:creationId xmlns:a16="http://schemas.microsoft.com/office/drawing/2014/main" id="{3E2C50E3-C44F-4846-A66B-7853A4028A65}"/>
                </a:ext>
              </a:extLst>
            </p:cNvPr>
            <p:cNvCxnSpPr>
              <a:cxnSpLocks/>
              <a:stCxn id="373" idx="3"/>
              <a:endCxn id="365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Straight Connector 344">
              <a:extLst>
                <a:ext uri="{FF2B5EF4-FFF2-40B4-BE49-F238E27FC236}">
                  <a16:creationId xmlns:a16="http://schemas.microsoft.com/office/drawing/2014/main" id="{691F21CB-DF67-4B69-931C-405D3B1011A8}"/>
                </a:ext>
              </a:extLst>
            </p:cNvPr>
            <p:cNvCxnSpPr>
              <a:cxnSpLocks/>
              <a:stCxn id="373" idx="1"/>
              <a:endCxn id="366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Straight Connector 345">
              <a:extLst>
                <a:ext uri="{FF2B5EF4-FFF2-40B4-BE49-F238E27FC236}">
                  <a16:creationId xmlns:a16="http://schemas.microsoft.com/office/drawing/2014/main" id="{31C1FAE9-20BF-4ACB-8229-64F8BFFF0A6C}"/>
                </a:ext>
              </a:extLst>
            </p:cNvPr>
            <p:cNvCxnSpPr>
              <a:cxnSpLocks/>
              <a:stCxn id="372" idx="2"/>
              <a:endCxn id="366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Straight Connector 346">
              <a:extLst>
                <a:ext uri="{FF2B5EF4-FFF2-40B4-BE49-F238E27FC236}">
                  <a16:creationId xmlns:a16="http://schemas.microsoft.com/office/drawing/2014/main" id="{A4F8C258-9B9B-4BF4-B5A2-E8167E1BA0B5}"/>
                </a:ext>
              </a:extLst>
            </p:cNvPr>
            <p:cNvCxnSpPr>
              <a:cxnSpLocks/>
              <a:stCxn id="371" idx="3"/>
              <a:endCxn id="366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Straight Connector 347">
              <a:extLst>
                <a:ext uri="{FF2B5EF4-FFF2-40B4-BE49-F238E27FC236}">
                  <a16:creationId xmlns:a16="http://schemas.microsoft.com/office/drawing/2014/main" id="{C78A8156-0A86-431E-9CD1-7C38E48EBB31}"/>
                </a:ext>
              </a:extLst>
            </p:cNvPr>
            <p:cNvCxnSpPr>
              <a:cxnSpLocks/>
              <a:stCxn id="371" idx="2"/>
              <a:endCxn id="367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Straight Connector 348">
              <a:extLst>
                <a:ext uri="{FF2B5EF4-FFF2-40B4-BE49-F238E27FC236}">
                  <a16:creationId xmlns:a16="http://schemas.microsoft.com/office/drawing/2014/main" id="{8841E652-D612-4A06-8589-D625D4482440}"/>
                </a:ext>
              </a:extLst>
            </p:cNvPr>
            <p:cNvCxnSpPr>
              <a:cxnSpLocks/>
              <a:stCxn id="367" idx="1"/>
              <a:endCxn id="370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Straight Connector 349">
              <a:extLst>
                <a:ext uri="{FF2B5EF4-FFF2-40B4-BE49-F238E27FC236}">
                  <a16:creationId xmlns:a16="http://schemas.microsoft.com/office/drawing/2014/main" id="{1A3ED03B-88EE-4AC2-8622-3B3FAAE6FE84}"/>
                </a:ext>
              </a:extLst>
            </p:cNvPr>
            <p:cNvCxnSpPr>
              <a:cxnSpLocks/>
              <a:stCxn id="366" idx="2"/>
              <a:endCxn id="368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Straight Connector 350">
              <a:extLst>
                <a:ext uri="{FF2B5EF4-FFF2-40B4-BE49-F238E27FC236}">
                  <a16:creationId xmlns:a16="http://schemas.microsoft.com/office/drawing/2014/main" id="{C2A8D3C0-90DF-48ED-A358-3CFAFD9C18F8}"/>
                </a:ext>
              </a:extLst>
            </p:cNvPr>
            <p:cNvCxnSpPr>
              <a:cxnSpLocks/>
              <a:stCxn id="365" idx="1"/>
              <a:endCxn id="368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351">
              <a:extLst>
                <a:ext uri="{FF2B5EF4-FFF2-40B4-BE49-F238E27FC236}">
                  <a16:creationId xmlns:a16="http://schemas.microsoft.com/office/drawing/2014/main" id="{D98319B2-B324-42B8-BED1-3079085AA7C5}"/>
                </a:ext>
              </a:extLst>
            </p:cNvPr>
            <p:cNvCxnSpPr>
              <a:cxnSpLocks/>
              <a:stCxn id="365" idx="3"/>
              <a:endCxn id="376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Straight Connector 352">
              <a:extLst>
                <a:ext uri="{FF2B5EF4-FFF2-40B4-BE49-F238E27FC236}">
                  <a16:creationId xmlns:a16="http://schemas.microsoft.com/office/drawing/2014/main" id="{B96FD94C-F95B-406D-833C-70E89A577351}"/>
                </a:ext>
              </a:extLst>
            </p:cNvPr>
            <p:cNvCxnSpPr>
              <a:cxnSpLocks/>
              <a:stCxn id="368" idx="4"/>
              <a:endCxn id="376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Straight Connector 353">
              <a:extLst>
                <a:ext uri="{FF2B5EF4-FFF2-40B4-BE49-F238E27FC236}">
                  <a16:creationId xmlns:a16="http://schemas.microsoft.com/office/drawing/2014/main" id="{E8D2DFFE-9FB5-44A7-A03E-5D364C50084B}"/>
                </a:ext>
              </a:extLst>
            </p:cNvPr>
            <p:cNvCxnSpPr>
              <a:cxnSpLocks/>
              <a:stCxn id="364" idx="5"/>
              <a:endCxn id="376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Straight Connector 354">
              <a:extLst>
                <a:ext uri="{FF2B5EF4-FFF2-40B4-BE49-F238E27FC236}">
                  <a16:creationId xmlns:a16="http://schemas.microsoft.com/office/drawing/2014/main" id="{C9A54D6E-CF38-4F1A-B8A0-48335FC16AC1}"/>
                </a:ext>
              </a:extLst>
            </p:cNvPr>
            <p:cNvCxnSpPr>
              <a:cxnSpLocks/>
              <a:stCxn id="365" idx="7"/>
              <a:endCxn id="366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Straight Connector 355">
              <a:extLst>
                <a:ext uri="{FF2B5EF4-FFF2-40B4-BE49-F238E27FC236}">
                  <a16:creationId xmlns:a16="http://schemas.microsoft.com/office/drawing/2014/main" id="{8E8D7C8A-9B6A-477E-8C4D-70627AD71626}"/>
                </a:ext>
              </a:extLst>
            </p:cNvPr>
            <p:cNvCxnSpPr>
              <a:cxnSpLocks/>
              <a:stCxn id="363" idx="7"/>
              <a:endCxn id="369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Straight Connector 356">
              <a:extLst>
                <a:ext uri="{FF2B5EF4-FFF2-40B4-BE49-F238E27FC236}">
                  <a16:creationId xmlns:a16="http://schemas.microsoft.com/office/drawing/2014/main" id="{62F84021-BAE9-44E2-BD21-CF965A4908F0}"/>
                </a:ext>
              </a:extLst>
            </p:cNvPr>
            <p:cNvCxnSpPr>
              <a:cxnSpLocks/>
              <a:endCxn id="365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Straight Connector 357">
              <a:extLst>
                <a:ext uri="{FF2B5EF4-FFF2-40B4-BE49-F238E27FC236}">
                  <a16:creationId xmlns:a16="http://schemas.microsoft.com/office/drawing/2014/main" id="{7C27ACC5-BEAA-4AEA-A77F-37AEDC14C7D8}"/>
                </a:ext>
              </a:extLst>
            </p:cNvPr>
            <p:cNvCxnSpPr>
              <a:cxnSpLocks/>
              <a:stCxn id="373" idx="7"/>
              <a:endCxn id="372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9" name="Oval 358">
              <a:extLst>
                <a:ext uri="{FF2B5EF4-FFF2-40B4-BE49-F238E27FC236}">
                  <a16:creationId xmlns:a16="http://schemas.microsoft.com/office/drawing/2014/main" id="{878CA2A1-BF16-4997-97C6-09A7044BD605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0" name="Oval 359">
              <a:extLst>
                <a:ext uri="{FF2B5EF4-FFF2-40B4-BE49-F238E27FC236}">
                  <a16:creationId xmlns:a16="http://schemas.microsoft.com/office/drawing/2014/main" id="{8BDC6344-A5EB-4835-8A96-AB878D02E68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1" name="Oval 360">
              <a:extLst>
                <a:ext uri="{FF2B5EF4-FFF2-40B4-BE49-F238E27FC236}">
                  <a16:creationId xmlns:a16="http://schemas.microsoft.com/office/drawing/2014/main" id="{BB3CA4F0-B791-4FE4-919C-7796B5871CDE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2" name="Oval 361">
              <a:extLst>
                <a:ext uri="{FF2B5EF4-FFF2-40B4-BE49-F238E27FC236}">
                  <a16:creationId xmlns:a16="http://schemas.microsoft.com/office/drawing/2014/main" id="{74D9D970-39EC-4123-8B8B-A597B09D830E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3" name="Oval 362">
              <a:extLst>
                <a:ext uri="{FF2B5EF4-FFF2-40B4-BE49-F238E27FC236}">
                  <a16:creationId xmlns:a16="http://schemas.microsoft.com/office/drawing/2014/main" id="{540DB0C9-D8BE-4B4F-ABE4-31455BD44A3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Oval 363">
              <a:extLst>
                <a:ext uri="{FF2B5EF4-FFF2-40B4-BE49-F238E27FC236}">
                  <a16:creationId xmlns:a16="http://schemas.microsoft.com/office/drawing/2014/main" id="{1B79F4E3-63CA-48EE-A2E4-9BD0B7F82D80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Oval 364">
              <a:extLst>
                <a:ext uri="{FF2B5EF4-FFF2-40B4-BE49-F238E27FC236}">
                  <a16:creationId xmlns:a16="http://schemas.microsoft.com/office/drawing/2014/main" id="{EBBF5F20-8A76-4248-B7CA-9B6C23D82793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Oval 365">
              <a:extLst>
                <a:ext uri="{FF2B5EF4-FFF2-40B4-BE49-F238E27FC236}">
                  <a16:creationId xmlns:a16="http://schemas.microsoft.com/office/drawing/2014/main" id="{8EAD3832-92E6-437F-A075-EA04BB5E0854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Oval 366">
              <a:extLst>
                <a:ext uri="{FF2B5EF4-FFF2-40B4-BE49-F238E27FC236}">
                  <a16:creationId xmlns:a16="http://schemas.microsoft.com/office/drawing/2014/main" id="{9962974A-BB1C-4676-BCAF-E0F7A0109EC9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8" name="Oval 367">
              <a:extLst>
                <a:ext uri="{FF2B5EF4-FFF2-40B4-BE49-F238E27FC236}">
                  <a16:creationId xmlns:a16="http://schemas.microsoft.com/office/drawing/2014/main" id="{0934823F-100D-47ED-BFD9-B8B07B4E245B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9" name="Oval 368">
              <a:extLst>
                <a:ext uri="{FF2B5EF4-FFF2-40B4-BE49-F238E27FC236}">
                  <a16:creationId xmlns:a16="http://schemas.microsoft.com/office/drawing/2014/main" id="{2FAFA5E5-67D4-4E82-9619-0602BBA89A97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0" name="Oval 369">
              <a:extLst>
                <a:ext uri="{FF2B5EF4-FFF2-40B4-BE49-F238E27FC236}">
                  <a16:creationId xmlns:a16="http://schemas.microsoft.com/office/drawing/2014/main" id="{F95C1264-A030-4F74-B615-A9E09B68ACF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1" name="Oval 370">
              <a:extLst>
                <a:ext uri="{FF2B5EF4-FFF2-40B4-BE49-F238E27FC236}">
                  <a16:creationId xmlns:a16="http://schemas.microsoft.com/office/drawing/2014/main" id="{4FF2E79E-B3ED-4BA3-B4C4-2DC228226E52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2" name="Oval 371">
              <a:extLst>
                <a:ext uri="{FF2B5EF4-FFF2-40B4-BE49-F238E27FC236}">
                  <a16:creationId xmlns:a16="http://schemas.microsoft.com/office/drawing/2014/main" id="{0266AC30-B4CA-4DD4-B8F7-115F431C35F2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Oval 372">
              <a:extLst>
                <a:ext uri="{FF2B5EF4-FFF2-40B4-BE49-F238E27FC236}">
                  <a16:creationId xmlns:a16="http://schemas.microsoft.com/office/drawing/2014/main" id="{D6DB7E34-1C9A-430B-BAA1-CAA7C58A06F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4" name="Oval 373">
              <a:extLst>
                <a:ext uri="{FF2B5EF4-FFF2-40B4-BE49-F238E27FC236}">
                  <a16:creationId xmlns:a16="http://schemas.microsoft.com/office/drawing/2014/main" id="{6E7B2507-78A0-4766-96A4-89BFB08788B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5" name="Chord 374">
              <a:extLst>
                <a:ext uri="{FF2B5EF4-FFF2-40B4-BE49-F238E27FC236}">
                  <a16:creationId xmlns:a16="http://schemas.microsoft.com/office/drawing/2014/main" id="{6756C758-72BF-4B7E-AD64-D3DEDEAFAAE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6" name="Chord 375">
              <a:extLst>
                <a:ext uri="{FF2B5EF4-FFF2-40B4-BE49-F238E27FC236}">
                  <a16:creationId xmlns:a16="http://schemas.microsoft.com/office/drawing/2014/main" id="{3E2EF3D9-A3E0-476A-A92C-620D147A54B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7" name="Straight Connector 376">
              <a:extLst>
                <a:ext uri="{FF2B5EF4-FFF2-40B4-BE49-F238E27FC236}">
                  <a16:creationId xmlns:a16="http://schemas.microsoft.com/office/drawing/2014/main" id="{8C1BDA46-F9CF-405E-B1F8-DB453D70DF55}"/>
                </a:ext>
              </a:extLst>
            </p:cNvPr>
            <p:cNvCxnSpPr>
              <a:cxnSpLocks/>
              <a:stCxn id="375" idx="1"/>
              <a:endCxn id="363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Straight Connector 377">
              <a:extLst>
                <a:ext uri="{FF2B5EF4-FFF2-40B4-BE49-F238E27FC236}">
                  <a16:creationId xmlns:a16="http://schemas.microsoft.com/office/drawing/2014/main" id="{D8538BDB-906F-439F-8D0A-D679C9FB6DDE}"/>
                </a:ext>
              </a:extLst>
            </p:cNvPr>
            <p:cNvCxnSpPr>
              <a:cxnSpLocks/>
              <a:stCxn id="397" idx="6"/>
              <a:endCxn id="371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Straight Connector 378">
              <a:extLst>
                <a:ext uri="{FF2B5EF4-FFF2-40B4-BE49-F238E27FC236}">
                  <a16:creationId xmlns:a16="http://schemas.microsoft.com/office/drawing/2014/main" id="{BFAF05BF-B4FA-4BA1-B38C-5040819920C4}"/>
                </a:ext>
              </a:extLst>
            </p:cNvPr>
            <p:cNvCxnSpPr>
              <a:cxnSpLocks/>
              <a:stCxn id="394" idx="4"/>
              <a:endCxn id="400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Straight Connector 379">
              <a:extLst>
                <a:ext uri="{FF2B5EF4-FFF2-40B4-BE49-F238E27FC236}">
                  <a16:creationId xmlns:a16="http://schemas.microsoft.com/office/drawing/2014/main" id="{B48E4104-5B5A-4084-AE95-50E121B2C6A2}"/>
                </a:ext>
              </a:extLst>
            </p:cNvPr>
            <p:cNvCxnSpPr>
              <a:cxnSpLocks/>
              <a:stCxn id="400" idx="4"/>
              <a:endCxn id="399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Straight Connector 380">
              <a:extLst>
                <a:ext uri="{FF2B5EF4-FFF2-40B4-BE49-F238E27FC236}">
                  <a16:creationId xmlns:a16="http://schemas.microsoft.com/office/drawing/2014/main" id="{94A42C92-870A-40B6-B1D0-FAACCDF175CC}"/>
                </a:ext>
              </a:extLst>
            </p:cNvPr>
            <p:cNvCxnSpPr>
              <a:cxnSpLocks/>
              <a:stCxn id="398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Straight Connector 381">
              <a:extLst>
                <a:ext uri="{FF2B5EF4-FFF2-40B4-BE49-F238E27FC236}">
                  <a16:creationId xmlns:a16="http://schemas.microsoft.com/office/drawing/2014/main" id="{35521C61-4F00-4DE2-A5FE-E1964E75D36D}"/>
                </a:ext>
              </a:extLst>
            </p:cNvPr>
            <p:cNvCxnSpPr>
              <a:cxnSpLocks/>
              <a:stCxn id="398" idx="0"/>
              <a:endCxn id="399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Straight Connector 382">
              <a:extLst>
                <a:ext uri="{FF2B5EF4-FFF2-40B4-BE49-F238E27FC236}">
                  <a16:creationId xmlns:a16="http://schemas.microsoft.com/office/drawing/2014/main" id="{A1D8D2D0-30D2-4EEA-A8CA-8E476929E7C2}"/>
                </a:ext>
              </a:extLst>
            </p:cNvPr>
            <p:cNvCxnSpPr>
              <a:cxnSpLocks/>
              <a:stCxn id="408" idx="1"/>
              <a:endCxn id="394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Straight Connector 383">
              <a:extLst>
                <a:ext uri="{FF2B5EF4-FFF2-40B4-BE49-F238E27FC236}">
                  <a16:creationId xmlns:a16="http://schemas.microsoft.com/office/drawing/2014/main" id="{1225D5A2-73D1-497E-922B-4C790347414B}"/>
                </a:ext>
              </a:extLst>
            </p:cNvPr>
            <p:cNvCxnSpPr>
              <a:cxnSpLocks/>
              <a:stCxn id="399" idx="2"/>
              <a:endCxn id="408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Straight Connector 384">
              <a:extLst>
                <a:ext uri="{FF2B5EF4-FFF2-40B4-BE49-F238E27FC236}">
                  <a16:creationId xmlns:a16="http://schemas.microsoft.com/office/drawing/2014/main" id="{EA54123A-E710-434C-BE12-7C9F412AB917}"/>
                </a:ext>
              </a:extLst>
            </p:cNvPr>
            <p:cNvCxnSpPr>
              <a:cxnSpLocks/>
              <a:stCxn id="398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Straight Connector 385">
              <a:extLst>
                <a:ext uri="{FF2B5EF4-FFF2-40B4-BE49-F238E27FC236}">
                  <a16:creationId xmlns:a16="http://schemas.microsoft.com/office/drawing/2014/main" id="{A05C7F84-C23C-4A1C-8F2F-772AC8FCE992}"/>
                </a:ext>
              </a:extLst>
            </p:cNvPr>
            <p:cNvCxnSpPr>
              <a:cxnSpLocks/>
              <a:stCxn id="371" idx="1"/>
              <a:endCxn id="278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Straight Connector 386">
              <a:extLst>
                <a:ext uri="{FF2B5EF4-FFF2-40B4-BE49-F238E27FC236}">
                  <a16:creationId xmlns:a16="http://schemas.microsoft.com/office/drawing/2014/main" id="{2DD35B3D-BA7F-46E0-8723-E3631B08652C}"/>
                </a:ext>
              </a:extLst>
            </p:cNvPr>
            <p:cNvCxnSpPr>
              <a:cxnSpLocks/>
              <a:stCxn id="396" idx="6"/>
              <a:endCxn id="395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Straight Connector 387">
              <a:extLst>
                <a:ext uri="{FF2B5EF4-FFF2-40B4-BE49-F238E27FC236}">
                  <a16:creationId xmlns:a16="http://schemas.microsoft.com/office/drawing/2014/main" id="{91A646F6-823B-4C58-9AA7-1D1D5C1203E1}"/>
                </a:ext>
              </a:extLst>
            </p:cNvPr>
            <p:cNvCxnSpPr>
              <a:cxnSpLocks/>
              <a:stCxn id="394" idx="7"/>
              <a:endCxn id="396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Straight Connector 388">
              <a:extLst>
                <a:ext uri="{FF2B5EF4-FFF2-40B4-BE49-F238E27FC236}">
                  <a16:creationId xmlns:a16="http://schemas.microsoft.com/office/drawing/2014/main" id="{6D46DAEA-09F6-492D-B8E0-A21B47CAA28A}"/>
                </a:ext>
              </a:extLst>
            </p:cNvPr>
            <p:cNvCxnSpPr>
              <a:cxnSpLocks/>
              <a:stCxn id="394" idx="5"/>
              <a:endCxn id="397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Straight Connector 389">
              <a:extLst>
                <a:ext uri="{FF2B5EF4-FFF2-40B4-BE49-F238E27FC236}">
                  <a16:creationId xmlns:a16="http://schemas.microsoft.com/office/drawing/2014/main" id="{ED2E067B-71A9-49B0-8D1F-1835CFAA3B01}"/>
                </a:ext>
              </a:extLst>
            </p:cNvPr>
            <p:cNvCxnSpPr>
              <a:cxnSpLocks/>
              <a:stCxn id="395" idx="3"/>
              <a:endCxn id="397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Straight Connector 390">
              <a:extLst>
                <a:ext uri="{FF2B5EF4-FFF2-40B4-BE49-F238E27FC236}">
                  <a16:creationId xmlns:a16="http://schemas.microsoft.com/office/drawing/2014/main" id="{98826402-6BFE-4BED-BD3C-DCA8D2F95726}"/>
                </a:ext>
              </a:extLst>
            </p:cNvPr>
            <p:cNvCxnSpPr>
              <a:cxnSpLocks/>
              <a:stCxn id="397" idx="4"/>
              <a:endCxn id="400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Connector 391">
              <a:extLst>
                <a:ext uri="{FF2B5EF4-FFF2-40B4-BE49-F238E27FC236}">
                  <a16:creationId xmlns:a16="http://schemas.microsoft.com/office/drawing/2014/main" id="{4283BC04-5A9A-4998-94C5-677EC4F54078}"/>
                </a:ext>
              </a:extLst>
            </p:cNvPr>
            <p:cNvCxnSpPr>
              <a:cxnSpLocks/>
              <a:stCxn id="373" idx="2"/>
              <a:endCxn id="398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Connector 392">
              <a:extLst>
                <a:ext uri="{FF2B5EF4-FFF2-40B4-BE49-F238E27FC236}">
                  <a16:creationId xmlns:a16="http://schemas.microsoft.com/office/drawing/2014/main" id="{E76897A9-35C0-4407-BE22-65984E82A18C}"/>
                </a:ext>
              </a:extLst>
            </p:cNvPr>
            <p:cNvCxnSpPr>
              <a:cxnSpLocks/>
              <a:endCxn id="398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4" name="Oval 393">
              <a:extLst>
                <a:ext uri="{FF2B5EF4-FFF2-40B4-BE49-F238E27FC236}">
                  <a16:creationId xmlns:a16="http://schemas.microsoft.com/office/drawing/2014/main" id="{8132CE5B-EA5A-47E5-B63D-469CDC8D6889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5" name="Oval 394">
              <a:extLst>
                <a:ext uri="{FF2B5EF4-FFF2-40B4-BE49-F238E27FC236}">
                  <a16:creationId xmlns:a16="http://schemas.microsoft.com/office/drawing/2014/main" id="{6F9BCDB4-C474-4F0A-A936-26A99DA5496F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6" name="Oval 395">
              <a:extLst>
                <a:ext uri="{FF2B5EF4-FFF2-40B4-BE49-F238E27FC236}">
                  <a16:creationId xmlns:a16="http://schemas.microsoft.com/office/drawing/2014/main" id="{576861BB-37F7-4F1E-8C75-87CB8BE4F22A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7" name="Oval 396">
              <a:extLst>
                <a:ext uri="{FF2B5EF4-FFF2-40B4-BE49-F238E27FC236}">
                  <a16:creationId xmlns:a16="http://schemas.microsoft.com/office/drawing/2014/main" id="{B011BB99-8702-4FF4-97F0-7C799968985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8" name="Oval 397">
              <a:extLst>
                <a:ext uri="{FF2B5EF4-FFF2-40B4-BE49-F238E27FC236}">
                  <a16:creationId xmlns:a16="http://schemas.microsoft.com/office/drawing/2014/main" id="{294BEE3B-8B5E-4CE4-9BEE-156B358F9C5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9" name="Oval 398">
              <a:extLst>
                <a:ext uri="{FF2B5EF4-FFF2-40B4-BE49-F238E27FC236}">
                  <a16:creationId xmlns:a16="http://schemas.microsoft.com/office/drawing/2014/main" id="{4BCDBE67-7D49-4203-ABB7-93E821083C6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0" name="Oval 399">
              <a:extLst>
                <a:ext uri="{FF2B5EF4-FFF2-40B4-BE49-F238E27FC236}">
                  <a16:creationId xmlns:a16="http://schemas.microsoft.com/office/drawing/2014/main" id="{DB377BA2-695F-4614-9E71-1DD05273C5E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1" name="Straight Connector 400">
              <a:extLst>
                <a:ext uri="{FF2B5EF4-FFF2-40B4-BE49-F238E27FC236}">
                  <a16:creationId xmlns:a16="http://schemas.microsoft.com/office/drawing/2014/main" id="{7A3D84BE-297F-4721-916A-0E1CBC17BB70}"/>
                </a:ext>
              </a:extLst>
            </p:cNvPr>
            <p:cNvCxnSpPr>
              <a:cxnSpLocks/>
              <a:stCxn id="400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Straight Connector 401">
              <a:extLst>
                <a:ext uri="{FF2B5EF4-FFF2-40B4-BE49-F238E27FC236}">
                  <a16:creationId xmlns:a16="http://schemas.microsoft.com/office/drawing/2014/main" id="{314C23E8-9A40-4122-9EAA-F8CB0E8D61E2}"/>
                </a:ext>
              </a:extLst>
            </p:cNvPr>
            <p:cNvCxnSpPr>
              <a:cxnSpLocks/>
              <a:stCxn id="396" idx="4"/>
              <a:endCxn id="397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3" name="Oval 402">
              <a:extLst>
                <a:ext uri="{FF2B5EF4-FFF2-40B4-BE49-F238E27FC236}">
                  <a16:creationId xmlns:a16="http://schemas.microsoft.com/office/drawing/2014/main" id="{E9B3E96D-BA3E-4DE3-AA50-A7A486F4CCE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4" name="Straight Connector 403">
              <a:extLst>
                <a:ext uri="{FF2B5EF4-FFF2-40B4-BE49-F238E27FC236}">
                  <a16:creationId xmlns:a16="http://schemas.microsoft.com/office/drawing/2014/main" id="{3DEC9911-F288-48D9-8191-DDCCAB238BD7}"/>
                </a:ext>
              </a:extLst>
            </p:cNvPr>
            <p:cNvCxnSpPr>
              <a:cxnSpLocks/>
              <a:stCxn id="403" idx="3"/>
              <a:endCxn id="367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Straight Connector 404">
              <a:extLst>
                <a:ext uri="{FF2B5EF4-FFF2-40B4-BE49-F238E27FC236}">
                  <a16:creationId xmlns:a16="http://schemas.microsoft.com/office/drawing/2014/main" id="{F1417A49-79DF-40F5-AE11-4693B48CB778}"/>
                </a:ext>
              </a:extLst>
            </p:cNvPr>
            <p:cNvCxnSpPr>
              <a:cxnSpLocks/>
              <a:stCxn id="403" idx="2"/>
              <a:endCxn id="278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Straight Connector 405">
              <a:extLst>
                <a:ext uri="{FF2B5EF4-FFF2-40B4-BE49-F238E27FC236}">
                  <a16:creationId xmlns:a16="http://schemas.microsoft.com/office/drawing/2014/main" id="{322CA76D-BB52-4635-A4B3-C8FC23584246}"/>
                </a:ext>
              </a:extLst>
            </p:cNvPr>
            <p:cNvCxnSpPr>
              <a:cxnSpLocks/>
              <a:stCxn id="396" idx="7"/>
              <a:endCxn id="280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Straight Connector 406">
              <a:extLst>
                <a:ext uri="{FF2B5EF4-FFF2-40B4-BE49-F238E27FC236}">
                  <a16:creationId xmlns:a16="http://schemas.microsoft.com/office/drawing/2014/main" id="{2D35160C-A84B-4747-9CB3-1522E289FBD5}"/>
                </a:ext>
              </a:extLst>
            </p:cNvPr>
            <p:cNvCxnSpPr>
              <a:cxnSpLocks/>
              <a:endCxn id="396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8" name="Chord 407">
              <a:extLst>
                <a:ext uri="{FF2B5EF4-FFF2-40B4-BE49-F238E27FC236}">
                  <a16:creationId xmlns:a16="http://schemas.microsoft.com/office/drawing/2014/main" id="{6B27212D-2798-4AD9-AC3A-8C5E834AD6DD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9" name="Straight Connector 408">
              <a:extLst>
                <a:ext uri="{FF2B5EF4-FFF2-40B4-BE49-F238E27FC236}">
                  <a16:creationId xmlns:a16="http://schemas.microsoft.com/office/drawing/2014/main" id="{086D1ADC-56E3-4999-B0A4-6650F3108C59}"/>
                </a:ext>
              </a:extLst>
            </p:cNvPr>
            <p:cNvCxnSpPr>
              <a:cxnSpLocks/>
              <a:stCxn id="399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Straight Connector 409">
              <a:extLst>
                <a:ext uri="{FF2B5EF4-FFF2-40B4-BE49-F238E27FC236}">
                  <a16:creationId xmlns:a16="http://schemas.microsoft.com/office/drawing/2014/main" id="{1E950FD6-536E-4218-A603-5A5332A0129B}"/>
                </a:ext>
              </a:extLst>
            </p:cNvPr>
            <p:cNvCxnSpPr>
              <a:cxnSpLocks/>
              <a:stCxn id="395" idx="6"/>
              <a:endCxn id="278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Straight Connector 410">
              <a:extLst>
                <a:ext uri="{FF2B5EF4-FFF2-40B4-BE49-F238E27FC236}">
                  <a16:creationId xmlns:a16="http://schemas.microsoft.com/office/drawing/2014/main" id="{0E885CE6-42FA-49CE-89BC-EDFA13DF5A28}"/>
                </a:ext>
              </a:extLst>
            </p:cNvPr>
            <p:cNvCxnSpPr>
              <a:cxnSpLocks/>
              <a:stCxn id="395" idx="5"/>
              <a:endCxn id="371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Straight Connector 411">
              <a:extLst>
                <a:ext uri="{FF2B5EF4-FFF2-40B4-BE49-F238E27FC236}">
                  <a16:creationId xmlns:a16="http://schemas.microsoft.com/office/drawing/2014/main" id="{BF5F2EED-218B-4400-986A-2F96EAD344F9}"/>
                </a:ext>
              </a:extLst>
            </p:cNvPr>
            <p:cNvCxnSpPr>
              <a:cxnSpLocks/>
              <a:stCxn id="280" idx="0"/>
              <a:endCxn id="395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Straight Connector 412">
              <a:extLst>
                <a:ext uri="{FF2B5EF4-FFF2-40B4-BE49-F238E27FC236}">
                  <a16:creationId xmlns:a16="http://schemas.microsoft.com/office/drawing/2014/main" id="{CD329DFC-0260-43E0-A7A8-11B87A39E487}"/>
                </a:ext>
              </a:extLst>
            </p:cNvPr>
            <p:cNvCxnSpPr>
              <a:cxnSpLocks/>
              <a:stCxn id="400" idx="5"/>
              <a:endCxn id="372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Connector 413">
              <a:extLst>
                <a:ext uri="{FF2B5EF4-FFF2-40B4-BE49-F238E27FC236}">
                  <a16:creationId xmlns:a16="http://schemas.microsoft.com/office/drawing/2014/main" id="{569A683C-6FE4-4272-BB94-C47781F916BE}"/>
                </a:ext>
              </a:extLst>
            </p:cNvPr>
            <p:cNvCxnSpPr>
              <a:cxnSpLocks/>
              <a:stCxn id="367" idx="7"/>
              <a:endCxn id="278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Straight Connector 414">
              <a:extLst>
                <a:ext uri="{FF2B5EF4-FFF2-40B4-BE49-F238E27FC236}">
                  <a16:creationId xmlns:a16="http://schemas.microsoft.com/office/drawing/2014/main" id="{9A9D56BA-219C-499F-8FDA-E0331F10B604}"/>
                </a:ext>
              </a:extLst>
            </p:cNvPr>
            <p:cNvCxnSpPr>
              <a:cxnSpLocks/>
              <a:stCxn id="296" idx="7"/>
              <a:endCxn id="403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Straight Connector 415">
              <a:extLst>
                <a:ext uri="{FF2B5EF4-FFF2-40B4-BE49-F238E27FC236}">
                  <a16:creationId xmlns:a16="http://schemas.microsoft.com/office/drawing/2014/main" id="{86E291E7-0207-4B1B-9647-CB344D8CEE4B}"/>
                </a:ext>
              </a:extLst>
            </p:cNvPr>
            <p:cNvCxnSpPr>
              <a:cxnSpLocks/>
              <a:stCxn id="370" idx="7"/>
              <a:endCxn id="285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Straight Connector 416">
              <a:extLst>
                <a:ext uri="{FF2B5EF4-FFF2-40B4-BE49-F238E27FC236}">
                  <a16:creationId xmlns:a16="http://schemas.microsoft.com/office/drawing/2014/main" id="{B4C95059-0258-4D7B-B44A-A642694C4145}"/>
                </a:ext>
              </a:extLst>
            </p:cNvPr>
            <p:cNvCxnSpPr>
              <a:cxnSpLocks/>
              <a:stCxn id="370" idx="6"/>
              <a:endCxn id="403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Straight Connector 417">
              <a:extLst>
                <a:ext uri="{FF2B5EF4-FFF2-40B4-BE49-F238E27FC236}">
                  <a16:creationId xmlns:a16="http://schemas.microsoft.com/office/drawing/2014/main" id="{764AE964-6EC8-472E-AB76-A3C96583EA7F}"/>
                </a:ext>
              </a:extLst>
            </p:cNvPr>
            <p:cNvCxnSpPr>
              <a:cxnSpLocks/>
              <a:stCxn id="286" idx="0"/>
              <a:endCxn id="370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Straight Connector 418">
              <a:extLst>
                <a:ext uri="{FF2B5EF4-FFF2-40B4-BE49-F238E27FC236}">
                  <a16:creationId xmlns:a16="http://schemas.microsoft.com/office/drawing/2014/main" id="{3869F9BA-9BC4-4018-A4A5-6DF8F88EBD15}"/>
                </a:ext>
              </a:extLst>
            </p:cNvPr>
            <p:cNvCxnSpPr>
              <a:cxnSpLocks/>
              <a:stCxn id="426" idx="0"/>
              <a:endCxn id="425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Straight Connector 419">
              <a:extLst>
                <a:ext uri="{FF2B5EF4-FFF2-40B4-BE49-F238E27FC236}">
                  <a16:creationId xmlns:a16="http://schemas.microsoft.com/office/drawing/2014/main" id="{6B584D9E-C721-4253-9A84-131513298BDB}"/>
                </a:ext>
              </a:extLst>
            </p:cNvPr>
            <p:cNvCxnSpPr>
              <a:cxnSpLocks/>
              <a:stCxn id="294" idx="0"/>
              <a:endCxn id="425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Straight Connector 420">
              <a:extLst>
                <a:ext uri="{FF2B5EF4-FFF2-40B4-BE49-F238E27FC236}">
                  <a16:creationId xmlns:a16="http://schemas.microsoft.com/office/drawing/2014/main" id="{D4005D83-FAEA-43E2-B5B4-5DE4DB493913}"/>
                </a:ext>
              </a:extLst>
            </p:cNvPr>
            <p:cNvCxnSpPr>
              <a:cxnSpLocks/>
              <a:stCxn id="293" idx="0"/>
              <a:endCxn id="426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Straight Connector 421">
              <a:extLst>
                <a:ext uri="{FF2B5EF4-FFF2-40B4-BE49-F238E27FC236}">
                  <a16:creationId xmlns:a16="http://schemas.microsoft.com/office/drawing/2014/main" id="{A9811511-1438-48C4-AE7B-7759240D7D90}"/>
                </a:ext>
              </a:extLst>
            </p:cNvPr>
            <p:cNvCxnSpPr>
              <a:cxnSpLocks/>
              <a:stCxn id="370" idx="1"/>
              <a:endCxn id="427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Straight Connector 422">
              <a:extLst>
                <a:ext uri="{FF2B5EF4-FFF2-40B4-BE49-F238E27FC236}">
                  <a16:creationId xmlns:a16="http://schemas.microsoft.com/office/drawing/2014/main" id="{280B67A6-A8A8-429D-BC56-7C79F2EB1AE9}"/>
                </a:ext>
              </a:extLst>
            </p:cNvPr>
            <p:cNvCxnSpPr>
              <a:cxnSpLocks/>
              <a:stCxn id="286" idx="0"/>
              <a:endCxn id="427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Straight Connector 423">
              <a:extLst>
                <a:ext uri="{FF2B5EF4-FFF2-40B4-BE49-F238E27FC236}">
                  <a16:creationId xmlns:a16="http://schemas.microsoft.com/office/drawing/2014/main" id="{89DDF064-5DE0-465B-AF03-CCEB5455E7FC}"/>
                </a:ext>
              </a:extLst>
            </p:cNvPr>
            <p:cNvCxnSpPr>
              <a:cxnSpLocks/>
              <a:stCxn id="427" idx="7"/>
              <a:endCxn id="426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5" name="Oval 424">
              <a:extLst>
                <a:ext uri="{FF2B5EF4-FFF2-40B4-BE49-F238E27FC236}">
                  <a16:creationId xmlns:a16="http://schemas.microsoft.com/office/drawing/2014/main" id="{58890C6A-C402-4922-8287-B3DA7C59A36E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6" name="Oval 425">
              <a:extLst>
                <a:ext uri="{FF2B5EF4-FFF2-40B4-BE49-F238E27FC236}">
                  <a16:creationId xmlns:a16="http://schemas.microsoft.com/office/drawing/2014/main" id="{B1E69AAC-28E4-4708-9740-5C1946843BF7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7" name="Oval 426">
              <a:extLst>
                <a:ext uri="{FF2B5EF4-FFF2-40B4-BE49-F238E27FC236}">
                  <a16:creationId xmlns:a16="http://schemas.microsoft.com/office/drawing/2014/main" id="{1B943F2C-5117-4403-91C2-154765D07333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8" name="Straight Connector 427">
              <a:extLst>
                <a:ext uri="{FF2B5EF4-FFF2-40B4-BE49-F238E27FC236}">
                  <a16:creationId xmlns:a16="http://schemas.microsoft.com/office/drawing/2014/main" id="{68CDCF47-3919-4B64-AF50-EE33AA51D80C}"/>
                </a:ext>
              </a:extLst>
            </p:cNvPr>
            <p:cNvCxnSpPr>
              <a:cxnSpLocks/>
              <a:stCxn id="291" idx="0"/>
              <a:endCxn id="425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9" name="Straight Connector 428">
              <a:extLst>
                <a:ext uri="{FF2B5EF4-FFF2-40B4-BE49-F238E27FC236}">
                  <a16:creationId xmlns:a16="http://schemas.microsoft.com/office/drawing/2014/main" id="{C2140F54-98B2-43FE-BD87-CAC51DFE19D3}"/>
                </a:ext>
              </a:extLst>
            </p:cNvPr>
            <p:cNvCxnSpPr>
              <a:cxnSpLocks/>
              <a:endCxn id="291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0" name="Picture Placeholder 2">
            <a:extLst>
              <a:ext uri="{FF2B5EF4-FFF2-40B4-BE49-F238E27FC236}">
                <a16:creationId xmlns:a16="http://schemas.microsoft.com/office/drawing/2014/main" id="{C050FD47-85FC-44C2-A9A3-A1FB053F000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600622" y="1305993"/>
            <a:ext cx="4334608" cy="433509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32" name="Arc 431">
            <a:extLst>
              <a:ext uri="{FF2B5EF4-FFF2-40B4-BE49-F238E27FC236}">
                <a16:creationId xmlns:a16="http://schemas.microsoft.com/office/drawing/2014/main" id="{4B9AAF35-AB2B-4044-875F-9A7377BE392A}"/>
              </a:ext>
            </a:extLst>
          </p:cNvPr>
          <p:cNvSpPr/>
          <p:nvPr userDrawn="1"/>
        </p:nvSpPr>
        <p:spPr>
          <a:xfrm>
            <a:off x="6320628" y="1026240"/>
            <a:ext cx="4894597" cy="4894597"/>
          </a:xfrm>
          <a:prstGeom prst="arc">
            <a:avLst>
              <a:gd name="adj1" fmla="val 12493243"/>
              <a:gd name="adj2" fmla="val 8891088"/>
            </a:avLst>
          </a:prstGeom>
          <a:ln w="25400">
            <a:solidFill>
              <a:schemeClr val="bg1"/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" name="Group 215">
            <a:extLst>
              <a:ext uri="{FF2B5EF4-FFF2-40B4-BE49-F238E27FC236}">
                <a16:creationId xmlns:a16="http://schemas.microsoft.com/office/drawing/2014/main" id="{C1E546A4-4E14-485B-AB9F-46A7E0403086}"/>
              </a:ext>
            </a:extLst>
          </p:cNvPr>
          <p:cNvGrpSpPr/>
          <p:nvPr userDrawn="1"/>
        </p:nvGrpSpPr>
        <p:grpSpPr>
          <a:xfrm>
            <a:off x="-98982" y="-104349"/>
            <a:ext cx="12408253" cy="7045442"/>
            <a:chOff x="-98982" y="-104349"/>
            <a:chExt cx="12408253" cy="7045442"/>
          </a:xfrm>
          <a:solidFill>
            <a:schemeClr val="bg1">
              <a:alpha val="15000"/>
            </a:schemeClr>
          </a:solidFill>
        </p:grpSpPr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9C80BF60-9C4D-45FD-870E-85C069300940}"/>
                </a:ext>
              </a:extLst>
            </p:cNvPr>
            <p:cNvCxnSpPr>
              <a:cxnSpLocks/>
              <a:stCxn id="280" idx="7"/>
              <a:endCxn id="278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71E56B67-2E88-4F3F-A6FC-D1D4E322C51D}"/>
                </a:ext>
              </a:extLst>
            </p:cNvPr>
            <p:cNvCxnSpPr>
              <a:cxnSpLocks/>
              <a:stCxn id="278" idx="4"/>
              <a:endCxn id="297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962F43A5-DDE5-40A1-91ED-76CD7965B0BF}"/>
                </a:ext>
              </a:extLst>
            </p:cNvPr>
            <p:cNvCxnSpPr>
              <a:cxnSpLocks/>
              <a:stCxn id="283" idx="2"/>
              <a:endCxn id="295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:a16="http://schemas.microsoft.com/office/drawing/2014/main" id="{5A29C3A1-096D-4557-8416-FEEC3C02B449}"/>
                </a:ext>
              </a:extLst>
            </p:cNvPr>
            <p:cNvCxnSpPr>
              <a:cxnSpLocks/>
              <a:stCxn id="297" idx="5"/>
              <a:endCxn id="283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6BDE7E03-A381-4B4A-96B0-6E83D8E3F9B3}"/>
                </a:ext>
              </a:extLst>
            </p:cNvPr>
            <p:cNvCxnSpPr>
              <a:cxnSpLocks/>
              <a:stCxn id="278" idx="5"/>
              <a:endCxn id="296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CCAC90A6-BC4B-460D-8A10-53FB1BBB15A9}"/>
                </a:ext>
              </a:extLst>
            </p:cNvPr>
            <p:cNvCxnSpPr>
              <a:cxnSpLocks/>
              <a:stCxn id="283" idx="0"/>
              <a:endCxn id="296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:a16="http://schemas.microsoft.com/office/drawing/2014/main" id="{C3940DD1-1BFA-4D88-A79E-839EE1AB73C5}"/>
                </a:ext>
              </a:extLst>
            </p:cNvPr>
            <p:cNvCxnSpPr>
              <a:cxnSpLocks/>
              <a:stCxn id="297" idx="3"/>
              <a:endCxn id="295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:a16="http://schemas.microsoft.com/office/drawing/2014/main" id="{0055EDBA-AFB7-400D-BB3D-13245CBF0421}"/>
                </a:ext>
              </a:extLst>
            </p:cNvPr>
            <p:cNvCxnSpPr>
              <a:cxnSpLocks/>
              <a:stCxn id="403" idx="7"/>
              <a:endCxn id="285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4B2B8640-FB59-445C-98CC-FF7CE143EA8A}"/>
                </a:ext>
              </a:extLst>
            </p:cNvPr>
            <p:cNvCxnSpPr>
              <a:cxnSpLocks/>
              <a:stCxn id="283" idx="7"/>
              <a:endCxn id="285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:a16="http://schemas.microsoft.com/office/drawing/2014/main" id="{D634FEE4-69AB-4BA5-926A-FB2B5A05288C}"/>
                </a:ext>
              </a:extLst>
            </p:cNvPr>
            <p:cNvCxnSpPr>
              <a:cxnSpLocks/>
              <a:stCxn id="282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:a16="http://schemas.microsoft.com/office/drawing/2014/main" id="{BE8E8659-902D-4973-AB2F-52F3D3A96762}"/>
                </a:ext>
              </a:extLst>
            </p:cNvPr>
            <p:cNvCxnSpPr>
              <a:cxnSpLocks/>
              <a:stCxn id="297" idx="6"/>
              <a:endCxn id="296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>
              <a:extLst>
                <a:ext uri="{FF2B5EF4-FFF2-40B4-BE49-F238E27FC236}">
                  <a16:creationId xmlns:a16="http://schemas.microsoft.com/office/drawing/2014/main" id="{100E9F00-76D9-450E-A8CF-C03251EC4ED7}"/>
                </a:ext>
              </a:extLst>
            </p:cNvPr>
            <p:cNvCxnSpPr>
              <a:cxnSpLocks/>
              <a:stCxn id="282" idx="0"/>
              <a:endCxn id="295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9C550F29-7CD5-486B-9AFF-F7D8849D0F0D}"/>
                </a:ext>
              </a:extLst>
            </p:cNvPr>
            <p:cNvCxnSpPr>
              <a:cxnSpLocks/>
              <a:stCxn id="296" idx="6"/>
              <a:endCxn id="285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>
              <a:extLst>
                <a:ext uri="{FF2B5EF4-FFF2-40B4-BE49-F238E27FC236}">
                  <a16:creationId xmlns:a16="http://schemas.microsoft.com/office/drawing/2014/main" id="{72EC31DC-CDC8-4869-9C04-D570E42CB139}"/>
                </a:ext>
              </a:extLst>
            </p:cNvPr>
            <p:cNvCxnSpPr>
              <a:cxnSpLocks/>
              <a:stCxn id="284" idx="0"/>
              <a:endCxn id="285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BDCC0A17-D73C-47F5-8AB9-93119A2F173F}"/>
                </a:ext>
              </a:extLst>
            </p:cNvPr>
            <p:cNvCxnSpPr>
              <a:cxnSpLocks/>
              <a:stCxn id="287" idx="1"/>
              <a:endCxn id="285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:a16="http://schemas.microsoft.com/office/drawing/2014/main" id="{D57630C6-912D-478B-8BD1-C46A87634D37}"/>
                </a:ext>
              </a:extLst>
            </p:cNvPr>
            <p:cNvCxnSpPr>
              <a:cxnSpLocks/>
              <a:stCxn id="287" idx="0"/>
              <a:endCxn id="286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9F565F6A-E78B-4697-8A45-4F5D04808F3B}"/>
                </a:ext>
              </a:extLst>
            </p:cNvPr>
            <p:cNvCxnSpPr>
              <a:cxnSpLocks/>
              <a:stCxn id="286" idx="2"/>
              <a:endCxn id="285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233">
              <a:extLst>
                <a:ext uri="{FF2B5EF4-FFF2-40B4-BE49-F238E27FC236}">
                  <a16:creationId xmlns:a16="http://schemas.microsoft.com/office/drawing/2014/main" id="{12B33EB7-0829-4088-83C8-E8EC2F239E2E}"/>
                </a:ext>
              </a:extLst>
            </p:cNvPr>
            <p:cNvCxnSpPr>
              <a:cxnSpLocks/>
              <a:stCxn id="286" idx="7"/>
              <a:endCxn id="426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D9412A92-DFBF-4EBB-B8ED-69E0967CB2AF}"/>
                </a:ext>
              </a:extLst>
            </p:cNvPr>
            <p:cNvCxnSpPr>
              <a:cxnSpLocks/>
              <a:stCxn id="286" idx="6"/>
              <a:endCxn id="293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>
              <a:extLst>
                <a:ext uri="{FF2B5EF4-FFF2-40B4-BE49-F238E27FC236}">
                  <a16:creationId xmlns:a16="http://schemas.microsoft.com/office/drawing/2014/main" id="{9061F045-3A3D-4A19-9F64-42B8B930F636}"/>
                </a:ext>
              </a:extLst>
            </p:cNvPr>
            <p:cNvCxnSpPr>
              <a:cxnSpLocks/>
              <a:stCxn id="293" idx="7"/>
              <a:endCxn id="294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>
              <a:extLst>
                <a:ext uri="{FF2B5EF4-FFF2-40B4-BE49-F238E27FC236}">
                  <a16:creationId xmlns:a16="http://schemas.microsoft.com/office/drawing/2014/main" id="{C11D1B79-E727-4BFF-93FF-A09DF7A9A7EE}"/>
                </a:ext>
              </a:extLst>
            </p:cNvPr>
            <p:cNvCxnSpPr>
              <a:cxnSpLocks/>
              <a:stCxn id="279" idx="0"/>
              <a:endCxn id="278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817F5F66-76F0-49C4-B1E6-4B70E5F65D92}"/>
                </a:ext>
              </a:extLst>
            </p:cNvPr>
            <p:cNvCxnSpPr>
              <a:cxnSpLocks/>
              <a:stCxn id="295" idx="2"/>
              <a:endCxn id="279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DBBF53C7-91CC-4596-9A12-61B482465DEF}"/>
                </a:ext>
              </a:extLst>
            </p:cNvPr>
            <p:cNvCxnSpPr>
              <a:cxnSpLocks/>
              <a:stCxn id="282" idx="1"/>
              <a:endCxn id="279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>
              <a:extLst>
                <a:ext uri="{FF2B5EF4-FFF2-40B4-BE49-F238E27FC236}">
                  <a16:creationId xmlns:a16="http://schemas.microsoft.com/office/drawing/2014/main" id="{3EE1C2CC-700D-44DE-A06D-CF37030CFBEE}"/>
                </a:ext>
              </a:extLst>
            </p:cNvPr>
            <p:cNvCxnSpPr>
              <a:cxnSpLocks/>
              <a:stCxn id="281" idx="7"/>
              <a:endCxn id="279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5A4536BF-CA8D-4617-B7C7-959EFCA5B175}"/>
                </a:ext>
              </a:extLst>
            </p:cNvPr>
            <p:cNvCxnSpPr>
              <a:cxnSpLocks/>
              <a:stCxn id="280" idx="6"/>
              <a:endCxn id="279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1E94781C-27B1-4979-89B9-3A681BB2824B}"/>
                </a:ext>
              </a:extLst>
            </p:cNvPr>
            <p:cNvCxnSpPr>
              <a:cxnSpLocks/>
              <a:stCxn id="300" idx="7"/>
              <a:endCxn id="280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9ECEC93F-E208-46D1-AF78-C8A71CEC40B3}"/>
                </a:ext>
              </a:extLst>
            </p:cNvPr>
            <p:cNvCxnSpPr>
              <a:cxnSpLocks/>
              <a:stCxn id="300" idx="6"/>
              <a:endCxn id="281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:a16="http://schemas.microsoft.com/office/drawing/2014/main" id="{0CED1FE7-A33B-4BBA-9696-56DBDD514FD7}"/>
                </a:ext>
              </a:extLst>
            </p:cNvPr>
            <p:cNvCxnSpPr>
              <a:cxnSpLocks/>
              <a:stCxn id="300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>
              <a:extLst>
                <a:ext uri="{FF2B5EF4-FFF2-40B4-BE49-F238E27FC236}">
                  <a16:creationId xmlns:a16="http://schemas.microsoft.com/office/drawing/2014/main" id="{EEC95EFE-6F64-492F-83BA-F4A337A93A6A}"/>
                </a:ext>
              </a:extLst>
            </p:cNvPr>
            <p:cNvCxnSpPr>
              <a:cxnSpLocks/>
              <a:stCxn id="281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337CBDF8-E2BC-4F14-9165-65159D78F975}"/>
                </a:ext>
              </a:extLst>
            </p:cNvPr>
            <p:cNvCxnSpPr>
              <a:cxnSpLocks/>
              <a:stCxn id="281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0487B002-4701-49D3-B3D8-14E3E2DBFAB2}"/>
                </a:ext>
              </a:extLst>
            </p:cNvPr>
            <p:cNvCxnSpPr>
              <a:cxnSpLocks/>
              <a:stCxn id="282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C7A96476-1D0D-4815-9656-D0EB37F7B03C}"/>
                </a:ext>
              </a:extLst>
            </p:cNvPr>
            <p:cNvCxnSpPr>
              <a:cxnSpLocks/>
              <a:stCxn id="281" idx="6"/>
              <a:endCxn id="282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0FA44EEA-5C50-4433-95F6-9B1E9C4FD702}"/>
                </a:ext>
              </a:extLst>
            </p:cNvPr>
            <p:cNvCxnSpPr>
              <a:cxnSpLocks/>
              <a:stCxn id="282" idx="6"/>
              <a:endCxn id="283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:a16="http://schemas.microsoft.com/office/drawing/2014/main" id="{E417D340-8DD2-40C9-9243-C3DECA77EFD3}"/>
                </a:ext>
              </a:extLst>
            </p:cNvPr>
            <p:cNvCxnSpPr>
              <a:cxnSpLocks/>
              <a:stCxn id="284" idx="2"/>
              <a:endCxn id="283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>
              <a:extLst>
                <a:ext uri="{FF2B5EF4-FFF2-40B4-BE49-F238E27FC236}">
                  <a16:creationId xmlns:a16="http://schemas.microsoft.com/office/drawing/2014/main" id="{B686522F-E39E-4A8E-BC68-F6C2FDACC95B}"/>
                </a:ext>
              </a:extLst>
            </p:cNvPr>
            <p:cNvCxnSpPr>
              <a:cxnSpLocks/>
              <a:stCxn id="305" idx="0"/>
              <a:endCxn id="283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:a16="http://schemas.microsoft.com/office/drawing/2014/main" id="{A2BCE6F9-6082-4CAD-AEAF-D716B9783E25}"/>
                </a:ext>
              </a:extLst>
            </p:cNvPr>
            <p:cNvCxnSpPr>
              <a:cxnSpLocks/>
              <a:endCxn id="283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:a16="http://schemas.microsoft.com/office/drawing/2014/main" id="{95FE5B2A-D528-40BC-94C2-4C5D702A3BB0}"/>
                </a:ext>
              </a:extLst>
            </p:cNvPr>
            <p:cNvCxnSpPr>
              <a:cxnSpLocks/>
              <a:stCxn id="305" idx="2"/>
              <a:endCxn id="284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>
              <a:extLst>
                <a:ext uri="{FF2B5EF4-FFF2-40B4-BE49-F238E27FC236}">
                  <a16:creationId xmlns:a16="http://schemas.microsoft.com/office/drawing/2014/main" id="{2EDE7F87-D901-4EE5-84D9-64294D96D897}"/>
                </a:ext>
              </a:extLst>
            </p:cNvPr>
            <p:cNvCxnSpPr>
              <a:cxnSpLocks/>
              <a:stCxn id="287" idx="2"/>
              <a:endCxn id="284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0007B89C-8A93-441D-A3C7-D5CB6E218E54}"/>
                </a:ext>
              </a:extLst>
            </p:cNvPr>
            <p:cNvCxnSpPr>
              <a:cxnSpLocks/>
              <a:stCxn id="287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255">
              <a:extLst>
                <a:ext uri="{FF2B5EF4-FFF2-40B4-BE49-F238E27FC236}">
                  <a16:creationId xmlns:a16="http://schemas.microsoft.com/office/drawing/2014/main" id="{78888D96-3CBC-4373-9F12-1B23C064D250}"/>
                </a:ext>
              </a:extLst>
            </p:cNvPr>
            <p:cNvCxnSpPr>
              <a:cxnSpLocks/>
              <a:stCxn id="288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371176BB-2945-403A-A9A7-3744370E8CB8}"/>
                </a:ext>
              </a:extLst>
            </p:cNvPr>
            <p:cNvCxnSpPr>
              <a:cxnSpLocks/>
              <a:stCxn id="288" idx="2"/>
              <a:endCxn id="287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88A3E96D-15A7-45AD-99B6-27579EC8809E}"/>
                </a:ext>
              </a:extLst>
            </p:cNvPr>
            <p:cNvCxnSpPr>
              <a:cxnSpLocks/>
              <a:stCxn id="293" idx="4"/>
              <a:endCxn id="288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4943A19B-4FCE-4594-9520-AD7A57AB0D25}"/>
                </a:ext>
              </a:extLst>
            </p:cNvPr>
            <p:cNvCxnSpPr>
              <a:cxnSpLocks/>
              <a:stCxn id="292" idx="3"/>
              <a:endCxn id="288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>
              <a:extLst>
                <a:ext uri="{FF2B5EF4-FFF2-40B4-BE49-F238E27FC236}">
                  <a16:creationId xmlns:a16="http://schemas.microsoft.com/office/drawing/2014/main" id="{36E4518D-95D7-4E3E-8BB5-DB6E12D3346F}"/>
                </a:ext>
              </a:extLst>
            </p:cNvPr>
            <p:cNvCxnSpPr>
              <a:cxnSpLocks/>
              <a:stCxn id="292" idx="2"/>
              <a:endCxn id="293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>
              <a:extLst>
                <a:ext uri="{FF2B5EF4-FFF2-40B4-BE49-F238E27FC236}">
                  <a16:creationId xmlns:a16="http://schemas.microsoft.com/office/drawing/2014/main" id="{05BAC96E-7C1D-4F3B-948F-8FDF82692067}"/>
                </a:ext>
              </a:extLst>
            </p:cNvPr>
            <p:cNvCxnSpPr>
              <a:cxnSpLocks/>
              <a:stCxn id="292" idx="1"/>
              <a:endCxn id="294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>
              <a:extLst>
                <a:ext uri="{FF2B5EF4-FFF2-40B4-BE49-F238E27FC236}">
                  <a16:creationId xmlns:a16="http://schemas.microsoft.com/office/drawing/2014/main" id="{6C8A6195-AA87-4C10-BD72-1AF13B57D044}"/>
                </a:ext>
              </a:extLst>
            </p:cNvPr>
            <p:cNvCxnSpPr>
              <a:cxnSpLocks/>
              <a:stCxn id="290" idx="1"/>
              <a:endCxn id="294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E8725494-4D25-449F-9639-F16ECBE52F5D}"/>
                </a:ext>
              </a:extLst>
            </p:cNvPr>
            <p:cNvCxnSpPr>
              <a:cxnSpLocks/>
              <a:stCxn id="290" idx="0"/>
              <a:endCxn id="291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>
              <a:extLst>
                <a:ext uri="{FF2B5EF4-FFF2-40B4-BE49-F238E27FC236}">
                  <a16:creationId xmlns:a16="http://schemas.microsoft.com/office/drawing/2014/main" id="{5139DC2E-4E17-447D-9977-97C8818AE22B}"/>
                </a:ext>
              </a:extLst>
            </p:cNvPr>
            <p:cNvCxnSpPr>
              <a:cxnSpLocks/>
              <a:stCxn id="362" idx="7"/>
              <a:endCxn id="427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56FF29F4-D9DD-4F9A-B75D-FB5158E6CA2F}"/>
                </a:ext>
              </a:extLst>
            </p:cNvPr>
            <p:cNvCxnSpPr>
              <a:cxnSpLocks/>
              <a:endCxn id="289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>
              <a:extLst>
                <a:ext uri="{FF2B5EF4-FFF2-40B4-BE49-F238E27FC236}">
                  <a16:creationId xmlns:a16="http://schemas.microsoft.com/office/drawing/2014/main" id="{137EE875-82DC-480B-B3CC-7115527A31BA}"/>
                </a:ext>
              </a:extLst>
            </p:cNvPr>
            <p:cNvCxnSpPr>
              <a:cxnSpLocks/>
              <a:stCxn id="362" idx="0"/>
              <a:endCxn id="426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>
              <a:extLst>
                <a:ext uri="{FF2B5EF4-FFF2-40B4-BE49-F238E27FC236}">
                  <a16:creationId xmlns:a16="http://schemas.microsoft.com/office/drawing/2014/main" id="{1A18D9F8-3E22-4373-9A13-5DD967E54137}"/>
                </a:ext>
              </a:extLst>
            </p:cNvPr>
            <p:cNvCxnSpPr>
              <a:cxnSpLocks/>
              <a:stCxn id="374" idx="0"/>
              <a:endCxn id="425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>
              <a:extLst>
                <a:ext uri="{FF2B5EF4-FFF2-40B4-BE49-F238E27FC236}">
                  <a16:creationId xmlns:a16="http://schemas.microsoft.com/office/drawing/2014/main" id="{FA4F350C-2EF1-4736-8CD1-F5E23F1A47C6}"/>
                </a:ext>
              </a:extLst>
            </p:cNvPr>
            <p:cNvCxnSpPr>
              <a:cxnSpLocks/>
              <a:stCxn id="374" idx="1"/>
              <a:endCxn id="291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>
              <a:extLst>
                <a:ext uri="{FF2B5EF4-FFF2-40B4-BE49-F238E27FC236}">
                  <a16:creationId xmlns:a16="http://schemas.microsoft.com/office/drawing/2014/main" id="{13D645B3-EBAE-4820-9E92-282F9DBBC1DA}"/>
                </a:ext>
              </a:extLst>
            </p:cNvPr>
            <p:cNvCxnSpPr>
              <a:cxnSpLocks/>
              <a:stCxn id="291" idx="2"/>
              <a:endCxn id="294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>
              <a:extLst>
                <a:ext uri="{FF2B5EF4-FFF2-40B4-BE49-F238E27FC236}">
                  <a16:creationId xmlns:a16="http://schemas.microsoft.com/office/drawing/2014/main" id="{1663D816-53E3-44F3-9BFD-15782BE36F61}"/>
                </a:ext>
              </a:extLst>
            </p:cNvPr>
            <p:cNvCxnSpPr>
              <a:cxnSpLocks/>
              <a:stCxn id="290" idx="2"/>
              <a:endCxn id="292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>
              <a:extLst>
                <a:ext uri="{FF2B5EF4-FFF2-40B4-BE49-F238E27FC236}">
                  <a16:creationId xmlns:a16="http://schemas.microsoft.com/office/drawing/2014/main" id="{CFA57A08-F6B9-45B6-B0C9-792D72522B1A}"/>
                </a:ext>
              </a:extLst>
            </p:cNvPr>
            <p:cNvCxnSpPr>
              <a:cxnSpLocks/>
              <a:stCxn id="289" idx="1"/>
              <a:endCxn id="292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Straight Connector 271">
              <a:extLst>
                <a:ext uri="{FF2B5EF4-FFF2-40B4-BE49-F238E27FC236}">
                  <a16:creationId xmlns:a16="http://schemas.microsoft.com/office/drawing/2014/main" id="{98C937C5-AF10-4233-9E18-EDDB265F3454}"/>
                </a:ext>
              </a:extLst>
            </p:cNvPr>
            <p:cNvCxnSpPr>
              <a:cxnSpLocks/>
              <a:stCxn id="289" idx="3"/>
              <a:endCxn id="306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272">
              <a:extLst>
                <a:ext uri="{FF2B5EF4-FFF2-40B4-BE49-F238E27FC236}">
                  <a16:creationId xmlns:a16="http://schemas.microsoft.com/office/drawing/2014/main" id="{298B07B3-1883-4F03-AD3C-0BF0FE43D5CD}"/>
                </a:ext>
              </a:extLst>
            </p:cNvPr>
            <p:cNvCxnSpPr>
              <a:cxnSpLocks/>
              <a:stCxn id="292" idx="4"/>
              <a:endCxn id="306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>
              <a:extLst>
                <a:ext uri="{FF2B5EF4-FFF2-40B4-BE49-F238E27FC236}">
                  <a16:creationId xmlns:a16="http://schemas.microsoft.com/office/drawing/2014/main" id="{302E19F2-9F6F-4F45-818F-51FAA355FA2E}"/>
                </a:ext>
              </a:extLst>
            </p:cNvPr>
            <p:cNvCxnSpPr>
              <a:cxnSpLocks/>
              <a:stCxn id="288" idx="5"/>
              <a:endCxn id="306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>
              <a:extLst>
                <a:ext uri="{FF2B5EF4-FFF2-40B4-BE49-F238E27FC236}">
                  <a16:creationId xmlns:a16="http://schemas.microsoft.com/office/drawing/2014/main" id="{B7141E8A-D6CA-47A8-B851-91BB501B86D2}"/>
                </a:ext>
              </a:extLst>
            </p:cNvPr>
            <p:cNvCxnSpPr>
              <a:cxnSpLocks/>
              <a:stCxn id="289" idx="7"/>
              <a:endCxn id="290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275">
              <a:extLst>
                <a:ext uri="{FF2B5EF4-FFF2-40B4-BE49-F238E27FC236}">
                  <a16:creationId xmlns:a16="http://schemas.microsoft.com/office/drawing/2014/main" id="{592559B9-29A2-497A-BF18-1C1AFA86EEB9}"/>
                </a:ext>
              </a:extLst>
            </p:cNvPr>
            <p:cNvCxnSpPr>
              <a:cxnSpLocks/>
              <a:stCxn id="287" idx="7"/>
              <a:endCxn id="293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276">
              <a:extLst>
                <a:ext uri="{FF2B5EF4-FFF2-40B4-BE49-F238E27FC236}">
                  <a16:creationId xmlns:a16="http://schemas.microsoft.com/office/drawing/2014/main" id="{0E65A0D4-1AEB-4FBE-A6C7-F709B9CBAD70}"/>
                </a:ext>
              </a:extLst>
            </p:cNvPr>
            <p:cNvCxnSpPr>
              <a:cxnSpLocks/>
              <a:endCxn id="289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8" name="Oval 277">
              <a:extLst>
                <a:ext uri="{FF2B5EF4-FFF2-40B4-BE49-F238E27FC236}">
                  <a16:creationId xmlns:a16="http://schemas.microsoft.com/office/drawing/2014/main" id="{9CEDDEB5-D537-435B-8377-818C31E4B851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Oval 278">
              <a:extLst>
                <a:ext uri="{FF2B5EF4-FFF2-40B4-BE49-F238E27FC236}">
                  <a16:creationId xmlns:a16="http://schemas.microsoft.com/office/drawing/2014/main" id="{A8B7EACD-8FD4-4E3A-8A26-9044A0617604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0BF2B72B-6720-43B5-973A-144CBDFC0A66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91AA3BC4-49FA-4E0C-ABE5-E346F25A773B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Oval 281">
              <a:extLst>
                <a:ext uri="{FF2B5EF4-FFF2-40B4-BE49-F238E27FC236}">
                  <a16:creationId xmlns:a16="http://schemas.microsoft.com/office/drawing/2014/main" id="{EF71B847-7913-4793-A193-1DB58EAA3E6B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F77DB7A4-1011-4AF3-AC2F-9E7FBC6E43B7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Oval 283">
              <a:extLst>
                <a:ext uri="{FF2B5EF4-FFF2-40B4-BE49-F238E27FC236}">
                  <a16:creationId xmlns:a16="http://schemas.microsoft.com/office/drawing/2014/main" id="{50F1BBFB-B2E3-4426-A042-2A195D3515C9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569B5C16-4CC0-4107-9E70-E9BD3F9DAD9D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Oval 285">
              <a:extLst>
                <a:ext uri="{FF2B5EF4-FFF2-40B4-BE49-F238E27FC236}">
                  <a16:creationId xmlns:a16="http://schemas.microsoft.com/office/drawing/2014/main" id="{775641CF-7012-4272-B57D-E9C3C334E6E1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Oval 286">
              <a:extLst>
                <a:ext uri="{FF2B5EF4-FFF2-40B4-BE49-F238E27FC236}">
                  <a16:creationId xmlns:a16="http://schemas.microsoft.com/office/drawing/2014/main" id="{69F220C4-03FD-4819-ADFC-D2877949E9E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Oval 287">
              <a:extLst>
                <a:ext uri="{FF2B5EF4-FFF2-40B4-BE49-F238E27FC236}">
                  <a16:creationId xmlns:a16="http://schemas.microsoft.com/office/drawing/2014/main" id="{EA725BF7-2779-4B3D-BE1A-08029AE23955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Oval 288">
              <a:extLst>
                <a:ext uri="{FF2B5EF4-FFF2-40B4-BE49-F238E27FC236}">
                  <a16:creationId xmlns:a16="http://schemas.microsoft.com/office/drawing/2014/main" id="{C5930D89-FC17-4A14-BB00-CFD467CA8448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826C4DAA-3C3E-4399-B944-0F64961B18C1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6907189B-D84A-4C9D-9DDA-D3E883934E11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E099447C-5426-4BBF-8E60-E434B5540E47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3B85E12F-FB94-4801-99AD-C0B5FD058517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CCC4C9FB-C60D-4E64-9F53-D5BA3A837C24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E2A5EC24-B372-4B1F-BC96-0CF8E49906CF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3AC3E801-5AC5-433A-B005-2BE04734D267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98AB6443-BF2A-46FC-B5D8-B72F6332A5A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8" name="Straight Connector 297">
              <a:extLst>
                <a:ext uri="{FF2B5EF4-FFF2-40B4-BE49-F238E27FC236}">
                  <a16:creationId xmlns:a16="http://schemas.microsoft.com/office/drawing/2014/main" id="{C4C314C5-4577-4BF0-A86D-9AA9CB7FDF9D}"/>
                </a:ext>
              </a:extLst>
            </p:cNvPr>
            <p:cNvCxnSpPr>
              <a:cxnSpLocks/>
              <a:stCxn id="297" idx="2"/>
              <a:endCxn id="279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>
              <a:extLst>
                <a:ext uri="{FF2B5EF4-FFF2-40B4-BE49-F238E27FC236}">
                  <a16:creationId xmlns:a16="http://schemas.microsoft.com/office/drawing/2014/main" id="{523E38A6-323F-43A4-A2FE-B1698AA07090}"/>
                </a:ext>
              </a:extLst>
            </p:cNvPr>
            <p:cNvCxnSpPr>
              <a:cxnSpLocks/>
              <a:stCxn id="280" idx="4"/>
              <a:endCxn id="281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0" name="Oval 299">
              <a:extLst>
                <a:ext uri="{FF2B5EF4-FFF2-40B4-BE49-F238E27FC236}">
                  <a16:creationId xmlns:a16="http://schemas.microsoft.com/office/drawing/2014/main" id="{568EA1FC-9FD5-4BBB-A2AD-590409940BD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1" name="Straight Connector 300">
              <a:extLst>
                <a:ext uri="{FF2B5EF4-FFF2-40B4-BE49-F238E27FC236}">
                  <a16:creationId xmlns:a16="http://schemas.microsoft.com/office/drawing/2014/main" id="{EE301E94-6785-481F-ACEC-22DD4B8CD327}"/>
                </a:ext>
              </a:extLst>
            </p:cNvPr>
            <p:cNvCxnSpPr>
              <a:cxnSpLocks/>
              <a:stCxn id="300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>
              <a:extLst>
                <a:ext uri="{FF2B5EF4-FFF2-40B4-BE49-F238E27FC236}">
                  <a16:creationId xmlns:a16="http://schemas.microsoft.com/office/drawing/2014/main" id="{E0F9471F-7A2F-4926-B5EE-651B194A6905}"/>
                </a:ext>
              </a:extLst>
            </p:cNvPr>
            <p:cNvCxnSpPr>
              <a:cxnSpLocks/>
              <a:stCxn id="300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Straight Connector 302">
              <a:extLst>
                <a:ext uri="{FF2B5EF4-FFF2-40B4-BE49-F238E27FC236}">
                  <a16:creationId xmlns:a16="http://schemas.microsoft.com/office/drawing/2014/main" id="{7EDB3E1C-A8F0-499A-B828-819537F0E1D7}"/>
                </a:ext>
              </a:extLst>
            </p:cNvPr>
            <p:cNvCxnSpPr>
              <a:cxnSpLocks/>
              <a:stCxn id="300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Straight Connector 303">
              <a:extLst>
                <a:ext uri="{FF2B5EF4-FFF2-40B4-BE49-F238E27FC236}">
                  <a16:creationId xmlns:a16="http://schemas.microsoft.com/office/drawing/2014/main" id="{6B9C1564-EA91-4D7D-8BF2-FA3284AFE33E}"/>
                </a:ext>
              </a:extLst>
            </p:cNvPr>
            <p:cNvCxnSpPr>
              <a:cxnSpLocks/>
              <a:endCxn id="280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5" name="Chord 304">
              <a:extLst>
                <a:ext uri="{FF2B5EF4-FFF2-40B4-BE49-F238E27FC236}">
                  <a16:creationId xmlns:a16="http://schemas.microsoft.com/office/drawing/2014/main" id="{C91A2ACB-C039-4DF9-A36F-19297298813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Chord 305">
              <a:extLst>
                <a:ext uri="{FF2B5EF4-FFF2-40B4-BE49-F238E27FC236}">
                  <a16:creationId xmlns:a16="http://schemas.microsoft.com/office/drawing/2014/main" id="{2E5DC447-86C0-481D-9508-E81A405EF66B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7" name="Straight Connector 306">
              <a:extLst>
                <a:ext uri="{FF2B5EF4-FFF2-40B4-BE49-F238E27FC236}">
                  <a16:creationId xmlns:a16="http://schemas.microsoft.com/office/drawing/2014/main" id="{FCDD8B4A-0EA9-43A6-805D-324EE240D2CC}"/>
                </a:ext>
              </a:extLst>
            </p:cNvPr>
            <p:cNvCxnSpPr>
              <a:cxnSpLocks/>
              <a:stCxn id="305" idx="1"/>
              <a:endCxn id="287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Connector 307">
              <a:extLst>
                <a:ext uri="{FF2B5EF4-FFF2-40B4-BE49-F238E27FC236}">
                  <a16:creationId xmlns:a16="http://schemas.microsoft.com/office/drawing/2014/main" id="{373C6692-D094-452C-827E-A54C62E4E181}"/>
                </a:ext>
              </a:extLst>
            </p:cNvPr>
            <p:cNvCxnSpPr>
              <a:cxnSpLocks/>
              <a:endCxn id="359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>
              <a:extLst>
                <a:ext uri="{FF2B5EF4-FFF2-40B4-BE49-F238E27FC236}">
                  <a16:creationId xmlns:a16="http://schemas.microsoft.com/office/drawing/2014/main" id="{906804F7-F4B5-434F-9BCE-6A3EF6D1039C}"/>
                </a:ext>
              </a:extLst>
            </p:cNvPr>
            <p:cNvCxnSpPr>
              <a:cxnSpLocks/>
              <a:endCxn id="374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Straight Connector 309">
              <a:extLst>
                <a:ext uri="{FF2B5EF4-FFF2-40B4-BE49-F238E27FC236}">
                  <a16:creationId xmlns:a16="http://schemas.microsoft.com/office/drawing/2014/main" id="{0AE7BA9E-107E-410D-9915-0437BEBEC086}"/>
                </a:ext>
              </a:extLst>
            </p:cNvPr>
            <p:cNvCxnSpPr>
              <a:cxnSpLocks/>
              <a:stCxn id="359" idx="0"/>
              <a:endCxn id="374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Straight Connector 310">
              <a:extLst>
                <a:ext uri="{FF2B5EF4-FFF2-40B4-BE49-F238E27FC236}">
                  <a16:creationId xmlns:a16="http://schemas.microsoft.com/office/drawing/2014/main" id="{178ACFF6-0A0C-49BE-96C3-E521F9EAAC7D}"/>
                </a:ext>
              </a:extLst>
            </p:cNvPr>
            <p:cNvCxnSpPr>
              <a:cxnSpLocks/>
              <a:stCxn id="425" idx="2"/>
              <a:endCxn id="361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>
              <a:extLst>
                <a:ext uri="{FF2B5EF4-FFF2-40B4-BE49-F238E27FC236}">
                  <a16:creationId xmlns:a16="http://schemas.microsoft.com/office/drawing/2014/main" id="{A06ACE9F-37A7-4A4A-89D4-FE023920A715}"/>
                </a:ext>
              </a:extLst>
            </p:cNvPr>
            <p:cNvCxnSpPr>
              <a:cxnSpLocks/>
              <a:stCxn id="359" idx="7"/>
              <a:endCxn id="361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>
              <a:extLst>
                <a:ext uri="{FF2B5EF4-FFF2-40B4-BE49-F238E27FC236}">
                  <a16:creationId xmlns:a16="http://schemas.microsoft.com/office/drawing/2014/main" id="{7859E751-F635-4CA9-AC9B-536404D33DC3}"/>
                </a:ext>
              </a:extLst>
            </p:cNvPr>
            <p:cNvCxnSpPr>
              <a:cxnSpLocks/>
              <a:endCxn id="374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>
              <a:extLst>
                <a:ext uri="{FF2B5EF4-FFF2-40B4-BE49-F238E27FC236}">
                  <a16:creationId xmlns:a16="http://schemas.microsoft.com/office/drawing/2014/main" id="{865AD565-FF11-4164-AC16-526B4DB1E9BB}"/>
                </a:ext>
              </a:extLst>
            </p:cNvPr>
            <p:cNvCxnSpPr>
              <a:cxnSpLocks/>
              <a:stCxn id="374" idx="6"/>
              <a:endCxn id="361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>
              <a:extLst>
                <a:ext uri="{FF2B5EF4-FFF2-40B4-BE49-F238E27FC236}">
                  <a16:creationId xmlns:a16="http://schemas.microsoft.com/office/drawing/2014/main" id="{4BB0D92A-0FC0-44D4-A508-28813B1ED449}"/>
                </a:ext>
              </a:extLst>
            </p:cNvPr>
            <p:cNvCxnSpPr>
              <a:cxnSpLocks/>
              <a:stCxn id="360" idx="0"/>
              <a:endCxn id="361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Straight Connector 315">
              <a:extLst>
                <a:ext uri="{FF2B5EF4-FFF2-40B4-BE49-F238E27FC236}">
                  <a16:creationId xmlns:a16="http://schemas.microsoft.com/office/drawing/2014/main" id="{CA09E2B2-5EDB-4135-AE64-F2C8A73C94E9}"/>
                </a:ext>
              </a:extLst>
            </p:cNvPr>
            <p:cNvCxnSpPr>
              <a:cxnSpLocks/>
              <a:stCxn id="363" idx="1"/>
              <a:endCxn id="361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Connector 316">
              <a:extLst>
                <a:ext uri="{FF2B5EF4-FFF2-40B4-BE49-F238E27FC236}">
                  <a16:creationId xmlns:a16="http://schemas.microsoft.com/office/drawing/2014/main" id="{C4084EAD-0150-4C76-990C-7DD4DA5AB33A}"/>
                </a:ext>
              </a:extLst>
            </p:cNvPr>
            <p:cNvCxnSpPr>
              <a:cxnSpLocks/>
              <a:stCxn id="363" idx="0"/>
              <a:endCxn id="362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317">
              <a:extLst>
                <a:ext uri="{FF2B5EF4-FFF2-40B4-BE49-F238E27FC236}">
                  <a16:creationId xmlns:a16="http://schemas.microsoft.com/office/drawing/2014/main" id="{4786F27C-FF10-4D73-9B41-FB02D335634C}"/>
                </a:ext>
              </a:extLst>
            </p:cNvPr>
            <p:cNvCxnSpPr>
              <a:cxnSpLocks/>
              <a:stCxn id="362" idx="2"/>
              <a:endCxn id="361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>
              <a:extLst>
                <a:ext uri="{FF2B5EF4-FFF2-40B4-BE49-F238E27FC236}">
                  <a16:creationId xmlns:a16="http://schemas.microsoft.com/office/drawing/2014/main" id="{946BD474-415C-4892-804C-D5A8AD464B10}"/>
                </a:ext>
              </a:extLst>
            </p:cNvPr>
            <p:cNvCxnSpPr>
              <a:cxnSpLocks/>
              <a:stCxn id="362" idx="7"/>
              <a:endCxn id="370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319">
              <a:extLst>
                <a:ext uri="{FF2B5EF4-FFF2-40B4-BE49-F238E27FC236}">
                  <a16:creationId xmlns:a16="http://schemas.microsoft.com/office/drawing/2014/main" id="{6407CA6B-FAAB-419C-AD23-8F9A6CEA4C49}"/>
                </a:ext>
              </a:extLst>
            </p:cNvPr>
            <p:cNvCxnSpPr>
              <a:cxnSpLocks/>
              <a:stCxn id="362" idx="6"/>
              <a:endCxn id="369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>
              <a:extLst>
                <a:ext uri="{FF2B5EF4-FFF2-40B4-BE49-F238E27FC236}">
                  <a16:creationId xmlns:a16="http://schemas.microsoft.com/office/drawing/2014/main" id="{2E778272-CD9C-4F2D-A874-85E4E85B7DAA}"/>
                </a:ext>
              </a:extLst>
            </p:cNvPr>
            <p:cNvCxnSpPr>
              <a:cxnSpLocks/>
              <a:stCxn id="369" idx="7"/>
              <a:endCxn id="370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>
              <a:extLst>
                <a:ext uri="{FF2B5EF4-FFF2-40B4-BE49-F238E27FC236}">
                  <a16:creationId xmlns:a16="http://schemas.microsoft.com/office/drawing/2014/main" id="{A7A16392-634A-45A1-AFCF-FBA599B7DFBC}"/>
                </a:ext>
              </a:extLst>
            </p:cNvPr>
            <p:cNvCxnSpPr>
              <a:cxnSpLocks/>
              <a:stCxn id="426" idx="1"/>
              <a:endCxn id="361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>
              <a:extLst>
                <a:ext uri="{FF2B5EF4-FFF2-40B4-BE49-F238E27FC236}">
                  <a16:creationId xmlns:a16="http://schemas.microsoft.com/office/drawing/2014/main" id="{02D6A37C-A67B-4676-8E64-5640DF2F866E}"/>
                </a:ext>
              </a:extLst>
            </p:cNvPr>
            <p:cNvCxnSpPr>
              <a:cxnSpLocks/>
              <a:endCxn id="359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>
              <a:extLst>
                <a:ext uri="{FF2B5EF4-FFF2-40B4-BE49-F238E27FC236}">
                  <a16:creationId xmlns:a16="http://schemas.microsoft.com/office/drawing/2014/main" id="{04E4833D-497A-4F0F-8B3E-510EBB4373C9}"/>
                </a:ext>
              </a:extLst>
            </p:cNvPr>
            <p:cNvCxnSpPr>
              <a:cxnSpLocks/>
              <a:stCxn id="360" idx="2"/>
              <a:endCxn id="359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Straight Connector 324">
              <a:extLst>
                <a:ext uri="{FF2B5EF4-FFF2-40B4-BE49-F238E27FC236}">
                  <a16:creationId xmlns:a16="http://schemas.microsoft.com/office/drawing/2014/main" id="{78199112-8C7D-4557-A618-AFEBD175DC6D}"/>
                </a:ext>
              </a:extLst>
            </p:cNvPr>
            <p:cNvCxnSpPr>
              <a:cxnSpLocks/>
              <a:stCxn id="375" idx="0"/>
              <a:endCxn id="359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Straight Connector 325">
              <a:extLst>
                <a:ext uri="{FF2B5EF4-FFF2-40B4-BE49-F238E27FC236}">
                  <a16:creationId xmlns:a16="http://schemas.microsoft.com/office/drawing/2014/main" id="{49FE3BD2-0B05-4CFD-B455-0BE66669F53C}"/>
                </a:ext>
              </a:extLst>
            </p:cNvPr>
            <p:cNvCxnSpPr>
              <a:cxnSpLocks/>
              <a:endCxn id="359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Straight Connector 326">
              <a:extLst>
                <a:ext uri="{FF2B5EF4-FFF2-40B4-BE49-F238E27FC236}">
                  <a16:creationId xmlns:a16="http://schemas.microsoft.com/office/drawing/2014/main" id="{627DA20E-216C-4E0A-B4DF-6966B7FD2C57}"/>
                </a:ext>
              </a:extLst>
            </p:cNvPr>
            <p:cNvCxnSpPr>
              <a:cxnSpLocks/>
              <a:stCxn id="375" idx="2"/>
              <a:endCxn id="360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Straight Connector 327">
              <a:extLst>
                <a:ext uri="{FF2B5EF4-FFF2-40B4-BE49-F238E27FC236}">
                  <a16:creationId xmlns:a16="http://schemas.microsoft.com/office/drawing/2014/main" id="{E4C69B3F-0639-449C-970A-ECD1A8A0D59E}"/>
                </a:ext>
              </a:extLst>
            </p:cNvPr>
            <p:cNvCxnSpPr>
              <a:cxnSpLocks/>
              <a:stCxn id="363" idx="2"/>
              <a:endCxn id="360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Connector 328">
              <a:extLst>
                <a:ext uri="{FF2B5EF4-FFF2-40B4-BE49-F238E27FC236}">
                  <a16:creationId xmlns:a16="http://schemas.microsoft.com/office/drawing/2014/main" id="{95B6EF2E-E04D-415A-A170-6B7699471361}"/>
                </a:ext>
              </a:extLst>
            </p:cNvPr>
            <p:cNvCxnSpPr>
              <a:cxnSpLocks/>
              <a:stCxn id="363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329">
              <a:extLst>
                <a:ext uri="{FF2B5EF4-FFF2-40B4-BE49-F238E27FC236}">
                  <a16:creationId xmlns:a16="http://schemas.microsoft.com/office/drawing/2014/main" id="{8E6F62BC-1816-4F53-A538-A429B2D7E639}"/>
                </a:ext>
              </a:extLst>
            </p:cNvPr>
            <p:cNvCxnSpPr>
              <a:cxnSpLocks/>
              <a:stCxn id="364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Connector 330">
              <a:extLst>
                <a:ext uri="{FF2B5EF4-FFF2-40B4-BE49-F238E27FC236}">
                  <a16:creationId xmlns:a16="http://schemas.microsoft.com/office/drawing/2014/main" id="{469036D4-8CE6-4750-814D-4FDCE99B4674}"/>
                </a:ext>
              </a:extLst>
            </p:cNvPr>
            <p:cNvCxnSpPr>
              <a:cxnSpLocks/>
              <a:stCxn id="364" idx="2"/>
              <a:endCxn id="363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Connector 331">
              <a:extLst>
                <a:ext uri="{FF2B5EF4-FFF2-40B4-BE49-F238E27FC236}">
                  <a16:creationId xmlns:a16="http://schemas.microsoft.com/office/drawing/2014/main" id="{14FCA4AF-BC95-4815-88EE-8558E41FB720}"/>
                </a:ext>
              </a:extLst>
            </p:cNvPr>
            <p:cNvCxnSpPr>
              <a:cxnSpLocks/>
              <a:stCxn id="369" idx="4"/>
              <a:endCxn id="364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Straight Connector 332">
              <a:extLst>
                <a:ext uri="{FF2B5EF4-FFF2-40B4-BE49-F238E27FC236}">
                  <a16:creationId xmlns:a16="http://schemas.microsoft.com/office/drawing/2014/main" id="{2084E696-7EDB-418C-B958-A2F4229C8805}"/>
                </a:ext>
              </a:extLst>
            </p:cNvPr>
            <p:cNvCxnSpPr>
              <a:cxnSpLocks/>
              <a:stCxn id="368" idx="3"/>
              <a:endCxn id="364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Straight Connector 333">
              <a:extLst>
                <a:ext uri="{FF2B5EF4-FFF2-40B4-BE49-F238E27FC236}">
                  <a16:creationId xmlns:a16="http://schemas.microsoft.com/office/drawing/2014/main" id="{961158D0-E463-499A-9791-0E0A8F24D6F8}"/>
                </a:ext>
              </a:extLst>
            </p:cNvPr>
            <p:cNvCxnSpPr>
              <a:cxnSpLocks/>
              <a:stCxn id="368" idx="2"/>
              <a:endCxn id="369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334">
              <a:extLst>
                <a:ext uri="{FF2B5EF4-FFF2-40B4-BE49-F238E27FC236}">
                  <a16:creationId xmlns:a16="http://schemas.microsoft.com/office/drawing/2014/main" id="{13BCCF43-7AE9-40E0-BFD0-DD9309A6816F}"/>
                </a:ext>
              </a:extLst>
            </p:cNvPr>
            <p:cNvCxnSpPr>
              <a:cxnSpLocks/>
              <a:stCxn id="368" idx="1"/>
              <a:endCxn id="370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335">
              <a:extLst>
                <a:ext uri="{FF2B5EF4-FFF2-40B4-BE49-F238E27FC236}">
                  <a16:creationId xmlns:a16="http://schemas.microsoft.com/office/drawing/2014/main" id="{260C41DF-7899-497E-9BC9-7B63B7542547}"/>
                </a:ext>
              </a:extLst>
            </p:cNvPr>
            <p:cNvCxnSpPr>
              <a:cxnSpLocks/>
              <a:stCxn id="366" idx="1"/>
              <a:endCxn id="370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Straight Connector 336">
              <a:extLst>
                <a:ext uri="{FF2B5EF4-FFF2-40B4-BE49-F238E27FC236}">
                  <a16:creationId xmlns:a16="http://schemas.microsoft.com/office/drawing/2014/main" id="{9A925E5B-591D-456C-A046-9331FFB1F3A2}"/>
                </a:ext>
              </a:extLst>
            </p:cNvPr>
            <p:cNvCxnSpPr>
              <a:cxnSpLocks/>
              <a:stCxn id="366" idx="0"/>
              <a:endCxn id="367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Straight Connector 337">
              <a:extLst>
                <a:ext uri="{FF2B5EF4-FFF2-40B4-BE49-F238E27FC236}">
                  <a16:creationId xmlns:a16="http://schemas.microsoft.com/office/drawing/2014/main" id="{D7B90A13-08B7-43FF-A47A-3933FC589730}"/>
                </a:ext>
              </a:extLst>
            </p:cNvPr>
            <p:cNvCxnSpPr>
              <a:cxnSpLocks/>
              <a:stCxn id="372" idx="0"/>
              <a:endCxn id="371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Straight Connector 338">
              <a:extLst>
                <a:ext uri="{FF2B5EF4-FFF2-40B4-BE49-F238E27FC236}">
                  <a16:creationId xmlns:a16="http://schemas.microsoft.com/office/drawing/2014/main" id="{552F023E-F861-4D0A-9015-A77CE58EAE0D}"/>
                </a:ext>
              </a:extLst>
            </p:cNvPr>
            <p:cNvCxnSpPr>
              <a:cxnSpLocks/>
              <a:stCxn id="400" idx="7"/>
              <a:endCxn id="371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Straight Connector 339">
              <a:extLst>
                <a:ext uri="{FF2B5EF4-FFF2-40B4-BE49-F238E27FC236}">
                  <a16:creationId xmlns:a16="http://schemas.microsoft.com/office/drawing/2014/main" id="{923B0743-5E3F-4DF0-B080-CCD4E560A777}"/>
                </a:ext>
              </a:extLst>
            </p:cNvPr>
            <p:cNvCxnSpPr>
              <a:cxnSpLocks/>
              <a:endCxn id="372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Straight Connector 340">
              <a:extLst>
                <a:ext uri="{FF2B5EF4-FFF2-40B4-BE49-F238E27FC236}">
                  <a16:creationId xmlns:a16="http://schemas.microsoft.com/office/drawing/2014/main" id="{EDE58932-D9CD-4E27-9EFD-E101EBDACCC5}"/>
                </a:ext>
              </a:extLst>
            </p:cNvPr>
            <p:cNvCxnSpPr>
              <a:cxnSpLocks/>
              <a:stCxn id="399" idx="5"/>
              <a:endCxn id="373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Straight Connector 341">
              <a:extLst>
                <a:ext uri="{FF2B5EF4-FFF2-40B4-BE49-F238E27FC236}">
                  <a16:creationId xmlns:a16="http://schemas.microsoft.com/office/drawing/2014/main" id="{C750B407-FC67-44BB-8610-F9FC2DC8C790}"/>
                </a:ext>
              </a:extLst>
            </p:cNvPr>
            <p:cNvCxnSpPr>
              <a:cxnSpLocks/>
              <a:endCxn id="373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Straight Connector 342">
              <a:extLst>
                <a:ext uri="{FF2B5EF4-FFF2-40B4-BE49-F238E27FC236}">
                  <a16:creationId xmlns:a16="http://schemas.microsoft.com/office/drawing/2014/main" id="{3F0D27C1-E130-400F-8F39-3CAC3F8A23B6}"/>
                </a:ext>
              </a:extLst>
            </p:cNvPr>
            <p:cNvCxnSpPr>
              <a:cxnSpLocks/>
              <a:stCxn id="373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Straight Connector 343">
              <a:extLst>
                <a:ext uri="{FF2B5EF4-FFF2-40B4-BE49-F238E27FC236}">
                  <a16:creationId xmlns:a16="http://schemas.microsoft.com/office/drawing/2014/main" id="{214F75FF-8C94-47DA-AE08-71F44BDBD1EC}"/>
                </a:ext>
              </a:extLst>
            </p:cNvPr>
            <p:cNvCxnSpPr>
              <a:cxnSpLocks/>
              <a:stCxn id="373" idx="3"/>
              <a:endCxn id="365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Straight Connector 344">
              <a:extLst>
                <a:ext uri="{FF2B5EF4-FFF2-40B4-BE49-F238E27FC236}">
                  <a16:creationId xmlns:a16="http://schemas.microsoft.com/office/drawing/2014/main" id="{0B70F7DA-D64B-46D2-A547-BC4CE795EA07}"/>
                </a:ext>
              </a:extLst>
            </p:cNvPr>
            <p:cNvCxnSpPr>
              <a:cxnSpLocks/>
              <a:stCxn id="373" idx="1"/>
              <a:endCxn id="366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Straight Connector 345">
              <a:extLst>
                <a:ext uri="{FF2B5EF4-FFF2-40B4-BE49-F238E27FC236}">
                  <a16:creationId xmlns:a16="http://schemas.microsoft.com/office/drawing/2014/main" id="{6DBD6E1B-8784-4704-8195-0BCDB0DD12FE}"/>
                </a:ext>
              </a:extLst>
            </p:cNvPr>
            <p:cNvCxnSpPr>
              <a:cxnSpLocks/>
              <a:stCxn id="372" idx="2"/>
              <a:endCxn id="366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Straight Connector 346">
              <a:extLst>
                <a:ext uri="{FF2B5EF4-FFF2-40B4-BE49-F238E27FC236}">
                  <a16:creationId xmlns:a16="http://schemas.microsoft.com/office/drawing/2014/main" id="{DAEBF375-FD76-449E-9314-344626C47C5D}"/>
                </a:ext>
              </a:extLst>
            </p:cNvPr>
            <p:cNvCxnSpPr>
              <a:cxnSpLocks/>
              <a:stCxn id="371" idx="3"/>
              <a:endCxn id="366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Straight Connector 347">
              <a:extLst>
                <a:ext uri="{FF2B5EF4-FFF2-40B4-BE49-F238E27FC236}">
                  <a16:creationId xmlns:a16="http://schemas.microsoft.com/office/drawing/2014/main" id="{4EAB9229-0CC2-439A-8AAE-2CC9F2517F00}"/>
                </a:ext>
              </a:extLst>
            </p:cNvPr>
            <p:cNvCxnSpPr>
              <a:cxnSpLocks/>
              <a:stCxn id="371" idx="2"/>
              <a:endCxn id="367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Straight Connector 348">
              <a:extLst>
                <a:ext uri="{FF2B5EF4-FFF2-40B4-BE49-F238E27FC236}">
                  <a16:creationId xmlns:a16="http://schemas.microsoft.com/office/drawing/2014/main" id="{D8EB75F0-8C67-46F0-9C06-932B2B561750}"/>
                </a:ext>
              </a:extLst>
            </p:cNvPr>
            <p:cNvCxnSpPr>
              <a:cxnSpLocks/>
              <a:stCxn id="367" idx="1"/>
              <a:endCxn id="370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Straight Connector 349">
              <a:extLst>
                <a:ext uri="{FF2B5EF4-FFF2-40B4-BE49-F238E27FC236}">
                  <a16:creationId xmlns:a16="http://schemas.microsoft.com/office/drawing/2014/main" id="{5C6A195A-EDFA-4340-B8ED-E41DE0AC644C}"/>
                </a:ext>
              </a:extLst>
            </p:cNvPr>
            <p:cNvCxnSpPr>
              <a:cxnSpLocks/>
              <a:stCxn id="366" idx="2"/>
              <a:endCxn id="368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Straight Connector 350">
              <a:extLst>
                <a:ext uri="{FF2B5EF4-FFF2-40B4-BE49-F238E27FC236}">
                  <a16:creationId xmlns:a16="http://schemas.microsoft.com/office/drawing/2014/main" id="{D39BF66C-8B3F-4EDB-9FFB-B4AD8FFDE955}"/>
                </a:ext>
              </a:extLst>
            </p:cNvPr>
            <p:cNvCxnSpPr>
              <a:cxnSpLocks/>
              <a:stCxn id="365" idx="1"/>
              <a:endCxn id="368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351">
              <a:extLst>
                <a:ext uri="{FF2B5EF4-FFF2-40B4-BE49-F238E27FC236}">
                  <a16:creationId xmlns:a16="http://schemas.microsoft.com/office/drawing/2014/main" id="{2F79F56F-9637-47B3-AB27-DD13D4C283C6}"/>
                </a:ext>
              </a:extLst>
            </p:cNvPr>
            <p:cNvCxnSpPr>
              <a:cxnSpLocks/>
              <a:stCxn id="365" idx="3"/>
              <a:endCxn id="376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Straight Connector 352">
              <a:extLst>
                <a:ext uri="{FF2B5EF4-FFF2-40B4-BE49-F238E27FC236}">
                  <a16:creationId xmlns:a16="http://schemas.microsoft.com/office/drawing/2014/main" id="{99586380-8D38-4885-88E4-36DD82154099}"/>
                </a:ext>
              </a:extLst>
            </p:cNvPr>
            <p:cNvCxnSpPr>
              <a:cxnSpLocks/>
              <a:stCxn id="368" idx="4"/>
              <a:endCxn id="376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Straight Connector 353">
              <a:extLst>
                <a:ext uri="{FF2B5EF4-FFF2-40B4-BE49-F238E27FC236}">
                  <a16:creationId xmlns:a16="http://schemas.microsoft.com/office/drawing/2014/main" id="{5C925850-0994-4830-9B1F-10EDF27BC020}"/>
                </a:ext>
              </a:extLst>
            </p:cNvPr>
            <p:cNvCxnSpPr>
              <a:cxnSpLocks/>
              <a:stCxn id="364" idx="5"/>
              <a:endCxn id="376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Straight Connector 354">
              <a:extLst>
                <a:ext uri="{FF2B5EF4-FFF2-40B4-BE49-F238E27FC236}">
                  <a16:creationId xmlns:a16="http://schemas.microsoft.com/office/drawing/2014/main" id="{5170E3E0-808B-4B8B-82AD-A59AD4C9BC69}"/>
                </a:ext>
              </a:extLst>
            </p:cNvPr>
            <p:cNvCxnSpPr>
              <a:cxnSpLocks/>
              <a:stCxn id="365" idx="7"/>
              <a:endCxn id="366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Straight Connector 355">
              <a:extLst>
                <a:ext uri="{FF2B5EF4-FFF2-40B4-BE49-F238E27FC236}">
                  <a16:creationId xmlns:a16="http://schemas.microsoft.com/office/drawing/2014/main" id="{A7546D67-5BF4-4226-8EE4-DCF808F46947}"/>
                </a:ext>
              </a:extLst>
            </p:cNvPr>
            <p:cNvCxnSpPr>
              <a:cxnSpLocks/>
              <a:stCxn id="363" idx="7"/>
              <a:endCxn id="369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Straight Connector 356">
              <a:extLst>
                <a:ext uri="{FF2B5EF4-FFF2-40B4-BE49-F238E27FC236}">
                  <a16:creationId xmlns:a16="http://schemas.microsoft.com/office/drawing/2014/main" id="{1D005286-EB1C-4547-97CC-FEA9386E3BA6}"/>
                </a:ext>
              </a:extLst>
            </p:cNvPr>
            <p:cNvCxnSpPr>
              <a:cxnSpLocks/>
              <a:endCxn id="365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Straight Connector 357">
              <a:extLst>
                <a:ext uri="{FF2B5EF4-FFF2-40B4-BE49-F238E27FC236}">
                  <a16:creationId xmlns:a16="http://schemas.microsoft.com/office/drawing/2014/main" id="{D716AD86-8CD3-4736-96D7-208AD7E1DD15}"/>
                </a:ext>
              </a:extLst>
            </p:cNvPr>
            <p:cNvCxnSpPr>
              <a:cxnSpLocks/>
              <a:stCxn id="373" idx="7"/>
              <a:endCxn id="372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9" name="Oval 358">
              <a:extLst>
                <a:ext uri="{FF2B5EF4-FFF2-40B4-BE49-F238E27FC236}">
                  <a16:creationId xmlns:a16="http://schemas.microsoft.com/office/drawing/2014/main" id="{8B1D872D-63BF-429F-AE28-948EEC2A491B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0" name="Oval 359">
              <a:extLst>
                <a:ext uri="{FF2B5EF4-FFF2-40B4-BE49-F238E27FC236}">
                  <a16:creationId xmlns:a16="http://schemas.microsoft.com/office/drawing/2014/main" id="{9A79A583-8572-4EE9-81D2-242A398716C8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1" name="Oval 360">
              <a:extLst>
                <a:ext uri="{FF2B5EF4-FFF2-40B4-BE49-F238E27FC236}">
                  <a16:creationId xmlns:a16="http://schemas.microsoft.com/office/drawing/2014/main" id="{93765A01-C25C-49E9-859A-F592ED2C6B4D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2" name="Oval 361">
              <a:extLst>
                <a:ext uri="{FF2B5EF4-FFF2-40B4-BE49-F238E27FC236}">
                  <a16:creationId xmlns:a16="http://schemas.microsoft.com/office/drawing/2014/main" id="{C3AD3EF7-F782-4B6B-AF4E-48570719A521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3" name="Oval 362">
              <a:extLst>
                <a:ext uri="{FF2B5EF4-FFF2-40B4-BE49-F238E27FC236}">
                  <a16:creationId xmlns:a16="http://schemas.microsoft.com/office/drawing/2014/main" id="{44F17CB1-F1E2-4CC3-9873-42722997C7F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Oval 363">
              <a:extLst>
                <a:ext uri="{FF2B5EF4-FFF2-40B4-BE49-F238E27FC236}">
                  <a16:creationId xmlns:a16="http://schemas.microsoft.com/office/drawing/2014/main" id="{F77B708D-4387-4BA7-BEE4-20C177816441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Oval 364">
              <a:extLst>
                <a:ext uri="{FF2B5EF4-FFF2-40B4-BE49-F238E27FC236}">
                  <a16:creationId xmlns:a16="http://schemas.microsoft.com/office/drawing/2014/main" id="{926B8C65-9C62-4F70-83C7-C0C5316D52BA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Oval 365">
              <a:extLst>
                <a:ext uri="{FF2B5EF4-FFF2-40B4-BE49-F238E27FC236}">
                  <a16:creationId xmlns:a16="http://schemas.microsoft.com/office/drawing/2014/main" id="{24BBF55B-A09D-4F1A-944C-CD42847E31EA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Oval 366">
              <a:extLst>
                <a:ext uri="{FF2B5EF4-FFF2-40B4-BE49-F238E27FC236}">
                  <a16:creationId xmlns:a16="http://schemas.microsoft.com/office/drawing/2014/main" id="{A367FA72-C335-4230-BE8E-EB4C24A48EB0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8" name="Oval 367">
              <a:extLst>
                <a:ext uri="{FF2B5EF4-FFF2-40B4-BE49-F238E27FC236}">
                  <a16:creationId xmlns:a16="http://schemas.microsoft.com/office/drawing/2014/main" id="{50497FB5-D246-409C-B35E-5E4EC9874A34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9" name="Oval 368">
              <a:extLst>
                <a:ext uri="{FF2B5EF4-FFF2-40B4-BE49-F238E27FC236}">
                  <a16:creationId xmlns:a16="http://schemas.microsoft.com/office/drawing/2014/main" id="{C4A20C61-1783-4B74-8310-C7CD9455AD0C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0" name="Oval 369">
              <a:extLst>
                <a:ext uri="{FF2B5EF4-FFF2-40B4-BE49-F238E27FC236}">
                  <a16:creationId xmlns:a16="http://schemas.microsoft.com/office/drawing/2014/main" id="{1BDB3E47-276F-40FD-A387-9458A6FD05E3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1" name="Oval 370">
              <a:extLst>
                <a:ext uri="{FF2B5EF4-FFF2-40B4-BE49-F238E27FC236}">
                  <a16:creationId xmlns:a16="http://schemas.microsoft.com/office/drawing/2014/main" id="{E937DFB4-8E09-4A00-9F42-C6B2D65C8D64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2" name="Oval 371">
              <a:extLst>
                <a:ext uri="{FF2B5EF4-FFF2-40B4-BE49-F238E27FC236}">
                  <a16:creationId xmlns:a16="http://schemas.microsoft.com/office/drawing/2014/main" id="{7F778C69-1E4D-4016-BBE6-3D31BD1D417A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Oval 372">
              <a:extLst>
                <a:ext uri="{FF2B5EF4-FFF2-40B4-BE49-F238E27FC236}">
                  <a16:creationId xmlns:a16="http://schemas.microsoft.com/office/drawing/2014/main" id="{AED41375-857F-4603-9519-08F3BC6BCCE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4" name="Oval 373">
              <a:extLst>
                <a:ext uri="{FF2B5EF4-FFF2-40B4-BE49-F238E27FC236}">
                  <a16:creationId xmlns:a16="http://schemas.microsoft.com/office/drawing/2014/main" id="{2DDD9777-CF9A-46A4-8B74-76B90520DA88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5" name="Chord 374">
              <a:extLst>
                <a:ext uri="{FF2B5EF4-FFF2-40B4-BE49-F238E27FC236}">
                  <a16:creationId xmlns:a16="http://schemas.microsoft.com/office/drawing/2014/main" id="{91CEC378-8297-4056-8F13-129D45C2336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6" name="Chord 375">
              <a:extLst>
                <a:ext uri="{FF2B5EF4-FFF2-40B4-BE49-F238E27FC236}">
                  <a16:creationId xmlns:a16="http://schemas.microsoft.com/office/drawing/2014/main" id="{3A74C7A2-AD14-4625-8E12-65B8346650C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7" name="Straight Connector 376">
              <a:extLst>
                <a:ext uri="{FF2B5EF4-FFF2-40B4-BE49-F238E27FC236}">
                  <a16:creationId xmlns:a16="http://schemas.microsoft.com/office/drawing/2014/main" id="{9F5DB11B-C551-4000-9F6B-339FC2034DBA}"/>
                </a:ext>
              </a:extLst>
            </p:cNvPr>
            <p:cNvCxnSpPr>
              <a:cxnSpLocks/>
              <a:stCxn id="375" idx="1"/>
              <a:endCxn id="363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Straight Connector 377">
              <a:extLst>
                <a:ext uri="{FF2B5EF4-FFF2-40B4-BE49-F238E27FC236}">
                  <a16:creationId xmlns:a16="http://schemas.microsoft.com/office/drawing/2014/main" id="{B880F1D9-920B-4A2D-90F1-21329B0FCC1D}"/>
                </a:ext>
              </a:extLst>
            </p:cNvPr>
            <p:cNvCxnSpPr>
              <a:cxnSpLocks/>
              <a:stCxn id="397" idx="6"/>
              <a:endCxn id="371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Straight Connector 378">
              <a:extLst>
                <a:ext uri="{FF2B5EF4-FFF2-40B4-BE49-F238E27FC236}">
                  <a16:creationId xmlns:a16="http://schemas.microsoft.com/office/drawing/2014/main" id="{2588E090-3BAA-4A70-B6A3-1605DF137B26}"/>
                </a:ext>
              </a:extLst>
            </p:cNvPr>
            <p:cNvCxnSpPr>
              <a:cxnSpLocks/>
              <a:stCxn id="394" idx="4"/>
              <a:endCxn id="400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Straight Connector 379">
              <a:extLst>
                <a:ext uri="{FF2B5EF4-FFF2-40B4-BE49-F238E27FC236}">
                  <a16:creationId xmlns:a16="http://schemas.microsoft.com/office/drawing/2014/main" id="{ABAE8F78-B344-4222-B30A-BB32018D61CB}"/>
                </a:ext>
              </a:extLst>
            </p:cNvPr>
            <p:cNvCxnSpPr>
              <a:cxnSpLocks/>
              <a:stCxn id="400" idx="4"/>
              <a:endCxn id="399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Straight Connector 380">
              <a:extLst>
                <a:ext uri="{FF2B5EF4-FFF2-40B4-BE49-F238E27FC236}">
                  <a16:creationId xmlns:a16="http://schemas.microsoft.com/office/drawing/2014/main" id="{F27556C6-C2E3-4452-A5E4-32E2940197D7}"/>
                </a:ext>
              </a:extLst>
            </p:cNvPr>
            <p:cNvCxnSpPr>
              <a:cxnSpLocks/>
              <a:stCxn id="398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Straight Connector 381">
              <a:extLst>
                <a:ext uri="{FF2B5EF4-FFF2-40B4-BE49-F238E27FC236}">
                  <a16:creationId xmlns:a16="http://schemas.microsoft.com/office/drawing/2014/main" id="{CD762F0E-6E92-406E-A8F6-901073D53291}"/>
                </a:ext>
              </a:extLst>
            </p:cNvPr>
            <p:cNvCxnSpPr>
              <a:cxnSpLocks/>
              <a:stCxn id="398" idx="0"/>
              <a:endCxn id="399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Straight Connector 382">
              <a:extLst>
                <a:ext uri="{FF2B5EF4-FFF2-40B4-BE49-F238E27FC236}">
                  <a16:creationId xmlns:a16="http://schemas.microsoft.com/office/drawing/2014/main" id="{0AE22761-7890-4226-B141-8F41B745299B}"/>
                </a:ext>
              </a:extLst>
            </p:cNvPr>
            <p:cNvCxnSpPr>
              <a:cxnSpLocks/>
              <a:stCxn id="408" idx="1"/>
              <a:endCxn id="394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Straight Connector 383">
              <a:extLst>
                <a:ext uri="{FF2B5EF4-FFF2-40B4-BE49-F238E27FC236}">
                  <a16:creationId xmlns:a16="http://schemas.microsoft.com/office/drawing/2014/main" id="{14BF30D9-F27B-4D31-A3AA-C66ABADA7E00}"/>
                </a:ext>
              </a:extLst>
            </p:cNvPr>
            <p:cNvCxnSpPr>
              <a:cxnSpLocks/>
              <a:stCxn id="399" idx="2"/>
              <a:endCxn id="408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Straight Connector 384">
              <a:extLst>
                <a:ext uri="{FF2B5EF4-FFF2-40B4-BE49-F238E27FC236}">
                  <a16:creationId xmlns:a16="http://schemas.microsoft.com/office/drawing/2014/main" id="{6FF3457E-B0D5-46F3-B9BE-37A4EE6B4F2F}"/>
                </a:ext>
              </a:extLst>
            </p:cNvPr>
            <p:cNvCxnSpPr>
              <a:cxnSpLocks/>
              <a:stCxn id="398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Straight Connector 385">
              <a:extLst>
                <a:ext uri="{FF2B5EF4-FFF2-40B4-BE49-F238E27FC236}">
                  <a16:creationId xmlns:a16="http://schemas.microsoft.com/office/drawing/2014/main" id="{4F709E58-2A84-4E8E-B065-4742BB08F816}"/>
                </a:ext>
              </a:extLst>
            </p:cNvPr>
            <p:cNvCxnSpPr>
              <a:cxnSpLocks/>
              <a:stCxn id="371" idx="1"/>
              <a:endCxn id="278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Straight Connector 386">
              <a:extLst>
                <a:ext uri="{FF2B5EF4-FFF2-40B4-BE49-F238E27FC236}">
                  <a16:creationId xmlns:a16="http://schemas.microsoft.com/office/drawing/2014/main" id="{4BDF1C77-26CE-444F-A3D1-68CAC0F4E5F2}"/>
                </a:ext>
              </a:extLst>
            </p:cNvPr>
            <p:cNvCxnSpPr>
              <a:cxnSpLocks/>
              <a:stCxn id="396" idx="6"/>
              <a:endCxn id="395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Straight Connector 387">
              <a:extLst>
                <a:ext uri="{FF2B5EF4-FFF2-40B4-BE49-F238E27FC236}">
                  <a16:creationId xmlns:a16="http://schemas.microsoft.com/office/drawing/2014/main" id="{3DED5268-BAA1-4A51-832C-C4E6FED47B77}"/>
                </a:ext>
              </a:extLst>
            </p:cNvPr>
            <p:cNvCxnSpPr>
              <a:cxnSpLocks/>
              <a:stCxn id="394" idx="7"/>
              <a:endCxn id="396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Straight Connector 388">
              <a:extLst>
                <a:ext uri="{FF2B5EF4-FFF2-40B4-BE49-F238E27FC236}">
                  <a16:creationId xmlns:a16="http://schemas.microsoft.com/office/drawing/2014/main" id="{21674F67-6BFB-4FAF-8951-93A7C0E9C247}"/>
                </a:ext>
              </a:extLst>
            </p:cNvPr>
            <p:cNvCxnSpPr>
              <a:cxnSpLocks/>
              <a:stCxn id="394" idx="5"/>
              <a:endCxn id="397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Straight Connector 389">
              <a:extLst>
                <a:ext uri="{FF2B5EF4-FFF2-40B4-BE49-F238E27FC236}">
                  <a16:creationId xmlns:a16="http://schemas.microsoft.com/office/drawing/2014/main" id="{82860D0B-7438-4C0D-9DB6-EF0F84226305}"/>
                </a:ext>
              </a:extLst>
            </p:cNvPr>
            <p:cNvCxnSpPr>
              <a:cxnSpLocks/>
              <a:stCxn id="395" idx="3"/>
              <a:endCxn id="397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Straight Connector 390">
              <a:extLst>
                <a:ext uri="{FF2B5EF4-FFF2-40B4-BE49-F238E27FC236}">
                  <a16:creationId xmlns:a16="http://schemas.microsoft.com/office/drawing/2014/main" id="{17563254-62E3-4BCB-B9F2-5B0A5522DCB0}"/>
                </a:ext>
              </a:extLst>
            </p:cNvPr>
            <p:cNvCxnSpPr>
              <a:cxnSpLocks/>
              <a:stCxn id="397" idx="4"/>
              <a:endCxn id="400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Connector 391">
              <a:extLst>
                <a:ext uri="{FF2B5EF4-FFF2-40B4-BE49-F238E27FC236}">
                  <a16:creationId xmlns:a16="http://schemas.microsoft.com/office/drawing/2014/main" id="{095FBFAD-C2D3-4677-A7C3-C3ED4C44AE89}"/>
                </a:ext>
              </a:extLst>
            </p:cNvPr>
            <p:cNvCxnSpPr>
              <a:cxnSpLocks/>
              <a:stCxn id="373" idx="2"/>
              <a:endCxn id="398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Connector 392">
              <a:extLst>
                <a:ext uri="{FF2B5EF4-FFF2-40B4-BE49-F238E27FC236}">
                  <a16:creationId xmlns:a16="http://schemas.microsoft.com/office/drawing/2014/main" id="{E85A8937-526E-44C7-A7AF-B2B1278D62E6}"/>
                </a:ext>
              </a:extLst>
            </p:cNvPr>
            <p:cNvCxnSpPr>
              <a:cxnSpLocks/>
              <a:endCxn id="398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4" name="Oval 393">
              <a:extLst>
                <a:ext uri="{FF2B5EF4-FFF2-40B4-BE49-F238E27FC236}">
                  <a16:creationId xmlns:a16="http://schemas.microsoft.com/office/drawing/2014/main" id="{42A1BE90-A2F3-4E4A-86CF-A0424FB2731F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5" name="Oval 394">
              <a:extLst>
                <a:ext uri="{FF2B5EF4-FFF2-40B4-BE49-F238E27FC236}">
                  <a16:creationId xmlns:a16="http://schemas.microsoft.com/office/drawing/2014/main" id="{1E41BD6E-3D78-40CB-98A7-A986943A84A7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6" name="Oval 395">
              <a:extLst>
                <a:ext uri="{FF2B5EF4-FFF2-40B4-BE49-F238E27FC236}">
                  <a16:creationId xmlns:a16="http://schemas.microsoft.com/office/drawing/2014/main" id="{D0137270-F7EC-4267-8CC2-8A6D79499BBA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7" name="Oval 396">
              <a:extLst>
                <a:ext uri="{FF2B5EF4-FFF2-40B4-BE49-F238E27FC236}">
                  <a16:creationId xmlns:a16="http://schemas.microsoft.com/office/drawing/2014/main" id="{5ADD6054-52F4-459F-958A-09C57B30C36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8" name="Oval 397">
              <a:extLst>
                <a:ext uri="{FF2B5EF4-FFF2-40B4-BE49-F238E27FC236}">
                  <a16:creationId xmlns:a16="http://schemas.microsoft.com/office/drawing/2014/main" id="{8F173D68-508F-49BB-8F07-E45FB1559BD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9" name="Oval 398">
              <a:extLst>
                <a:ext uri="{FF2B5EF4-FFF2-40B4-BE49-F238E27FC236}">
                  <a16:creationId xmlns:a16="http://schemas.microsoft.com/office/drawing/2014/main" id="{49893196-886A-4592-8C8B-8D5EC7AAED3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0" name="Oval 399">
              <a:extLst>
                <a:ext uri="{FF2B5EF4-FFF2-40B4-BE49-F238E27FC236}">
                  <a16:creationId xmlns:a16="http://schemas.microsoft.com/office/drawing/2014/main" id="{CF79092E-BFA4-4503-82B6-91712097458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1" name="Straight Connector 400">
              <a:extLst>
                <a:ext uri="{FF2B5EF4-FFF2-40B4-BE49-F238E27FC236}">
                  <a16:creationId xmlns:a16="http://schemas.microsoft.com/office/drawing/2014/main" id="{F14745B8-06E9-4280-8483-AF16DD583711}"/>
                </a:ext>
              </a:extLst>
            </p:cNvPr>
            <p:cNvCxnSpPr>
              <a:cxnSpLocks/>
              <a:stCxn id="400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Straight Connector 401">
              <a:extLst>
                <a:ext uri="{FF2B5EF4-FFF2-40B4-BE49-F238E27FC236}">
                  <a16:creationId xmlns:a16="http://schemas.microsoft.com/office/drawing/2014/main" id="{2F4E623F-95AE-41B2-8811-03383896157F}"/>
                </a:ext>
              </a:extLst>
            </p:cNvPr>
            <p:cNvCxnSpPr>
              <a:cxnSpLocks/>
              <a:stCxn id="396" idx="4"/>
              <a:endCxn id="397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3" name="Oval 402">
              <a:extLst>
                <a:ext uri="{FF2B5EF4-FFF2-40B4-BE49-F238E27FC236}">
                  <a16:creationId xmlns:a16="http://schemas.microsoft.com/office/drawing/2014/main" id="{DC41E2DF-9E68-49C0-8AFF-75AEFF7C09D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4" name="Straight Connector 403">
              <a:extLst>
                <a:ext uri="{FF2B5EF4-FFF2-40B4-BE49-F238E27FC236}">
                  <a16:creationId xmlns:a16="http://schemas.microsoft.com/office/drawing/2014/main" id="{A47C7AFE-772C-4719-AADF-7E3D4D93A38F}"/>
                </a:ext>
              </a:extLst>
            </p:cNvPr>
            <p:cNvCxnSpPr>
              <a:cxnSpLocks/>
              <a:stCxn id="403" idx="3"/>
              <a:endCxn id="367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Straight Connector 404">
              <a:extLst>
                <a:ext uri="{FF2B5EF4-FFF2-40B4-BE49-F238E27FC236}">
                  <a16:creationId xmlns:a16="http://schemas.microsoft.com/office/drawing/2014/main" id="{33E06932-50A7-4638-823E-CE6E8B8C028C}"/>
                </a:ext>
              </a:extLst>
            </p:cNvPr>
            <p:cNvCxnSpPr>
              <a:cxnSpLocks/>
              <a:stCxn id="403" idx="2"/>
              <a:endCxn id="278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Straight Connector 405">
              <a:extLst>
                <a:ext uri="{FF2B5EF4-FFF2-40B4-BE49-F238E27FC236}">
                  <a16:creationId xmlns:a16="http://schemas.microsoft.com/office/drawing/2014/main" id="{96418108-72CE-4D65-9BEB-383A470454B4}"/>
                </a:ext>
              </a:extLst>
            </p:cNvPr>
            <p:cNvCxnSpPr>
              <a:cxnSpLocks/>
              <a:stCxn id="396" idx="7"/>
              <a:endCxn id="280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Straight Connector 406">
              <a:extLst>
                <a:ext uri="{FF2B5EF4-FFF2-40B4-BE49-F238E27FC236}">
                  <a16:creationId xmlns:a16="http://schemas.microsoft.com/office/drawing/2014/main" id="{16AA17A7-B811-47CB-A5B7-628B5F255F90}"/>
                </a:ext>
              </a:extLst>
            </p:cNvPr>
            <p:cNvCxnSpPr>
              <a:cxnSpLocks/>
              <a:endCxn id="396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8" name="Chord 407">
              <a:extLst>
                <a:ext uri="{FF2B5EF4-FFF2-40B4-BE49-F238E27FC236}">
                  <a16:creationId xmlns:a16="http://schemas.microsoft.com/office/drawing/2014/main" id="{D60D32D5-BBBD-4EB4-A3DB-71D838F30D1D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9" name="Straight Connector 408">
              <a:extLst>
                <a:ext uri="{FF2B5EF4-FFF2-40B4-BE49-F238E27FC236}">
                  <a16:creationId xmlns:a16="http://schemas.microsoft.com/office/drawing/2014/main" id="{1C2D906E-4358-44E8-9B89-DFB4DBECE3E5}"/>
                </a:ext>
              </a:extLst>
            </p:cNvPr>
            <p:cNvCxnSpPr>
              <a:cxnSpLocks/>
              <a:stCxn id="399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Straight Connector 409">
              <a:extLst>
                <a:ext uri="{FF2B5EF4-FFF2-40B4-BE49-F238E27FC236}">
                  <a16:creationId xmlns:a16="http://schemas.microsoft.com/office/drawing/2014/main" id="{54694F99-42CE-4803-824B-3C023626D1D8}"/>
                </a:ext>
              </a:extLst>
            </p:cNvPr>
            <p:cNvCxnSpPr>
              <a:cxnSpLocks/>
              <a:stCxn id="395" idx="6"/>
              <a:endCxn id="278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Straight Connector 410">
              <a:extLst>
                <a:ext uri="{FF2B5EF4-FFF2-40B4-BE49-F238E27FC236}">
                  <a16:creationId xmlns:a16="http://schemas.microsoft.com/office/drawing/2014/main" id="{D584BFA3-8537-49FF-AF6A-0DD7617C93B7}"/>
                </a:ext>
              </a:extLst>
            </p:cNvPr>
            <p:cNvCxnSpPr>
              <a:cxnSpLocks/>
              <a:stCxn id="395" idx="5"/>
              <a:endCxn id="371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Straight Connector 411">
              <a:extLst>
                <a:ext uri="{FF2B5EF4-FFF2-40B4-BE49-F238E27FC236}">
                  <a16:creationId xmlns:a16="http://schemas.microsoft.com/office/drawing/2014/main" id="{B6D09C55-D31A-4FCF-86E3-CCA715977B8A}"/>
                </a:ext>
              </a:extLst>
            </p:cNvPr>
            <p:cNvCxnSpPr>
              <a:cxnSpLocks/>
              <a:stCxn id="280" idx="0"/>
              <a:endCxn id="395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Straight Connector 412">
              <a:extLst>
                <a:ext uri="{FF2B5EF4-FFF2-40B4-BE49-F238E27FC236}">
                  <a16:creationId xmlns:a16="http://schemas.microsoft.com/office/drawing/2014/main" id="{3CC6E058-58B3-4674-B70B-1912B137B1FA}"/>
                </a:ext>
              </a:extLst>
            </p:cNvPr>
            <p:cNvCxnSpPr>
              <a:cxnSpLocks/>
              <a:stCxn id="400" idx="5"/>
              <a:endCxn id="372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Connector 413">
              <a:extLst>
                <a:ext uri="{FF2B5EF4-FFF2-40B4-BE49-F238E27FC236}">
                  <a16:creationId xmlns:a16="http://schemas.microsoft.com/office/drawing/2014/main" id="{CAF214E4-7EDA-4BD3-AEB3-464F66A40373}"/>
                </a:ext>
              </a:extLst>
            </p:cNvPr>
            <p:cNvCxnSpPr>
              <a:cxnSpLocks/>
              <a:stCxn id="367" idx="7"/>
              <a:endCxn id="278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Straight Connector 414">
              <a:extLst>
                <a:ext uri="{FF2B5EF4-FFF2-40B4-BE49-F238E27FC236}">
                  <a16:creationId xmlns:a16="http://schemas.microsoft.com/office/drawing/2014/main" id="{4F3DCB98-7EC5-4B76-9F86-2286BD3DF978}"/>
                </a:ext>
              </a:extLst>
            </p:cNvPr>
            <p:cNvCxnSpPr>
              <a:cxnSpLocks/>
              <a:stCxn id="296" idx="7"/>
              <a:endCxn id="403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Straight Connector 415">
              <a:extLst>
                <a:ext uri="{FF2B5EF4-FFF2-40B4-BE49-F238E27FC236}">
                  <a16:creationId xmlns:a16="http://schemas.microsoft.com/office/drawing/2014/main" id="{61EC3735-0930-4B23-ABDD-58207C339D49}"/>
                </a:ext>
              </a:extLst>
            </p:cNvPr>
            <p:cNvCxnSpPr>
              <a:cxnSpLocks/>
              <a:stCxn id="370" idx="7"/>
              <a:endCxn id="285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Straight Connector 416">
              <a:extLst>
                <a:ext uri="{FF2B5EF4-FFF2-40B4-BE49-F238E27FC236}">
                  <a16:creationId xmlns:a16="http://schemas.microsoft.com/office/drawing/2014/main" id="{954215C5-676D-4B2F-96EA-332630DCB107}"/>
                </a:ext>
              </a:extLst>
            </p:cNvPr>
            <p:cNvCxnSpPr>
              <a:cxnSpLocks/>
              <a:stCxn id="370" idx="6"/>
              <a:endCxn id="403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Straight Connector 417">
              <a:extLst>
                <a:ext uri="{FF2B5EF4-FFF2-40B4-BE49-F238E27FC236}">
                  <a16:creationId xmlns:a16="http://schemas.microsoft.com/office/drawing/2014/main" id="{221C9011-BB03-4CA1-A56C-5D8F09CFE23D}"/>
                </a:ext>
              </a:extLst>
            </p:cNvPr>
            <p:cNvCxnSpPr>
              <a:cxnSpLocks/>
              <a:stCxn id="286" idx="0"/>
              <a:endCxn id="370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Straight Connector 418">
              <a:extLst>
                <a:ext uri="{FF2B5EF4-FFF2-40B4-BE49-F238E27FC236}">
                  <a16:creationId xmlns:a16="http://schemas.microsoft.com/office/drawing/2014/main" id="{4287ECEE-6AAD-49E2-9397-9B30FCB92BEC}"/>
                </a:ext>
              </a:extLst>
            </p:cNvPr>
            <p:cNvCxnSpPr>
              <a:cxnSpLocks/>
              <a:stCxn id="426" idx="0"/>
              <a:endCxn id="425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Straight Connector 419">
              <a:extLst>
                <a:ext uri="{FF2B5EF4-FFF2-40B4-BE49-F238E27FC236}">
                  <a16:creationId xmlns:a16="http://schemas.microsoft.com/office/drawing/2014/main" id="{91621CC5-CE46-4BB4-9D89-4C754A9F5CE1}"/>
                </a:ext>
              </a:extLst>
            </p:cNvPr>
            <p:cNvCxnSpPr>
              <a:cxnSpLocks/>
              <a:stCxn id="294" idx="0"/>
              <a:endCxn id="425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Straight Connector 420">
              <a:extLst>
                <a:ext uri="{FF2B5EF4-FFF2-40B4-BE49-F238E27FC236}">
                  <a16:creationId xmlns:a16="http://schemas.microsoft.com/office/drawing/2014/main" id="{BB6AF694-5C90-4810-8FF1-49B68D7B095A}"/>
                </a:ext>
              </a:extLst>
            </p:cNvPr>
            <p:cNvCxnSpPr>
              <a:cxnSpLocks/>
              <a:stCxn id="293" idx="0"/>
              <a:endCxn id="426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Straight Connector 421">
              <a:extLst>
                <a:ext uri="{FF2B5EF4-FFF2-40B4-BE49-F238E27FC236}">
                  <a16:creationId xmlns:a16="http://schemas.microsoft.com/office/drawing/2014/main" id="{81DA5051-6B46-4351-9FCE-824BC35CACE3}"/>
                </a:ext>
              </a:extLst>
            </p:cNvPr>
            <p:cNvCxnSpPr>
              <a:cxnSpLocks/>
              <a:stCxn id="370" idx="1"/>
              <a:endCxn id="427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Straight Connector 422">
              <a:extLst>
                <a:ext uri="{FF2B5EF4-FFF2-40B4-BE49-F238E27FC236}">
                  <a16:creationId xmlns:a16="http://schemas.microsoft.com/office/drawing/2014/main" id="{623B1A3F-1A1E-4963-86CB-5BDEA110138B}"/>
                </a:ext>
              </a:extLst>
            </p:cNvPr>
            <p:cNvCxnSpPr>
              <a:cxnSpLocks/>
              <a:stCxn id="286" idx="0"/>
              <a:endCxn id="427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Straight Connector 423">
              <a:extLst>
                <a:ext uri="{FF2B5EF4-FFF2-40B4-BE49-F238E27FC236}">
                  <a16:creationId xmlns:a16="http://schemas.microsoft.com/office/drawing/2014/main" id="{F01DDCED-8FEB-4EE2-9EAD-E3A2D2DB1E19}"/>
                </a:ext>
              </a:extLst>
            </p:cNvPr>
            <p:cNvCxnSpPr>
              <a:cxnSpLocks/>
              <a:stCxn id="427" idx="7"/>
              <a:endCxn id="426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5" name="Oval 424">
              <a:extLst>
                <a:ext uri="{FF2B5EF4-FFF2-40B4-BE49-F238E27FC236}">
                  <a16:creationId xmlns:a16="http://schemas.microsoft.com/office/drawing/2014/main" id="{573081BE-6B30-4857-B71A-60E3D0934DF5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6" name="Oval 425">
              <a:extLst>
                <a:ext uri="{FF2B5EF4-FFF2-40B4-BE49-F238E27FC236}">
                  <a16:creationId xmlns:a16="http://schemas.microsoft.com/office/drawing/2014/main" id="{CD4A745D-CB3E-4925-BA45-A5FD3E8D3D3A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7" name="Oval 426">
              <a:extLst>
                <a:ext uri="{FF2B5EF4-FFF2-40B4-BE49-F238E27FC236}">
                  <a16:creationId xmlns:a16="http://schemas.microsoft.com/office/drawing/2014/main" id="{05E32368-B255-41C9-BA97-68EA70C0AD66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8" name="Straight Connector 427">
              <a:extLst>
                <a:ext uri="{FF2B5EF4-FFF2-40B4-BE49-F238E27FC236}">
                  <a16:creationId xmlns:a16="http://schemas.microsoft.com/office/drawing/2014/main" id="{DB05B640-9491-4D1F-97D2-D88120244D56}"/>
                </a:ext>
              </a:extLst>
            </p:cNvPr>
            <p:cNvCxnSpPr>
              <a:cxnSpLocks/>
              <a:stCxn id="291" idx="0"/>
              <a:endCxn id="425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9" name="Straight Connector 428">
              <a:extLst>
                <a:ext uri="{FF2B5EF4-FFF2-40B4-BE49-F238E27FC236}">
                  <a16:creationId xmlns:a16="http://schemas.microsoft.com/office/drawing/2014/main" id="{9119C421-9774-4384-AE76-0EF5E30B8A5F}"/>
                </a:ext>
              </a:extLst>
            </p:cNvPr>
            <p:cNvCxnSpPr>
              <a:cxnSpLocks/>
              <a:endCxn id="291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" name="Group 215">
            <a:extLst>
              <a:ext uri="{FF2B5EF4-FFF2-40B4-BE49-F238E27FC236}">
                <a16:creationId xmlns:a16="http://schemas.microsoft.com/office/drawing/2014/main" id="{FA95BF33-C57A-4E51-9F0A-7D62355C6247}"/>
              </a:ext>
            </a:extLst>
          </p:cNvPr>
          <p:cNvGrpSpPr/>
          <p:nvPr userDrawn="1"/>
        </p:nvGrpSpPr>
        <p:grpSpPr>
          <a:xfrm>
            <a:off x="-98982" y="-104349"/>
            <a:ext cx="12408253" cy="7045442"/>
            <a:chOff x="-98982" y="-104349"/>
            <a:chExt cx="12408253" cy="7045442"/>
          </a:xfrm>
          <a:solidFill>
            <a:schemeClr val="bg1">
              <a:alpha val="15000"/>
            </a:schemeClr>
          </a:solidFill>
        </p:grpSpPr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737C4BB6-E1C4-4EA5-A71F-F22CEC058B42}"/>
                </a:ext>
              </a:extLst>
            </p:cNvPr>
            <p:cNvCxnSpPr>
              <a:cxnSpLocks/>
              <a:stCxn id="280" idx="7"/>
              <a:endCxn id="278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A56CA28F-0A2E-4DFF-9710-072C78C72039}"/>
                </a:ext>
              </a:extLst>
            </p:cNvPr>
            <p:cNvCxnSpPr>
              <a:cxnSpLocks/>
              <a:stCxn id="278" idx="4"/>
              <a:endCxn id="297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4F202152-D20C-4E20-96BC-C09BE505382E}"/>
                </a:ext>
              </a:extLst>
            </p:cNvPr>
            <p:cNvCxnSpPr>
              <a:cxnSpLocks/>
              <a:stCxn id="283" idx="2"/>
              <a:endCxn id="295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:a16="http://schemas.microsoft.com/office/drawing/2014/main" id="{32E04C25-0B3B-4199-982C-3F0588F0D52C}"/>
                </a:ext>
              </a:extLst>
            </p:cNvPr>
            <p:cNvCxnSpPr>
              <a:cxnSpLocks/>
              <a:stCxn id="297" idx="5"/>
              <a:endCxn id="283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9430E6A9-30EE-4669-9646-763681D715BF}"/>
                </a:ext>
              </a:extLst>
            </p:cNvPr>
            <p:cNvCxnSpPr>
              <a:cxnSpLocks/>
              <a:stCxn id="278" idx="5"/>
              <a:endCxn id="296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30119286-CF1F-4FD8-9031-01698C06D661}"/>
                </a:ext>
              </a:extLst>
            </p:cNvPr>
            <p:cNvCxnSpPr>
              <a:cxnSpLocks/>
              <a:stCxn id="283" idx="0"/>
              <a:endCxn id="296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:a16="http://schemas.microsoft.com/office/drawing/2014/main" id="{589E5E4B-8CBC-48CD-B3BB-3A9F7E693CC0}"/>
                </a:ext>
              </a:extLst>
            </p:cNvPr>
            <p:cNvCxnSpPr>
              <a:cxnSpLocks/>
              <a:stCxn id="297" idx="3"/>
              <a:endCxn id="295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:a16="http://schemas.microsoft.com/office/drawing/2014/main" id="{802676D9-6471-43A6-A284-1DCB6929616B}"/>
                </a:ext>
              </a:extLst>
            </p:cNvPr>
            <p:cNvCxnSpPr>
              <a:cxnSpLocks/>
              <a:stCxn id="403" idx="7"/>
              <a:endCxn id="285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C06DBD86-3006-4732-9BAC-BBB135240153}"/>
                </a:ext>
              </a:extLst>
            </p:cNvPr>
            <p:cNvCxnSpPr>
              <a:cxnSpLocks/>
              <a:stCxn id="283" idx="7"/>
              <a:endCxn id="285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:a16="http://schemas.microsoft.com/office/drawing/2014/main" id="{8984B6D6-9D30-42AD-A3F6-C0EB48C9A10E}"/>
                </a:ext>
              </a:extLst>
            </p:cNvPr>
            <p:cNvCxnSpPr>
              <a:cxnSpLocks/>
              <a:stCxn id="282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:a16="http://schemas.microsoft.com/office/drawing/2014/main" id="{21B13C85-45F1-4449-87EA-659F8083D057}"/>
                </a:ext>
              </a:extLst>
            </p:cNvPr>
            <p:cNvCxnSpPr>
              <a:cxnSpLocks/>
              <a:stCxn id="297" idx="6"/>
              <a:endCxn id="296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>
              <a:extLst>
                <a:ext uri="{FF2B5EF4-FFF2-40B4-BE49-F238E27FC236}">
                  <a16:creationId xmlns:a16="http://schemas.microsoft.com/office/drawing/2014/main" id="{826FC837-BB97-47B5-BE56-C69026DF96B2}"/>
                </a:ext>
              </a:extLst>
            </p:cNvPr>
            <p:cNvCxnSpPr>
              <a:cxnSpLocks/>
              <a:stCxn id="282" idx="0"/>
              <a:endCxn id="295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0DF67CE1-4D0F-45BD-AB23-9C5FD9677852}"/>
                </a:ext>
              </a:extLst>
            </p:cNvPr>
            <p:cNvCxnSpPr>
              <a:cxnSpLocks/>
              <a:stCxn id="296" idx="6"/>
              <a:endCxn id="285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>
              <a:extLst>
                <a:ext uri="{FF2B5EF4-FFF2-40B4-BE49-F238E27FC236}">
                  <a16:creationId xmlns:a16="http://schemas.microsoft.com/office/drawing/2014/main" id="{255E0FEE-E5C9-4711-B79D-39E4C5C8DC53}"/>
                </a:ext>
              </a:extLst>
            </p:cNvPr>
            <p:cNvCxnSpPr>
              <a:cxnSpLocks/>
              <a:stCxn id="284" idx="0"/>
              <a:endCxn id="285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1064B988-16DF-4522-A98D-CF1210615C61}"/>
                </a:ext>
              </a:extLst>
            </p:cNvPr>
            <p:cNvCxnSpPr>
              <a:cxnSpLocks/>
              <a:stCxn id="287" idx="1"/>
              <a:endCxn id="285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:a16="http://schemas.microsoft.com/office/drawing/2014/main" id="{2BF25A3C-75FB-4E63-91A8-7A8830A0173F}"/>
                </a:ext>
              </a:extLst>
            </p:cNvPr>
            <p:cNvCxnSpPr>
              <a:cxnSpLocks/>
              <a:stCxn id="287" idx="0"/>
              <a:endCxn id="286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0091C0D4-398C-4982-A762-B48C3022D722}"/>
                </a:ext>
              </a:extLst>
            </p:cNvPr>
            <p:cNvCxnSpPr>
              <a:cxnSpLocks/>
              <a:stCxn id="286" idx="2"/>
              <a:endCxn id="285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233">
              <a:extLst>
                <a:ext uri="{FF2B5EF4-FFF2-40B4-BE49-F238E27FC236}">
                  <a16:creationId xmlns:a16="http://schemas.microsoft.com/office/drawing/2014/main" id="{D317DA7B-41D7-4753-93BF-B1D2B43520BC}"/>
                </a:ext>
              </a:extLst>
            </p:cNvPr>
            <p:cNvCxnSpPr>
              <a:cxnSpLocks/>
              <a:stCxn id="286" idx="7"/>
              <a:endCxn id="426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D3A08CCB-19E5-414F-8C33-A4C6D10A5B6E}"/>
                </a:ext>
              </a:extLst>
            </p:cNvPr>
            <p:cNvCxnSpPr>
              <a:cxnSpLocks/>
              <a:stCxn id="286" idx="6"/>
              <a:endCxn id="293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>
              <a:extLst>
                <a:ext uri="{FF2B5EF4-FFF2-40B4-BE49-F238E27FC236}">
                  <a16:creationId xmlns:a16="http://schemas.microsoft.com/office/drawing/2014/main" id="{0596D937-3CEE-499B-9D67-01F71D5D5298}"/>
                </a:ext>
              </a:extLst>
            </p:cNvPr>
            <p:cNvCxnSpPr>
              <a:cxnSpLocks/>
              <a:stCxn id="293" idx="7"/>
              <a:endCxn id="294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>
              <a:extLst>
                <a:ext uri="{FF2B5EF4-FFF2-40B4-BE49-F238E27FC236}">
                  <a16:creationId xmlns:a16="http://schemas.microsoft.com/office/drawing/2014/main" id="{9BFC7FFE-64B7-46B0-9E55-9E37B2F1DC4E}"/>
                </a:ext>
              </a:extLst>
            </p:cNvPr>
            <p:cNvCxnSpPr>
              <a:cxnSpLocks/>
              <a:stCxn id="279" idx="0"/>
              <a:endCxn id="278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E6CF532A-CA99-4828-86DE-A7333CA1F5F0}"/>
                </a:ext>
              </a:extLst>
            </p:cNvPr>
            <p:cNvCxnSpPr>
              <a:cxnSpLocks/>
              <a:stCxn id="295" idx="2"/>
              <a:endCxn id="279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FD6294E4-CA43-45F8-8997-50F00240D993}"/>
                </a:ext>
              </a:extLst>
            </p:cNvPr>
            <p:cNvCxnSpPr>
              <a:cxnSpLocks/>
              <a:stCxn id="282" idx="1"/>
              <a:endCxn id="279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>
              <a:extLst>
                <a:ext uri="{FF2B5EF4-FFF2-40B4-BE49-F238E27FC236}">
                  <a16:creationId xmlns:a16="http://schemas.microsoft.com/office/drawing/2014/main" id="{05A02C9A-17D1-4CF8-AAC4-4F81836AE348}"/>
                </a:ext>
              </a:extLst>
            </p:cNvPr>
            <p:cNvCxnSpPr>
              <a:cxnSpLocks/>
              <a:stCxn id="281" idx="7"/>
              <a:endCxn id="279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E3BB06D7-80F2-47E8-B3E9-685272E54AC4}"/>
                </a:ext>
              </a:extLst>
            </p:cNvPr>
            <p:cNvCxnSpPr>
              <a:cxnSpLocks/>
              <a:stCxn id="280" idx="6"/>
              <a:endCxn id="279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93EB449C-983E-4418-9160-E12195FA08CC}"/>
                </a:ext>
              </a:extLst>
            </p:cNvPr>
            <p:cNvCxnSpPr>
              <a:cxnSpLocks/>
              <a:stCxn id="300" idx="7"/>
              <a:endCxn id="280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197AB6A5-5073-487A-922A-F37C3EB92A4C}"/>
                </a:ext>
              </a:extLst>
            </p:cNvPr>
            <p:cNvCxnSpPr>
              <a:cxnSpLocks/>
              <a:stCxn id="300" idx="6"/>
              <a:endCxn id="281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:a16="http://schemas.microsoft.com/office/drawing/2014/main" id="{F69E20A9-2F47-4B7E-BA09-654C8006D820}"/>
                </a:ext>
              </a:extLst>
            </p:cNvPr>
            <p:cNvCxnSpPr>
              <a:cxnSpLocks/>
              <a:stCxn id="300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>
              <a:extLst>
                <a:ext uri="{FF2B5EF4-FFF2-40B4-BE49-F238E27FC236}">
                  <a16:creationId xmlns:a16="http://schemas.microsoft.com/office/drawing/2014/main" id="{0B1255A2-6273-4D37-95C0-82ADB5CE8F83}"/>
                </a:ext>
              </a:extLst>
            </p:cNvPr>
            <p:cNvCxnSpPr>
              <a:cxnSpLocks/>
              <a:stCxn id="281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88615052-5F95-403B-BE90-E7FDC1AA7750}"/>
                </a:ext>
              </a:extLst>
            </p:cNvPr>
            <p:cNvCxnSpPr>
              <a:cxnSpLocks/>
              <a:stCxn id="281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1757F5DA-C00F-487E-8177-B9A428AC65A1}"/>
                </a:ext>
              </a:extLst>
            </p:cNvPr>
            <p:cNvCxnSpPr>
              <a:cxnSpLocks/>
              <a:stCxn id="282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13607132-D07E-4408-8601-97F058FB0C1D}"/>
                </a:ext>
              </a:extLst>
            </p:cNvPr>
            <p:cNvCxnSpPr>
              <a:cxnSpLocks/>
              <a:stCxn id="281" idx="6"/>
              <a:endCxn id="282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63ED6090-8FCE-4F51-AA0D-A39417855296}"/>
                </a:ext>
              </a:extLst>
            </p:cNvPr>
            <p:cNvCxnSpPr>
              <a:cxnSpLocks/>
              <a:stCxn id="282" idx="6"/>
              <a:endCxn id="283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:a16="http://schemas.microsoft.com/office/drawing/2014/main" id="{512163E1-2B4F-4694-9C25-2C698018E5D3}"/>
                </a:ext>
              </a:extLst>
            </p:cNvPr>
            <p:cNvCxnSpPr>
              <a:cxnSpLocks/>
              <a:stCxn id="284" idx="2"/>
              <a:endCxn id="283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>
              <a:extLst>
                <a:ext uri="{FF2B5EF4-FFF2-40B4-BE49-F238E27FC236}">
                  <a16:creationId xmlns:a16="http://schemas.microsoft.com/office/drawing/2014/main" id="{E2800622-8CE4-4141-A264-CDFFCF418C1D}"/>
                </a:ext>
              </a:extLst>
            </p:cNvPr>
            <p:cNvCxnSpPr>
              <a:cxnSpLocks/>
              <a:stCxn id="305" idx="0"/>
              <a:endCxn id="283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:a16="http://schemas.microsoft.com/office/drawing/2014/main" id="{1243E183-86F0-4935-BCE5-74717A2C2654}"/>
                </a:ext>
              </a:extLst>
            </p:cNvPr>
            <p:cNvCxnSpPr>
              <a:cxnSpLocks/>
              <a:endCxn id="283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:a16="http://schemas.microsoft.com/office/drawing/2014/main" id="{DF875C66-258B-47B5-9E91-C997B5873132}"/>
                </a:ext>
              </a:extLst>
            </p:cNvPr>
            <p:cNvCxnSpPr>
              <a:cxnSpLocks/>
              <a:stCxn id="305" idx="2"/>
              <a:endCxn id="284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>
              <a:extLst>
                <a:ext uri="{FF2B5EF4-FFF2-40B4-BE49-F238E27FC236}">
                  <a16:creationId xmlns:a16="http://schemas.microsoft.com/office/drawing/2014/main" id="{85C7ACC4-4A6C-40FD-9603-17B6EDE05149}"/>
                </a:ext>
              </a:extLst>
            </p:cNvPr>
            <p:cNvCxnSpPr>
              <a:cxnSpLocks/>
              <a:stCxn id="287" idx="2"/>
              <a:endCxn id="284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ECFB937C-B31A-452B-AAE5-B3BC3419376D}"/>
                </a:ext>
              </a:extLst>
            </p:cNvPr>
            <p:cNvCxnSpPr>
              <a:cxnSpLocks/>
              <a:stCxn id="287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255">
              <a:extLst>
                <a:ext uri="{FF2B5EF4-FFF2-40B4-BE49-F238E27FC236}">
                  <a16:creationId xmlns:a16="http://schemas.microsoft.com/office/drawing/2014/main" id="{19DB800C-C6AD-4CEA-A735-2E91F3A8855A}"/>
                </a:ext>
              </a:extLst>
            </p:cNvPr>
            <p:cNvCxnSpPr>
              <a:cxnSpLocks/>
              <a:stCxn id="288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A3BDB236-ABAC-47B6-BAA0-9BBEFD13BBA5}"/>
                </a:ext>
              </a:extLst>
            </p:cNvPr>
            <p:cNvCxnSpPr>
              <a:cxnSpLocks/>
              <a:stCxn id="288" idx="2"/>
              <a:endCxn id="287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E2A56C18-6990-4239-A312-63C58E7850FE}"/>
                </a:ext>
              </a:extLst>
            </p:cNvPr>
            <p:cNvCxnSpPr>
              <a:cxnSpLocks/>
              <a:stCxn id="293" idx="4"/>
              <a:endCxn id="288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73F1E362-5DC5-42F3-9EC6-155B62DCB3A1}"/>
                </a:ext>
              </a:extLst>
            </p:cNvPr>
            <p:cNvCxnSpPr>
              <a:cxnSpLocks/>
              <a:stCxn id="292" idx="3"/>
              <a:endCxn id="288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>
              <a:extLst>
                <a:ext uri="{FF2B5EF4-FFF2-40B4-BE49-F238E27FC236}">
                  <a16:creationId xmlns:a16="http://schemas.microsoft.com/office/drawing/2014/main" id="{025B29C7-32AF-4CB1-9BC9-59971F01D0A7}"/>
                </a:ext>
              </a:extLst>
            </p:cNvPr>
            <p:cNvCxnSpPr>
              <a:cxnSpLocks/>
              <a:stCxn id="292" idx="2"/>
              <a:endCxn id="293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>
              <a:extLst>
                <a:ext uri="{FF2B5EF4-FFF2-40B4-BE49-F238E27FC236}">
                  <a16:creationId xmlns:a16="http://schemas.microsoft.com/office/drawing/2014/main" id="{1870040E-C401-4FAB-956E-AF3634F4C505}"/>
                </a:ext>
              </a:extLst>
            </p:cNvPr>
            <p:cNvCxnSpPr>
              <a:cxnSpLocks/>
              <a:stCxn id="292" idx="1"/>
              <a:endCxn id="294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>
              <a:extLst>
                <a:ext uri="{FF2B5EF4-FFF2-40B4-BE49-F238E27FC236}">
                  <a16:creationId xmlns:a16="http://schemas.microsoft.com/office/drawing/2014/main" id="{DCBC7802-ABE6-4DFB-931D-CFA87AC634DC}"/>
                </a:ext>
              </a:extLst>
            </p:cNvPr>
            <p:cNvCxnSpPr>
              <a:cxnSpLocks/>
              <a:stCxn id="290" idx="1"/>
              <a:endCxn id="294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507C7098-268D-4F0A-89C3-982B76282D8A}"/>
                </a:ext>
              </a:extLst>
            </p:cNvPr>
            <p:cNvCxnSpPr>
              <a:cxnSpLocks/>
              <a:stCxn id="290" idx="0"/>
              <a:endCxn id="291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>
              <a:extLst>
                <a:ext uri="{FF2B5EF4-FFF2-40B4-BE49-F238E27FC236}">
                  <a16:creationId xmlns:a16="http://schemas.microsoft.com/office/drawing/2014/main" id="{9B8BF76E-96F2-4451-98C0-B860A09D588C}"/>
                </a:ext>
              </a:extLst>
            </p:cNvPr>
            <p:cNvCxnSpPr>
              <a:cxnSpLocks/>
              <a:stCxn id="362" idx="7"/>
              <a:endCxn id="427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C240DD52-1B0F-4A04-8477-1578163B958A}"/>
                </a:ext>
              </a:extLst>
            </p:cNvPr>
            <p:cNvCxnSpPr>
              <a:cxnSpLocks/>
              <a:endCxn id="289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>
              <a:extLst>
                <a:ext uri="{FF2B5EF4-FFF2-40B4-BE49-F238E27FC236}">
                  <a16:creationId xmlns:a16="http://schemas.microsoft.com/office/drawing/2014/main" id="{211BB15C-AFD0-4287-BF1E-FABC11044DB3}"/>
                </a:ext>
              </a:extLst>
            </p:cNvPr>
            <p:cNvCxnSpPr>
              <a:cxnSpLocks/>
              <a:stCxn id="362" idx="0"/>
              <a:endCxn id="426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>
              <a:extLst>
                <a:ext uri="{FF2B5EF4-FFF2-40B4-BE49-F238E27FC236}">
                  <a16:creationId xmlns:a16="http://schemas.microsoft.com/office/drawing/2014/main" id="{21F3B7D4-5789-4FBC-B4A0-79F1CC735D11}"/>
                </a:ext>
              </a:extLst>
            </p:cNvPr>
            <p:cNvCxnSpPr>
              <a:cxnSpLocks/>
              <a:stCxn id="374" idx="0"/>
              <a:endCxn id="425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>
              <a:extLst>
                <a:ext uri="{FF2B5EF4-FFF2-40B4-BE49-F238E27FC236}">
                  <a16:creationId xmlns:a16="http://schemas.microsoft.com/office/drawing/2014/main" id="{DE12D406-B5EF-4F2A-BD39-30501292730A}"/>
                </a:ext>
              </a:extLst>
            </p:cNvPr>
            <p:cNvCxnSpPr>
              <a:cxnSpLocks/>
              <a:stCxn id="374" idx="1"/>
              <a:endCxn id="291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>
              <a:extLst>
                <a:ext uri="{FF2B5EF4-FFF2-40B4-BE49-F238E27FC236}">
                  <a16:creationId xmlns:a16="http://schemas.microsoft.com/office/drawing/2014/main" id="{DBBA0795-5646-4061-BE06-EBEF777AF61F}"/>
                </a:ext>
              </a:extLst>
            </p:cNvPr>
            <p:cNvCxnSpPr>
              <a:cxnSpLocks/>
              <a:stCxn id="291" idx="2"/>
              <a:endCxn id="294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>
              <a:extLst>
                <a:ext uri="{FF2B5EF4-FFF2-40B4-BE49-F238E27FC236}">
                  <a16:creationId xmlns:a16="http://schemas.microsoft.com/office/drawing/2014/main" id="{DF099256-2594-46B7-BA1D-4778B90A6827}"/>
                </a:ext>
              </a:extLst>
            </p:cNvPr>
            <p:cNvCxnSpPr>
              <a:cxnSpLocks/>
              <a:stCxn id="290" idx="2"/>
              <a:endCxn id="292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>
              <a:extLst>
                <a:ext uri="{FF2B5EF4-FFF2-40B4-BE49-F238E27FC236}">
                  <a16:creationId xmlns:a16="http://schemas.microsoft.com/office/drawing/2014/main" id="{B7FBB941-E1C5-4D5E-BB74-6272B5429E0B}"/>
                </a:ext>
              </a:extLst>
            </p:cNvPr>
            <p:cNvCxnSpPr>
              <a:cxnSpLocks/>
              <a:stCxn id="289" idx="1"/>
              <a:endCxn id="292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Straight Connector 271">
              <a:extLst>
                <a:ext uri="{FF2B5EF4-FFF2-40B4-BE49-F238E27FC236}">
                  <a16:creationId xmlns:a16="http://schemas.microsoft.com/office/drawing/2014/main" id="{A75C91B7-AF8A-4691-B539-B5FFC7E2903E}"/>
                </a:ext>
              </a:extLst>
            </p:cNvPr>
            <p:cNvCxnSpPr>
              <a:cxnSpLocks/>
              <a:stCxn id="289" idx="3"/>
              <a:endCxn id="306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272">
              <a:extLst>
                <a:ext uri="{FF2B5EF4-FFF2-40B4-BE49-F238E27FC236}">
                  <a16:creationId xmlns:a16="http://schemas.microsoft.com/office/drawing/2014/main" id="{4FF69525-20AE-4D31-AE43-85C88D03D5B2}"/>
                </a:ext>
              </a:extLst>
            </p:cNvPr>
            <p:cNvCxnSpPr>
              <a:cxnSpLocks/>
              <a:stCxn id="292" idx="4"/>
              <a:endCxn id="306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>
              <a:extLst>
                <a:ext uri="{FF2B5EF4-FFF2-40B4-BE49-F238E27FC236}">
                  <a16:creationId xmlns:a16="http://schemas.microsoft.com/office/drawing/2014/main" id="{767DF7A1-3BCE-4C50-A72A-D96080965A74}"/>
                </a:ext>
              </a:extLst>
            </p:cNvPr>
            <p:cNvCxnSpPr>
              <a:cxnSpLocks/>
              <a:stCxn id="288" idx="5"/>
              <a:endCxn id="306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>
              <a:extLst>
                <a:ext uri="{FF2B5EF4-FFF2-40B4-BE49-F238E27FC236}">
                  <a16:creationId xmlns:a16="http://schemas.microsoft.com/office/drawing/2014/main" id="{FEE99231-0032-4547-8D61-8BBE2D637328}"/>
                </a:ext>
              </a:extLst>
            </p:cNvPr>
            <p:cNvCxnSpPr>
              <a:cxnSpLocks/>
              <a:stCxn id="289" idx="7"/>
              <a:endCxn id="290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275">
              <a:extLst>
                <a:ext uri="{FF2B5EF4-FFF2-40B4-BE49-F238E27FC236}">
                  <a16:creationId xmlns:a16="http://schemas.microsoft.com/office/drawing/2014/main" id="{662C8885-CB77-4E91-A512-46568A8B99FA}"/>
                </a:ext>
              </a:extLst>
            </p:cNvPr>
            <p:cNvCxnSpPr>
              <a:cxnSpLocks/>
              <a:stCxn id="287" idx="7"/>
              <a:endCxn id="293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276">
              <a:extLst>
                <a:ext uri="{FF2B5EF4-FFF2-40B4-BE49-F238E27FC236}">
                  <a16:creationId xmlns:a16="http://schemas.microsoft.com/office/drawing/2014/main" id="{9D223472-4242-406A-84A0-39555CEFAB66}"/>
                </a:ext>
              </a:extLst>
            </p:cNvPr>
            <p:cNvCxnSpPr>
              <a:cxnSpLocks/>
              <a:endCxn id="289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8" name="Oval 277">
              <a:extLst>
                <a:ext uri="{FF2B5EF4-FFF2-40B4-BE49-F238E27FC236}">
                  <a16:creationId xmlns:a16="http://schemas.microsoft.com/office/drawing/2014/main" id="{9328838F-CE26-40FE-892F-A87085F132B2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Oval 278">
              <a:extLst>
                <a:ext uri="{FF2B5EF4-FFF2-40B4-BE49-F238E27FC236}">
                  <a16:creationId xmlns:a16="http://schemas.microsoft.com/office/drawing/2014/main" id="{C51359B0-B6FD-47F8-ACF7-D045A3EE51A0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F81CB774-3B8F-42E8-836E-48169A34560B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FD5DD5B0-1CA6-4508-A51C-83666C38F7B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Oval 281">
              <a:extLst>
                <a:ext uri="{FF2B5EF4-FFF2-40B4-BE49-F238E27FC236}">
                  <a16:creationId xmlns:a16="http://schemas.microsoft.com/office/drawing/2014/main" id="{746BA1BF-42F0-4A4A-A1C1-A15EC383B0B2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5F8D3A38-DFDA-4C2D-A754-5E2E30CBC73E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Oval 283">
              <a:extLst>
                <a:ext uri="{FF2B5EF4-FFF2-40B4-BE49-F238E27FC236}">
                  <a16:creationId xmlns:a16="http://schemas.microsoft.com/office/drawing/2014/main" id="{C4AC1473-1BC8-40E4-8062-8D47A809C08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1D52A7B4-6D6B-4C25-929A-3BF185D69F34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Oval 285">
              <a:extLst>
                <a:ext uri="{FF2B5EF4-FFF2-40B4-BE49-F238E27FC236}">
                  <a16:creationId xmlns:a16="http://schemas.microsoft.com/office/drawing/2014/main" id="{08E677B3-3CB4-43C7-A0E0-7CBF7F2E5119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Oval 286">
              <a:extLst>
                <a:ext uri="{FF2B5EF4-FFF2-40B4-BE49-F238E27FC236}">
                  <a16:creationId xmlns:a16="http://schemas.microsoft.com/office/drawing/2014/main" id="{55E96EB3-3D78-472B-A91C-9C28435D62CC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Oval 287">
              <a:extLst>
                <a:ext uri="{FF2B5EF4-FFF2-40B4-BE49-F238E27FC236}">
                  <a16:creationId xmlns:a16="http://schemas.microsoft.com/office/drawing/2014/main" id="{41F5E7D3-2DF9-4288-997E-CCC2D692A9F0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Oval 288">
              <a:extLst>
                <a:ext uri="{FF2B5EF4-FFF2-40B4-BE49-F238E27FC236}">
                  <a16:creationId xmlns:a16="http://schemas.microsoft.com/office/drawing/2014/main" id="{67D218BF-7211-41FC-B72B-2A69BA454353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5BD084A1-F321-490B-BCE1-C68A6379B8B8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017D7F5A-1D15-4BC4-A062-B3F1C3FCAC72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FB86196B-8407-4199-9E06-36A476177139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1F909509-499E-41E5-B785-2A415E133515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20DF45AF-C231-4461-8A5F-352FECCA830C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C2A63C02-4106-4E61-9D52-3A9C853FCBC7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8E47B77C-C899-4567-BBF6-A3B45E2ED710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0FF83A66-25E4-4ECA-8370-A014E67563EF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8" name="Straight Connector 297">
              <a:extLst>
                <a:ext uri="{FF2B5EF4-FFF2-40B4-BE49-F238E27FC236}">
                  <a16:creationId xmlns:a16="http://schemas.microsoft.com/office/drawing/2014/main" id="{B62DB05F-0F6D-49E5-B545-A8FE1255E55F}"/>
                </a:ext>
              </a:extLst>
            </p:cNvPr>
            <p:cNvCxnSpPr>
              <a:cxnSpLocks/>
              <a:stCxn id="297" idx="2"/>
              <a:endCxn id="279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>
              <a:extLst>
                <a:ext uri="{FF2B5EF4-FFF2-40B4-BE49-F238E27FC236}">
                  <a16:creationId xmlns:a16="http://schemas.microsoft.com/office/drawing/2014/main" id="{F7C4D2B3-EC37-456D-819C-835393059591}"/>
                </a:ext>
              </a:extLst>
            </p:cNvPr>
            <p:cNvCxnSpPr>
              <a:cxnSpLocks/>
              <a:stCxn id="280" idx="4"/>
              <a:endCxn id="281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0" name="Oval 299">
              <a:extLst>
                <a:ext uri="{FF2B5EF4-FFF2-40B4-BE49-F238E27FC236}">
                  <a16:creationId xmlns:a16="http://schemas.microsoft.com/office/drawing/2014/main" id="{DF03BEDA-1AC6-453B-AD12-038768ED7DD0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1" name="Straight Connector 300">
              <a:extLst>
                <a:ext uri="{FF2B5EF4-FFF2-40B4-BE49-F238E27FC236}">
                  <a16:creationId xmlns:a16="http://schemas.microsoft.com/office/drawing/2014/main" id="{3A647290-7C84-4002-9C95-82383DF354B7}"/>
                </a:ext>
              </a:extLst>
            </p:cNvPr>
            <p:cNvCxnSpPr>
              <a:cxnSpLocks/>
              <a:stCxn id="300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>
              <a:extLst>
                <a:ext uri="{FF2B5EF4-FFF2-40B4-BE49-F238E27FC236}">
                  <a16:creationId xmlns:a16="http://schemas.microsoft.com/office/drawing/2014/main" id="{5A0E74CA-40CC-4165-A061-1EB133A176B7}"/>
                </a:ext>
              </a:extLst>
            </p:cNvPr>
            <p:cNvCxnSpPr>
              <a:cxnSpLocks/>
              <a:stCxn id="300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Straight Connector 302">
              <a:extLst>
                <a:ext uri="{FF2B5EF4-FFF2-40B4-BE49-F238E27FC236}">
                  <a16:creationId xmlns:a16="http://schemas.microsoft.com/office/drawing/2014/main" id="{9613F1AE-24BD-4812-8FD8-8AAE7AC981F9}"/>
                </a:ext>
              </a:extLst>
            </p:cNvPr>
            <p:cNvCxnSpPr>
              <a:cxnSpLocks/>
              <a:stCxn id="300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Straight Connector 303">
              <a:extLst>
                <a:ext uri="{FF2B5EF4-FFF2-40B4-BE49-F238E27FC236}">
                  <a16:creationId xmlns:a16="http://schemas.microsoft.com/office/drawing/2014/main" id="{A9C338E3-BA21-4ED6-9CDF-C7B813EF1C3F}"/>
                </a:ext>
              </a:extLst>
            </p:cNvPr>
            <p:cNvCxnSpPr>
              <a:cxnSpLocks/>
              <a:endCxn id="280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5" name="Chord 304">
              <a:extLst>
                <a:ext uri="{FF2B5EF4-FFF2-40B4-BE49-F238E27FC236}">
                  <a16:creationId xmlns:a16="http://schemas.microsoft.com/office/drawing/2014/main" id="{803A8CF8-BC24-43AF-AA99-E8935C3CA71F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Chord 305">
              <a:extLst>
                <a:ext uri="{FF2B5EF4-FFF2-40B4-BE49-F238E27FC236}">
                  <a16:creationId xmlns:a16="http://schemas.microsoft.com/office/drawing/2014/main" id="{9EC0E5C5-A1FF-4B40-B94D-1BEC68B8C51A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7" name="Straight Connector 306">
              <a:extLst>
                <a:ext uri="{FF2B5EF4-FFF2-40B4-BE49-F238E27FC236}">
                  <a16:creationId xmlns:a16="http://schemas.microsoft.com/office/drawing/2014/main" id="{0B3EFD2F-D3C7-4B03-8933-E4503E4A7175}"/>
                </a:ext>
              </a:extLst>
            </p:cNvPr>
            <p:cNvCxnSpPr>
              <a:cxnSpLocks/>
              <a:stCxn id="305" idx="1"/>
              <a:endCxn id="287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Connector 307">
              <a:extLst>
                <a:ext uri="{FF2B5EF4-FFF2-40B4-BE49-F238E27FC236}">
                  <a16:creationId xmlns:a16="http://schemas.microsoft.com/office/drawing/2014/main" id="{B2AE14B5-0884-48C3-8F4D-697B86834B1A}"/>
                </a:ext>
              </a:extLst>
            </p:cNvPr>
            <p:cNvCxnSpPr>
              <a:cxnSpLocks/>
              <a:endCxn id="359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>
              <a:extLst>
                <a:ext uri="{FF2B5EF4-FFF2-40B4-BE49-F238E27FC236}">
                  <a16:creationId xmlns:a16="http://schemas.microsoft.com/office/drawing/2014/main" id="{E5A1BC5E-E569-4F04-8856-8ED42F6D109F}"/>
                </a:ext>
              </a:extLst>
            </p:cNvPr>
            <p:cNvCxnSpPr>
              <a:cxnSpLocks/>
              <a:endCxn id="374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Straight Connector 309">
              <a:extLst>
                <a:ext uri="{FF2B5EF4-FFF2-40B4-BE49-F238E27FC236}">
                  <a16:creationId xmlns:a16="http://schemas.microsoft.com/office/drawing/2014/main" id="{73606B82-7A21-4C42-B774-D4A40DBBFC2B}"/>
                </a:ext>
              </a:extLst>
            </p:cNvPr>
            <p:cNvCxnSpPr>
              <a:cxnSpLocks/>
              <a:stCxn id="359" idx="0"/>
              <a:endCxn id="374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Straight Connector 310">
              <a:extLst>
                <a:ext uri="{FF2B5EF4-FFF2-40B4-BE49-F238E27FC236}">
                  <a16:creationId xmlns:a16="http://schemas.microsoft.com/office/drawing/2014/main" id="{37E06664-8680-400A-95D2-4500DC639718}"/>
                </a:ext>
              </a:extLst>
            </p:cNvPr>
            <p:cNvCxnSpPr>
              <a:cxnSpLocks/>
              <a:stCxn id="425" idx="2"/>
              <a:endCxn id="361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>
              <a:extLst>
                <a:ext uri="{FF2B5EF4-FFF2-40B4-BE49-F238E27FC236}">
                  <a16:creationId xmlns:a16="http://schemas.microsoft.com/office/drawing/2014/main" id="{79D06D4C-A3F3-48FD-8ABE-91F9FEC4EB2D}"/>
                </a:ext>
              </a:extLst>
            </p:cNvPr>
            <p:cNvCxnSpPr>
              <a:cxnSpLocks/>
              <a:stCxn id="359" idx="7"/>
              <a:endCxn id="361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>
              <a:extLst>
                <a:ext uri="{FF2B5EF4-FFF2-40B4-BE49-F238E27FC236}">
                  <a16:creationId xmlns:a16="http://schemas.microsoft.com/office/drawing/2014/main" id="{88EAA0A3-7473-494C-A739-62854D6D2E83}"/>
                </a:ext>
              </a:extLst>
            </p:cNvPr>
            <p:cNvCxnSpPr>
              <a:cxnSpLocks/>
              <a:endCxn id="374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>
              <a:extLst>
                <a:ext uri="{FF2B5EF4-FFF2-40B4-BE49-F238E27FC236}">
                  <a16:creationId xmlns:a16="http://schemas.microsoft.com/office/drawing/2014/main" id="{DACC921E-0A3C-419C-9517-C461E7346670}"/>
                </a:ext>
              </a:extLst>
            </p:cNvPr>
            <p:cNvCxnSpPr>
              <a:cxnSpLocks/>
              <a:stCxn id="374" idx="6"/>
              <a:endCxn id="361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>
              <a:extLst>
                <a:ext uri="{FF2B5EF4-FFF2-40B4-BE49-F238E27FC236}">
                  <a16:creationId xmlns:a16="http://schemas.microsoft.com/office/drawing/2014/main" id="{B8683BDD-491F-4CFB-B0D9-D48E4544306F}"/>
                </a:ext>
              </a:extLst>
            </p:cNvPr>
            <p:cNvCxnSpPr>
              <a:cxnSpLocks/>
              <a:stCxn id="360" idx="0"/>
              <a:endCxn id="361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Straight Connector 315">
              <a:extLst>
                <a:ext uri="{FF2B5EF4-FFF2-40B4-BE49-F238E27FC236}">
                  <a16:creationId xmlns:a16="http://schemas.microsoft.com/office/drawing/2014/main" id="{B9217134-6C36-44E9-8989-7E9C15BF3769}"/>
                </a:ext>
              </a:extLst>
            </p:cNvPr>
            <p:cNvCxnSpPr>
              <a:cxnSpLocks/>
              <a:stCxn id="363" idx="1"/>
              <a:endCxn id="361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Connector 316">
              <a:extLst>
                <a:ext uri="{FF2B5EF4-FFF2-40B4-BE49-F238E27FC236}">
                  <a16:creationId xmlns:a16="http://schemas.microsoft.com/office/drawing/2014/main" id="{A69A050D-29C8-4238-97CF-7BD1598894BB}"/>
                </a:ext>
              </a:extLst>
            </p:cNvPr>
            <p:cNvCxnSpPr>
              <a:cxnSpLocks/>
              <a:stCxn id="363" idx="0"/>
              <a:endCxn id="362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317">
              <a:extLst>
                <a:ext uri="{FF2B5EF4-FFF2-40B4-BE49-F238E27FC236}">
                  <a16:creationId xmlns:a16="http://schemas.microsoft.com/office/drawing/2014/main" id="{209DABDF-5649-4C3D-B1C6-9AB41E0EF595}"/>
                </a:ext>
              </a:extLst>
            </p:cNvPr>
            <p:cNvCxnSpPr>
              <a:cxnSpLocks/>
              <a:stCxn id="362" idx="2"/>
              <a:endCxn id="361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>
              <a:extLst>
                <a:ext uri="{FF2B5EF4-FFF2-40B4-BE49-F238E27FC236}">
                  <a16:creationId xmlns:a16="http://schemas.microsoft.com/office/drawing/2014/main" id="{88B3BD9F-62BC-434F-B5CA-E69914C1613B}"/>
                </a:ext>
              </a:extLst>
            </p:cNvPr>
            <p:cNvCxnSpPr>
              <a:cxnSpLocks/>
              <a:stCxn id="362" idx="7"/>
              <a:endCxn id="370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319">
              <a:extLst>
                <a:ext uri="{FF2B5EF4-FFF2-40B4-BE49-F238E27FC236}">
                  <a16:creationId xmlns:a16="http://schemas.microsoft.com/office/drawing/2014/main" id="{5D06F356-4E3C-407E-A58E-22A50D1A06EA}"/>
                </a:ext>
              </a:extLst>
            </p:cNvPr>
            <p:cNvCxnSpPr>
              <a:cxnSpLocks/>
              <a:stCxn id="362" idx="6"/>
              <a:endCxn id="369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>
              <a:extLst>
                <a:ext uri="{FF2B5EF4-FFF2-40B4-BE49-F238E27FC236}">
                  <a16:creationId xmlns:a16="http://schemas.microsoft.com/office/drawing/2014/main" id="{42DCA09D-25C7-47A0-AC87-35396A545EF5}"/>
                </a:ext>
              </a:extLst>
            </p:cNvPr>
            <p:cNvCxnSpPr>
              <a:cxnSpLocks/>
              <a:stCxn id="369" idx="7"/>
              <a:endCxn id="370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>
              <a:extLst>
                <a:ext uri="{FF2B5EF4-FFF2-40B4-BE49-F238E27FC236}">
                  <a16:creationId xmlns:a16="http://schemas.microsoft.com/office/drawing/2014/main" id="{54E553F4-5DCA-49BB-9B97-29FADEE2F81C}"/>
                </a:ext>
              </a:extLst>
            </p:cNvPr>
            <p:cNvCxnSpPr>
              <a:cxnSpLocks/>
              <a:stCxn id="426" idx="1"/>
              <a:endCxn id="361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>
              <a:extLst>
                <a:ext uri="{FF2B5EF4-FFF2-40B4-BE49-F238E27FC236}">
                  <a16:creationId xmlns:a16="http://schemas.microsoft.com/office/drawing/2014/main" id="{4DA9B0F5-8712-47DC-A6E8-06EA65A6B75A}"/>
                </a:ext>
              </a:extLst>
            </p:cNvPr>
            <p:cNvCxnSpPr>
              <a:cxnSpLocks/>
              <a:endCxn id="359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>
              <a:extLst>
                <a:ext uri="{FF2B5EF4-FFF2-40B4-BE49-F238E27FC236}">
                  <a16:creationId xmlns:a16="http://schemas.microsoft.com/office/drawing/2014/main" id="{A344CA09-781A-40C0-901D-C33D0B5CA990}"/>
                </a:ext>
              </a:extLst>
            </p:cNvPr>
            <p:cNvCxnSpPr>
              <a:cxnSpLocks/>
              <a:stCxn id="360" idx="2"/>
              <a:endCxn id="359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Straight Connector 324">
              <a:extLst>
                <a:ext uri="{FF2B5EF4-FFF2-40B4-BE49-F238E27FC236}">
                  <a16:creationId xmlns:a16="http://schemas.microsoft.com/office/drawing/2014/main" id="{3CA83F3F-2067-41AC-AB50-F2A5D4767B31}"/>
                </a:ext>
              </a:extLst>
            </p:cNvPr>
            <p:cNvCxnSpPr>
              <a:cxnSpLocks/>
              <a:stCxn id="375" idx="0"/>
              <a:endCxn id="359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Straight Connector 325">
              <a:extLst>
                <a:ext uri="{FF2B5EF4-FFF2-40B4-BE49-F238E27FC236}">
                  <a16:creationId xmlns:a16="http://schemas.microsoft.com/office/drawing/2014/main" id="{CC50FF3E-AE55-4776-A4F9-AC8CA18046F9}"/>
                </a:ext>
              </a:extLst>
            </p:cNvPr>
            <p:cNvCxnSpPr>
              <a:cxnSpLocks/>
              <a:endCxn id="359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Straight Connector 326">
              <a:extLst>
                <a:ext uri="{FF2B5EF4-FFF2-40B4-BE49-F238E27FC236}">
                  <a16:creationId xmlns:a16="http://schemas.microsoft.com/office/drawing/2014/main" id="{20EDBD9D-01B7-42D7-A5F0-CFEF414716F3}"/>
                </a:ext>
              </a:extLst>
            </p:cNvPr>
            <p:cNvCxnSpPr>
              <a:cxnSpLocks/>
              <a:stCxn id="375" idx="2"/>
              <a:endCxn id="360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Straight Connector 327">
              <a:extLst>
                <a:ext uri="{FF2B5EF4-FFF2-40B4-BE49-F238E27FC236}">
                  <a16:creationId xmlns:a16="http://schemas.microsoft.com/office/drawing/2014/main" id="{3B9D9CA2-CD1E-4892-BD38-152E8A5AF6BA}"/>
                </a:ext>
              </a:extLst>
            </p:cNvPr>
            <p:cNvCxnSpPr>
              <a:cxnSpLocks/>
              <a:stCxn id="363" idx="2"/>
              <a:endCxn id="360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Connector 328">
              <a:extLst>
                <a:ext uri="{FF2B5EF4-FFF2-40B4-BE49-F238E27FC236}">
                  <a16:creationId xmlns:a16="http://schemas.microsoft.com/office/drawing/2014/main" id="{D1FB8D65-F38E-4D20-89DE-B561EFDE8E7C}"/>
                </a:ext>
              </a:extLst>
            </p:cNvPr>
            <p:cNvCxnSpPr>
              <a:cxnSpLocks/>
              <a:stCxn id="363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329">
              <a:extLst>
                <a:ext uri="{FF2B5EF4-FFF2-40B4-BE49-F238E27FC236}">
                  <a16:creationId xmlns:a16="http://schemas.microsoft.com/office/drawing/2014/main" id="{AB873FEA-1D36-4144-A904-6BE6D699FD7F}"/>
                </a:ext>
              </a:extLst>
            </p:cNvPr>
            <p:cNvCxnSpPr>
              <a:cxnSpLocks/>
              <a:stCxn id="364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Connector 330">
              <a:extLst>
                <a:ext uri="{FF2B5EF4-FFF2-40B4-BE49-F238E27FC236}">
                  <a16:creationId xmlns:a16="http://schemas.microsoft.com/office/drawing/2014/main" id="{73381A32-3AB9-4799-9440-ACA82630E2F0}"/>
                </a:ext>
              </a:extLst>
            </p:cNvPr>
            <p:cNvCxnSpPr>
              <a:cxnSpLocks/>
              <a:stCxn id="364" idx="2"/>
              <a:endCxn id="363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Connector 331">
              <a:extLst>
                <a:ext uri="{FF2B5EF4-FFF2-40B4-BE49-F238E27FC236}">
                  <a16:creationId xmlns:a16="http://schemas.microsoft.com/office/drawing/2014/main" id="{41A42A69-C0BD-4C67-86C6-B09F41AEABE5}"/>
                </a:ext>
              </a:extLst>
            </p:cNvPr>
            <p:cNvCxnSpPr>
              <a:cxnSpLocks/>
              <a:stCxn id="369" idx="4"/>
              <a:endCxn id="364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Straight Connector 332">
              <a:extLst>
                <a:ext uri="{FF2B5EF4-FFF2-40B4-BE49-F238E27FC236}">
                  <a16:creationId xmlns:a16="http://schemas.microsoft.com/office/drawing/2014/main" id="{FAD84289-A629-45E4-8454-3CF49AA6652A}"/>
                </a:ext>
              </a:extLst>
            </p:cNvPr>
            <p:cNvCxnSpPr>
              <a:cxnSpLocks/>
              <a:stCxn id="368" idx="3"/>
              <a:endCxn id="364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Straight Connector 333">
              <a:extLst>
                <a:ext uri="{FF2B5EF4-FFF2-40B4-BE49-F238E27FC236}">
                  <a16:creationId xmlns:a16="http://schemas.microsoft.com/office/drawing/2014/main" id="{69C4C5D8-2A77-4007-A06D-470CDA48E145}"/>
                </a:ext>
              </a:extLst>
            </p:cNvPr>
            <p:cNvCxnSpPr>
              <a:cxnSpLocks/>
              <a:stCxn id="368" idx="2"/>
              <a:endCxn id="369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334">
              <a:extLst>
                <a:ext uri="{FF2B5EF4-FFF2-40B4-BE49-F238E27FC236}">
                  <a16:creationId xmlns:a16="http://schemas.microsoft.com/office/drawing/2014/main" id="{74CFDCDC-A2C6-4E2C-BF5A-D6D37E212933}"/>
                </a:ext>
              </a:extLst>
            </p:cNvPr>
            <p:cNvCxnSpPr>
              <a:cxnSpLocks/>
              <a:stCxn id="368" idx="1"/>
              <a:endCxn id="370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335">
              <a:extLst>
                <a:ext uri="{FF2B5EF4-FFF2-40B4-BE49-F238E27FC236}">
                  <a16:creationId xmlns:a16="http://schemas.microsoft.com/office/drawing/2014/main" id="{8B7AED4B-5CE5-40BF-A8C1-D52EC1B6EFDA}"/>
                </a:ext>
              </a:extLst>
            </p:cNvPr>
            <p:cNvCxnSpPr>
              <a:cxnSpLocks/>
              <a:stCxn id="366" idx="1"/>
              <a:endCxn id="370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Straight Connector 336">
              <a:extLst>
                <a:ext uri="{FF2B5EF4-FFF2-40B4-BE49-F238E27FC236}">
                  <a16:creationId xmlns:a16="http://schemas.microsoft.com/office/drawing/2014/main" id="{72E27CFF-A236-48FA-86F8-FF7F050A5095}"/>
                </a:ext>
              </a:extLst>
            </p:cNvPr>
            <p:cNvCxnSpPr>
              <a:cxnSpLocks/>
              <a:stCxn id="366" idx="0"/>
              <a:endCxn id="367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Straight Connector 337">
              <a:extLst>
                <a:ext uri="{FF2B5EF4-FFF2-40B4-BE49-F238E27FC236}">
                  <a16:creationId xmlns:a16="http://schemas.microsoft.com/office/drawing/2014/main" id="{751FE0B7-3792-4AAF-ACAE-EAD6311729D5}"/>
                </a:ext>
              </a:extLst>
            </p:cNvPr>
            <p:cNvCxnSpPr>
              <a:cxnSpLocks/>
              <a:stCxn id="372" idx="0"/>
              <a:endCxn id="371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Straight Connector 338">
              <a:extLst>
                <a:ext uri="{FF2B5EF4-FFF2-40B4-BE49-F238E27FC236}">
                  <a16:creationId xmlns:a16="http://schemas.microsoft.com/office/drawing/2014/main" id="{0420555B-3474-439C-B67D-33E1A137ABF3}"/>
                </a:ext>
              </a:extLst>
            </p:cNvPr>
            <p:cNvCxnSpPr>
              <a:cxnSpLocks/>
              <a:stCxn id="400" idx="7"/>
              <a:endCxn id="371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Straight Connector 339">
              <a:extLst>
                <a:ext uri="{FF2B5EF4-FFF2-40B4-BE49-F238E27FC236}">
                  <a16:creationId xmlns:a16="http://schemas.microsoft.com/office/drawing/2014/main" id="{2F050DAC-EAFB-449B-9079-CB1DC0A1FA81}"/>
                </a:ext>
              </a:extLst>
            </p:cNvPr>
            <p:cNvCxnSpPr>
              <a:cxnSpLocks/>
              <a:endCxn id="372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Straight Connector 340">
              <a:extLst>
                <a:ext uri="{FF2B5EF4-FFF2-40B4-BE49-F238E27FC236}">
                  <a16:creationId xmlns:a16="http://schemas.microsoft.com/office/drawing/2014/main" id="{F5EE5C84-226E-40D9-AE8B-004CAEE39B9F}"/>
                </a:ext>
              </a:extLst>
            </p:cNvPr>
            <p:cNvCxnSpPr>
              <a:cxnSpLocks/>
              <a:stCxn id="399" idx="5"/>
              <a:endCxn id="373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Straight Connector 341">
              <a:extLst>
                <a:ext uri="{FF2B5EF4-FFF2-40B4-BE49-F238E27FC236}">
                  <a16:creationId xmlns:a16="http://schemas.microsoft.com/office/drawing/2014/main" id="{AE745548-FAB0-4C8E-B5E0-54B200AD0452}"/>
                </a:ext>
              </a:extLst>
            </p:cNvPr>
            <p:cNvCxnSpPr>
              <a:cxnSpLocks/>
              <a:endCxn id="373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Straight Connector 342">
              <a:extLst>
                <a:ext uri="{FF2B5EF4-FFF2-40B4-BE49-F238E27FC236}">
                  <a16:creationId xmlns:a16="http://schemas.microsoft.com/office/drawing/2014/main" id="{10E20996-2C56-4D00-B7E4-B374303E3BE2}"/>
                </a:ext>
              </a:extLst>
            </p:cNvPr>
            <p:cNvCxnSpPr>
              <a:cxnSpLocks/>
              <a:stCxn id="373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Straight Connector 343">
              <a:extLst>
                <a:ext uri="{FF2B5EF4-FFF2-40B4-BE49-F238E27FC236}">
                  <a16:creationId xmlns:a16="http://schemas.microsoft.com/office/drawing/2014/main" id="{E1E5B5F4-2841-4AD3-8595-7D56CB4CB1CF}"/>
                </a:ext>
              </a:extLst>
            </p:cNvPr>
            <p:cNvCxnSpPr>
              <a:cxnSpLocks/>
              <a:stCxn id="373" idx="3"/>
              <a:endCxn id="365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Straight Connector 344">
              <a:extLst>
                <a:ext uri="{FF2B5EF4-FFF2-40B4-BE49-F238E27FC236}">
                  <a16:creationId xmlns:a16="http://schemas.microsoft.com/office/drawing/2014/main" id="{12384D1F-105A-489C-9B69-078D8036EB86}"/>
                </a:ext>
              </a:extLst>
            </p:cNvPr>
            <p:cNvCxnSpPr>
              <a:cxnSpLocks/>
              <a:stCxn id="373" idx="1"/>
              <a:endCxn id="366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Straight Connector 345">
              <a:extLst>
                <a:ext uri="{FF2B5EF4-FFF2-40B4-BE49-F238E27FC236}">
                  <a16:creationId xmlns:a16="http://schemas.microsoft.com/office/drawing/2014/main" id="{4DED21D8-7962-4380-9762-C10429327D22}"/>
                </a:ext>
              </a:extLst>
            </p:cNvPr>
            <p:cNvCxnSpPr>
              <a:cxnSpLocks/>
              <a:stCxn id="372" idx="2"/>
              <a:endCxn id="366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Straight Connector 346">
              <a:extLst>
                <a:ext uri="{FF2B5EF4-FFF2-40B4-BE49-F238E27FC236}">
                  <a16:creationId xmlns:a16="http://schemas.microsoft.com/office/drawing/2014/main" id="{931C9480-D3C2-42A5-A673-59B3993EA610}"/>
                </a:ext>
              </a:extLst>
            </p:cNvPr>
            <p:cNvCxnSpPr>
              <a:cxnSpLocks/>
              <a:stCxn id="371" idx="3"/>
              <a:endCxn id="366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Straight Connector 347">
              <a:extLst>
                <a:ext uri="{FF2B5EF4-FFF2-40B4-BE49-F238E27FC236}">
                  <a16:creationId xmlns:a16="http://schemas.microsoft.com/office/drawing/2014/main" id="{4F669E0E-B208-442B-A4DE-D0CCB99CAFDA}"/>
                </a:ext>
              </a:extLst>
            </p:cNvPr>
            <p:cNvCxnSpPr>
              <a:cxnSpLocks/>
              <a:stCxn id="371" idx="2"/>
              <a:endCxn id="367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Straight Connector 348">
              <a:extLst>
                <a:ext uri="{FF2B5EF4-FFF2-40B4-BE49-F238E27FC236}">
                  <a16:creationId xmlns:a16="http://schemas.microsoft.com/office/drawing/2014/main" id="{939ABCF5-20EB-4E54-AB0C-5EFB090596DC}"/>
                </a:ext>
              </a:extLst>
            </p:cNvPr>
            <p:cNvCxnSpPr>
              <a:cxnSpLocks/>
              <a:stCxn id="367" idx="1"/>
              <a:endCxn id="370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Straight Connector 349">
              <a:extLst>
                <a:ext uri="{FF2B5EF4-FFF2-40B4-BE49-F238E27FC236}">
                  <a16:creationId xmlns:a16="http://schemas.microsoft.com/office/drawing/2014/main" id="{31D0667B-1689-44C2-B468-C8C6D2FB457F}"/>
                </a:ext>
              </a:extLst>
            </p:cNvPr>
            <p:cNvCxnSpPr>
              <a:cxnSpLocks/>
              <a:stCxn id="366" idx="2"/>
              <a:endCxn id="368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Straight Connector 350">
              <a:extLst>
                <a:ext uri="{FF2B5EF4-FFF2-40B4-BE49-F238E27FC236}">
                  <a16:creationId xmlns:a16="http://schemas.microsoft.com/office/drawing/2014/main" id="{E320FA37-AAC6-45FB-8433-E85266866BA3}"/>
                </a:ext>
              </a:extLst>
            </p:cNvPr>
            <p:cNvCxnSpPr>
              <a:cxnSpLocks/>
              <a:stCxn id="365" idx="1"/>
              <a:endCxn id="368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351">
              <a:extLst>
                <a:ext uri="{FF2B5EF4-FFF2-40B4-BE49-F238E27FC236}">
                  <a16:creationId xmlns:a16="http://schemas.microsoft.com/office/drawing/2014/main" id="{82F1C9CC-0F4D-42CD-83A7-E6640F18FF09}"/>
                </a:ext>
              </a:extLst>
            </p:cNvPr>
            <p:cNvCxnSpPr>
              <a:cxnSpLocks/>
              <a:stCxn id="365" idx="3"/>
              <a:endCxn id="376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Straight Connector 352">
              <a:extLst>
                <a:ext uri="{FF2B5EF4-FFF2-40B4-BE49-F238E27FC236}">
                  <a16:creationId xmlns:a16="http://schemas.microsoft.com/office/drawing/2014/main" id="{15850138-120E-44D7-B0C8-B0F662C64F98}"/>
                </a:ext>
              </a:extLst>
            </p:cNvPr>
            <p:cNvCxnSpPr>
              <a:cxnSpLocks/>
              <a:stCxn id="368" idx="4"/>
              <a:endCxn id="376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Straight Connector 353">
              <a:extLst>
                <a:ext uri="{FF2B5EF4-FFF2-40B4-BE49-F238E27FC236}">
                  <a16:creationId xmlns:a16="http://schemas.microsoft.com/office/drawing/2014/main" id="{ED037C8A-6234-4BFC-887A-27BE37761CCD}"/>
                </a:ext>
              </a:extLst>
            </p:cNvPr>
            <p:cNvCxnSpPr>
              <a:cxnSpLocks/>
              <a:stCxn id="364" idx="5"/>
              <a:endCxn id="376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Straight Connector 354">
              <a:extLst>
                <a:ext uri="{FF2B5EF4-FFF2-40B4-BE49-F238E27FC236}">
                  <a16:creationId xmlns:a16="http://schemas.microsoft.com/office/drawing/2014/main" id="{83E33691-6152-41D7-ACAB-031A796D6296}"/>
                </a:ext>
              </a:extLst>
            </p:cNvPr>
            <p:cNvCxnSpPr>
              <a:cxnSpLocks/>
              <a:stCxn id="365" idx="7"/>
              <a:endCxn id="366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Straight Connector 355">
              <a:extLst>
                <a:ext uri="{FF2B5EF4-FFF2-40B4-BE49-F238E27FC236}">
                  <a16:creationId xmlns:a16="http://schemas.microsoft.com/office/drawing/2014/main" id="{814C5FDF-A251-47D9-96C2-AF087B1279C8}"/>
                </a:ext>
              </a:extLst>
            </p:cNvPr>
            <p:cNvCxnSpPr>
              <a:cxnSpLocks/>
              <a:stCxn id="363" idx="7"/>
              <a:endCxn id="369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Straight Connector 356">
              <a:extLst>
                <a:ext uri="{FF2B5EF4-FFF2-40B4-BE49-F238E27FC236}">
                  <a16:creationId xmlns:a16="http://schemas.microsoft.com/office/drawing/2014/main" id="{29C27080-14C8-46B9-AA9E-3B97E98A34EE}"/>
                </a:ext>
              </a:extLst>
            </p:cNvPr>
            <p:cNvCxnSpPr>
              <a:cxnSpLocks/>
              <a:endCxn id="365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Straight Connector 357">
              <a:extLst>
                <a:ext uri="{FF2B5EF4-FFF2-40B4-BE49-F238E27FC236}">
                  <a16:creationId xmlns:a16="http://schemas.microsoft.com/office/drawing/2014/main" id="{3517A6BC-C22B-450A-A3E4-5E955D71950B}"/>
                </a:ext>
              </a:extLst>
            </p:cNvPr>
            <p:cNvCxnSpPr>
              <a:cxnSpLocks/>
              <a:stCxn id="373" idx="7"/>
              <a:endCxn id="372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9" name="Oval 358">
              <a:extLst>
                <a:ext uri="{FF2B5EF4-FFF2-40B4-BE49-F238E27FC236}">
                  <a16:creationId xmlns:a16="http://schemas.microsoft.com/office/drawing/2014/main" id="{71FB03FF-5221-49F1-873D-9565FDF78CEB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0" name="Oval 359">
              <a:extLst>
                <a:ext uri="{FF2B5EF4-FFF2-40B4-BE49-F238E27FC236}">
                  <a16:creationId xmlns:a16="http://schemas.microsoft.com/office/drawing/2014/main" id="{4E1D6D23-B555-4909-A425-FB20F54544AF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1" name="Oval 360">
              <a:extLst>
                <a:ext uri="{FF2B5EF4-FFF2-40B4-BE49-F238E27FC236}">
                  <a16:creationId xmlns:a16="http://schemas.microsoft.com/office/drawing/2014/main" id="{0746B455-B91B-4A19-9DF3-15544E167507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2" name="Oval 361">
              <a:extLst>
                <a:ext uri="{FF2B5EF4-FFF2-40B4-BE49-F238E27FC236}">
                  <a16:creationId xmlns:a16="http://schemas.microsoft.com/office/drawing/2014/main" id="{6B4FED14-AD80-4C45-8271-8B6DEC6E84F6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3" name="Oval 362">
              <a:extLst>
                <a:ext uri="{FF2B5EF4-FFF2-40B4-BE49-F238E27FC236}">
                  <a16:creationId xmlns:a16="http://schemas.microsoft.com/office/drawing/2014/main" id="{4CB9AC57-3716-4E28-A520-1ADF362EE5D8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Oval 363">
              <a:extLst>
                <a:ext uri="{FF2B5EF4-FFF2-40B4-BE49-F238E27FC236}">
                  <a16:creationId xmlns:a16="http://schemas.microsoft.com/office/drawing/2014/main" id="{537DF165-DF7E-4A7A-BF34-CC04F13CE370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Oval 364">
              <a:extLst>
                <a:ext uri="{FF2B5EF4-FFF2-40B4-BE49-F238E27FC236}">
                  <a16:creationId xmlns:a16="http://schemas.microsoft.com/office/drawing/2014/main" id="{E4DF5466-ACC1-4036-8A10-13E42918995A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Oval 365">
              <a:extLst>
                <a:ext uri="{FF2B5EF4-FFF2-40B4-BE49-F238E27FC236}">
                  <a16:creationId xmlns:a16="http://schemas.microsoft.com/office/drawing/2014/main" id="{6C663E73-0E93-41A5-B44B-AAD551B586F4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Oval 366">
              <a:extLst>
                <a:ext uri="{FF2B5EF4-FFF2-40B4-BE49-F238E27FC236}">
                  <a16:creationId xmlns:a16="http://schemas.microsoft.com/office/drawing/2014/main" id="{98E841EC-AEEA-45DF-A257-6AFBB25B1825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8" name="Oval 367">
              <a:extLst>
                <a:ext uri="{FF2B5EF4-FFF2-40B4-BE49-F238E27FC236}">
                  <a16:creationId xmlns:a16="http://schemas.microsoft.com/office/drawing/2014/main" id="{3408C7E0-9D83-4EA4-831D-ED6290C98B2C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9" name="Oval 368">
              <a:extLst>
                <a:ext uri="{FF2B5EF4-FFF2-40B4-BE49-F238E27FC236}">
                  <a16:creationId xmlns:a16="http://schemas.microsoft.com/office/drawing/2014/main" id="{DC344742-723A-4BC9-AB1B-EAA29939991D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0" name="Oval 369">
              <a:extLst>
                <a:ext uri="{FF2B5EF4-FFF2-40B4-BE49-F238E27FC236}">
                  <a16:creationId xmlns:a16="http://schemas.microsoft.com/office/drawing/2014/main" id="{E8081C25-140E-410A-A1C4-FCD6E82E9B8C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1" name="Oval 370">
              <a:extLst>
                <a:ext uri="{FF2B5EF4-FFF2-40B4-BE49-F238E27FC236}">
                  <a16:creationId xmlns:a16="http://schemas.microsoft.com/office/drawing/2014/main" id="{5F4D5962-509B-4A99-8BCB-AB37C64F9AA9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2" name="Oval 371">
              <a:extLst>
                <a:ext uri="{FF2B5EF4-FFF2-40B4-BE49-F238E27FC236}">
                  <a16:creationId xmlns:a16="http://schemas.microsoft.com/office/drawing/2014/main" id="{E7844590-A772-4E75-8EE3-12BB20BF55DC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Oval 372">
              <a:extLst>
                <a:ext uri="{FF2B5EF4-FFF2-40B4-BE49-F238E27FC236}">
                  <a16:creationId xmlns:a16="http://schemas.microsoft.com/office/drawing/2014/main" id="{8A9782C5-6966-458C-853F-F9AF87C317F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4" name="Oval 373">
              <a:extLst>
                <a:ext uri="{FF2B5EF4-FFF2-40B4-BE49-F238E27FC236}">
                  <a16:creationId xmlns:a16="http://schemas.microsoft.com/office/drawing/2014/main" id="{66094655-3709-4B9B-938C-0CA2C5807F0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5" name="Chord 374">
              <a:extLst>
                <a:ext uri="{FF2B5EF4-FFF2-40B4-BE49-F238E27FC236}">
                  <a16:creationId xmlns:a16="http://schemas.microsoft.com/office/drawing/2014/main" id="{84CCA53A-B56B-4FA8-996D-EA29FE12325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6" name="Chord 375">
              <a:extLst>
                <a:ext uri="{FF2B5EF4-FFF2-40B4-BE49-F238E27FC236}">
                  <a16:creationId xmlns:a16="http://schemas.microsoft.com/office/drawing/2014/main" id="{C9F513B8-F055-471E-AF07-7EEC1318128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7" name="Straight Connector 376">
              <a:extLst>
                <a:ext uri="{FF2B5EF4-FFF2-40B4-BE49-F238E27FC236}">
                  <a16:creationId xmlns:a16="http://schemas.microsoft.com/office/drawing/2014/main" id="{0C79191C-CDBE-494C-8A0E-35FE0EA5DCD5}"/>
                </a:ext>
              </a:extLst>
            </p:cNvPr>
            <p:cNvCxnSpPr>
              <a:cxnSpLocks/>
              <a:stCxn id="375" idx="1"/>
              <a:endCxn id="363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Straight Connector 377">
              <a:extLst>
                <a:ext uri="{FF2B5EF4-FFF2-40B4-BE49-F238E27FC236}">
                  <a16:creationId xmlns:a16="http://schemas.microsoft.com/office/drawing/2014/main" id="{E9C77736-851B-4ECD-8C22-9CA4FA6A5E32}"/>
                </a:ext>
              </a:extLst>
            </p:cNvPr>
            <p:cNvCxnSpPr>
              <a:cxnSpLocks/>
              <a:stCxn id="397" idx="6"/>
              <a:endCxn id="371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Straight Connector 378">
              <a:extLst>
                <a:ext uri="{FF2B5EF4-FFF2-40B4-BE49-F238E27FC236}">
                  <a16:creationId xmlns:a16="http://schemas.microsoft.com/office/drawing/2014/main" id="{7FF0E035-0421-4E84-9C27-B411F61AFEF2}"/>
                </a:ext>
              </a:extLst>
            </p:cNvPr>
            <p:cNvCxnSpPr>
              <a:cxnSpLocks/>
              <a:stCxn id="394" idx="4"/>
              <a:endCxn id="400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Straight Connector 379">
              <a:extLst>
                <a:ext uri="{FF2B5EF4-FFF2-40B4-BE49-F238E27FC236}">
                  <a16:creationId xmlns:a16="http://schemas.microsoft.com/office/drawing/2014/main" id="{1757AEA9-FE79-449E-8124-EC0BD2852CB5}"/>
                </a:ext>
              </a:extLst>
            </p:cNvPr>
            <p:cNvCxnSpPr>
              <a:cxnSpLocks/>
              <a:stCxn id="400" idx="4"/>
              <a:endCxn id="399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Straight Connector 380">
              <a:extLst>
                <a:ext uri="{FF2B5EF4-FFF2-40B4-BE49-F238E27FC236}">
                  <a16:creationId xmlns:a16="http://schemas.microsoft.com/office/drawing/2014/main" id="{05E4414F-9F23-4C48-B010-1F33CE017444}"/>
                </a:ext>
              </a:extLst>
            </p:cNvPr>
            <p:cNvCxnSpPr>
              <a:cxnSpLocks/>
              <a:stCxn id="398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Straight Connector 381">
              <a:extLst>
                <a:ext uri="{FF2B5EF4-FFF2-40B4-BE49-F238E27FC236}">
                  <a16:creationId xmlns:a16="http://schemas.microsoft.com/office/drawing/2014/main" id="{1801B2F5-4749-4356-B0CE-10729234336E}"/>
                </a:ext>
              </a:extLst>
            </p:cNvPr>
            <p:cNvCxnSpPr>
              <a:cxnSpLocks/>
              <a:stCxn id="398" idx="0"/>
              <a:endCxn id="399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Straight Connector 382">
              <a:extLst>
                <a:ext uri="{FF2B5EF4-FFF2-40B4-BE49-F238E27FC236}">
                  <a16:creationId xmlns:a16="http://schemas.microsoft.com/office/drawing/2014/main" id="{E6DA6AF8-024D-48B7-AB00-83D4872B98E2}"/>
                </a:ext>
              </a:extLst>
            </p:cNvPr>
            <p:cNvCxnSpPr>
              <a:cxnSpLocks/>
              <a:stCxn id="408" idx="1"/>
              <a:endCxn id="394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Straight Connector 383">
              <a:extLst>
                <a:ext uri="{FF2B5EF4-FFF2-40B4-BE49-F238E27FC236}">
                  <a16:creationId xmlns:a16="http://schemas.microsoft.com/office/drawing/2014/main" id="{F3E88EF3-4D78-45EC-A408-877FEB2D4DC0}"/>
                </a:ext>
              </a:extLst>
            </p:cNvPr>
            <p:cNvCxnSpPr>
              <a:cxnSpLocks/>
              <a:stCxn id="399" idx="2"/>
              <a:endCxn id="408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Straight Connector 384">
              <a:extLst>
                <a:ext uri="{FF2B5EF4-FFF2-40B4-BE49-F238E27FC236}">
                  <a16:creationId xmlns:a16="http://schemas.microsoft.com/office/drawing/2014/main" id="{89D3F8DB-52DC-4FDE-8187-CDD85CFC21D5}"/>
                </a:ext>
              </a:extLst>
            </p:cNvPr>
            <p:cNvCxnSpPr>
              <a:cxnSpLocks/>
              <a:stCxn id="398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Straight Connector 385">
              <a:extLst>
                <a:ext uri="{FF2B5EF4-FFF2-40B4-BE49-F238E27FC236}">
                  <a16:creationId xmlns:a16="http://schemas.microsoft.com/office/drawing/2014/main" id="{566A0EF4-9946-4BF2-9DB3-17A63534CA8C}"/>
                </a:ext>
              </a:extLst>
            </p:cNvPr>
            <p:cNvCxnSpPr>
              <a:cxnSpLocks/>
              <a:stCxn id="371" idx="1"/>
              <a:endCxn id="278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Straight Connector 386">
              <a:extLst>
                <a:ext uri="{FF2B5EF4-FFF2-40B4-BE49-F238E27FC236}">
                  <a16:creationId xmlns:a16="http://schemas.microsoft.com/office/drawing/2014/main" id="{3A9A3B6B-50E8-461B-9561-6224C115D21D}"/>
                </a:ext>
              </a:extLst>
            </p:cNvPr>
            <p:cNvCxnSpPr>
              <a:cxnSpLocks/>
              <a:stCxn id="396" idx="6"/>
              <a:endCxn id="395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Straight Connector 387">
              <a:extLst>
                <a:ext uri="{FF2B5EF4-FFF2-40B4-BE49-F238E27FC236}">
                  <a16:creationId xmlns:a16="http://schemas.microsoft.com/office/drawing/2014/main" id="{0A5B1E5B-2794-49C2-B6C0-91F5A53A295D}"/>
                </a:ext>
              </a:extLst>
            </p:cNvPr>
            <p:cNvCxnSpPr>
              <a:cxnSpLocks/>
              <a:stCxn id="394" idx="7"/>
              <a:endCxn id="396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Straight Connector 388">
              <a:extLst>
                <a:ext uri="{FF2B5EF4-FFF2-40B4-BE49-F238E27FC236}">
                  <a16:creationId xmlns:a16="http://schemas.microsoft.com/office/drawing/2014/main" id="{8A74305F-463F-4276-96C2-38555AE86C4E}"/>
                </a:ext>
              </a:extLst>
            </p:cNvPr>
            <p:cNvCxnSpPr>
              <a:cxnSpLocks/>
              <a:stCxn id="394" idx="5"/>
              <a:endCxn id="397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Straight Connector 389">
              <a:extLst>
                <a:ext uri="{FF2B5EF4-FFF2-40B4-BE49-F238E27FC236}">
                  <a16:creationId xmlns:a16="http://schemas.microsoft.com/office/drawing/2014/main" id="{5F7B5D64-565A-4DE4-B312-12BA4515BC48}"/>
                </a:ext>
              </a:extLst>
            </p:cNvPr>
            <p:cNvCxnSpPr>
              <a:cxnSpLocks/>
              <a:stCxn id="395" idx="3"/>
              <a:endCxn id="397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Straight Connector 390">
              <a:extLst>
                <a:ext uri="{FF2B5EF4-FFF2-40B4-BE49-F238E27FC236}">
                  <a16:creationId xmlns:a16="http://schemas.microsoft.com/office/drawing/2014/main" id="{AEFF3DFB-FAB0-4085-8DA0-3F6D1B69F212}"/>
                </a:ext>
              </a:extLst>
            </p:cNvPr>
            <p:cNvCxnSpPr>
              <a:cxnSpLocks/>
              <a:stCxn id="397" idx="4"/>
              <a:endCxn id="400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Connector 391">
              <a:extLst>
                <a:ext uri="{FF2B5EF4-FFF2-40B4-BE49-F238E27FC236}">
                  <a16:creationId xmlns:a16="http://schemas.microsoft.com/office/drawing/2014/main" id="{69FF7952-F75E-4C97-870B-E111C9F153E3}"/>
                </a:ext>
              </a:extLst>
            </p:cNvPr>
            <p:cNvCxnSpPr>
              <a:cxnSpLocks/>
              <a:stCxn id="373" idx="2"/>
              <a:endCxn id="398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Connector 392">
              <a:extLst>
                <a:ext uri="{FF2B5EF4-FFF2-40B4-BE49-F238E27FC236}">
                  <a16:creationId xmlns:a16="http://schemas.microsoft.com/office/drawing/2014/main" id="{D037A298-A62C-4F82-B2AC-48EC0E635103}"/>
                </a:ext>
              </a:extLst>
            </p:cNvPr>
            <p:cNvCxnSpPr>
              <a:cxnSpLocks/>
              <a:endCxn id="398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4" name="Oval 393">
              <a:extLst>
                <a:ext uri="{FF2B5EF4-FFF2-40B4-BE49-F238E27FC236}">
                  <a16:creationId xmlns:a16="http://schemas.microsoft.com/office/drawing/2014/main" id="{C6C4FEE2-421D-4DCB-90DB-D5D1EAAED0EE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5" name="Oval 394">
              <a:extLst>
                <a:ext uri="{FF2B5EF4-FFF2-40B4-BE49-F238E27FC236}">
                  <a16:creationId xmlns:a16="http://schemas.microsoft.com/office/drawing/2014/main" id="{E1487618-6DB3-49CF-9104-7AF1CE996F93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6" name="Oval 395">
              <a:extLst>
                <a:ext uri="{FF2B5EF4-FFF2-40B4-BE49-F238E27FC236}">
                  <a16:creationId xmlns:a16="http://schemas.microsoft.com/office/drawing/2014/main" id="{43837EA3-ADB2-4AEA-A72B-F5DC7DE2E41B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7" name="Oval 396">
              <a:extLst>
                <a:ext uri="{FF2B5EF4-FFF2-40B4-BE49-F238E27FC236}">
                  <a16:creationId xmlns:a16="http://schemas.microsoft.com/office/drawing/2014/main" id="{E93FB4C4-0049-40EC-8BD0-0BF963484AD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8" name="Oval 397">
              <a:extLst>
                <a:ext uri="{FF2B5EF4-FFF2-40B4-BE49-F238E27FC236}">
                  <a16:creationId xmlns:a16="http://schemas.microsoft.com/office/drawing/2014/main" id="{855315BE-A3D5-4967-BAFC-545EF8BA89B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9" name="Oval 398">
              <a:extLst>
                <a:ext uri="{FF2B5EF4-FFF2-40B4-BE49-F238E27FC236}">
                  <a16:creationId xmlns:a16="http://schemas.microsoft.com/office/drawing/2014/main" id="{BAA832B7-D6FE-4EB5-847F-C89C64E53E2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0" name="Oval 399">
              <a:extLst>
                <a:ext uri="{FF2B5EF4-FFF2-40B4-BE49-F238E27FC236}">
                  <a16:creationId xmlns:a16="http://schemas.microsoft.com/office/drawing/2014/main" id="{B3103402-5951-426B-A78A-C82538514FF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1" name="Straight Connector 400">
              <a:extLst>
                <a:ext uri="{FF2B5EF4-FFF2-40B4-BE49-F238E27FC236}">
                  <a16:creationId xmlns:a16="http://schemas.microsoft.com/office/drawing/2014/main" id="{0DC30EAE-324F-43B4-9554-58134555F8FB}"/>
                </a:ext>
              </a:extLst>
            </p:cNvPr>
            <p:cNvCxnSpPr>
              <a:cxnSpLocks/>
              <a:stCxn id="400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Straight Connector 401">
              <a:extLst>
                <a:ext uri="{FF2B5EF4-FFF2-40B4-BE49-F238E27FC236}">
                  <a16:creationId xmlns:a16="http://schemas.microsoft.com/office/drawing/2014/main" id="{D305A39A-8151-4DA8-A57A-04E6952BE4BF}"/>
                </a:ext>
              </a:extLst>
            </p:cNvPr>
            <p:cNvCxnSpPr>
              <a:cxnSpLocks/>
              <a:stCxn id="396" idx="4"/>
              <a:endCxn id="397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3" name="Oval 402">
              <a:extLst>
                <a:ext uri="{FF2B5EF4-FFF2-40B4-BE49-F238E27FC236}">
                  <a16:creationId xmlns:a16="http://schemas.microsoft.com/office/drawing/2014/main" id="{EFCDD1FD-D183-4D4B-AF22-F631E0AB19B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4" name="Straight Connector 403">
              <a:extLst>
                <a:ext uri="{FF2B5EF4-FFF2-40B4-BE49-F238E27FC236}">
                  <a16:creationId xmlns:a16="http://schemas.microsoft.com/office/drawing/2014/main" id="{C690EF5F-25E1-49AE-A2FC-AC77A301F779}"/>
                </a:ext>
              </a:extLst>
            </p:cNvPr>
            <p:cNvCxnSpPr>
              <a:cxnSpLocks/>
              <a:stCxn id="403" idx="3"/>
              <a:endCxn id="367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Straight Connector 404">
              <a:extLst>
                <a:ext uri="{FF2B5EF4-FFF2-40B4-BE49-F238E27FC236}">
                  <a16:creationId xmlns:a16="http://schemas.microsoft.com/office/drawing/2014/main" id="{3E9089D3-3D08-48A8-982D-87381D9EC9D2}"/>
                </a:ext>
              </a:extLst>
            </p:cNvPr>
            <p:cNvCxnSpPr>
              <a:cxnSpLocks/>
              <a:stCxn id="403" idx="2"/>
              <a:endCxn id="278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Straight Connector 405">
              <a:extLst>
                <a:ext uri="{FF2B5EF4-FFF2-40B4-BE49-F238E27FC236}">
                  <a16:creationId xmlns:a16="http://schemas.microsoft.com/office/drawing/2014/main" id="{5924305F-7AF0-47DC-A1BF-D7B751E4B3E3}"/>
                </a:ext>
              </a:extLst>
            </p:cNvPr>
            <p:cNvCxnSpPr>
              <a:cxnSpLocks/>
              <a:stCxn id="396" idx="7"/>
              <a:endCxn id="280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Straight Connector 406">
              <a:extLst>
                <a:ext uri="{FF2B5EF4-FFF2-40B4-BE49-F238E27FC236}">
                  <a16:creationId xmlns:a16="http://schemas.microsoft.com/office/drawing/2014/main" id="{55B00890-01B4-4E39-9727-953ACEF8881C}"/>
                </a:ext>
              </a:extLst>
            </p:cNvPr>
            <p:cNvCxnSpPr>
              <a:cxnSpLocks/>
              <a:endCxn id="396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8" name="Chord 407">
              <a:extLst>
                <a:ext uri="{FF2B5EF4-FFF2-40B4-BE49-F238E27FC236}">
                  <a16:creationId xmlns:a16="http://schemas.microsoft.com/office/drawing/2014/main" id="{0E818BEF-31D2-4DFC-99B6-5EE8D7E3A3FC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9" name="Straight Connector 408">
              <a:extLst>
                <a:ext uri="{FF2B5EF4-FFF2-40B4-BE49-F238E27FC236}">
                  <a16:creationId xmlns:a16="http://schemas.microsoft.com/office/drawing/2014/main" id="{9A3263C3-2159-4B0F-B7C1-B590CA6B39FC}"/>
                </a:ext>
              </a:extLst>
            </p:cNvPr>
            <p:cNvCxnSpPr>
              <a:cxnSpLocks/>
              <a:stCxn id="399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Straight Connector 409">
              <a:extLst>
                <a:ext uri="{FF2B5EF4-FFF2-40B4-BE49-F238E27FC236}">
                  <a16:creationId xmlns:a16="http://schemas.microsoft.com/office/drawing/2014/main" id="{C931C9C8-CBA0-4CBB-902F-A1B421CC86DE}"/>
                </a:ext>
              </a:extLst>
            </p:cNvPr>
            <p:cNvCxnSpPr>
              <a:cxnSpLocks/>
              <a:stCxn id="395" idx="6"/>
              <a:endCxn id="278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Straight Connector 410">
              <a:extLst>
                <a:ext uri="{FF2B5EF4-FFF2-40B4-BE49-F238E27FC236}">
                  <a16:creationId xmlns:a16="http://schemas.microsoft.com/office/drawing/2014/main" id="{3E7C2EB7-3493-4F28-B940-360D854B34C2}"/>
                </a:ext>
              </a:extLst>
            </p:cNvPr>
            <p:cNvCxnSpPr>
              <a:cxnSpLocks/>
              <a:stCxn id="395" idx="5"/>
              <a:endCxn id="371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Straight Connector 411">
              <a:extLst>
                <a:ext uri="{FF2B5EF4-FFF2-40B4-BE49-F238E27FC236}">
                  <a16:creationId xmlns:a16="http://schemas.microsoft.com/office/drawing/2014/main" id="{6B34CEF5-33D1-43B0-BE7A-5D5B029A804D}"/>
                </a:ext>
              </a:extLst>
            </p:cNvPr>
            <p:cNvCxnSpPr>
              <a:cxnSpLocks/>
              <a:stCxn id="280" idx="0"/>
              <a:endCxn id="395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Straight Connector 412">
              <a:extLst>
                <a:ext uri="{FF2B5EF4-FFF2-40B4-BE49-F238E27FC236}">
                  <a16:creationId xmlns:a16="http://schemas.microsoft.com/office/drawing/2014/main" id="{CFAC6A96-A599-4343-BF15-B882CA125D77}"/>
                </a:ext>
              </a:extLst>
            </p:cNvPr>
            <p:cNvCxnSpPr>
              <a:cxnSpLocks/>
              <a:stCxn id="400" idx="5"/>
              <a:endCxn id="372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Connector 413">
              <a:extLst>
                <a:ext uri="{FF2B5EF4-FFF2-40B4-BE49-F238E27FC236}">
                  <a16:creationId xmlns:a16="http://schemas.microsoft.com/office/drawing/2014/main" id="{47BA194A-9B49-4E2E-B2CC-66AFE0978F25}"/>
                </a:ext>
              </a:extLst>
            </p:cNvPr>
            <p:cNvCxnSpPr>
              <a:cxnSpLocks/>
              <a:stCxn id="367" idx="7"/>
              <a:endCxn id="278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Straight Connector 414">
              <a:extLst>
                <a:ext uri="{FF2B5EF4-FFF2-40B4-BE49-F238E27FC236}">
                  <a16:creationId xmlns:a16="http://schemas.microsoft.com/office/drawing/2014/main" id="{05F1D8FF-E0AC-4298-9C1C-48CF489D9287}"/>
                </a:ext>
              </a:extLst>
            </p:cNvPr>
            <p:cNvCxnSpPr>
              <a:cxnSpLocks/>
              <a:stCxn id="296" idx="7"/>
              <a:endCxn id="403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Straight Connector 415">
              <a:extLst>
                <a:ext uri="{FF2B5EF4-FFF2-40B4-BE49-F238E27FC236}">
                  <a16:creationId xmlns:a16="http://schemas.microsoft.com/office/drawing/2014/main" id="{D94DEDD6-2BC1-448D-9991-C1FA48DD0332}"/>
                </a:ext>
              </a:extLst>
            </p:cNvPr>
            <p:cNvCxnSpPr>
              <a:cxnSpLocks/>
              <a:stCxn id="370" idx="7"/>
              <a:endCxn id="285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Straight Connector 416">
              <a:extLst>
                <a:ext uri="{FF2B5EF4-FFF2-40B4-BE49-F238E27FC236}">
                  <a16:creationId xmlns:a16="http://schemas.microsoft.com/office/drawing/2014/main" id="{F490F14A-4D51-49D2-851E-474DFAEBAB0A}"/>
                </a:ext>
              </a:extLst>
            </p:cNvPr>
            <p:cNvCxnSpPr>
              <a:cxnSpLocks/>
              <a:stCxn id="370" idx="6"/>
              <a:endCxn id="403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Straight Connector 417">
              <a:extLst>
                <a:ext uri="{FF2B5EF4-FFF2-40B4-BE49-F238E27FC236}">
                  <a16:creationId xmlns:a16="http://schemas.microsoft.com/office/drawing/2014/main" id="{3362E7A1-4E65-4AA8-A96A-F574AE097A5E}"/>
                </a:ext>
              </a:extLst>
            </p:cNvPr>
            <p:cNvCxnSpPr>
              <a:cxnSpLocks/>
              <a:stCxn id="286" idx="0"/>
              <a:endCxn id="370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Straight Connector 418">
              <a:extLst>
                <a:ext uri="{FF2B5EF4-FFF2-40B4-BE49-F238E27FC236}">
                  <a16:creationId xmlns:a16="http://schemas.microsoft.com/office/drawing/2014/main" id="{741C6B8D-6FCF-4027-A65C-B9829CD7CBBE}"/>
                </a:ext>
              </a:extLst>
            </p:cNvPr>
            <p:cNvCxnSpPr>
              <a:cxnSpLocks/>
              <a:stCxn id="426" idx="0"/>
              <a:endCxn id="425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Straight Connector 419">
              <a:extLst>
                <a:ext uri="{FF2B5EF4-FFF2-40B4-BE49-F238E27FC236}">
                  <a16:creationId xmlns:a16="http://schemas.microsoft.com/office/drawing/2014/main" id="{4328D809-F683-434D-BE86-A7FC5027A1C6}"/>
                </a:ext>
              </a:extLst>
            </p:cNvPr>
            <p:cNvCxnSpPr>
              <a:cxnSpLocks/>
              <a:stCxn id="294" idx="0"/>
              <a:endCxn id="425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Straight Connector 420">
              <a:extLst>
                <a:ext uri="{FF2B5EF4-FFF2-40B4-BE49-F238E27FC236}">
                  <a16:creationId xmlns:a16="http://schemas.microsoft.com/office/drawing/2014/main" id="{18DA67F4-619B-4D0C-9018-A86923D013F4}"/>
                </a:ext>
              </a:extLst>
            </p:cNvPr>
            <p:cNvCxnSpPr>
              <a:cxnSpLocks/>
              <a:stCxn id="293" idx="0"/>
              <a:endCxn id="426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Straight Connector 421">
              <a:extLst>
                <a:ext uri="{FF2B5EF4-FFF2-40B4-BE49-F238E27FC236}">
                  <a16:creationId xmlns:a16="http://schemas.microsoft.com/office/drawing/2014/main" id="{07C73D68-C369-41A7-964D-9129B3CA9A0E}"/>
                </a:ext>
              </a:extLst>
            </p:cNvPr>
            <p:cNvCxnSpPr>
              <a:cxnSpLocks/>
              <a:stCxn id="370" idx="1"/>
              <a:endCxn id="427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Straight Connector 422">
              <a:extLst>
                <a:ext uri="{FF2B5EF4-FFF2-40B4-BE49-F238E27FC236}">
                  <a16:creationId xmlns:a16="http://schemas.microsoft.com/office/drawing/2014/main" id="{9BA7C469-F299-4D79-8679-1C3B33889AFC}"/>
                </a:ext>
              </a:extLst>
            </p:cNvPr>
            <p:cNvCxnSpPr>
              <a:cxnSpLocks/>
              <a:stCxn id="286" idx="0"/>
              <a:endCxn id="427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Straight Connector 423">
              <a:extLst>
                <a:ext uri="{FF2B5EF4-FFF2-40B4-BE49-F238E27FC236}">
                  <a16:creationId xmlns:a16="http://schemas.microsoft.com/office/drawing/2014/main" id="{93343198-BCF7-4CC6-AB83-FB739D8B0091}"/>
                </a:ext>
              </a:extLst>
            </p:cNvPr>
            <p:cNvCxnSpPr>
              <a:cxnSpLocks/>
              <a:stCxn id="427" idx="7"/>
              <a:endCxn id="426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5" name="Oval 424">
              <a:extLst>
                <a:ext uri="{FF2B5EF4-FFF2-40B4-BE49-F238E27FC236}">
                  <a16:creationId xmlns:a16="http://schemas.microsoft.com/office/drawing/2014/main" id="{E96A75C9-EF23-475A-B3B8-A9433DDF137F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6" name="Oval 425">
              <a:extLst>
                <a:ext uri="{FF2B5EF4-FFF2-40B4-BE49-F238E27FC236}">
                  <a16:creationId xmlns:a16="http://schemas.microsoft.com/office/drawing/2014/main" id="{7E370A31-8A33-48DC-96A5-117E433E1B9B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7" name="Oval 426">
              <a:extLst>
                <a:ext uri="{FF2B5EF4-FFF2-40B4-BE49-F238E27FC236}">
                  <a16:creationId xmlns:a16="http://schemas.microsoft.com/office/drawing/2014/main" id="{F6D511A4-583F-42C7-943F-B20632A8003E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8" name="Straight Connector 427">
              <a:extLst>
                <a:ext uri="{FF2B5EF4-FFF2-40B4-BE49-F238E27FC236}">
                  <a16:creationId xmlns:a16="http://schemas.microsoft.com/office/drawing/2014/main" id="{D6521FB8-FA19-43B7-9100-4663E994ABCD}"/>
                </a:ext>
              </a:extLst>
            </p:cNvPr>
            <p:cNvCxnSpPr>
              <a:cxnSpLocks/>
              <a:stCxn id="291" idx="0"/>
              <a:endCxn id="425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9" name="Straight Connector 428">
              <a:extLst>
                <a:ext uri="{FF2B5EF4-FFF2-40B4-BE49-F238E27FC236}">
                  <a16:creationId xmlns:a16="http://schemas.microsoft.com/office/drawing/2014/main" id="{AE0471D5-C6C2-48C0-9B36-738E6B963FC6}"/>
                </a:ext>
              </a:extLst>
            </p:cNvPr>
            <p:cNvCxnSpPr>
              <a:cxnSpLocks/>
              <a:endCxn id="291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54882A4-F510-43D0-BF52-907BCEB4D24C}"/>
              </a:ext>
            </a:extLst>
          </p:cNvPr>
          <p:cNvGrpSpPr/>
          <p:nvPr userDrawn="1"/>
        </p:nvGrpSpPr>
        <p:grpSpPr>
          <a:xfrm>
            <a:off x="-98982" y="-104349"/>
            <a:ext cx="12408253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99E0C0E5-C089-4251-BF21-D2ECD3DEF6A6}"/>
                </a:ext>
              </a:extLst>
            </p:cNvPr>
            <p:cNvCxnSpPr>
              <a:cxnSpLocks/>
              <a:stCxn id="67" idx="7"/>
              <a:endCxn id="65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689D931-640E-4CAB-AA5C-F5E362B8F022}"/>
                </a:ext>
              </a:extLst>
            </p:cNvPr>
            <p:cNvCxnSpPr>
              <a:cxnSpLocks/>
              <a:stCxn id="65" idx="4"/>
              <a:endCxn id="84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E6E4CD4-EA59-4E46-A35E-E884F32DDA04}"/>
                </a:ext>
              </a:extLst>
            </p:cNvPr>
            <p:cNvCxnSpPr>
              <a:cxnSpLocks/>
              <a:stCxn id="70" idx="2"/>
              <a:endCxn id="82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7C3F0306-26D9-4F4E-95E6-630AA5BDAA55}"/>
                </a:ext>
              </a:extLst>
            </p:cNvPr>
            <p:cNvCxnSpPr>
              <a:cxnSpLocks/>
              <a:stCxn id="84" idx="5"/>
              <a:endCxn id="70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BABD4605-80AD-4825-8D50-CDB858A7A5D6}"/>
                </a:ext>
              </a:extLst>
            </p:cNvPr>
            <p:cNvCxnSpPr>
              <a:cxnSpLocks/>
              <a:stCxn id="65" idx="5"/>
              <a:endCxn id="83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2BB1D53-89B6-481A-A407-8D5C02288A6A}"/>
                </a:ext>
              </a:extLst>
            </p:cNvPr>
            <p:cNvCxnSpPr>
              <a:cxnSpLocks/>
              <a:stCxn id="70" idx="0"/>
              <a:endCxn id="83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393E11F-580C-459F-AFA0-F9EF1C6AC237}"/>
                </a:ext>
              </a:extLst>
            </p:cNvPr>
            <p:cNvCxnSpPr>
              <a:cxnSpLocks/>
              <a:stCxn id="84" idx="3"/>
              <a:endCxn id="82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9693F68-AB8C-4840-9B26-918A9271771B}"/>
                </a:ext>
              </a:extLst>
            </p:cNvPr>
            <p:cNvCxnSpPr>
              <a:cxnSpLocks/>
              <a:stCxn id="190" idx="7"/>
              <a:endCxn id="72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6138786-E79A-468B-8865-501F9254B2CD}"/>
                </a:ext>
              </a:extLst>
            </p:cNvPr>
            <p:cNvCxnSpPr>
              <a:cxnSpLocks/>
              <a:stCxn id="70" idx="7"/>
              <a:endCxn id="72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59B77E1-2BE3-49E8-BDD1-97A0D98305AD}"/>
                </a:ext>
              </a:extLst>
            </p:cNvPr>
            <p:cNvCxnSpPr>
              <a:cxnSpLocks/>
              <a:stCxn id="69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A6E64F4-363E-43A1-B54D-9DF9BA7B4C29}"/>
                </a:ext>
              </a:extLst>
            </p:cNvPr>
            <p:cNvCxnSpPr>
              <a:cxnSpLocks/>
              <a:stCxn id="84" idx="6"/>
              <a:endCxn id="83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904CF09-3E8F-49C7-8508-DE49B8B0CA7D}"/>
                </a:ext>
              </a:extLst>
            </p:cNvPr>
            <p:cNvCxnSpPr>
              <a:cxnSpLocks/>
              <a:stCxn id="69" idx="0"/>
              <a:endCxn id="82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0FF84F9-9C10-4490-8CC7-9EC65C1B0AE3}"/>
                </a:ext>
              </a:extLst>
            </p:cNvPr>
            <p:cNvCxnSpPr>
              <a:cxnSpLocks/>
              <a:stCxn id="83" idx="6"/>
              <a:endCxn id="72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6482F58-A650-41BF-8F7A-4A56C83AF9FA}"/>
                </a:ext>
              </a:extLst>
            </p:cNvPr>
            <p:cNvCxnSpPr>
              <a:cxnSpLocks/>
              <a:stCxn id="71" idx="0"/>
              <a:endCxn id="72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83954BD0-A6C4-425F-988D-D05C7F33C2CD}"/>
                </a:ext>
              </a:extLst>
            </p:cNvPr>
            <p:cNvCxnSpPr>
              <a:cxnSpLocks/>
              <a:stCxn id="74" idx="1"/>
              <a:endCxn id="72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C9694B5-FDE2-48CB-BFE9-C1C1B092CA50}"/>
                </a:ext>
              </a:extLst>
            </p:cNvPr>
            <p:cNvCxnSpPr>
              <a:cxnSpLocks/>
              <a:stCxn id="74" idx="0"/>
              <a:endCxn id="73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53B70AC-F1CC-4F46-AB60-6C054B079D75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CEBA4E2-6321-4FC5-AEDF-BA96B02CB26C}"/>
                </a:ext>
              </a:extLst>
            </p:cNvPr>
            <p:cNvCxnSpPr>
              <a:cxnSpLocks/>
              <a:stCxn id="73" idx="7"/>
              <a:endCxn id="213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0B3FB84-2305-4C37-9F79-B34D4D273AE4}"/>
                </a:ext>
              </a:extLst>
            </p:cNvPr>
            <p:cNvCxnSpPr>
              <a:cxnSpLocks/>
              <a:stCxn id="73" idx="6"/>
              <a:endCxn id="80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357324A-5B28-4DB4-A81C-EECA1D9ED5AC}"/>
                </a:ext>
              </a:extLst>
            </p:cNvPr>
            <p:cNvCxnSpPr>
              <a:cxnSpLocks/>
              <a:stCxn id="80" idx="7"/>
              <a:endCxn id="81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4A3F1A9-1265-40D5-B7B0-2DE9C9E23F92}"/>
                </a:ext>
              </a:extLst>
            </p:cNvPr>
            <p:cNvCxnSpPr>
              <a:cxnSpLocks/>
              <a:stCxn id="66" idx="0"/>
              <a:endCxn id="65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85F5B74-8B9D-4FE9-A44A-0BB2A9DAA0E5}"/>
                </a:ext>
              </a:extLst>
            </p:cNvPr>
            <p:cNvCxnSpPr>
              <a:cxnSpLocks/>
              <a:stCxn id="82" idx="2"/>
              <a:endCxn id="66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77FB540-7001-45F6-843E-012E23A3D13F}"/>
                </a:ext>
              </a:extLst>
            </p:cNvPr>
            <p:cNvCxnSpPr>
              <a:cxnSpLocks/>
              <a:stCxn id="69" idx="1"/>
              <a:endCxn id="66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90D9DB9-7700-437A-BA47-CE48810A501E}"/>
                </a:ext>
              </a:extLst>
            </p:cNvPr>
            <p:cNvCxnSpPr>
              <a:cxnSpLocks/>
              <a:stCxn id="68" idx="7"/>
              <a:endCxn id="66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D962945-54D7-4A02-B03F-516E76E9BFC1}"/>
                </a:ext>
              </a:extLst>
            </p:cNvPr>
            <p:cNvCxnSpPr>
              <a:cxnSpLocks/>
              <a:stCxn id="67" idx="6"/>
              <a:endCxn id="66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FA438DB8-FFBC-49EE-A010-82CB5A1F81E4}"/>
                </a:ext>
              </a:extLst>
            </p:cNvPr>
            <p:cNvCxnSpPr>
              <a:cxnSpLocks/>
              <a:stCxn id="87" idx="7"/>
              <a:endCxn id="67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803500E-ABD2-463F-B543-C2D588A5F46D}"/>
                </a:ext>
              </a:extLst>
            </p:cNvPr>
            <p:cNvCxnSpPr>
              <a:cxnSpLocks/>
              <a:stCxn id="87" idx="6"/>
              <a:endCxn id="68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AE76178-7247-44B4-8313-BCF136FC7CA4}"/>
                </a:ext>
              </a:extLst>
            </p:cNvPr>
            <p:cNvCxnSpPr>
              <a:cxnSpLocks/>
              <a:stCxn id="87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F7DB749-42EB-4F92-A305-2813ECBAC34B}"/>
                </a:ext>
              </a:extLst>
            </p:cNvPr>
            <p:cNvCxnSpPr>
              <a:cxnSpLocks/>
              <a:stCxn id="68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9200A6D-6CF5-402C-B423-4ED63B70F104}"/>
                </a:ext>
              </a:extLst>
            </p:cNvPr>
            <p:cNvCxnSpPr>
              <a:cxnSpLocks/>
              <a:stCxn id="68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928CA664-50C6-45F0-8189-7B5D70AECDFF}"/>
                </a:ext>
              </a:extLst>
            </p:cNvPr>
            <p:cNvCxnSpPr>
              <a:cxnSpLocks/>
              <a:stCxn id="69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1F24342D-A551-4836-9C1B-CBC2778523B2}"/>
                </a:ext>
              </a:extLst>
            </p:cNvPr>
            <p:cNvCxnSpPr>
              <a:cxnSpLocks/>
              <a:stCxn id="68" idx="6"/>
              <a:endCxn id="69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C696F3A6-92E8-486C-8AB3-DB14F5A781CB}"/>
                </a:ext>
              </a:extLst>
            </p:cNvPr>
            <p:cNvCxnSpPr>
              <a:cxnSpLocks/>
              <a:stCxn id="69" idx="6"/>
              <a:endCxn id="70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5302FDA-0DFB-4373-BA63-966EB75E458B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B9708C9-9EA6-444B-9493-C262C8587ECC}"/>
                </a:ext>
              </a:extLst>
            </p:cNvPr>
            <p:cNvCxnSpPr>
              <a:cxnSpLocks/>
              <a:stCxn id="92" idx="0"/>
              <a:endCxn id="70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AD6997E-7D28-4871-A104-66870508E0C9}"/>
                </a:ext>
              </a:extLst>
            </p:cNvPr>
            <p:cNvCxnSpPr>
              <a:cxnSpLocks/>
              <a:endCxn id="70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06250FD-E7E1-489D-BF99-F26F40F2185A}"/>
                </a:ext>
              </a:extLst>
            </p:cNvPr>
            <p:cNvCxnSpPr>
              <a:cxnSpLocks/>
              <a:stCxn id="92" idx="2"/>
              <a:endCxn id="71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46386406-AF45-4243-A3CE-B999B3173187}"/>
                </a:ext>
              </a:extLst>
            </p:cNvPr>
            <p:cNvCxnSpPr>
              <a:cxnSpLocks/>
              <a:stCxn id="74" idx="2"/>
              <a:endCxn id="71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CD5006CB-5DF2-40B6-AB81-F281A518FBE2}"/>
                </a:ext>
              </a:extLst>
            </p:cNvPr>
            <p:cNvCxnSpPr>
              <a:cxnSpLocks/>
              <a:stCxn id="74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8F478A5C-E9DE-4BD4-9302-9047B1E37831}"/>
                </a:ext>
              </a:extLst>
            </p:cNvPr>
            <p:cNvCxnSpPr>
              <a:cxnSpLocks/>
              <a:stCxn id="75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ECB0265-7B67-45B3-907F-D5C57FD12A8F}"/>
                </a:ext>
              </a:extLst>
            </p:cNvPr>
            <p:cNvCxnSpPr>
              <a:cxnSpLocks/>
              <a:stCxn id="75" idx="2"/>
              <a:endCxn id="74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9BEBDC40-4F04-43AF-9235-511BD8991CB4}"/>
                </a:ext>
              </a:extLst>
            </p:cNvPr>
            <p:cNvCxnSpPr>
              <a:cxnSpLocks/>
              <a:stCxn id="80" idx="4"/>
              <a:endCxn id="75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72E87124-017F-4B80-BBF3-C5E6623C9643}"/>
                </a:ext>
              </a:extLst>
            </p:cNvPr>
            <p:cNvCxnSpPr>
              <a:cxnSpLocks/>
              <a:stCxn id="79" idx="3"/>
              <a:endCxn id="75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0C5E3BE2-7AB8-41E7-9C15-663FD7F14828}"/>
                </a:ext>
              </a:extLst>
            </p:cNvPr>
            <p:cNvCxnSpPr>
              <a:cxnSpLocks/>
              <a:stCxn id="79" idx="2"/>
              <a:endCxn id="80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5C1AB090-AC6A-4791-B391-3C67723BCF34}"/>
                </a:ext>
              </a:extLst>
            </p:cNvPr>
            <p:cNvCxnSpPr>
              <a:cxnSpLocks/>
              <a:stCxn id="79" idx="1"/>
              <a:endCxn id="81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152B602A-BDBD-4CBD-BDBD-6A184FC089DB}"/>
                </a:ext>
              </a:extLst>
            </p:cNvPr>
            <p:cNvCxnSpPr>
              <a:cxnSpLocks/>
              <a:stCxn id="77" idx="1"/>
              <a:endCxn id="81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581AAC1-C9B4-4FB1-A332-A98B8D5BF987}"/>
                </a:ext>
              </a:extLst>
            </p:cNvPr>
            <p:cNvCxnSpPr>
              <a:cxnSpLocks/>
              <a:stCxn id="77" idx="0"/>
              <a:endCxn id="78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07B566DE-9D94-4F86-89A4-DE48503D4F3D}"/>
                </a:ext>
              </a:extLst>
            </p:cNvPr>
            <p:cNvCxnSpPr>
              <a:cxnSpLocks/>
              <a:stCxn id="149" idx="7"/>
              <a:endCxn id="214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9EF17E2-DCC8-4568-A56B-F26932E26F28}"/>
                </a:ext>
              </a:extLst>
            </p:cNvPr>
            <p:cNvCxnSpPr>
              <a:cxnSpLocks/>
              <a:endCxn id="76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0BC42C58-82B0-4062-96E5-3CE45ABB01D2}"/>
                </a:ext>
              </a:extLst>
            </p:cNvPr>
            <p:cNvCxnSpPr>
              <a:cxnSpLocks/>
              <a:stCxn id="149" idx="0"/>
              <a:endCxn id="213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86B1E2D3-CC37-43DB-B224-CF094AE87BEF}"/>
                </a:ext>
              </a:extLst>
            </p:cNvPr>
            <p:cNvCxnSpPr>
              <a:cxnSpLocks/>
              <a:stCxn id="161" idx="0"/>
              <a:endCxn id="212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868B794B-5012-469D-A5E4-E2AA74C2B613}"/>
                </a:ext>
              </a:extLst>
            </p:cNvPr>
            <p:cNvCxnSpPr>
              <a:cxnSpLocks/>
              <a:stCxn id="161" idx="1"/>
              <a:endCxn id="78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FD042018-CBEB-425E-8BB1-B6881355BD02}"/>
                </a:ext>
              </a:extLst>
            </p:cNvPr>
            <p:cNvCxnSpPr>
              <a:cxnSpLocks/>
              <a:stCxn id="78" idx="2"/>
              <a:endCxn id="81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36E5E3E0-873C-49B6-86D4-AA387C791319}"/>
                </a:ext>
              </a:extLst>
            </p:cNvPr>
            <p:cNvCxnSpPr>
              <a:cxnSpLocks/>
              <a:stCxn id="77" idx="2"/>
              <a:endCxn id="79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C576F6C5-8F99-49FB-928A-E066EDA8EC78}"/>
                </a:ext>
              </a:extLst>
            </p:cNvPr>
            <p:cNvCxnSpPr>
              <a:cxnSpLocks/>
              <a:stCxn id="76" idx="1"/>
              <a:endCxn id="79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0FB790A7-38D6-421F-98F2-8A64F65A8C35}"/>
                </a:ext>
              </a:extLst>
            </p:cNvPr>
            <p:cNvCxnSpPr>
              <a:cxnSpLocks/>
              <a:stCxn id="76" idx="3"/>
              <a:endCxn id="93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170814B4-C3F0-4ACA-A799-46E05D78DF1A}"/>
                </a:ext>
              </a:extLst>
            </p:cNvPr>
            <p:cNvCxnSpPr>
              <a:cxnSpLocks/>
              <a:stCxn id="79" idx="4"/>
              <a:endCxn id="93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76CBE476-BFF2-43F3-9FA3-68A0168CD2B3}"/>
                </a:ext>
              </a:extLst>
            </p:cNvPr>
            <p:cNvCxnSpPr>
              <a:cxnSpLocks/>
              <a:stCxn id="75" idx="5"/>
              <a:endCxn id="93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038B30D4-4CAF-42C9-BEBA-890C1F6EA145}"/>
                </a:ext>
              </a:extLst>
            </p:cNvPr>
            <p:cNvCxnSpPr>
              <a:cxnSpLocks/>
              <a:stCxn id="76" idx="7"/>
              <a:endCxn id="77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1A5EF37F-1534-40FF-9B41-11D888358ACF}"/>
                </a:ext>
              </a:extLst>
            </p:cNvPr>
            <p:cNvCxnSpPr>
              <a:cxnSpLocks/>
              <a:stCxn id="74" idx="7"/>
              <a:endCxn id="80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535D7B48-210B-4F14-A1F5-F34D253EC0D1}"/>
                </a:ext>
              </a:extLst>
            </p:cNvPr>
            <p:cNvCxnSpPr>
              <a:cxnSpLocks/>
              <a:endCxn id="76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1778CE64-8A34-4AB8-B8BC-1C83A21FD53B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5C1BD4B7-A32C-463B-90BE-D197EDC51866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D5B66207-1C6C-442B-9A34-78A42E11174D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98E5A07C-15C7-479E-98C7-04219666C602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6665D991-0B38-4DAB-80A8-821716D6F6D8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AA5B161B-23F7-4308-BB1A-2FBD63C758B0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11F06911-3547-4C63-BB01-3A5B580B4DA0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E9564CF0-2AA7-4D43-A7FA-E2F265BA6072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BA7E5921-B898-4C41-B479-EBD60023EC70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3E1607DA-9BAF-4737-A2F1-7FD39837F8DB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B76A5680-DC5A-4781-8CF7-437381489D74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DE70953-16F3-4E12-824E-75C42AB65194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E7446F4E-D66A-4E22-8CFC-2A1B0809A646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3064C410-472C-4D12-965D-2D6904A86B68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F5DDD0D1-C519-43B4-816E-3999F4ADD46F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C4A317F-2403-4DA8-AE82-2C3C04AFED90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24476C86-B372-4E34-91F4-581B49882C64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60C1A70E-562C-42DA-9944-2984CCF3C98E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DD46C8F2-C1CC-48B0-A0E7-CB547A874C5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2CD91EBF-CCAE-4868-89B3-ACBCCDBF3852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F5AAB568-ABD6-49A5-A275-209A21BB6A02}"/>
                </a:ext>
              </a:extLst>
            </p:cNvPr>
            <p:cNvCxnSpPr>
              <a:cxnSpLocks/>
              <a:stCxn id="84" idx="2"/>
              <a:endCxn id="66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8421EACF-F8B1-4121-8E4B-0D83DB34C24F}"/>
                </a:ext>
              </a:extLst>
            </p:cNvPr>
            <p:cNvCxnSpPr>
              <a:cxnSpLocks/>
              <a:stCxn id="67" idx="4"/>
              <a:endCxn id="68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FD7A5A2F-679C-4E51-97B9-5CF49706EF79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2C4FCA5A-1A56-4AAA-B4F1-EE25A8E77332}"/>
                </a:ext>
              </a:extLst>
            </p:cNvPr>
            <p:cNvCxnSpPr>
              <a:cxnSpLocks/>
              <a:stCxn id="87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6525B815-0F8F-4A37-A110-AD08B57764AE}"/>
                </a:ext>
              </a:extLst>
            </p:cNvPr>
            <p:cNvCxnSpPr>
              <a:cxnSpLocks/>
              <a:stCxn id="87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C444179A-0FED-45FC-A6C4-6A9C2F13084E}"/>
                </a:ext>
              </a:extLst>
            </p:cNvPr>
            <p:cNvCxnSpPr>
              <a:cxnSpLocks/>
              <a:stCxn id="87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42CFCAEB-C673-4BCB-8FC3-6686BD51D984}"/>
                </a:ext>
              </a:extLst>
            </p:cNvPr>
            <p:cNvCxnSpPr>
              <a:cxnSpLocks/>
              <a:endCxn id="67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Chord 91">
              <a:extLst>
                <a:ext uri="{FF2B5EF4-FFF2-40B4-BE49-F238E27FC236}">
                  <a16:creationId xmlns:a16="http://schemas.microsoft.com/office/drawing/2014/main" id="{F7A8CAF1-EF43-4F6B-BD3C-D522DCA3E88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hord 92">
              <a:extLst>
                <a:ext uri="{FF2B5EF4-FFF2-40B4-BE49-F238E27FC236}">
                  <a16:creationId xmlns:a16="http://schemas.microsoft.com/office/drawing/2014/main" id="{823A6D03-5DA9-471E-88C3-F8023A864278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8729BE7E-9588-470D-A7C6-550BE69A9A0D}"/>
                </a:ext>
              </a:extLst>
            </p:cNvPr>
            <p:cNvCxnSpPr>
              <a:cxnSpLocks/>
              <a:stCxn id="92" idx="1"/>
              <a:endCxn id="74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8764E409-368E-4421-8572-89BB9F8517EE}"/>
                </a:ext>
              </a:extLst>
            </p:cNvPr>
            <p:cNvCxnSpPr>
              <a:cxnSpLocks/>
              <a:endCxn id="146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1B3B1E7D-8426-465C-A291-E88409E969AD}"/>
                </a:ext>
              </a:extLst>
            </p:cNvPr>
            <p:cNvCxnSpPr>
              <a:cxnSpLocks/>
              <a:endCxn id="161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2DA5E4AF-0696-45AB-9E97-45F2B352F99B}"/>
                </a:ext>
              </a:extLst>
            </p:cNvPr>
            <p:cNvCxnSpPr>
              <a:cxnSpLocks/>
              <a:stCxn id="146" idx="0"/>
              <a:endCxn id="161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74585D25-C8F0-4ACD-B678-3EF5EB5813E2}"/>
                </a:ext>
              </a:extLst>
            </p:cNvPr>
            <p:cNvCxnSpPr>
              <a:cxnSpLocks/>
              <a:stCxn id="212" idx="2"/>
              <a:endCxn id="148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651C8DAE-4E32-4F81-80DB-A9806C5A47AA}"/>
                </a:ext>
              </a:extLst>
            </p:cNvPr>
            <p:cNvCxnSpPr>
              <a:cxnSpLocks/>
              <a:stCxn id="146" idx="7"/>
              <a:endCxn id="148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E9002EED-34DD-4CE9-B1A7-271B4C599F5B}"/>
                </a:ext>
              </a:extLst>
            </p:cNvPr>
            <p:cNvCxnSpPr>
              <a:cxnSpLocks/>
              <a:endCxn id="161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E0C6836D-2C57-44DD-BA1D-48F79C5F215D}"/>
                </a:ext>
              </a:extLst>
            </p:cNvPr>
            <p:cNvCxnSpPr>
              <a:cxnSpLocks/>
              <a:stCxn id="161" idx="6"/>
              <a:endCxn id="148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C7B4A6A9-E814-4E90-A21F-2164853DABE1}"/>
                </a:ext>
              </a:extLst>
            </p:cNvPr>
            <p:cNvCxnSpPr>
              <a:cxnSpLocks/>
              <a:stCxn id="147" idx="0"/>
              <a:endCxn id="148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20963283-78CC-4734-BEEE-9E4584A0849C}"/>
                </a:ext>
              </a:extLst>
            </p:cNvPr>
            <p:cNvCxnSpPr>
              <a:cxnSpLocks/>
              <a:stCxn id="150" idx="1"/>
              <a:endCxn id="148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B6BE45B6-7848-4EF4-A688-45CDA62B6D29}"/>
                </a:ext>
              </a:extLst>
            </p:cNvPr>
            <p:cNvCxnSpPr>
              <a:cxnSpLocks/>
              <a:stCxn id="150" idx="0"/>
              <a:endCxn id="149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240F770B-5135-4018-9FFB-DEDF6CC1B7F7}"/>
                </a:ext>
              </a:extLst>
            </p:cNvPr>
            <p:cNvCxnSpPr>
              <a:cxnSpLocks/>
              <a:stCxn id="149" idx="2"/>
              <a:endCxn id="148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2AA451A9-042C-4FA7-8457-5FFE52589E51}"/>
                </a:ext>
              </a:extLst>
            </p:cNvPr>
            <p:cNvCxnSpPr>
              <a:cxnSpLocks/>
              <a:stCxn id="149" idx="7"/>
              <a:endCxn id="157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8489B173-F147-45FD-B506-E47C81CE35D3}"/>
                </a:ext>
              </a:extLst>
            </p:cNvPr>
            <p:cNvCxnSpPr>
              <a:cxnSpLocks/>
              <a:stCxn id="149" idx="6"/>
              <a:endCxn id="156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C55CA66A-DAF9-457F-AC55-E4BDAFD2DA63}"/>
                </a:ext>
              </a:extLst>
            </p:cNvPr>
            <p:cNvCxnSpPr>
              <a:cxnSpLocks/>
              <a:stCxn id="156" idx="7"/>
              <a:endCxn id="157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C04DED4E-7E28-47DC-ABAB-95CE50EEF2B2}"/>
                </a:ext>
              </a:extLst>
            </p:cNvPr>
            <p:cNvCxnSpPr>
              <a:cxnSpLocks/>
              <a:stCxn id="213" idx="1"/>
              <a:endCxn id="148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41DD2C0A-B1DF-457B-BFA8-FCCD585686F0}"/>
                </a:ext>
              </a:extLst>
            </p:cNvPr>
            <p:cNvCxnSpPr>
              <a:cxnSpLocks/>
              <a:endCxn id="146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F20C45F8-ADA3-4570-AA36-7F0686B73BA4}"/>
                </a:ext>
              </a:extLst>
            </p:cNvPr>
            <p:cNvCxnSpPr>
              <a:cxnSpLocks/>
              <a:stCxn id="147" idx="2"/>
              <a:endCxn id="146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B36D276E-8E20-4FFB-8E74-F936E4140C83}"/>
                </a:ext>
              </a:extLst>
            </p:cNvPr>
            <p:cNvCxnSpPr>
              <a:cxnSpLocks/>
              <a:stCxn id="162" idx="0"/>
              <a:endCxn id="146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9553AE79-13BE-44BD-BFC3-4BD8B40185C1}"/>
                </a:ext>
              </a:extLst>
            </p:cNvPr>
            <p:cNvCxnSpPr>
              <a:cxnSpLocks/>
              <a:endCxn id="146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A31CF59D-6B36-4669-A2D9-E60287B4B10C}"/>
                </a:ext>
              </a:extLst>
            </p:cNvPr>
            <p:cNvCxnSpPr>
              <a:cxnSpLocks/>
              <a:stCxn id="162" idx="2"/>
              <a:endCxn id="147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C831A53B-B1B1-411A-BF5B-5916E0E1D2C6}"/>
                </a:ext>
              </a:extLst>
            </p:cNvPr>
            <p:cNvCxnSpPr>
              <a:cxnSpLocks/>
              <a:stCxn id="150" idx="2"/>
              <a:endCxn id="147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65E7C5B4-7A44-4862-B0B1-6BB7B3B23B3B}"/>
                </a:ext>
              </a:extLst>
            </p:cNvPr>
            <p:cNvCxnSpPr>
              <a:cxnSpLocks/>
              <a:stCxn id="150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DF0C9E01-7FEB-4A8E-9C55-230B33493C81}"/>
                </a:ext>
              </a:extLst>
            </p:cNvPr>
            <p:cNvCxnSpPr>
              <a:cxnSpLocks/>
              <a:stCxn id="151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D968DF65-6C10-4787-83C9-F64DA382DDA3}"/>
                </a:ext>
              </a:extLst>
            </p:cNvPr>
            <p:cNvCxnSpPr>
              <a:cxnSpLocks/>
              <a:stCxn id="151" idx="2"/>
              <a:endCxn id="150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9312999F-C864-4DCD-8A9F-412BD7C91EE9}"/>
                </a:ext>
              </a:extLst>
            </p:cNvPr>
            <p:cNvCxnSpPr>
              <a:cxnSpLocks/>
              <a:stCxn id="156" idx="4"/>
              <a:endCxn id="151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D3A5A1A7-BC3C-4FC3-9A79-2786E42641E7}"/>
                </a:ext>
              </a:extLst>
            </p:cNvPr>
            <p:cNvCxnSpPr>
              <a:cxnSpLocks/>
              <a:stCxn id="155" idx="3"/>
              <a:endCxn id="151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36A6B448-8543-429C-AD07-C7A88C70E9C3}"/>
                </a:ext>
              </a:extLst>
            </p:cNvPr>
            <p:cNvCxnSpPr>
              <a:cxnSpLocks/>
              <a:stCxn id="155" idx="2"/>
              <a:endCxn id="156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4623E2D1-6EF7-48F3-85A3-8CB712C6D48D}"/>
                </a:ext>
              </a:extLst>
            </p:cNvPr>
            <p:cNvCxnSpPr>
              <a:cxnSpLocks/>
              <a:stCxn id="155" idx="1"/>
              <a:endCxn id="157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77FD62DE-5A83-4318-B6B0-B890F6EB41EC}"/>
                </a:ext>
              </a:extLst>
            </p:cNvPr>
            <p:cNvCxnSpPr>
              <a:cxnSpLocks/>
              <a:stCxn id="153" idx="1"/>
              <a:endCxn id="157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1C642C72-7AF4-4B19-BB13-569C3B2C8F0E}"/>
                </a:ext>
              </a:extLst>
            </p:cNvPr>
            <p:cNvCxnSpPr>
              <a:cxnSpLocks/>
              <a:stCxn id="153" idx="0"/>
              <a:endCxn id="154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767F1FA9-56C1-4B49-853A-461C645D3F97}"/>
                </a:ext>
              </a:extLst>
            </p:cNvPr>
            <p:cNvCxnSpPr>
              <a:cxnSpLocks/>
              <a:stCxn id="159" idx="0"/>
              <a:endCxn id="158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DB969A9C-FF12-43B2-9BA5-848BB9DB0809}"/>
                </a:ext>
              </a:extLst>
            </p:cNvPr>
            <p:cNvCxnSpPr>
              <a:cxnSpLocks/>
              <a:stCxn id="187" idx="7"/>
              <a:endCxn id="158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AC036594-5399-4D90-8C60-87C408468C10}"/>
                </a:ext>
              </a:extLst>
            </p:cNvPr>
            <p:cNvCxnSpPr>
              <a:cxnSpLocks/>
              <a:endCxn id="159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436313FD-70F4-4F4D-8C64-3AF6D3517561}"/>
                </a:ext>
              </a:extLst>
            </p:cNvPr>
            <p:cNvCxnSpPr>
              <a:cxnSpLocks/>
              <a:stCxn id="186" idx="5"/>
              <a:endCxn id="160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4D19BE0A-F19A-4605-A17D-D9C9787E8F90}"/>
                </a:ext>
              </a:extLst>
            </p:cNvPr>
            <p:cNvCxnSpPr>
              <a:cxnSpLocks/>
              <a:endCxn id="160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05BD129F-8B87-4381-8340-5766C1180F0D}"/>
                </a:ext>
              </a:extLst>
            </p:cNvPr>
            <p:cNvCxnSpPr>
              <a:cxnSpLocks/>
              <a:stCxn id="160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133C9045-8981-4796-AC8C-4F42B8348F9A}"/>
                </a:ext>
              </a:extLst>
            </p:cNvPr>
            <p:cNvCxnSpPr>
              <a:cxnSpLocks/>
              <a:stCxn id="160" idx="3"/>
              <a:endCxn id="152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618440AD-2920-4A55-83DF-72C36D34A5F5}"/>
                </a:ext>
              </a:extLst>
            </p:cNvPr>
            <p:cNvCxnSpPr>
              <a:cxnSpLocks/>
              <a:stCxn id="160" idx="1"/>
              <a:endCxn id="153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74E634D4-DAC4-4EF0-B10C-4A12878B6D2E}"/>
                </a:ext>
              </a:extLst>
            </p:cNvPr>
            <p:cNvCxnSpPr>
              <a:cxnSpLocks/>
              <a:stCxn id="159" idx="2"/>
              <a:endCxn id="153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47E52D44-6825-4881-90EE-BAFBF4652FAC}"/>
                </a:ext>
              </a:extLst>
            </p:cNvPr>
            <p:cNvCxnSpPr>
              <a:cxnSpLocks/>
              <a:stCxn id="158" idx="3"/>
              <a:endCxn id="153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9587078F-3404-47F4-8414-DB42332D19ED}"/>
                </a:ext>
              </a:extLst>
            </p:cNvPr>
            <p:cNvCxnSpPr>
              <a:cxnSpLocks/>
              <a:stCxn id="158" idx="2"/>
              <a:endCxn id="154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34C12843-178D-49F3-A2D5-133BB3EC9069}"/>
                </a:ext>
              </a:extLst>
            </p:cNvPr>
            <p:cNvCxnSpPr>
              <a:cxnSpLocks/>
              <a:stCxn id="154" idx="1"/>
              <a:endCxn id="157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A28F2BCD-A00E-4B2B-BA6E-91B46E9F1295}"/>
                </a:ext>
              </a:extLst>
            </p:cNvPr>
            <p:cNvCxnSpPr>
              <a:cxnSpLocks/>
              <a:stCxn id="153" idx="2"/>
              <a:endCxn id="155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8BA3A63B-EDD5-47A3-A056-2A7629DE09AF}"/>
                </a:ext>
              </a:extLst>
            </p:cNvPr>
            <p:cNvCxnSpPr>
              <a:cxnSpLocks/>
              <a:stCxn id="152" idx="1"/>
              <a:endCxn id="155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86267069-D617-48FB-AE44-CA5C971D795F}"/>
                </a:ext>
              </a:extLst>
            </p:cNvPr>
            <p:cNvCxnSpPr>
              <a:cxnSpLocks/>
              <a:stCxn id="152" idx="3"/>
              <a:endCxn id="163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14E3C9D3-5C80-4FA7-B5C5-6DB61DAC2EC9}"/>
                </a:ext>
              </a:extLst>
            </p:cNvPr>
            <p:cNvCxnSpPr>
              <a:cxnSpLocks/>
              <a:stCxn id="155" idx="4"/>
              <a:endCxn id="163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61371FFF-DA67-4F71-85B1-36282E281F36}"/>
                </a:ext>
              </a:extLst>
            </p:cNvPr>
            <p:cNvCxnSpPr>
              <a:cxnSpLocks/>
              <a:stCxn id="151" idx="5"/>
              <a:endCxn id="163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35C12D1A-521D-4B4C-99C8-2CBBD181E6C0}"/>
                </a:ext>
              </a:extLst>
            </p:cNvPr>
            <p:cNvCxnSpPr>
              <a:cxnSpLocks/>
              <a:stCxn id="152" idx="7"/>
              <a:endCxn id="153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15C3A192-FD94-4E68-9E98-D6FCCD649E1E}"/>
                </a:ext>
              </a:extLst>
            </p:cNvPr>
            <p:cNvCxnSpPr>
              <a:cxnSpLocks/>
              <a:stCxn id="150" idx="7"/>
              <a:endCxn id="156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69966834-E72E-4571-9F6D-A26C2329CFD7}"/>
                </a:ext>
              </a:extLst>
            </p:cNvPr>
            <p:cNvCxnSpPr>
              <a:cxnSpLocks/>
              <a:endCxn id="152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35A3EED2-9B46-421B-8AC9-1D0EC030D95C}"/>
                </a:ext>
              </a:extLst>
            </p:cNvPr>
            <p:cNvCxnSpPr>
              <a:cxnSpLocks/>
              <a:stCxn id="160" idx="7"/>
              <a:endCxn id="159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770A659E-DBB0-477B-B77A-5B51FCF37BA4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99AEBEEA-A42C-4CED-BEF3-0623177C79F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44A39910-EBA8-4D65-B720-0D1F10B10096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EFB37352-1CE1-48A0-93F7-62183E790E63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8E88D8CF-785E-49E7-A4D8-3DA6E3208D8C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338D7A39-9E88-4E4A-AF52-1587C607B4A5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B2456FCF-DA34-42B3-A18A-1B9F29062E89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7A9A99FC-3D48-4AD9-A501-24AD7880FFAC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E9E2DD63-3427-4C67-87DA-A512C804DAA9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02DA475C-6FA4-43FA-BC88-0D8AF2E52787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53803259-926D-48F7-AFC5-95EF1A9EF07B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5B8EDB19-ABFE-4A00-A0B6-C26EF4027485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90E5AA11-128D-403B-B7F9-23ACE85D3FCF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C793ED1A-2C78-44DA-9959-F95DB0F035EC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7664897C-F981-4F02-AA76-5668098A975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13C34414-EB4D-4D07-9745-C83F05B85DD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Chord 161">
              <a:extLst>
                <a:ext uri="{FF2B5EF4-FFF2-40B4-BE49-F238E27FC236}">
                  <a16:creationId xmlns:a16="http://schemas.microsoft.com/office/drawing/2014/main" id="{29BCAC49-C95D-4601-BC5A-1DC1E68117C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Chord 162">
              <a:extLst>
                <a:ext uri="{FF2B5EF4-FFF2-40B4-BE49-F238E27FC236}">
                  <a16:creationId xmlns:a16="http://schemas.microsoft.com/office/drawing/2014/main" id="{6649F059-3AED-40DE-A4FE-8537EF7F3AC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7B0AED5F-BFE0-44FE-B646-16ED2BFE29F9}"/>
                </a:ext>
              </a:extLst>
            </p:cNvPr>
            <p:cNvCxnSpPr>
              <a:cxnSpLocks/>
              <a:stCxn id="162" idx="1"/>
              <a:endCxn id="150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C44386F8-E470-4331-8A7B-62660C832945}"/>
                </a:ext>
              </a:extLst>
            </p:cNvPr>
            <p:cNvCxnSpPr>
              <a:cxnSpLocks/>
              <a:stCxn id="184" idx="6"/>
              <a:endCxn id="158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11A80EA0-AD4D-4653-885A-2B7A49EE599F}"/>
                </a:ext>
              </a:extLst>
            </p:cNvPr>
            <p:cNvCxnSpPr>
              <a:cxnSpLocks/>
              <a:stCxn id="181" idx="4"/>
              <a:endCxn id="187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A13B372B-3BCC-48C2-9C4A-417537DF9526}"/>
                </a:ext>
              </a:extLst>
            </p:cNvPr>
            <p:cNvCxnSpPr>
              <a:cxnSpLocks/>
              <a:stCxn id="187" idx="4"/>
              <a:endCxn id="186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12A96F0A-8BD1-4A9B-A74B-B79621A942C8}"/>
                </a:ext>
              </a:extLst>
            </p:cNvPr>
            <p:cNvCxnSpPr>
              <a:cxnSpLocks/>
              <a:stCxn id="185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F4D4E195-BBE9-4F77-8C22-A6784D1C6F31}"/>
                </a:ext>
              </a:extLst>
            </p:cNvPr>
            <p:cNvCxnSpPr>
              <a:cxnSpLocks/>
              <a:stCxn id="185" idx="0"/>
              <a:endCxn id="186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C61895F8-8678-47E8-9149-A5552E8DB93D}"/>
                </a:ext>
              </a:extLst>
            </p:cNvPr>
            <p:cNvCxnSpPr>
              <a:cxnSpLocks/>
              <a:stCxn id="195" idx="1"/>
              <a:endCxn id="181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7CB88FB4-AB6D-4EBD-A5D8-FCE1B61EE407}"/>
                </a:ext>
              </a:extLst>
            </p:cNvPr>
            <p:cNvCxnSpPr>
              <a:cxnSpLocks/>
              <a:stCxn id="186" idx="2"/>
              <a:endCxn id="195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F985195E-F967-4EC9-9EFB-2FF04E6E5839}"/>
                </a:ext>
              </a:extLst>
            </p:cNvPr>
            <p:cNvCxnSpPr>
              <a:cxnSpLocks/>
              <a:stCxn id="185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8AAC1CF5-094C-4870-B23D-6918C877CA72}"/>
                </a:ext>
              </a:extLst>
            </p:cNvPr>
            <p:cNvCxnSpPr>
              <a:cxnSpLocks/>
              <a:stCxn id="158" idx="1"/>
              <a:endCxn id="65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BB98C8BB-7D6E-4608-97B3-CEDCBF714CCC}"/>
                </a:ext>
              </a:extLst>
            </p:cNvPr>
            <p:cNvCxnSpPr>
              <a:cxnSpLocks/>
              <a:stCxn id="183" idx="6"/>
              <a:endCxn id="182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F3D12829-0044-4726-BB00-49C47C6A6CF7}"/>
                </a:ext>
              </a:extLst>
            </p:cNvPr>
            <p:cNvCxnSpPr>
              <a:cxnSpLocks/>
              <a:stCxn id="181" idx="7"/>
              <a:endCxn id="183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8A820C33-ACBA-4949-B158-640D0DC46215}"/>
                </a:ext>
              </a:extLst>
            </p:cNvPr>
            <p:cNvCxnSpPr>
              <a:cxnSpLocks/>
              <a:stCxn id="181" idx="5"/>
              <a:endCxn id="184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B4E240C4-EC9B-4D55-BDE5-B26446A36DC8}"/>
                </a:ext>
              </a:extLst>
            </p:cNvPr>
            <p:cNvCxnSpPr>
              <a:cxnSpLocks/>
              <a:stCxn id="182" idx="3"/>
              <a:endCxn id="184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D184AC54-0ECC-4CAA-BDDA-E757896D7E5C}"/>
                </a:ext>
              </a:extLst>
            </p:cNvPr>
            <p:cNvCxnSpPr>
              <a:cxnSpLocks/>
              <a:stCxn id="184" idx="4"/>
              <a:endCxn id="187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2CA2552F-AF03-47A3-881B-3570079312DF}"/>
                </a:ext>
              </a:extLst>
            </p:cNvPr>
            <p:cNvCxnSpPr>
              <a:cxnSpLocks/>
              <a:stCxn id="160" idx="2"/>
              <a:endCxn id="185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041E8173-3727-455F-99BE-E6794C10CB67}"/>
                </a:ext>
              </a:extLst>
            </p:cNvPr>
            <p:cNvCxnSpPr>
              <a:cxnSpLocks/>
              <a:endCxn id="185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86AC3163-C984-49C3-82E5-FD2CDD25A901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06D57681-E99A-49FB-91AF-BB7C291CEEB4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1DB81709-4C85-44BD-8F24-1755333D9F54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01C3F4FF-B7DB-4C59-A83C-8432C444C43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E85FCD3C-ACC7-4C83-9CFD-EC2F05FC98B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5E6F91D8-3DDE-4F23-BD5B-88A30DAB8EB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88B0F5D1-2A42-4812-B03D-7B4367157E2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2E55CC46-001F-4B7F-9196-036DCF756339}"/>
                </a:ext>
              </a:extLst>
            </p:cNvPr>
            <p:cNvCxnSpPr>
              <a:cxnSpLocks/>
              <a:stCxn id="187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7B80878C-27F5-4D46-8BDB-3EAC04E3A5A1}"/>
                </a:ext>
              </a:extLst>
            </p:cNvPr>
            <p:cNvCxnSpPr>
              <a:cxnSpLocks/>
              <a:stCxn id="183" idx="4"/>
              <a:endCxn id="184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C49B82C3-A3D2-4626-B433-E7DB3E82FCC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0756EF6C-0024-4A8A-A59D-537CDEF2CDB5}"/>
                </a:ext>
              </a:extLst>
            </p:cNvPr>
            <p:cNvCxnSpPr>
              <a:cxnSpLocks/>
              <a:stCxn id="190" idx="3"/>
              <a:endCxn id="154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D3681906-8BB5-446A-BB7C-8A27230428C2}"/>
                </a:ext>
              </a:extLst>
            </p:cNvPr>
            <p:cNvCxnSpPr>
              <a:cxnSpLocks/>
              <a:stCxn id="190" idx="2"/>
              <a:endCxn id="65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5A2A3B8B-AEED-41A5-A2CA-44FF8A451718}"/>
                </a:ext>
              </a:extLst>
            </p:cNvPr>
            <p:cNvCxnSpPr>
              <a:cxnSpLocks/>
              <a:stCxn id="183" idx="7"/>
              <a:endCxn id="67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BA6C75D2-2813-4F89-82CE-DA96F6DB3A37}"/>
                </a:ext>
              </a:extLst>
            </p:cNvPr>
            <p:cNvCxnSpPr>
              <a:cxnSpLocks/>
              <a:endCxn id="183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Chord 194">
              <a:extLst>
                <a:ext uri="{FF2B5EF4-FFF2-40B4-BE49-F238E27FC236}">
                  <a16:creationId xmlns:a16="http://schemas.microsoft.com/office/drawing/2014/main" id="{42935506-8F11-40A9-83A3-E4049B70F85D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5D907A4A-8315-4AD1-BB0E-CF9E1887E73F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93A3420E-422C-484D-9DCD-7937E804DC24}"/>
                </a:ext>
              </a:extLst>
            </p:cNvPr>
            <p:cNvCxnSpPr>
              <a:cxnSpLocks/>
              <a:stCxn id="182" idx="6"/>
              <a:endCxn id="65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A5FA1B4D-520F-4D9A-A9C0-410FEB5EF39D}"/>
                </a:ext>
              </a:extLst>
            </p:cNvPr>
            <p:cNvCxnSpPr>
              <a:cxnSpLocks/>
              <a:stCxn id="182" idx="5"/>
              <a:endCxn id="158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C2FB801B-11C9-4D21-B32B-C79E1861BFF6}"/>
                </a:ext>
              </a:extLst>
            </p:cNvPr>
            <p:cNvCxnSpPr>
              <a:cxnSpLocks/>
              <a:stCxn id="67" idx="0"/>
              <a:endCxn id="182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9711B41A-2280-41FF-A35D-F0F1D21D5DAC}"/>
                </a:ext>
              </a:extLst>
            </p:cNvPr>
            <p:cNvCxnSpPr>
              <a:cxnSpLocks/>
              <a:stCxn id="187" idx="5"/>
              <a:endCxn id="159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473BCE6A-65BF-422D-B514-8528E52265A8}"/>
                </a:ext>
              </a:extLst>
            </p:cNvPr>
            <p:cNvCxnSpPr>
              <a:cxnSpLocks/>
              <a:stCxn id="154" idx="7"/>
              <a:endCxn id="65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D926C455-C102-4416-8236-1E45FDF4DE74}"/>
                </a:ext>
              </a:extLst>
            </p:cNvPr>
            <p:cNvCxnSpPr>
              <a:cxnSpLocks/>
              <a:stCxn id="83" idx="7"/>
              <a:endCxn id="190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F95FFCDB-8299-430F-8696-050827A70C4F}"/>
                </a:ext>
              </a:extLst>
            </p:cNvPr>
            <p:cNvCxnSpPr>
              <a:cxnSpLocks/>
              <a:stCxn id="157" idx="7"/>
              <a:endCxn id="72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94177999-5E26-4FC5-BA0A-8DC88342C4B6}"/>
                </a:ext>
              </a:extLst>
            </p:cNvPr>
            <p:cNvCxnSpPr>
              <a:cxnSpLocks/>
              <a:stCxn id="157" idx="6"/>
              <a:endCxn id="190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C7AE023E-0DAF-4C16-93DD-F45931DD1DBD}"/>
                </a:ext>
              </a:extLst>
            </p:cNvPr>
            <p:cNvCxnSpPr>
              <a:cxnSpLocks/>
              <a:stCxn id="73" idx="0"/>
              <a:endCxn id="157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71145FB8-8712-4504-84D1-C9CEDE4C59DF}"/>
                </a:ext>
              </a:extLst>
            </p:cNvPr>
            <p:cNvCxnSpPr>
              <a:cxnSpLocks/>
              <a:stCxn id="213" idx="0"/>
              <a:endCxn id="212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E6455B68-5E2B-49CB-A34B-DAF796F677AA}"/>
                </a:ext>
              </a:extLst>
            </p:cNvPr>
            <p:cNvCxnSpPr>
              <a:cxnSpLocks/>
              <a:stCxn id="81" idx="0"/>
              <a:endCxn id="212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D2A2449F-2499-4F3E-B8D0-294DD0599DDA}"/>
                </a:ext>
              </a:extLst>
            </p:cNvPr>
            <p:cNvCxnSpPr>
              <a:cxnSpLocks/>
              <a:stCxn id="80" idx="0"/>
              <a:endCxn id="213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6EF37D6A-64B1-4CDF-98AD-FE4D6CCB6C1E}"/>
                </a:ext>
              </a:extLst>
            </p:cNvPr>
            <p:cNvCxnSpPr>
              <a:cxnSpLocks/>
              <a:stCxn id="157" idx="1"/>
              <a:endCxn id="214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A5B6DD24-A95E-4F96-B2AC-54C08CF59564}"/>
                </a:ext>
              </a:extLst>
            </p:cNvPr>
            <p:cNvCxnSpPr>
              <a:cxnSpLocks/>
              <a:stCxn id="73" idx="0"/>
              <a:endCxn id="214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204502ED-BFCC-4C99-9615-AE6EF16F2419}"/>
                </a:ext>
              </a:extLst>
            </p:cNvPr>
            <p:cNvCxnSpPr>
              <a:cxnSpLocks/>
              <a:stCxn id="214" idx="7"/>
              <a:endCxn id="213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DE4CE4C3-0AFC-4D67-A44F-C8C7BC50BD61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54AD1F0E-F80F-4C30-A650-9410B1529BD4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Oval 213">
              <a:extLst>
                <a:ext uri="{FF2B5EF4-FFF2-40B4-BE49-F238E27FC236}">
                  <a16:creationId xmlns:a16="http://schemas.microsoft.com/office/drawing/2014/main" id="{4A0F734F-EBC3-4919-B1B4-79D48712BC27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BF98D7D7-7844-4B59-9E70-1BFBFF56EACF}"/>
                </a:ext>
              </a:extLst>
            </p:cNvPr>
            <p:cNvCxnSpPr>
              <a:cxnSpLocks/>
              <a:stCxn id="78" idx="0"/>
              <a:endCxn id="212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FED3C2B3-E2A8-412F-8091-331DF46D4365}"/>
                </a:ext>
              </a:extLst>
            </p:cNvPr>
            <p:cNvCxnSpPr>
              <a:cxnSpLocks/>
              <a:endCxn id="78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88BEA61-F084-411B-A153-E0C996B4C3E5}"/>
              </a:ext>
            </a:extLst>
          </p:cNvPr>
          <p:cNvGrpSpPr/>
          <p:nvPr userDrawn="1"/>
        </p:nvGrpSpPr>
        <p:grpSpPr>
          <a:xfrm>
            <a:off x="-98982" y="-104349"/>
            <a:ext cx="12408253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ADDA56C4-772B-4030-8288-CF4EE0ACD7E2}"/>
                </a:ext>
              </a:extLst>
            </p:cNvPr>
            <p:cNvCxnSpPr>
              <a:cxnSpLocks/>
              <a:stCxn id="67" idx="7"/>
              <a:endCxn id="65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5317D414-6D1F-4DF3-BE64-BFA09CDBA625}"/>
                </a:ext>
              </a:extLst>
            </p:cNvPr>
            <p:cNvCxnSpPr>
              <a:cxnSpLocks/>
              <a:stCxn id="65" idx="4"/>
              <a:endCxn id="84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2CA3AF4-DF13-434C-8812-36D1E4CA0C8C}"/>
                </a:ext>
              </a:extLst>
            </p:cNvPr>
            <p:cNvCxnSpPr>
              <a:cxnSpLocks/>
              <a:stCxn id="70" idx="2"/>
              <a:endCxn id="82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7013D0F-98EC-4E8F-AFAD-6FF8A58C8F79}"/>
                </a:ext>
              </a:extLst>
            </p:cNvPr>
            <p:cNvCxnSpPr>
              <a:cxnSpLocks/>
              <a:stCxn id="84" idx="5"/>
              <a:endCxn id="70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5402C70-DA29-46C8-9929-3BFD774E1E96}"/>
                </a:ext>
              </a:extLst>
            </p:cNvPr>
            <p:cNvCxnSpPr>
              <a:cxnSpLocks/>
              <a:stCxn id="65" idx="5"/>
              <a:endCxn id="83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5A109C-EC3F-422C-A121-E5A963F029CE}"/>
                </a:ext>
              </a:extLst>
            </p:cNvPr>
            <p:cNvCxnSpPr>
              <a:cxnSpLocks/>
              <a:stCxn id="70" idx="0"/>
              <a:endCxn id="83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3CBD052-10F9-4BA0-948B-2F90F95CCF48}"/>
                </a:ext>
              </a:extLst>
            </p:cNvPr>
            <p:cNvCxnSpPr>
              <a:cxnSpLocks/>
              <a:stCxn id="84" idx="3"/>
              <a:endCxn id="82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9779E93-4BB6-4B21-8989-67DBBDB96BBD}"/>
                </a:ext>
              </a:extLst>
            </p:cNvPr>
            <p:cNvCxnSpPr>
              <a:cxnSpLocks/>
              <a:stCxn id="190" idx="7"/>
              <a:endCxn id="72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D69A3F5-EC14-47CF-A7B7-FBBC117BF8D6}"/>
                </a:ext>
              </a:extLst>
            </p:cNvPr>
            <p:cNvCxnSpPr>
              <a:cxnSpLocks/>
              <a:stCxn id="70" idx="7"/>
              <a:endCxn id="72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2A6DD14-13A1-44D8-8E67-E21BF05E806F}"/>
                </a:ext>
              </a:extLst>
            </p:cNvPr>
            <p:cNvCxnSpPr>
              <a:cxnSpLocks/>
              <a:stCxn id="69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7A4F9A9-E257-4F7F-9EC0-F47089920E78}"/>
                </a:ext>
              </a:extLst>
            </p:cNvPr>
            <p:cNvCxnSpPr>
              <a:cxnSpLocks/>
              <a:stCxn id="84" idx="6"/>
              <a:endCxn id="83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50FA7E4-672B-4306-BD9D-9594FD47A34B}"/>
                </a:ext>
              </a:extLst>
            </p:cNvPr>
            <p:cNvCxnSpPr>
              <a:cxnSpLocks/>
              <a:stCxn id="69" idx="0"/>
              <a:endCxn id="82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A44F12F-39FA-49B2-885A-31EB31BFE498}"/>
                </a:ext>
              </a:extLst>
            </p:cNvPr>
            <p:cNvCxnSpPr>
              <a:cxnSpLocks/>
              <a:stCxn id="83" idx="6"/>
              <a:endCxn id="72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A557438-998D-4A8A-892E-3C8105C3198D}"/>
                </a:ext>
              </a:extLst>
            </p:cNvPr>
            <p:cNvCxnSpPr>
              <a:cxnSpLocks/>
              <a:stCxn id="71" idx="0"/>
              <a:endCxn id="72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0159477-E2AC-4275-9E18-1C97CECF82DE}"/>
                </a:ext>
              </a:extLst>
            </p:cNvPr>
            <p:cNvCxnSpPr>
              <a:cxnSpLocks/>
              <a:stCxn id="74" idx="1"/>
              <a:endCxn id="72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2A740-0409-406D-A8D8-54F898453AD3}"/>
                </a:ext>
              </a:extLst>
            </p:cNvPr>
            <p:cNvCxnSpPr>
              <a:cxnSpLocks/>
              <a:stCxn id="74" idx="0"/>
              <a:endCxn id="73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D397D06-F070-460A-89C1-F12915D05733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3FE479C-9912-490D-A8F2-91EEF028B5C7}"/>
                </a:ext>
              </a:extLst>
            </p:cNvPr>
            <p:cNvCxnSpPr>
              <a:cxnSpLocks/>
              <a:stCxn id="73" idx="7"/>
              <a:endCxn id="213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E226426-15CA-4F68-8B8E-C5A67FE330D6}"/>
                </a:ext>
              </a:extLst>
            </p:cNvPr>
            <p:cNvCxnSpPr>
              <a:cxnSpLocks/>
              <a:stCxn id="73" idx="6"/>
              <a:endCxn id="80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3A7488D-6FAC-42C0-BC17-D6C2976BCE5C}"/>
                </a:ext>
              </a:extLst>
            </p:cNvPr>
            <p:cNvCxnSpPr>
              <a:cxnSpLocks/>
              <a:stCxn id="80" idx="7"/>
              <a:endCxn id="81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C003D1E-8146-418A-9745-2A28B4C42ED4}"/>
                </a:ext>
              </a:extLst>
            </p:cNvPr>
            <p:cNvCxnSpPr>
              <a:cxnSpLocks/>
              <a:stCxn id="66" idx="0"/>
              <a:endCxn id="65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42D599C-5047-4893-A175-F285A0534CDD}"/>
                </a:ext>
              </a:extLst>
            </p:cNvPr>
            <p:cNvCxnSpPr>
              <a:cxnSpLocks/>
              <a:stCxn id="82" idx="2"/>
              <a:endCxn id="66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6F1864F6-14D6-4ABA-9BB9-7050CF4D3690}"/>
                </a:ext>
              </a:extLst>
            </p:cNvPr>
            <p:cNvCxnSpPr>
              <a:cxnSpLocks/>
              <a:stCxn id="69" idx="1"/>
              <a:endCxn id="66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0384F8EA-8FCE-4CB2-9382-04F27F334F8E}"/>
                </a:ext>
              </a:extLst>
            </p:cNvPr>
            <p:cNvCxnSpPr>
              <a:cxnSpLocks/>
              <a:stCxn id="68" idx="7"/>
              <a:endCxn id="66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141ABE3-6C95-4D90-B283-D166ED1AEDF4}"/>
                </a:ext>
              </a:extLst>
            </p:cNvPr>
            <p:cNvCxnSpPr>
              <a:cxnSpLocks/>
              <a:stCxn id="67" idx="6"/>
              <a:endCxn id="66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715CA3F-D595-477C-9779-20F41BF1AF5F}"/>
                </a:ext>
              </a:extLst>
            </p:cNvPr>
            <p:cNvCxnSpPr>
              <a:cxnSpLocks/>
              <a:stCxn id="87" idx="7"/>
              <a:endCxn id="67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97E5E86-16F1-4A17-890F-499B14B1230F}"/>
                </a:ext>
              </a:extLst>
            </p:cNvPr>
            <p:cNvCxnSpPr>
              <a:cxnSpLocks/>
              <a:stCxn id="87" idx="6"/>
              <a:endCxn id="68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FDEC264-0F46-48D2-8242-944EC2773248}"/>
                </a:ext>
              </a:extLst>
            </p:cNvPr>
            <p:cNvCxnSpPr>
              <a:cxnSpLocks/>
              <a:stCxn id="87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E869694-EA52-40E0-BB52-56E1764DF99C}"/>
                </a:ext>
              </a:extLst>
            </p:cNvPr>
            <p:cNvCxnSpPr>
              <a:cxnSpLocks/>
              <a:stCxn id="68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0E8842D-7D03-42B7-A2D2-71FEE3F9696E}"/>
                </a:ext>
              </a:extLst>
            </p:cNvPr>
            <p:cNvCxnSpPr>
              <a:cxnSpLocks/>
              <a:stCxn id="68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C4CCA081-11EB-4C65-9FBE-D4DCD0940F6B}"/>
                </a:ext>
              </a:extLst>
            </p:cNvPr>
            <p:cNvCxnSpPr>
              <a:cxnSpLocks/>
              <a:stCxn id="69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148827F6-818C-4F97-BD8A-55630B1CA0B1}"/>
                </a:ext>
              </a:extLst>
            </p:cNvPr>
            <p:cNvCxnSpPr>
              <a:cxnSpLocks/>
              <a:stCxn id="68" idx="6"/>
              <a:endCxn id="69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CC9E58A4-32BF-454A-B4E3-A6235436EA3B}"/>
                </a:ext>
              </a:extLst>
            </p:cNvPr>
            <p:cNvCxnSpPr>
              <a:cxnSpLocks/>
              <a:stCxn id="69" idx="6"/>
              <a:endCxn id="70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1229AF0-E81A-4893-BAAF-F3ABAFD5767F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FE634C6-B9C5-4125-8110-1E61E4DD9ED5}"/>
                </a:ext>
              </a:extLst>
            </p:cNvPr>
            <p:cNvCxnSpPr>
              <a:cxnSpLocks/>
              <a:stCxn id="92" idx="0"/>
              <a:endCxn id="70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1BC3B956-CE52-4427-BB04-3524AF10DA83}"/>
                </a:ext>
              </a:extLst>
            </p:cNvPr>
            <p:cNvCxnSpPr>
              <a:cxnSpLocks/>
              <a:endCxn id="70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75DAE1E-F3BC-4352-A813-620A10844687}"/>
                </a:ext>
              </a:extLst>
            </p:cNvPr>
            <p:cNvCxnSpPr>
              <a:cxnSpLocks/>
              <a:stCxn id="92" idx="2"/>
              <a:endCxn id="71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E45C4ED-201A-4515-856B-C365A565D0FA}"/>
                </a:ext>
              </a:extLst>
            </p:cNvPr>
            <p:cNvCxnSpPr>
              <a:cxnSpLocks/>
              <a:stCxn id="74" idx="2"/>
              <a:endCxn id="71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23CBE530-18CF-417E-A814-D323CFCE11C8}"/>
                </a:ext>
              </a:extLst>
            </p:cNvPr>
            <p:cNvCxnSpPr>
              <a:cxnSpLocks/>
              <a:stCxn id="74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30068FD9-31AB-4D44-80A0-838119BE3AC0}"/>
                </a:ext>
              </a:extLst>
            </p:cNvPr>
            <p:cNvCxnSpPr>
              <a:cxnSpLocks/>
              <a:stCxn id="75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4886351E-3166-4797-803D-CF8339B4A5AC}"/>
                </a:ext>
              </a:extLst>
            </p:cNvPr>
            <p:cNvCxnSpPr>
              <a:cxnSpLocks/>
              <a:stCxn id="75" idx="2"/>
              <a:endCxn id="74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D19E2DAA-D706-4503-90E1-A1A8B932848A}"/>
                </a:ext>
              </a:extLst>
            </p:cNvPr>
            <p:cNvCxnSpPr>
              <a:cxnSpLocks/>
              <a:stCxn id="80" idx="4"/>
              <a:endCxn id="75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EACD23D-4F2E-406B-A5A8-E2127C71F02F}"/>
                </a:ext>
              </a:extLst>
            </p:cNvPr>
            <p:cNvCxnSpPr>
              <a:cxnSpLocks/>
              <a:stCxn id="79" idx="3"/>
              <a:endCxn id="75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C00820C2-DB84-45A7-BBCA-04606D0A11C1}"/>
                </a:ext>
              </a:extLst>
            </p:cNvPr>
            <p:cNvCxnSpPr>
              <a:cxnSpLocks/>
              <a:stCxn id="79" idx="2"/>
              <a:endCxn id="80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8C0AA88-8F30-4D3E-B5F9-75B35A47718F}"/>
                </a:ext>
              </a:extLst>
            </p:cNvPr>
            <p:cNvCxnSpPr>
              <a:cxnSpLocks/>
              <a:stCxn id="79" idx="1"/>
              <a:endCxn id="81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2FC2FD9-01CB-4D14-BD97-8FAA54420228}"/>
                </a:ext>
              </a:extLst>
            </p:cNvPr>
            <p:cNvCxnSpPr>
              <a:cxnSpLocks/>
              <a:stCxn id="77" idx="1"/>
              <a:endCxn id="81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93488574-B736-48E7-8862-6EC14F597A52}"/>
                </a:ext>
              </a:extLst>
            </p:cNvPr>
            <p:cNvCxnSpPr>
              <a:cxnSpLocks/>
              <a:stCxn id="77" idx="0"/>
              <a:endCxn id="78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68FC0805-6617-4282-A4EC-5681979E0ECF}"/>
                </a:ext>
              </a:extLst>
            </p:cNvPr>
            <p:cNvCxnSpPr>
              <a:cxnSpLocks/>
              <a:stCxn id="149" idx="7"/>
              <a:endCxn id="214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552AF10-17A2-40CA-8FAE-393DBAE67FDC}"/>
                </a:ext>
              </a:extLst>
            </p:cNvPr>
            <p:cNvCxnSpPr>
              <a:cxnSpLocks/>
              <a:endCxn id="76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153A0CBE-5425-4EEF-8C79-D2A4CDFE0087}"/>
                </a:ext>
              </a:extLst>
            </p:cNvPr>
            <p:cNvCxnSpPr>
              <a:cxnSpLocks/>
              <a:stCxn id="149" idx="0"/>
              <a:endCxn id="213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6DC92F44-5A2D-4D2A-AC22-44EDE0E9780F}"/>
                </a:ext>
              </a:extLst>
            </p:cNvPr>
            <p:cNvCxnSpPr>
              <a:cxnSpLocks/>
              <a:stCxn id="161" idx="0"/>
              <a:endCxn id="212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6D1F59CC-9F6D-409E-85EE-1E8FF91F7A10}"/>
                </a:ext>
              </a:extLst>
            </p:cNvPr>
            <p:cNvCxnSpPr>
              <a:cxnSpLocks/>
              <a:stCxn id="161" idx="1"/>
              <a:endCxn id="78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13D86B92-CA1A-4B58-AFDF-61E3CEE8FD29}"/>
                </a:ext>
              </a:extLst>
            </p:cNvPr>
            <p:cNvCxnSpPr>
              <a:cxnSpLocks/>
              <a:stCxn id="78" idx="2"/>
              <a:endCxn id="81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FD049A67-6896-4534-9F74-9761B7AED830}"/>
                </a:ext>
              </a:extLst>
            </p:cNvPr>
            <p:cNvCxnSpPr>
              <a:cxnSpLocks/>
              <a:stCxn id="77" idx="2"/>
              <a:endCxn id="79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34BFB0B-ECEA-4EBA-9214-12B78FFF0215}"/>
                </a:ext>
              </a:extLst>
            </p:cNvPr>
            <p:cNvCxnSpPr>
              <a:cxnSpLocks/>
              <a:stCxn id="76" idx="1"/>
              <a:endCxn id="79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29E77413-84EA-4708-8F56-F4835C50567D}"/>
                </a:ext>
              </a:extLst>
            </p:cNvPr>
            <p:cNvCxnSpPr>
              <a:cxnSpLocks/>
              <a:stCxn id="76" idx="3"/>
              <a:endCxn id="93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C0AB6CE-3E2D-4F84-BE9F-92D268FD958F}"/>
                </a:ext>
              </a:extLst>
            </p:cNvPr>
            <p:cNvCxnSpPr>
              <a:cxnSpLocks/>
              <a:stCxn id="79" idx="4"/>
              <a:endCxn id="93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C6957BFA-CA25-48E0-8413-F85EA39F4C86}"/>
                </a:ext>
              </a:extLst>
            </p:cNvPr>
            <p:cNvCxnSpPr>
              <a:cxnSpLocks/>
              <a:stCxn id="75" idx="5"/>
              <a:endCxn id="93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04006D20-08DD-4545-BCA9-EFE3F27595DE}"/>
                </a:ext>
              </a:extLst>
            </p:cNvPr>
            <p:cNvCxnSpPr>
              <a:cxnSpLocks/>
              <a:stCxn id="76" idx="7"/>
              <a:endCxn id="77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EBAEECE7-0370-4D79-A10B-B127915D50C0}"/>
                </a:ext>
              </a:extLst>
            </p:cNvPr>
            <p:cNvCxnSpPr>
              <a:cxnSpLocks/>
              <a:stCxn id="74" idx="7"/>
              <a:endCxn id="80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82CACA70-3195-4F12-9A0E-A03B1E8B0B72}"/>
                </a:ext>
              </a:extLst>
            </p:cNvPr>
            <p:cNvCxnSpPr>
              <a:cxnSpLocks/>
              <a:endCxn id="76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F9A0CF29-7E7D-4415-955A-09F2426386E1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30578A5C-1F01-4CA3-B7F5-AC6FD08AB58B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70E373F0-803F-47DA-87A5-C49157314A49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93A239E2-9DA2-4181-B0B9-EA01621430E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DC8CAE03-0F09-4226-B3DB-814D99B49CF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CC265633-D48A-4984-9025-BBD3E52BBDFD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4EC04EB0-6848-49E9-B0BA-E367F83C599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0D1B0A5F-61CF-48E9-B091-D65275F73047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2E4B71BA-CEE3-4199-A6EE-29E3C7CDEC8D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C49302C2-F326-4081-B4F7-33A3D4932BAF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0D64FF31-A5D4-4F30-AF57-97FBA6A55F8D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F1A27F02-C0D0-43A9-8120-3E99FA8AB8DB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3AEBFF7A-79AB-4703-BBC7-557395A2E875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D9437B5C-8938-48D9-AD43-72E9DCEA5558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3FEB664-BE2F-4CA5-B33F-191CA498D62B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E54A5C6C-3325-4FDB-9890-E62D89C2225E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1E4D3BA3-EA8D-4529-8ECF-507EC98AFAB7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EE41EF2B-C5E8-4A60-BFBD-85621920A25B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4B7B1FEF-CD0A-4E0C-A130-9525DFCBF440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78748288-C12D-44B0-BE2B-36E5C262034E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C1A87C0B-63C2-476D-BBBF-EF1B21DF24CC}"/>
                </a:ext>
              </a:extLst>
            </p:cNvPr>
            <p:cNvCxnSpPr>
              <a:cxnSpLocks/>
              <a:stCxn id="84" idx="2"/>
              <a:endCxn id="66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B803EB28-A9C8-4470-9F9B-4AE805126ADA}"/>
                </a:ext>
              </a:extLst>
            </p:cNvPr>
            <p:cNvCxnSpPr>
              <a:cxnSpLocks/>
              <a:stCxn id="67" idx="4"/>
              <a:endCxn id="68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3425DCB6-6A11-4D27-B704-878D16B6C27E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606090CA-A219-4B53-B9F2-90DB6D82C0FB}"/>
                </a:ext>
              </a:extLst>
            </p:cNvPr>
            <p:cNvCxnSpPr>
              <a:cxnSpLocks/>
              <a:stCxn id="87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BC0A3B4B-E254-4380-BEA5-E1713DFD8C9A}"/>
                </a:ext>
              </a:extLst>
            </p:cNvPr>
            <p:cNvCxnSpPr>
              <a:cxnSpLocks/>
              <a:stCxn id="87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8D4D7E61-8DA7-4AE9-A14D-584346C15ACC}"/>
                </a:ext>
              </a:extLst>
            </p:cNvPr>
            <p:cNvCxnSpPr>
              <a:cxnSpLocks/>
              <a:stCxn id="87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18652454-F35B-4869-8467-07A96C5C5D3E}"/>
                </a:ext>
              </a:extLst>
            </p:cNvPr>
            <p:cNvCxnSpPr>
              <a:cxnSpLocks/>
              <a:endCxn id="67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Chord 91">
              <a:extLst>
                <a:ext uri="{FF2B5EF4-FFF2-40B4-BE49-F238E27FC236}">
                  <a16:creationId xmlns:a16="http://schemas.microsoft.com/office/drawing/2014/main" id="{25E71840-1B2B-40B3-9A6C-37271BE8D49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hord 92">
              <a:extLst>
                <a:ext uri="{FF2B5EF4-FFF2-40B4-BE49-F238E27FC236}">
                  <a16:creationId xmlns:a16="http://schemas.microsoft.com/office/drawing/2014/main" id="{603D1F3D-C1F7-438E-8BCE-BE6D69305C7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D9F205BD-2C8B-43BC-98D2-709102ABF2F5}"/>
                </a:ext>
              </a:extLst>
            </p:cNvPr>
            <p:cNvCxnSpPr>
              <a:cxnSpLocks/>
              <a:stCxn id="92" idx="1"/>
              <a:endCxn id="74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3D712903-4B0D-4856-8951-8C9DE97B17D9}"/>
                </a:ext>
              </a:extLst>
            </p:cNvPr>
            <p:cNvCxnSpPr>
              <a:cxnSpLocks/>
              <a:endCxn id="146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B937B2C4-5F7B-4004-9E30-556DB06E9D08}"/>
                </a:ext>
              </a:extLst>
            </p:cNvPr>
            <p:cNvCxnSpPr>
              <a:cxnSpLocks/>
              <a:endCxn id="161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B2B5747D-7248-4A7A-BFBF-0DCF6003F6DA}"/>
                </a:ext>
              </a:extLst>
            </p:cNvPr>
            <p:cNvCxnSpPr>
              <a:cxnSpLocks/>
              <a:stCxn id="146" idx="0"/>
              <a:endCxn id="161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C8997E36-E756-4E00-A545-4959E5D5E074}"/>
                </a:ext>
              </a:extLst>
            </p:cNvPr>
            <p:cNvCxnSpPr>
              <a:cxnSpLocks/>
              <a:stCxn id="212" idx="2"/>
              <a:endCxn id="148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EFAED0D6-FBED-484D-A9C3-D7D92ACACE81}"/>
                </a:ext>
              </a:extLst>
            </p:cNvPr>
            <p:cNvCxnSpPr>
              <a:cxnSpLocks/>
              <a:stCxn id="146" idx="7"/>
              <a:endCxn id="148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497BA021-07A9-4526-882A-D5E3A52ED095}"/>
                </a:ext>
              </a:extLst>
            </p:cNvPr>
            <p:cNvCxnSpPr>
              <a:cxnSpLocks/>
              <a:endCxn id="161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99F84AE7-9CF7-4119-A8B0-097CBD106329}"/>
                </a:ext>
              </a:extLst>
            </p:cNvPr>
            <p:cNvCxnSpPr>
              <a:cxnSpLocks/>
              <a:stCxn id="161" idx="6"/>
              <a:endCxn id="148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AE96F9A7-F64E-47B1-9D35-77A46EF68E24}"/>
                </a:ext>
              </a:extLst>
            </p:cNvPr>
            <p:cNvCxnSpPr>
              <a:cxnSpLocks/>
              <a:stCxn id="147" idx="0"/>
              <a:endCxn id="148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0D87D556-8B8C-4018-AF9F-7882F06508A2}"/>
                </a:ext>
              </a:extLst>
            </p:cNvPr>
            <p:cNvCxnSpPr>
              <a:cxnSpLocks/>
              <a:stCxn id="150" idx="1"/>
              <a:endCxn id="148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2FBA1BA1-4EFB-442C-A893-3A7E360D2E6B}"/>
                </a:ext>
              </a:extLst>
            </p:cNvPr>
            <p:cNvCxnSpPr>
              <a:cxnSpLocks/>
              <a:stCxn id="150" idx="0"/>
              <a:endCxn id="149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9B7EB176-CE51-40A5-AAF5-2D95CE201F7A}"/>
                </a:ext>
              </a:extLst>
            </p:cNvPr>
            <p:cNvCxnSpPr>
              <a:cxnSpLocks/>
              <a:stCxn id="149" idx="2"/>
              <a:endCxn id="148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2CE37FAB-0B9D-4046-B13E-BF9E43EE27E3}"/>
                </a:ext>
              </a:extLst>
            </p:cNvPr>
            <p:cNvCxnSpPr>
              <a:cxnSpLocks/>
              <a:stCxn id="149" idx="7"/>
              <a:endCxn id="157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D161F570-896F-4130-94FA-CD97F0B6A1E2}"/>
                </a:ext>
              </a:extLst>
            </p:cNvPr>
            <p:cNvCxnSpPr>
              <a:cxnSpLocks/>
              <a:stCxn id="149" idx="6"/>
              <a:endCxn id="156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245505DD-0AE8-4F43-B924-A4C7E3681C1D}"/>
                </a:ext>
              </a:extLst>
            </p:cNvPr>
            <p:cNvCxnSpPr>
              <a:cxnSpLocks/>
              <a:stCxn id="156" idx="7"/>
              <a:endCxn id="157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ACC3C596-8AF1-4764-A921-656F3A3415F5}"/>
                </a:ext>
              </a:extLst>
            </p:cNvPr>
            <p:cNvCxnSpPr>
              <a:cxnSpLocks/>
              <a:stCxn id="213" idx="1"/>
              <a:endCxn id="148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9090B441-2210-4622-847D-F558ABA9CA4D}"/>
                </a:ext>
              </a:extLst>
            </p:cNvPr>
            <p:cNvCxnSpPr>
              <a:cxnSpLocks/>
              <a:endCxn id="146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E9D913C-2266-4C7F-8D60-95A919BB2513}"/>
                </a:ext>
              </a:extLst>
            </p:cNvPr>
            <p:cNvCxnSpPr>
              <a:cxnSpLocks/>
              <a:stCxn id="147" idx="2"/>
              <a:endCxn id="146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031B2045-6B0E-4746-A932-3206CA869813}"/>
                </a:ext>
              </a:extLst>
            </p:cNvPr>
            <p:cNvCxnSpPr>
              <a:cxnSpLocks/>
              <a:stCxn id="162" idx="0"/>
              <a:endCxn id="146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951C700C-5DF3-4643-B077-623C789B67EC}"/>
                </a:ext>
              </a:extLst>
            </p:cNvPr>
            <p:cNvCxnSpPr>
              <a:cxnSpLocks/>
              <a:endCxn id="146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A62D7FA2-0EC2-4A54-BE42-44C27BF0F090}"/>
                </a:ext>
              </a:extLst>
            </p:cNvPr>
            <p:cNvCxnSpPr>
              <a:cxnSpLocks/>
              <a:stCxn id="162" idx="2"/>
              <a:endCxn id="147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AA4F23A0-6056-4A02-997B-D36D2B5B2F1E}"/>
                </a:ext>
              </a:extLst>
            </p:cNvPr>
            <p:cNvCxnSpPr>
              <a:cxnSpLocks/>
              <a:stCxn id="150" idx="2"/>
              <a:endCxn id="147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4FE5CC08-9887-4BE7-B0F4-E8306DCD1A84}"/>
                </a:ext>
              </a:extLst>
            </p:cNvPr>
            <p:cNvCxnSpPr>
              <a:cxnSpLocks/>
              <a:stCxn id="150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1FFF8BCE-6CCB-483E-90C3-CF8770771674}"/>
                </a:ext>
              </a:extLst>
            </p:cNvPr>
            <p:cNvCxnSpPr>
              <a:cxnSpLocks/>
              <a:stCxn id="151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5C62B022-52EF-42FB-A01D-8449A16414F5}"/>
                </a:ext>
              </a:extLst>
            </p:cNvPr>
            <p:cNvCxnSpPr>
              <a:cxnSpLocks/>
              <a:stCxn id="151" idx="2"/>
              <a:endCxn id="150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8109D186-B0FC-4E42-AF7E-CA05D1676E99}"/>
                </a:ext>
              </a:extLst>
            </p:cNvPr>
            <p:cNvCxnSpPr>
              <a:cxnSpLocks/>
              <a:stCxn id="156" idx="4"/>
              <a:endCxn id="151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82A9EFED-3B59-44E0-BBD8-5B029509752F}"/>
                </a:ext>
              </a:extLst>
            </p:cNvPr>
            <p:cNvCxnSpPr>
              <a:cxnSpLocks/>
              <a:stCxn id="155" idx="3"/>
              <a:endCxn id="151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28FA5C67-3B3F-4363-8163-52654A4C0E85}"/>
                </a:ext>
              </a:extLst>
            </p:cNvPr>
            <p:cNvCxnSpPr>
              <a:cxnSpLocks/>
              <a:stCxn id="155" idx="2"/>
              <a:endCxn id="156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C9F634F9-46E6-43C3-AACC-7846717EFFFC}"/>
                </a:ext>
              </a:extLst>
            </p:cNvPr>
            <p:cNvCxnSpPr>
              <a:cxnSpLocks/>
              <a:stCxn id="155" idx="1"/>
              <a:endCxn id="157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E407357-6AA2-436F-8820-703F22FE2F1E}"/>
                </a:ext>
              </a:extLst>
            </p:cNvPr>
            <p:cNvCxnSpPr>
              <a:cxnSpLocks/>
              <a:stCxn id="153" idx="1"/>
              <a:endCxn id="157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243ED58E-1BF5-4611-8E8C-AC8C9192C4E5}"/>
                </a:ext>
              </a:extLst>
            </p:cNvPr>
            <p:cNvCxnSpPr>
              <a:cxnSpLocks/>
              <a:stCxn id="153" idx="0"/>
              <a:endCxn id="154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3E5E9E1C-C166-4570-ABF1-3C31D744B687}"/>
                </a:ext>
              </a:extLst>
            </p:cNvPr>
            <p:cNvCxnSpPr>
              <a:cxnSpLocks/>
              <a:stCxn id="159" idx="0"/>
              <a:endCxn id="158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40D7E7D3-3A82-48B0-B861-6143303D001D}"/>
                </a:ext>
              </a:extLst>
            </p:cNvPr>
            <p:cNvCxnSpPr>
              <a:cxnSpLocks/>
              <a:stCxn id="187" idx="7"/>
              <a:endCxn id="158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3AD4F134-8462-4C86-B7EC-C4F9765BC55A}"/>
                </a:ext>
              </a:extLst>
            </p:cNvPr>
            <p:cNvCxnSpPr>
              <a:cxnSpLocks/>
              <a:endCxn id="159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A09DFC11-0459-4191-8092-01CF2FF696B5}"/>
                </a:ext>
              </a:extLst>
            </p:cNvPr>
            <p:cNvCxnSpPr>
              <a:cxnSpLocks/>
              <a:stCxn id="186" idx="5"/>
              <a:endCxn id="160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BED7E41B-B092-490F-B0E3-16DA3F812FD0}"/>
                </a:ext>
              </a:extLst>
            </p:cNvPr>
            <p:cNvCxnSpPr>
              <a:cxnSpLocks/>
              <a:endCxn id="160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B83225FC-EB05-4F81-9093-F182D7A25D2B}"/>
                </a:ext>
              </a:extLst>
            </p:cNvPr>
            <p:cNvCxnSpPr>
              <a:cxnSpLocks/>
              <a:stCxn id="160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510C58C2-7623-4393-86D6-E47848C14C1C}"/>
                </a:ext>
              </a:extLst>
            </p:cNvPr>
            <p:cNvCxnSpPr>
              <a:cxnSpLocks/>
              <a:stCxn id="160" idx="3"/>
              <a:endCxn id="152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D2129BA8-3618-4774-B4D6-16EA3693E6BC}"/>
                </a:ext>
              </a:extLst>
            </p:cNvPr>
            <p:cNvCxnSpPr>
              <a:cxnSpLocks/>
              <a:stCxn id="160" idx="1"/>
              <a:endCxn id="153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45A7FC49-4454-4B65-9406-6A7FFA24A740}"/>
                </a:ext>
              </a:extLst>
            </p:cNvPr>
            <p:cNvCxnSpPr>
              <a:cxnSpLocks/>
              <a:stCxn id="159" idx="2"/>
              <a:endCxn id="153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B6A9FE50-AA52-4C16-9F12-807D87990E41}"/>
                </a:ext>
              </a:extLst>
            </p:cNvPr>
            <p:cNvCxnSpPr>
              <a:cxnSpLocks/>
              <a:stCxn id="158" idx="3"/>
              <a:endCxn id="153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22A69EAC-DA43-4F65-9936-9A32799C131F}"/>
                </a:ext>
              </a:extLst>
            </p:cNvPr>
            <p:cNvCxnSpPr>
              <a:cxnSpLocks/>
              <a:stCxn id="158" idx="2"/>
              <a:endCxn id="154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B9259B35-245D-4C18-9724-6921D8FA1105}"/>
                </a:ext>
              </a:extLst>
            </p:cNvPr>
            <p:cNvCxnSpPr>
              <a:cxnSpLocks/>
              <a:stCxn id="154" idx="1"/>
              <a:endCxn id="157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E7A1B6C8-C3DE-468D-A737-18D8C2A4C922}"/>
                </a:ext>
              </a:extLst>
            </p:cNvPr>
            <p:cNvCxnSpPr>
              <a:cxnSpLocks/>
              <a:stCxn id="153" idx="2"/>
              <a:endCxn id="155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150537A9-2D9F-48D8-BD59-C5898BEBA838}"/>
                </a:ext>
              </a:extLst>
            </p:cNvPr>
            <p:cNvCxnSpPr>
              <a:cxnSpLocks/>
              <a:stCxn id="152" idx="1"/>
              <a:endCxn id="155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AB43C7C8-3746-418F-90FA-7A96DAB1FC14}"/>
                </a:ext>
              </a:extLst>
            </p:cNvPr>
            <p:cNvCxnSpPr>
              <a:cxnSpLocks/>
              <a:stCxn id="152" idx="3"/>
              <a:endCxn id="163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D4A2C4E6-B263-44A7-9A68-5CF0C2D966AB}"/>
                </a:ext>
              </a:extLst>
            </p:cNvPr>
            <p:cNvCxnSpPr>
              <a:cxnSpLocks/>
              <a:stCxn id="155" idx="4"/>
              <a:endCxn id="163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2C6B7800-CED1-4BA7-87E6-51F11A328BB7}"/>
                </a:ext>
              </a:extLst>
            </p:cNvPr>
            <p:cNvCxnSpPr>
              <a:cxnSpLocks/>
              <a:stCxn id="151" idx="5"/>
              <a:endCxn id="163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A6488D0B-2F30-41A1-BE05-78F6BBA0431E}"/>
                </a:ext>
              </a:extLst>
            </p:cNvPr>
            <p:cNvCxnSpPr>
              <a:cxnSpLocks/>
              <a:stCxn id="152" idx="7"/>
              <a:endCxn id="153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941AC601-F893-4833-B52B-637204D6D7C2}"/>
                </a:ext>
              </a:extLst>
            </p:cNvPr>
            <p:cNvCxnSpPr>
              <a:cxnSpLocks/>
              <a:stCxn id="150" idx="7"/>
              <a:endCxn id="156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84555B86-ACC4-4CA3-862E-D5BCBE099CE1}"/>
                </a:ext>
              </a:extLst>
            </p:cNvPr>
            <p:cNvCxnSpPr>
              <a:cxnSpLocks/>
              <a:endCxn id="152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2F74C763-6E41-473E-B2ED-73DB004F6E45}"/>
                </a:ext>
              </a:extLst>
            </p:cNvPr>
            <p:cNvCxnSpPr>
              <a:cxnSpLocks/>
              <a:stCxn id="160" idx="7"/>
              <a:endCxn id="159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D6392FD1-9045-48BB-93C2-0BEAD8050153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74A5893B-84F8-48B5-A1E8-610605AB0C0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017DEC8B-A91A-42CD-A61B-ABECDB443C1C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6169EE61-E3F3-4AF1-8653-16D944AC2A4C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32A5BDA8-87C7-4369-A70E-6CA51AD0ABB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8FA253E1-5A05-458A-B2DB-1497A0F51A72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6A82F371-5327-441C-83EB-7FD884947BA9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6D0D9368-C5CE-43B2-AC02-81744DFFF67C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0DF74E1D-370D-442F-BBAA-D960BE08419F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192EBC37-A56F-4DCF-8046-CCD35AFEF199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76BE6139-F9FD-4B62-BED5-C04A98F19700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E751D85A-A524-4910-B61D-3E1D10DB1F7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FB27D89B-5F87-4F01-ADC2-F41774A0CE35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ED270F7E-310A-4AC0-A3BE-8D7303B224D9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D76AA8B9-E108-404F-AB2E-A91C556E166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3B11DC06-FEB0-47F2-9896-E3228EDC5D1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Chord 161">
              <a:extLst>
                <a:ext uri="{FF2B5EF4-FFF2-40B4-BE49-F238E27FC236}">
                  <a16:creationId xmlns:a16="http://schemas.microsoft.com/office/drawing/2014/main" id="{164BA7C1-A6CD-4257-B87D-703B53F710A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Chord 162">
              <a:extLst>
                <a:ext uri="{FF2B5EF4-FFF2-40B4-BE49-F238E27FC236}">
                  <a16:creationId xmlns:a16="http://schemas.microsoft.com/office/drawing/2014/main" id="{F8B12F72-0FCF-4F5B-8CC0-E2D1C964BB5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4802769C-D9C1-4BE6-9398-C7049A9A6CE4}"/>
                </a:ext>
              </a:extLst>
            </p:cNvPr>
            <p:cNvCxnSpPr>
              <a:cxnSpLocks/>
              <a:stCxn id="162" idx="1"/>
              <a:endCxn id="150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F9021708-D294-4A2C-8E5D-81F2E2E6C893}"/>
                </a:ext>
              </a:extLst>
            </p:cNvPr>
            <p:cNvCxnSpPr>
              <a:cxnSpLocks/>
              <a:stCxn id="184" idx="6"/>
              <a:endCxn id="158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D551B6A5-E491-4F1C-8FFE-F56972DAA980}"/>
                </a:ext>
              </a:extLst>
            </p:cNvPr>
            <p:cNvCxnSpPr>
              <a:cxnSpLocks/>
              <a:stCxn id="181" idx="4"/>
              <a:endCxn id="187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FF3D83DD-26DF-4E65-8316-A5CE359963B8}"/>
                </a:ext>
              </a:extLst>
            </p:cNvPr>
            <p:cNvCxnSpPr>
              <a:cxnSpLocks/>
              <a:stCxn id="187" idx="4"/>
              <a:endCxn id="186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715B13BE-94B4-4BAC-90E4-DE1DD061E339}"/>
                </a:ext>
              </a:extLst>
            </p:cNvPr>
            <p:cNvCxnSpPr>
              <a:cxnSpLocks/>
              <a:stCxn id="185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3D8A94D2-B5DF-46AE-8F07-89C75A8D49DD}"/>
                </a:ext>
              </a:extLst>
            </p:cNvPr>
            <p:cNvCxnSpPr>
              <a:cxnSpLocks/>
              <a:stCxn id="185" idx="0"/>
              <a:endCxn id="186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F195AC21-3617-444E-9A01-1AAA2815269B}"/>
                </a:ext>
              </a:extLst>
            </p:cNvPr>
            <p:cNvCxnSpPr>
              <a:cxnSpLocks/>
              <a:stCxn id="195" idx="1"/>
              <a:endCxn id="181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205F6D37-5470-4028-9436-7209A75512E1}"/>
                </a:ext>
              </a:extLst>
            </p:cNvPr>
            <p:cNvCxnSpPr>
              <a:cxnSpLocks/>
              <a:stCxn id="186" idx="2"/>
              <a:endCxn id="195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5382E231-E3E8-4E16-9000-D7655E2D376E}"/>
                </a:ext>
              </a:extLst>
            </p:cNvPr>
            <p:cNvCxnSpPr>
              <a:cxnSpLocks/>
              <a:stCxn id="185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FCA97133-B217-40DF-A1D2-2D165304B25E}"/>
                </a:ext>
              </a:extLst>
            </p:cNvPr>
            <p:cNvCxnSpPr>
              <a:cxnSpLocks/>
              <a:stCxn id="158" idx="1"/>
              <a:endCxn id="65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6E149D75-E84A-4494-BFCB-51C292A77F56}"/>
                </a:ext>
              </a:extLst>
            </p:cNvPr>
            <p:cNvCxnSpPr>
              <a:cxnSpLocks/>
              <a:stCxn id="183" idx="6"/>
              <a:endCxn id="182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6F290C8B-C344-4CA5-9C78-976651E7C62E}"/>
                </a:ext>
              </a:extLst>
            </p:cNvPr>
            <p:cNvCxnSpPr>
              <a:cxnSpLocks/>
              <a:stCxn id="181" idx="7"/>
              <a:endCxn id="183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005B6568-DE50-4CA6-9732-D27F78215026}"/>
                </a:ext>
              </a:extLst>
            </p:cNvPr>
            <p:cNvCxnSpPr>
              <a:cxnSpLocks/>
              <a:stCxn id="181" idx="5"/>
              <a:endCxn id="184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EA39E2CF-92C6-4465-85B1-50468F8B20D9}"/>
                </a:ext>
              </a:extLst>
            </p:cNvPr>
            <p:cNvCxnSpPr>
              <a:cxnSpLocks/>
              <a:stCxn id="182" idx="3"/>
              <a:endCxn id="184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5E4972A8-F985-4732-81CD-07ECEEE6DC1C}"/>
                </a:ext>
              </a:extLst>
            </p:cNvPr>
            <p:cNvCxnSpPr>
              <a:cxnSpLocks/>
              <a:stCxn id="184" idx="4"/>
              <a:endCxn id="187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613DAC1A-194E-4AAB-85F9-1456DF72A876}"/>
                </a:ext>
              </a:extLst>
            </p:cNvPr>
            <p:cNvCxnSpPr>
              <a:cxnSpLocks/>
              <a:stCxn id="160" idx="2"/>
              <a:endCxn id="185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B825BC29-DEF3-41A7-BF53-FD9085FC4E61}"/>
                </a:ext>
              </a:extLst>
            </p:cNvPr>
            <p:cNvCxnSpPr>
              <a:cxnSpLocks/>
              <a:endCxn id="185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88CEC832-4F52-4CBB-9B58-CA81782A806E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75123150-2F10-4BC4-914B-7927A0C1A3E6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523799C1-0503-4F71-B3FF-55AE5D3CD045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9919265B-C5BA-48EA-85C5-7968387D784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C21B4C3C-F660-4265-B3FA-A1CB00AFAB3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642B8F1A-0768-470A-A68A-DD9E149866F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7EF51067-F1C5-433F-8771-1BAFEAA1E36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504EA11B-11BC-4159-82E0-D8D63F7F627C}"/>
                </a:ext>
              </a:extLst>
            </p:cNvPr>
            <p:cNvCxnSpPr>
              <a:cxnSpLocks/>
              <a:stCxn id="187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83DFA702-7AE3-4B71-BBEE-75FAEDDBE33C}"/>
                </a:ext>
              </a:extLst>
            </p:cNvPr>
            <p:cNvCxnSpPr>
              <a:cxnSpLocks/>
              <a:stCxn id="183" idx="4"/>
              <a:endCxn id="184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63AD05E3-9842-4CBB-A46A-59D35415560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C6EE767E-47D9-42B0-8333-596DA589E780}"/>
                </a:ext>
              </a:extLst>
            </p:cNvPr>
            <p:cNvCxnSpPr>
              <a:cxnSpLocks/>
              <a:stCxn id="190" idx="3"/>
              <a:endCxn id="154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BDD5FDA8-E86D-4328-978E-B577F68D00E6}"/>
                </a:ext>
              </a:extLst>
            </p:cNvPr>
            <p:cNvCxnSpPr>
              <a:cxnSpLocks/>
              <a:stCxn id="190" idx="2"/>
              <a:endCxn id="65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EF264F46-E2D4-4A35-88F3-E43528E60738}"/>
                </a:ext>
              </a:extLst>
            </p:cNvPr>
            <p:cNvCxnSpPr>
              <a:cxnSpLocks/>
              <a:stCxn id="183" idx="7"/>
              <a:endCxn id="67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BEF86C4E-FD56-424C-91C5-659F17251E60}"/>
                </a:ext>
              </a:extLst>
            </p:cNvPr>
            <p:cNvCxnSpPr>
              <a:cxnSpLocks/>
              <a:endCxn id="183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Chord 194">
              <a:extLst>
                <a:ext uri="{FF2B5EF4-FFF2-40B4-BE49-F238E27FC236}">
                  <a16:creationId xmlns:a16="http://schemas.microsoft.com/office/drawing/2014/main" id="{8E10AFBA-D486-47E0-892D-C0621A28346C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AC5F7B71-AF61-44CB-B68A-1094F3A4CD64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E34C1EBA-2F51-4B30-AF42-24119CA1F182}"/>
                </a:ext>
              </a:extLst>
            </p:cNvPr>
            <p:cNvCxnSpPr>
              <a:cxnSpLocks/>
              <a:stCxn id="182" idx="6"/>
              <a:endCxn id="65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FEDBD39C-56B8-4FD6-94F8-400C2195705E}"/>
                </a:ext>
              </a:extLst>
            </p:cNvPr>
            <p:cNvCxnSpPr>
              <a:cxnSpLocks/>
              <a:stCxn id="182" idx="5"/>
              <a:endCxn id="158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4B66FE28-3335-400B-B888-92E14D0D41A1}"/>
                </a:ext>
              </a:extLst>
            </p:cNvPr>
            <p:cNvCxnSpPr>
              <a:cxnSpLocks/>
              <a:stCxn id="67" idx="0"/>
              <a:endCxn id="182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D1044C19-BC73-4D4E-BC23-E27F89EA45E7}"/>
                </a:ext>
              </a:extLst>
            </p:cNvPr>
            <p:cNvCxnSpPr>
              <a:cxnSpLocks/>
              <a:stCxn id="187" idx="5"/>
              <a:endCxn id="159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1329B421-98C7-4788-99D4-A097B0871925}"/>
                </a:ext>
              </a:extLst>
            </p:cNvPr>
            <p:cNvCxnSpPr>
              <a:cxnSpLocks/>
              <a:stCxn id="154" idx="7"/>
              <a:endCxn id="65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AC69FF25-D33E-45F5-95E5-1491E9A7EBC8}"/>
                </a:ext>
              </a:extLst>
            </p:cNvPr>
            <p:cNvCxnSpPr>
              <a:cxnSpLocks/>
              <a:stCxn id="83" idx="7"/>
              <a:endCxn id="190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88301224-6582-41AD-8392-1DF584355ADD}"/>
                </a:ext>
              </a:extLst>
            </p:cNvPr>
            <p:cNvCxnSpPr>
              <a:cxnSpLocks/>
              <a:stCxn id="157" idx="7"/>
              <a:endCxn id="72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DCEC9C97-C8BE-4AC0-B3F5-9CAF7D949A57}"/>
                </a:ext>
              </a:extLst>
            </p:cNvPr>
            <p:cNvCxnSpPr>
              <a:cxnSpLocks/>
              <a:stCxn id="157" idx="6"/>
              <a:endCxn id="190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6EADFCC7-1F53-480A-A801-15C2176BACDD}"/>
                </a:ext>
              </a:extLst>
            </p:cNvPr>
            <p:cNvCxnSpPr>
              <a:cxnSpLocks/>
              <a:stCxn id="73" idx="0"/>
              <a:endCxn id="157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8EECDD7F-DF21-46C0-810A-BEB844A8388C}"/>
                </a:ext>
              </a:extLst>
            </p:cNvPr>
            <p:cNvCxnSpPr>
              <a:cxnSpLocks/>
              <a:stCxn id="213" idx="0"/>
              <a:endCxn id="212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B713C0A0-A238-4D87-8DF7-5ECFD403B2A7}"/>
                </a:ext>
              </a:extLst>
            </p:cNvPr>
            <p:cNvCxnSpPr>
              <a:cxnSpLocks/>
              <a:stCxn id="81" idx="0"/>
              <a:endCxn id="212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C179A7A2-26AC-4C11-B1B3-198E75B1EB92}"/>
                </a:ext>
              </a:extLst>
            </p:cNvPr>
            <p:cNvCxnSpPr>
              <a:cxnSpLocks/>
              <a:stCxn id="80" idx="0"/>
              <a:endCxn id="213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A7616C2A-1A9E-46BF-A054-0512C5601704}"/>
                </a:ext>
              </a:extLst>
            </p:cNvPr>
            <p:cNvCxnSpPr>
              <a:cxnSpLocks/>
              <a:stCxn id="157" idx="1"/>
              <a:endCxn id="214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3EE51F03-6AC4-422F-8679-7DCC39B76190}"/>
                </a:ext>
              </a:extLst>
            </p:cNvPr>
            <p:cNvCxnSpPr>
              <a:cxnSpLocks/>
              <a:stCxn id="73" idx="0"/>
              <a:endCxn id="214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8400C77B-42C1-4E00-AC17-C8B5F447B1E1}"/>
                </a:ext>
              </a:extLst>
            </p:cNvPr>
            <p:cNvCxnSpPr>
              <a:cxnSpLocks/>
              <a:stCxn id="214" idx="7"/>
              <a:endCxn id="213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D07EA2FE-D711-49D4-A597-571160AB16D4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EE63E045-C7F1-403D-8B61-608BEC3BFA98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Oval 213">
              <a:extLst>
                <a:ext uri="{FF2B5EF4-FFF2-40B4-BE49-F238E27FC236}">
                  <a16:creationId xmlns:a16="http://schemas.microsoft.com/office/drawing/2014/main" id="{33E72CB2-F8E7-49FD-871E-3D54E83CFEC5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F989AFB3-B3FC-4155-9AD0-FE5F10BD1D10}"/>
                </a:ext>
              </a:extLst>
            </p:cNvPr>
            <p:cNvCxnSpPr>
              <a:cxnSpLocks/>
              <a:stCxn id="78" idx="0"/>
              <a:endCxn id="212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4492924D-891B-4445-896C-8ADFE6448A3A}"/>
                </a:ext>
              </a:extLst>
            </p:cNvPr>
            <p:cNvCxnSpPr>
              <a:cxnSpLocks/>
              <a:endCxn id="78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9" name="Group 388">
            <a:extLst>
              <a:ext uri="{FF2B5EF4-FFF2-40B4-BE49-F238E27FC236}">
                <a16:creationId xmlns:a16="http://schemas.microsoft.com/office/drawing/2014/main" id="{646DA1A7-7190-4BA9-A8FB-8B1D9D609C1A}"/>
              </a:ext>
            </a:extLst>
          </p:cNvPr>
          <p:cNvGrpSpPr/>
          <p:nvPr userDrawn="1"/>
        </p:nvGrpSpPr>
        <p:grpSpPr>
          <a:xfrm>
            <a:off x="-28777" y="-72822"/>
            <a:ext cx="2634356" cy="1640244"/>
            <a:chOff x="-28777" y="-72822"/>
            <a:chExt cx="2634356" cy="1640244"/>
          </a:xfrm>
        </p:grpSpPr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394A5143-CBA1-4121-99EA-B6A6C717E29B}"/>
                </a:ext>
              </a:extLst>
            </p:cNvPr>
            <p:cNvCxnSpPr>
              <a:cxnSpLocks/>
              <a:stCxn id="280" idx="7"/>
              <a:endCxn id="278" idx="2"/>
            </p:cNvCxnSpPr>
            <p:nvPr userDrawn="1"/>
          </p:nvCxnSpPr>
          <p:spPr>
            <a:xfrm rot="9888766" flipV="1">
              <a:off x="1208367" y="574276"/>
              <a:ext cx="600723" cy="5914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F453E714-239D-4732-86F6-2455DA51FD07}"/>
                </a:ext>
              </a:extLst>
            </p:cNvPr>
            <p:cNvCxnSpPr>
              <a:cxnSpLocks/>
              <a:stCxn id="278" idx="4"/>
              <a:endCxn id="300" idx="1"/>
            </p:cNvCxnSpPr>
            <p:nvPr userDrawn="1"/>
          </p:nvCxnSpPr>
          <p:spPr>
            <a:xfrm rot="9888766">
              <a:off x="993831" y="798494"/>
              <a:ext cx="190127" cy="456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:a16="http://schemas.microsoft.com/office/drawing/2014/main" id="{CB3942B7-63E3-4815-9F38-E61C1F1437B5}"/>
                </a:ext>
              </a:extLst>
            </p:cNvPr>
            <p:cNvCxnSpPr>
              <a:cxnSpLocks/>
              <a:stCxn id="283" idx="2"/>
              <a:endCxn id="298" idx="6"/>
            </p:cNvCxnSpPr>
            <p:nvPr userDrawn="1"/>
          </p:nvCxnSpPr>
          <p:spPr>
            <a:xfrm>
              <a:off x="356983" y="366234"/>
              <a:ext cx="472728" cy="1973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5D6F6516-F567-449F-9A97-CD46F0D62E1A}"/>
                </a:ext>
              </a:extLst>
            </p:cNvPr>
            <p:cNvCxnSpPr>
              <a:cxnSpLocks/>
              <a:stCxn id="300" idx="5"/>
              <a:endCxn id="283" idx="1"/>
            </p:cNvCxnSpPr>
            <p:nvPr userDrawn="1"/>
          </p:nvCxnSpPr>
          <p:spPr>
            <a:xfrm flipH="1" flipV="1">
              <a:off x="352822" y="398664"/>
              <a:ext cx="537699" cy="4058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7585D01B-FBC6-4E56-A48D-9C4E017FC7AE}"/>
                </a:ext>
              </a:extLst>
            </p:cNvPr>
            <p:cNvCxnSpPr>
              <a:cxnSpLocks/>
              <a:stCxn id="278" idx="5"/>
              <a:endCxn id="299" idx="1"/>
            </p:cNvCxnSpPr>
            <p:nvPr userDrawn="1"/>
          </p:nvCxnSpPr>
          <p:spPr>
            <a:xfrm rot="9888766">
              <a:off x="625773" y="865810"/>
              <a:ext cx="545961" cy="46081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:a16="http://schemas.microsoft.com/office/drawing/2014/main" id="{6787714C-4224-417A-AA99-E21095F46BF7}"/>
                </a:ext>
              </a:extLst>
            </p:cNvPr>
            <p:cNvCxnSpPr>
              <a:cxnSpLocks/>
              <a:stCxn id="283" idx="0"/>
              <a:endCxn id="299" idx="4"/>
            </p:cNvCxnSpPr>
            <p:nvPr userDrawn="1"/>
          </p:nvCxnSpPr>
          <p:spPr>
            <a:xfrm>
              <a:off x="326946" y="418653"/>
              <a:ext cx="217472" cy="4872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:a16="http://schemas.microsoft.com/office/drawing/2014/main" id="{F154B2B4-5347-4035-B42B-19D8005783D9}"/>
                </a:ext>
              </a:extLst>
            </p:cNvPr>
            <p:cNvCxnSpPr>
              <a:cxnSpLocks/>
              <a:stCxn id="300" idx="3"/>
              <a:endCxn id="298" idx="0"/>
            </p:cNvCxnSpPr>
            <p:nvPr userDrawn="1"/>
          </p:nvCxnSpPr>
          <p:spPr>
            <a:xfrm rot="9888766" flipH="1">
              <a:off x="900057" y="589344"/>
              <a:ext cx="6741" cy="2078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3923734C-7685-48BB-9F00-0E8FBC1CBE3B}"/>
                </a:ext>
              </a:extLst>
            </p:cNvPr>
            <p:cNvCxnSpPr>
              <a:cxnSpLocks/>
              <a:stCxn id="278" idx="6"/>
              <a:endCxn id="287" idx="2"/>
            </p:cNvCxnSpPr>
            <p:nvPr userDrawn="1"/>
          </p:nvCxnSpPr>
          <p:spPr>
            <a:xfrm flipH="1" flipV="1">
              <a:off x="694963" y="1213621"/>
              <a:ext cx="532965" cy="639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:a16="http://schemas.microsoft.com/office/drawing/2014/main" id="{ADF22676-2528-409D-9F4A-DE964A8332A9}"/>
                </a:ext>
              </a:extLst>
            </p:cNvPr>
            <p:cNvCxnSpPr>
              <a:cxnSpLocks/>
              <a:stCxn id="283" idx="7"/>
              <a:endCxn id="285" idx="3"/>
            </p:cNvCxnSpPr>
            <p:nvPr userDrawn="1"/>
          </p:nvCxnSpPr>
          <p:spPr>
            <a:xfrm flipH="1">
              <a:off x="199571" y="414492"/>
              <a:ext cx="94946" cy="71437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:a16="http://schemas.microsoft.com/office/drawing/2014/main" id="{30032AED-995E-4E1E-A061-A59C21934E43}"/>
                </a:ext>
              </a:extLst>
            </p:cNvPr>
            <p:cNvCxnSpPr>
              <a:cxnSpLocks/>
              <a:stCxn id="300" idx="6"/>
              <a:endCxn id="299" idx="2"/>
            </p:cNvCxnSpPr>
            <p:nvPr userDrawn="1"/>
          </p:nvCxnSpPr>
          <p:spPr>
            <a:xfrm rot="9888766" flipV="1">
              <a:off x="569919" y="867396"/>
              <a:ext cx="325630" cy="150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>
              <a:extLst>
                <a:ext uri="{FF2B5EF4-FFF2-40B4-BE49-F238E27FC236}">
                  <a16:creationId xmlns:a16="http://schemas.microsoft.com/office/drawing/2014/main" id="{C4237091-745C-45D6-B633-F5946211842D}"/>
                </a:ext>
              </a:extLst>
            </p:cNvPr>
            <p:cNvCxnSpPr>
              <a:cxnSpLocks/>
              <a:stCxn id="282" idx="0"/>
              <a:endCxn id="298" idx="4"/>
            </p:cNvCxnSpPr>
            <p:nvPr userDrawn="1"/>
          </p:nvCxnSpPr>
          <p:spPr>
            <a:xfrm>
              <a:off x="809265" y="86803"/>
              <a:ext cx="48947" cy="4270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35F946B6-EE6E-4F2C-9ECA-B67161D2BB9B}"/>
                </a:ext>
              </a:extLst>
            </p:cNvPr>
            <p:cNvCxnSpPr>
              <a:cxnSpLocks/>
              <a:stCxn id="299" idx="6"/>
              <a:endCxn id="285" idx="2"/>
            </p:cNvCxnSpPr>
            <p:nvPr userDrawn="1"/>
          </p:nvCxnSpPr>
          <p:spPr>
            <a:xfrm rot="9888766" flipV="1">
              <a:off x="195812" y="982956"/>
              <a:ext cx="352331" cy="1265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>
              <a:extLst>
                <a:ext uri="{FF2B5EF4-FFF2-40B4-BE49-F238E27FC236}">
                  <a16:creationId xmlns:a16="http://schemas.microsoft.com/office/drawing/2014/main" id="{E3C68231-6833-4A71-8D70-2FDA785E75BD}"/>
                </a:ext>
              </a:extLst>
            </p:cNvPr>
            <p:cNvCxnSpPr>
              <a:cxnSpLocks/>
              <a:stCxn id="284" idx="0"/>
              <a:endCxn id="285" idx="4"/>
            </p:cNvCxnSpPr>
            <p:nvPr userDrawn="1"/>
          </p:nvCxnSpPr>
          <p:spPr>
            <a:xfrm>
              <a:off x="19075" y="733170"/>
              <a:ext cx="149723" cy="3917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CD9CD7D0-0695-45E6-A5B2-E61BCA117D51}"/>
                </a:ext>
              </a:extLst>
            </p:cNvPr>
            <p:cNvCxnSpPr>
              <a:cxnSpLocks/>
              <a:stCxn id="287" idx="1"/>
              <a:endCxn id="285" idx="5"/>
            </p:cNvCxnSpPr>
            <p:nvPr userDrawn="1"/>
          </p:nvCxnSpPr>
          <p:spPr>
            <a:xfrm flipH="1" flipV="1">
              <a:off x="144246" y="1143887"/>
              <a:ext cx="548085" cy="902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:a16="http://schemas.microsoft.com/office/drawing/2014/main" id="{2C75D059-62E1-441B-AA8C-810C3F290BB0}"/>
                </a:ext>
              </a:extLst>
            </p:cNvPr>
            <p:cNvCxnSpPr>
              <a:cxnSpLocks/>
              <a:stCxn id="287" idx="7"/>
              <a:endCxn id="286" idx="3"/>
            </p:cNvCxnSpPr>
            <p:nvPr userDrawn="1"/>
          </p:nvCxnSpPr>
          <p:spPr>
            <a:xfrm flipH="1">
              <a:off x="408479" y="1244149"/>
              <a:ext cx="246968" cy="2475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375847E8-F74B-4C15-A19B-2E1883A8786C}"/>
                </a:ext>
              </a:extLst>
            </p:cNvPr>
            <p:cNvCxnSpPr>
              <a:cxnSpLocks/>
              <a:stCxn id="286" idx="5"/>
              <a:endCxn id="285" idx="1"/>
            </p:cNvCxnSpPr>
            <p:nvPr userDrawn="1"/>
          </p:nvCxnSpPr>
          <p:spPr>
            <a:xfrm flipH="1" flipV="1">
              <a:off x="214589" y="1184194"/>
              <a:ext cx="138565" cy="3225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1221C30D-171B-4371-B698-14C5B603E0BA}"/>
                </a:ext>
              </a:extLst>
            </p:cNvPr>
            <p:cNvCxnSpPr>
              <a:cxnSpLocks/>
              <a:stCxn id="286" idx="6"/>
            </p:cNvCxnSpPr>
            <p:nvPr userDrawn="1"/>
          </p:nvCxnSpPr>
          <p:spPr>
            <a:xfrm flipH="1" flipV="1">
              <a:off x="-21567" y="1483634"/>
              <a:ext cx="370772" cy="538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>
              <a:extLst>
                <a:ext uri="{FF2B5EF4-FFF2-40B4-BE49-F238E27FC236}">
                  <a16:creationId xmlns:a16="http://schemas.microsoft.com/office/drawing/2014/main" id="{65C46142-6B2F-4CA6-81BF-4CF154E4B796}"/>
                </a:ext>
              </a:extLst>
            </p:cNvPr>
            <p:cNvCxnSpPr>
              <a:cxnSpLocks/>
              <a:stCxn id="279" idx="0"/>
              <a:endCxn id="278" idx="3"/>
            </p:cNvCxnSpPr>
            <p:nvPr userDrawn="1"/>
          </p:nvCxnSpPr>
          <p:spPr>
            <a:xfrm rot="9888766" flipV="1">
              <a:off x="1186271" y="581266"/>
              <a:ext cx="157054" cy="6253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CA91E332-097F-4A3F-92A9-B008B6704173}"/>
                </a:ext>
              </a:extLst>
            </p:cNvPr>
            <p:cNvCxnSpPr>
              <a:cxnSpLocks/>
              <a:stCxn id="298" idx="2"/>
              <a:endCxn id="279" idx="6"/>
            </p:cNvCxnSpPr>
            <p:nvPr userDrawn="1"/>
          </p:nvCxnSpPr>
          <p:spPr>
            <a:xfrm rot="9888766" flipH="1" flipV="1">
              <a:off x="913060" y="503264"/>
              <a:ext cx="288080" cy="77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247D6126-2DE2-4400-B610-DB321D279158}"/>
                </a:ext>
              </a:extLst>
            </p:cNvPr>
            <p:cNvCxnSpPr>
              <a:cxnSpLocks/>
              <a:stCxn id="282" idx="1"/>
              <a:endCxn id="279" idx="5"/>
            </p:cNvCxnSpPr>
            <p:nvPr userDrawn="1"/>
          </p:nvCxnSpPr>
          <p:spPr>
            <a:xfrm>
              <a:off x="833817" y="67836"/>
              <a:ext cx="376592" cy="4413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>
              <a:extLst>
                <a:ext uri="{FF2B5EF4-FFF2-40B4-BE49-F238E27FC236}">
                  <a16:creationId xmlns:a16="http://schemas.microsoft.com/office/drawing/2014/main" id="{C9592472-BB1F-4C9A-8536-E5BB23B65E41}"/>
                </a:ext>
              </a:extLst>
            </p:cNvPr>
            <p:cNvCxnSpPr>
              <a:cxnSpLocks/>
              <a:stCxn id="281" idx="7"/>
              <a:endCxn id="279" idx="3"/>
            </p:cNvCxnSpPr>
            <p:nvPr userDrawn="1"/>
          </p:nvCxnSpPr>
          <p:spPr>
            <a:xfrm flipH="1">
              <a:off x="1268714" y="-22350"/>
              <a:ext cx="275423" cy="5156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04BA2BB1-C93B-460F-BE41-2B0712A935F3}"/>
                </a:ext>
              </a:extLst>
            </p:cNvPr>
            <p:cNvCxnSpPr>
              <a:cxnSpLocks/>
              <a:stCxn id="280" idx="6"/>
              <a:endCxn id="279" idx="2"/>
            </p:cNvCxnSpPr>
            <p:nvPr userDrawn="1"/>
          </p:nvCxnSpPr>
          <p:spPr>
            <a:xfrm rot="9888766">
              <a:off x="1290967" y="464377"/>
              <a:ext cx="408926" cy="718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54D5749A-ECD2-4129-AFF1-9EE593DEEA28}"/>
                </a:ext>
              </a:extLst>
            </p:cNvPr>
            <p:cNvCxnSpPr>
              <a:cxnSpLocks/>
              <a:stCxn id="303" idx="7"/>
              <a:endCxn id="280" idx="3"/>
            </p:cNvCxnSpPr>
            <p:nvPr userDrawn="1"/>
          </p:nvCxnSpPr>
          <p:spPr>
            <a:xfrm flipH="1">
              <a:off x="1761433" y="90002"/>
              <a:ext cx="398513" cy="345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E4C6BB8F-257A-42C3-8B2D-13F066E42367}"/>
                </a:ext>
              </a:extLst>
            </p:cNvPr>
            <p:cNvCxnSpPr>
              <a:cxnSpLocks/>
              <a:stCxn id="303" idx="6"/>
              <a:endCxn id="281" idx="2"/>
            </p:cNvCxnSpPr>
            <p:nvPr userDrawn="1"/>
          </p:nvCxnSpPr>
          <p:spPr>
            <a:xfrm flipH="1" flipV="1">
              <a:off x="1583653" y="-52878"/>
              <a:ext cx="563649" cy="126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:a16="http://schemas.microsoft.com/office/drawing/2014/main" id="{FBBFDC4B-E2FD-4844-9829-EBA3AE3EC2B9}"/>
                </a:ext>
              </a:extLst>
            </p:cNvPr>
            <p:cNvCxnSpPr>
              <a:cxnSpLocks/>
              <a:stCxn id="303" idx="4"/>
            </p:cNvCxnSpPr>
            <p:nvPr userDrawn="1"/>
          </p:nvCxnSpPr>
          <p:spPr>
            <a:xfrm flipH="1" flipV="1">
              <a:off x="2122026" y="-9110"/>
              <a:ext cx="44276" cy="495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>
              <a:extLst>
                <a:ext uri="{FF2B5EF4-FFF2-40B4-BE49-F238E27FC236}">
                  <a16:creationId xmlns:a16="http://schemas.microsoft.com/office/drawing/2014/main" id="{7DC0385F-D2FD-4678-BEF8-3A03E4C6EBE6}"/>
                </a:ext>
              </a:extLst>
            </p:cNvPr>
            <p:cNvCxnSpPr>
              <a:cxnSpLocks/>
              <a:stCxn id="281" idx="6"/>
              <a:endCxn id="282" idx="2"/>
            </p:cNvCxnSpPr>
            <p:nvPr userDrawn="1"/>
          </p:nvCxnSpPr>
          <p:spPr>
            <a:xfrm flipH="1">
              <a:off x="837766" y="-38718"/>
              <a:ext cx="693727" cy="757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A786C3D5-40F9-4F0B-A768-22A2B81FDEC8}"/>
                </a:ext>
              </a:extLst>
            </p:cNvPr>
            <p:cNvCxnSpPr>
              <a:cxnSpLocks/>
              <a:stCxn id="282" idx="6"/>
              <a:endCxn id="283" idx="3"/>
            </p:cNvCxnSpPr>
            <p:nvPr userDrawn="1"/>
          </p:nvCxnSpPr>
          <p:spPr>
            <a:xfrm flipH="1">
              <a:off x="336994" y="58302"/>
              <a:ext cx="422531" cy="2820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D30D4FBD-D105-42FC-BE6A-07DF2BFA642A}"/>
                </a:ext>
              </a:extLst>
            </p:cNvPr>
            <p:cNvCxnSpPr>
              <a:cxnSpLocks/>
              <a:stCxn id="284" idx="2"/>
              <a:endCxn id="283" idx="6"/>
            </p:cNvCxnSpPr>
            <p:nvPr userDrawn="1"/>
          </p:nvCxnSpPr>
          <p:spPr>
            <a:xfrm flipV="1">
              <a:off x="38075" y="388616"/>
              <a:ext cx="236453" cy="3113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08314A49-292C-43CA-8DA3-4383C9B7580F}"/>
                </a:ext>
              </a:extLst>
            </p:cNvPr>
            <p:cNvCxnSpPr>
              <a:cxnSpLocks/>
              <a:endCxn id="283" idx="5"/>
            </p:cNvCxnSpPr>
            <p:nvPr userDrawn="1"/>
          </p:nvCxnSpPr>
          <p:spPr>
            <a:xfrm>
              <a:off x="-6090" y="281927"/>
              <a:ext cx="284779" cy="7426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7E2458C0-183C-442C-9C75-9B7C2F950B05}"/>
                </a:ext>
              </a:extLst>
            </p:cNvPr>
            <p:cNvCxnSpPr>
              <a:cxnSpLocks/>
              <a:endCxn id="283" idx="3"/>
            </p:cNvCxnSpPr>
            <p:nvPr userDrawn="1"/>
          </p:nvCxnSpPr>
          <p:spPr>
            <a:xfrm flipH="1">
              <a:off x="336994" y="-23344"/>
              <a:ext cx="68920" cy="3637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:a16="http://schemas.microsoft.com/office/drawing/2014/main" id="{C457C0DE-7369-4939-AE61-35C8EC8AD536}"/>
                </a:ext>
              </a:extLst>
            </p:cNvPr>
            <p:cNvCxnSpPr>
              <a:cxnSpLocks/>
              <a:stCxn id="287" idx="4"/>
              <a:endCxn id="299" idx="0"/>
            </p:cNvCxnSpPr>
            <p:nvPr userDrawn="1"/>
          </p:nvCxnSpPr>
          <p:spPr>
            <a:xfrm flipH="1" flipV="1">
              <a:off x="558578" y="958015"/>
              <a:ext cx="103225" cy="236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:a16="http://schemas.microsoft.com/office/drawing/2014/main" id="{680A36FD-6073-41BD-8BD9-7DECEA858447}"/>
                </a:ext>
              </a:extLst>
            </p:cNvPr>
            <p:cNvCxnSpPr>
              <a:cxnSpLocks/>
              <a:endCxn id="285" idx="6"/>
            </p:cNvCxnSpPr>
            <p:nvPr userDrawn="1"/>
          </p:nvCxnSpPr>
          <p:spPr>
            <a:xfrm>
              <a:off x="-16940" y="1146159"/>
              <a:ext cx="157237" cy="285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>
              <a:extLst>
                <a:ext uri="{FF2B5EF4-FFF2-40B4-BE49-F238E27FC236}">
                  <a16:creationId xmlns:a16="http://schemas.microsoft.com/office/drawing/2014/main" id="{BC654C56-3254-4D40-B16A-13CEF6C10B21}"/>
                </a:ext>
              </a:extLst>
            </p:cNvPr>
            <p:cNvCxnSpPr>
              <a:cxnSpLocks/>
              <a:stCxn id="285" idx="7"/>
            </p:cNvCxnSpPr>
            <p:nvPr userDrawn="1"/>
          </p:nvCxnSpPr>
          <p:spPr>
            <a:xfrm flipH="1">
              <a:off x="-28777" y="1199212"/>
              <a:ext cx="188041" cy="212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8" name="Oval 277">
              <a:extLst>
                <a:ext uri="{FF2B5EF4-FFF2-40B4-BE49-F238E27FC236}">
                  <a16:creationId xmlns:a16="http://schemas.microsoft.com/office/drawing/2014/main" id="{A9B35DA0-3C6A-4F32-BF5A-8CCF63CDEB94}"/>
                </a:ext>
              </a:extLst>
            </p:cNvPr>
            <p:cNvSpPr/>
            <p:nvPr userDrawn="1"/>
          </p:nvSpPr>
          <p:spPr>
            <a:xfrm rot="8852236">
              <a:off x="1221594" y="1215323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Oval 278">
              <a:extLst>
                <a:ext uri="{FF2B5EF4-FFF2-40B4-BE49-F238E27FC236}">
                  <a16:creationId xmlns:a16="http://schemas.microsoft.com/office/drawing/2014/main" id="{02340CA7-0628-47E8-9E85-4E04EE0B260A}"/>
                </a:ext>
              </a:extLst>
            </p:cNvPr>
            <p:cNvSpPr/>
            <p:nvPr userDrawn="1"/>
          </p:nvSpPr>
          <p:spPr>
            <a:xfrm rot="9888766">
              <a:off x="1204756" y="487667"/>
              <a:ext cx="85439" cy="854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62209704-3AD7-43C9-B59C-9E551D89EC06}"/>
                </a:ext>
              </a:extLst>
            </p:cNvPr>
            <p:cNvSpPr/>
            <p:nvPr userDrawn="1"/>
          </p:nvSpPr>
          <p:spPr>
            <a:xfrm rot="9888766">
              <a:off x="1700743" y="430210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77EE959B-90F5-419A-8805-02FF8AB0F221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1530549" y="-72822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Oval 281">
              <a:extLst>
                <a:ext uri="{FF2B5EF4-FFF2-40B4-BE49-F238E27FC236}">
                  <a16:creationId xmlns:a16="http://schemas.microsoft.com/office/drawing/2014/main" id="{7424944D-B01E-453B-A636-EB7220C0F04D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758109" y="7146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5B70598B-2AD1-43CC-879E-434D630DD09A}"/>
                </a:ext>
              </a:extLst>
            </p:cNvPr>
            <p:cNvSpPr/>
            <p:nvPr userDrawn="1"/>
          </p:nvSpPr>
          <p:spPr>
            <a:xfrm rot="9888766">
              <a:off x="273036" y="334706"/>
              <a:ext cx="85439" cy="854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Oval 283">
              <a:extLst>
                <a:ext uri="{FF2B5EF4-FFF2-40B4-BE49-F238E27FC236}">
                  <a16:creationId xmlns:a16="http://schemas.microsoft.com/office/drawing/2014/main" id="{4777D0F8-2F6F-4212-8F64-0D043E36EF88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-15029" y="680066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7B27A0DD-9073-4D73-A27F-D2CD8DDA10BE}"/>
                </a:ext>
              </a:extLst>
            </p:cNvPr>
            <p:cNvSpPr/>
            <p:nvPr userDrawn="1"/>
          </p:nvSpPr>
          <p:spPr>
            <a:xfrm rot="9888766">
              <a:off x="138881" y="1123504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Oval 285">
              <a:extLst>
                <a:ext uri="{FF2B5EF4-FFF2-40B4-BE49-F238E27FC236}">
                  <a16:creationId xmlns:a16="http://schemas.microsoft.com/office/drawing/2014/main" id="{B5DE3168-EF86-468B-BF0B-61FE1065885F}"/>
                </a:ext>
              </a:extLst>
            </p:cNvPr>
            <p:cNvSpPr/>
            <p:nvPr userDrawn="1"/>
          </p:nvSpPr>
          <p:spPr>
            <a:xfrm rot="9888766">
              <a:off x="347789" y="1486349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Oval 286">
              <a:extLst>
                <a:ext uri="{FF2B5EF4-FFF2-40B4-BE49-F238E27FC236}">
                  <a16:creationId xmlns:a16="http://schemas.microsoft.com/office/drawing/2014/main" id="{F6D007E5-4230-4DB0-86CD-632369C9D1ED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641859" y="1193677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Oval 297">
              <a:extLst>
                <a:ext uri="{FF2B5EF4-FFF2-40B4-BE49-F238E27FC236}">
                  <a16:creationId xmlns:a16="http://schemas.microsoft.com/office/drawing/2014/main" id="{9E756F48-69B3-4E9D-8030-3B8592DC9A36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828295" y="512434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Oval 298">
              <a:extLst>
                <a:ext uri="{FF2B5EF4-FFF2-40B4-BE49-F238E27FC236}">
                  <a16:creationId xmlns:a16="http://schemas.microsoft.com/office/drawing/2014/main" id="{B53E0485-2F49-4228-A368-27CB0AFCFBB1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524474" y="904911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Oval 299">
              <a:extLst>
                <a:ext uri="{FF2B5EF4-FFF2-40B4-BE49-F238E27FC236}">
                  <a16:creationId xmlns:a16="http://schemas.microsoft.com/office/drawing/2014/main" id="{48A37485-33E0-441A-A05E-8DE973D02B77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886945" y="790902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1" name="Straight Connector 300">
              <a:extLst>
                <a:ext uri="{FF2B5EF4-FFF2-40B4-BE49-F238E27FC236}">
                  <a16:creationId xmlns:a16="http://schemas.microsoft.com/office/drawing/2014/main" id="{7F45383A-FE62-42FC-A7E4-523EDE4EF502}"/>
                </a:ext>
              </a:extLst>
            </p:cNvPr>
            <p:cNvCxnSpPr>
              <a:cxnSpLocks/>
              <a:stCxn id="300" idx="2"/>
              <a:endCxn id="279" idx="7"/>
            </p:cNvCxnSpPr>
            <p:nvPr userDrawn="1"/>
          </p:nvCxnSpPr>
          <p:spPr>
            <a:xfrm rot="9888766" flipH="1">
              <a:off x="913165" y="609190"/>
              <a:ext cx="339955" cy="1599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>
              <a:extLst>
                <a:ext uri="{FF2B5EF4-FFF2-40B4-BE49-F238E27FC236}">
                  <a16:creationId xmlns:a16="http://schemas.microsoft.com/office/drawing/2014/main" id="{06C4E934-D177-426F-9379-39ACCBB8CBB4}"/>
                </a:ext>
              </a:extLst>
            </p:cNvPr>
            <p:cNvCxnSpPr>
              <a:cxnSpLocks/>
              <a:stCxn id="280" idx="4"/>
              <a:endCxn id="281" idx="1"/>
            </p:cNvCxnSpPr>
            <p:nvPr userDrawn="1"/>
          </p:nvCxnSpPr>
          <p:spPr>
            <a:xfrm flipH="1" flipV="1">
              <a:off x="1581021" y="-32362"/>
              <a:ext cx="149639" cy="4639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3" name="Oval 302">
              <a:extLst>
                <a:ext uri="{FF2B5EF4-FFF2-40B4-BE49-F238E27FC236}">
                  <a16:creationId xmlns:a16="http://schemas.microsoft.com/office/drawing/2014/main" id="{0B59674A-1D7D-472A-A3E7-E932B263744F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2146358" y="39530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4" name="Straight Connector 303">
              <a:extLst>
                <a:ext uri="{FF2B5EF4-FFF2-40B4-BE49-F238E27FC236}">
                  <a16:creationId xmlns:a16="http://schemas.microsoft.com/office/drawing/2014/main" id="{EECA8F92-7836-41ED-9EC8-C7F25074E607}"/>
                </a:ext>
              </a:extLst>
            </p:cNvPr>
            <p:cNvCxnSpPr>
              <a:cxnSpLocks/>
              <a:stCxn id="303" idx="3"/>
            </p:cNvCxnSpPr>
            <p:nvPr userDrawn="1"/>
          </p:nvCxnSpPr>
          <p:spPr>
            <a:xfrm rot="9888766" flipH="1">
              <a:off x="2174347" y="-50442"/>
              <a:ext cx="62078" cy="869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Straight Connector 305">
              <a:extLst>
                <a:ext uri="{FF2B5EF4-FFF2-40B4-BE49-F238E27FC236}">
                  <a16:creationId xmlns:a16="http://schemas.microsoft.com/office/drawing/2014/main" id="{4E5A6100-2B9B-4030-AECE-BDC3233622B9}"/>
                </a:ext>
              </a:extLst>
            </p:cNvPr>
            <p:cNvCxnSpPr>
              <a:cxnSpLocks/>
              <a:stCxn id="303" idx="1"/>
              <a:endCxn id="313" idx="2"/>
            </p:cNvCxnSpPr>
            <p:nvPr userDrawn="1"/>
          </p:nvCxnSpPr>
          <p:spPr>
            <a:xfrm>
              <a:off x="2196830" y="79990"/>
              <a:ext cx="166170" cy="1978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>
              <a:extLst>
                <a:ext uri="{FF2B5EF4-FFF2-40B4-BE49-F238E27FC236}">
                  <a16:creationId xmlns:a16="http://schemas.microsoft.com/office/drawing/2014/main" id="{0B09899D-19E1-4B75-AAE8-EA659B416F92}"/>
                </a:ext>
              </a:extLst>
            </p:cNvPr>
            <p:cNvCxnSpPr>
              <a:cxnSpLocks/>
              <a:stCxn id="313" idx="3"/>
              <a:endCxn id="280" idx="2"/>
            </p:cNvCxnSpPr>
            <p:nvPr userDrawn="1"/>
          </p:nvCxnSpPr>
          <p:spPr>
            <a:xfrm flipH="1">
              <a:off x="1780400" y="299945"/>
              <a:ext cx="577138" cy="1601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Connector 307">
              <a:extLst>
                <a:ext uri="{FF2B5EF4-FFF2-40B4-BE49-F238E27FC236}">
                  <a16:creationId xmlns:a16="http://schemas.microsoft.com/office/drawing/2014/main" id="{46DEFC7A-DEA4-460F-938A-90926E79A0D0}"/>
                </a:ext>
              </a:extLst>
            </p:cNvPr>
            <p:cNvCxnSpPr>
              <a:cxnSpLocks/>
              <a:stCxn id="278" idx="7"/>
              <a:endCxn id="286" idx="2"/>
            </p:cNvCxnSpPr>
            <p:nvPr userDrawn="1"/>
          </p:nvCxnSpPr>
          <p:spPr>
            <a:xfrm flipH="1">
              <a:off x="427446" y="1295429"/>
              <a:ext cx="825885" cy="2208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>
              <a:extLst>
                <a:ext uri="{FF2B5EF4-FFF2-40B4-BE49-F238E27FC236}">
                  <a16:creationId xmlns:a16="http://schemas.microsoft.com/office/drawing/2014/main" id="{75DD3E74-1AE9-43B6-93FA-911F61031228}"/>
                </a:ext>
              </a:extLst>
            </p:cNvPr>
            <p:cNvCxnSpPr>
              <a:cxnSpLocks/>
              <a:stCxn id="280" idx="1"/>
              <a:endCxn id="310" idx="4"/>
            </p:cNvCxnSpPr>
            <p:nvPr/>
          </p:nvCxnSpPr>
          <p:spPr>
            <a:xfrm>
              <a:off x="1776451" y="490900"/>
              <a:ext cx="440756" cy="2819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0" name="Oval 309">
              <a:extLst>
                <a:ext uri="{FF2B5EF4-FFF2-40B4-BE49-F238E27FC236}">
                  <a16:creationId xmlns:a16="http://schemas.microsoft.com/office/drawing/2014/main" id="{15AC871D-02EF-41C3-941D-14A914C07B96}"/>
                </a:ext>
              </a:extLst>
            </p:cNvPr>
            <p:cNvSpPr/>
            <p:nvPr/>
          </p:nvSpPr>
          <p:spPr>
            <a:xfrm rot="8852236">
              <a:off x="2203401" y="768190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11" name="Straight Connector 310">
              <a:extLst>
                <a:ext uri="{FF2B5EF4-FFF2-40B4-BE49-F238E27FC236}">
                  <a16:creationId xmlns:a16="http://schemas.microsoft.com/office/drawing/2014/main" id="{E129402E-4D4E-4C33-A05E-B6ED4F94DA77}"/>
                </a:ext>
              </a:extLst>
            </p:cNvPr>
            <p:cNvCxnSpPr>
              <a:cxnSpLocks/>
              <a:stCxn id="310" idx="6"/>
              <a:endCxn id="278" idx="1"/>
            </p:cNvCxnSpPr>
            <p:nvPr/>
          </p:nvCxnSpPr>
          <p:spPr>
            <a:xfrm flipH="1">
              <a:off x="1301700" y="813990"/>
              <a:ext cx="906358" cy="450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>
              <a:extLst>
                <a:ext uri="{FF2B5EF4-FFF2-40B4-BE49-F238E27FC236}">
                  <a16:creationId xmlns:a16="http://schemas.microsoft.com/office/drawing/2014/main" id="{7A725384-1A9A-4B26-9335-695B957379B3}"/>
                </a:ext>
              </a:extLst>
            </p:cNvPr>
            <p:cNvCxnSpPr>
              <a:cxnSpLocks/>
              <a:stCxn id="313" idx="4"/>
              <a:endCxn id="310" idx="2"/>
            </p:cNvCxnSpPr>
            <p:nvPr/>
          </p:nvCxnSpPr>
          <p:spPr>
            <a:xfrm flipH="1">
              <a:off x="2258351" y="319468"/>
              <a:ext cx="110986" cy="462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3" name="Oval 312">
              <a:extLst>
                <a:ext uri="{FF2B5EF4-FFF2-40B4-BE49-F238E27FC236}">
                  <a16:creationId xmlns:a16="http://schemas.microsoft.com/office/drawing/2014/main" id="{193B28E6-9F4D-4A39-A913-FE44B27B31B4}"/>
                </a:ext>
              </a:extLst>
            </p:cNvPr>
            <p:cNvSpPr/>
            <p:nvPr userDrawn="1"/>
          </p:nvSpPr>
          <p:spPr>
            <a:xfrm rot="2181221">
              <a:off x="2357200" y="265661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1" name="Straight Connector 330">
              <a:extLst>
                <a:ext uri="{FF2B5EF4-FFF2-40B4-BE49-F238E27FC236}">
                  <a16:creationId xmlns:a16="http://schemas.microsoft.com/office/drawing/2014/main" id="{DDD392E6-BA48-48D3-A378-812B1CF42DF3}"/>
                </a:ext>
              </a:extLst>
            </p:cNvPr>
            <p:cNvCxnSpPr>
              <a:cxnSpLocks/>
              <a:endCxn id="283" idx="4"/>
            </p:cNvCxnSpPr>
            <p:nvPr userDrawn="1"/>
          </p:nvCxnSpPr>
          <p:spPr>
            <a:xfrm>
              <a:off x="61339" y="-8698"/>
              <a:ext cx="243225" cy="344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id="{5A3548C6-2D44-49B8-831D-2A956FD743C3}"/>
                </a:ext>
              </a:extLst>
            </p:cNvPr>
            <p:cNvSpPr/>
            <p:nvPr userDrawn="1"/>
          </p:nvSpPr>
          <p:spPr>
            <a:xfrm rot="8852236">
              <a:off x="2545972" y="-969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8" name="Straight Connector 347">
              <a:extLst>
                <a:ext uri="{FF2B5EF4-FFF2-40B4-BE49-F238E27FC236}">
                  <a16:creationId xmlns:a16="http://schemas.microsoft.com/office/drawing/2014/main" id="{B477194E-6BF7-4F20-9349-2F440C78FA1A}"/>
                </a:ext>
              </a:extLst>
            </p:cNvPr>
            <p:cNvCxnSpPr>
              <a:cxnSpLocks/>
              <a:stCxn id="346" idx="7"/>
              <a:endCxn id="313" idx="0"/>
            </p:cNvCxnSpPr>
            <p:nvPr userDrawn="1"/>
          </p:nvCxnSpPr>
          <p:spPr>
            <a:xfrm flipH="1">
              <a:off x="2404670" y="57928"/>
              <a:ext cx="164636" cy="2135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351">
              <a:extLst>
                <a:ext uri="{FF2B5EF4-FFF2-40B4-BE49-F238E27FC236}">
                  <a16:creationId xmlns:a16="http://schemas.microsoft.com/office/drawing/2014/main" id="{650DCBD7-41BB-44B7-8AE5-726F3A9ACED4}"/>
                </a:ext>
              </a:extLst>
            </p:cNvPr>
            <p:cNvCxnSpPr>
              <a:cxnSpLocks/>
              <a:stCxn id="346" idx="5"/>
              <a:endCxn id="303" idx="1"/>
            </p:cNvCxnSpPr>
            <p:nvPr userDrawn="1"/>
          </p:nvCxnSpPr>
          <p:spPr>
            <a:xfrm flipH="1">
              <a:off x="2196830" y="22365"/>
              <a:ext cx="349852" cy="57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2" name="Group 451">
            <a:extLst>
              <a:ext uri="{FF2B5EF4-FFF2-40B4-BE49-F238E27FC236}">
                <a16:creationId xmlns:a16="http://schemas.microsoft.com/office/drawing/2014/main" id="{94A52F1D-A8E0-4B79-AD02-40EE13ACFDCE}"/>
              </a:ext>
            </a:extLst>
          </p:cNvPr>
          <p:cNvGrpSpPr/>
          <p:nvPr userDrawn="1"/>
        </p:nvGrpSpPr>
        <p:grpSpPr>
          <a:xfrm flipH="1">
            <a:off x="9573659" y="-68234"/>
            <a:ext cx="2634356" cy="1640244"/>
            <a:chOff x="123623" y="79578"/>
            <a:chExt cx="2634356" cy="1640244"/>
          </a:xfrm>
        </p:grpSpPr>
        <p:cxnSp>
          <p:nvCxnSpPr>
            <p:cNvPr id="390" name="Straight Connector 389">
              <a:extLst>
                <a:ext uri="{FF2B5EF4-FFF2-40B4-BE49-F238E27FC236}">
                  <a16:creationId xmlns:a16="http://schemas.microsoft.com/office/drawing/2014/main" id="{64AAE9F9-F4AC-4827-9ABB-A278AC7E3065}"/>
                </a:ext>
              </a:extLst>
            </p:cNvPr>
            <p:cNvCxnSpPr>
              <a:cxnSpLocks/>
              <a:stCxn id="425" idx="7"/>
              <a:endCxn id="423" idx="2"/>
            </p:cNvCxnSpPr>
            <p:nvPr userDrawn="1"/>
          </p:nvCxnSpPr>
          <p:spPr>
            <a:xfrm rot="9888766" flipV="1">
              <a:off x="1360767" y="726676"/>
              <a:ext cx="600723" cy="5914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Straight Connector 390">
              <a:extLst>
                <a:ext uri="{FF2B5EF4-FFF2-40B4-BE49-F238E27FC236}">
                  <a16:creationId xmlns:a16="http://schemas.microsoft.com/office/drawing/2014/main" id="{FE2930D1-CF2B-439A-B306-567FCD965EDF}"/>
                </a:ext>
              </a:extLst>
            </p:cNvPr>
            <p:cNvCxnSpPr>
              <a:cxnSpLocks/>
              <a:stCxn id="423" idx="4"/>
              <a:endCxn id="435" idx="1"/>
            </p:cNvCxnSpPr>
            <p:nvPr userDrawn="1"/>
          </p:nvCxnSpPr>
          <p:spPr>
            <a:xfrm rot="9888766">
              <a:off x="1146231" y="950894"/>
              <a:ext cx="190127" cy="456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Connector 391">
              <a:extLst>
                <a:ext uri="{FF2B5EF4-FFF2-40B4-BE49-F238E27FC236}">
                  <a16:creationId xmlns:a16="http://schemas.microsoft.com/office/drawing/2014/main" id="{8FF36ACF-649A-4CB1-8273-2DEBCD7980CF}"/>
                </a:ext>
              </a:extLst>
            </p:cNvPr>
            <p:cNvCxnSpPr>
              <a:cxnSpLocks/>
              <a:stCxn id="428" idx="2"/>
              <a:endCxn id="433" idx="6"/>
            </p:cNvCxnSpPr>
            <p:nvPr userDrawn="1"/>
          </p:nvCxnSpPr>
          <p:spPr>
            <a:xfrm>
              <a:off x="509383" y="518634"/>
              <a:ext cx="472728" cy="1973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Connector 392">
              <a:extLst>
                <a:ext uri="{FF2B5EF4-FFF2-40B4-BE49-F238E27FC236}">
                  <a16:creationId xmlns:a16="http://schemas.microsoft.com/office/drawing/2014/main" id="{1C1DD5CB-803A-4C23-8C39-709D3E134DEB}"/>
                </a:ext>
              </a:extLst>
            </p:cNvPr>
            <p:cNvCxnSpPr>
              <a:cxnSpLocks/>
              <a:stCxn id="435" idx="5"/>
              <a:endCxn id="428" idx="1"/>
            </p:cNvCxnSpPr>
            <p:nvPr userDrawn="1"/>
          </p:nvCxnSpPr>
          <p:spPr>
            <a:xfrm flipH="1" flipV="1">
              <a:off x="505222" y="551064"/>
              <a:ext cx="537699" cy="4058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Straight Connector 393">
              <a:extLst>
                <a:ext uri="{FF2B5EF4-FFF2-40B4-BE49-F238E27FC236}">
                  <a16:creationId xmlns:a16="http://schemas.microsoft.com/office/drawing/2014/main" id="{5C49EA2F-4583-4BB5-B840-8874BA03CF21}"/>
                </a:ext>
              </a:extLst>
            </p:cNvPr>
            <p:cNvCxnSpPr>
              <a:cxnSpLocks/>
              <a:stCxn id="423" idx="5"/>
              <a:endCxn id="434" idx="1"/>
            </p:cNvCxnSpPr>
            <p:nvPr userDrawn="1"/>
          </p:nvCxnSpPr>
          <p:spPr>
            <a:xfrm rot="9888766">
              <a:off x="778173" y="1018210"/>
              <a:ext cx="545961" cy="46081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Straight Connector 394">
              <a:extLst>
                <a:ext uri="{FF2B5EF4-FFF2-40B4-BE49-F238E27FC236}">
                  <a16:creationId xmlns:a16="http://schemas.microsoft.com/office/drawing/2014/main" id="{B1738490-84A0-497A-9C45-102DAE17ABAC}"/>
                </a:ext>
              </a:extLst>
            </p:cNvPr>
            <p:cNvCxnSpPr>
              <a:cxnSpLocks/>
              <a:stCxn id="428" idx="0"/>
              <a:endCxn id="434" idx="4"/>
            </p:cNvCxnSpPr>
            <p:nvPr userDrawn="1"/>
          </p:nvCxnSpPr>
          <p:spPr>
            <a:xfrm>
              <a:off x="479346" y="571053"/>
              <a:ext cx="217472" cy="4872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Straight Connector 395">
              <a:extLst>
                <a:ext uri="{FF2B5EF4-FFF2-40B4-BE49-F238E27FC236}">
                  <a16:creationId xmlns:a16="http://schemas.microsoft.com/office/drawing/2014/main" id="{280603F7-4888-4C9F-843F-03707A5BB7AE}"/>
                </a:ext>
              </a:extLst>
            </p:cNvPr>
            <p:cNvCxnSpPr>
              <a:cxnSpLocks/>
              <a:stCxn id="435" idx="3"/>
              <a:endCxn id="433" idx="0"/>
            </p:cNvCxnSpPr>
            <p:nvPr userDrawn="1"/>
          </p:nvCxnSpPr>
          <p:spPr>
            <a:xfrm rot="9888766" flipH="1">
              <a:off x="1052457" y="741744"/>
              <a:ext cx="6741" cy="2078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Straight Connector 396">
              <a:extLst>
                <a:ext uri="{FF2B5EF4-FFF2-40B4-BE49-F238E27FC236}">
                  <a16:creationId xmlns:a16="http://schemas.microsoft.com/office/drawing/2014/main" id="{9F176CF5-BC06-4C41-9205-0A86A10A7053}"/>
                </a:ext>
              </a:extLst>
            </p:cNvPr>
            <p:cNvCxnSpPr>
              <a:cxnSpLocks/>
              <a:stCxn id="423" idx="6"/>
              <a:endCxn id="432" idx="2"/>
            </p:cNvCxnSpPr>
            <p:nvPr userDrawn="1"/>
          </p:nvCxnSpPr>
          <p:spPr>
            <a:xfrm flipH="1" flipV="1">
              <a:off x="847363" y="1366021"/>
              <a:ext cx="532965" cy="639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Straight Connector 397">
              <a:extLst>
                <a:ext uri="{FF2B5EF4-FFF2-40B4-BE49-F238E27FC236}">
                  <a16:creationId xmlns:a16="http://schemas.microsoft.com/office/drawing/2014/main" id="{4D5D09F6-DCA4-431C-B181-2F7A401F0A78}"/>
                </a:ext>
              </a:extLst>
            </p:cNvPr>
            <p:cNvCxnSpPr>
              <a:cxnSpLocks/>
              <a:stCxn id="428" idx="7"/>
              <a:endCxn id="430" idx="3"/>
            </p:cNvCxnSpPr>
            <p:nvPr userDrawn="1"/>
          </p:nvCxnSpPr>
          <p:spPr>
            <a:xfrm flipH="1">
              <a:off x="351971" y="566892"/>
              <a:ext cx="94946" cy="71437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Straight Connector 398">
              <a:extLst>
                <a:ext uri="{FF2B5EF4-FFF2-40B4-BE49-F238E27FC236}">
                  <a16:creationId xmlns:a16="http://schemas.microsoft.com/office/drawing/2014/main" id="{EADE9C2B-A0BE-4EE5-A343-A54C5C1783CF}"/>
                </a:ext>
              </a:extLst>
            </p:cNvPr>
            <p:cNvCxnSpPr>
              <a:cxnSpLocks/>
              <a:stCxn id="435" idx="6"/>
              <a:endCxn id="434" idx="2"/>
            </p:cNvCxnSpPr>
            <p:nvPr userDrawn="1"/>
          </p:nvCxnSpPr>
          <p:spPr>
            <a:xfrm rot="9888766" flipV="1">
              <a:off x="722319" y="1019796"/>
              <a:ext cx="325630" cy="150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Straight Connector 399">
              <a:extLst>
                <a:ext uri="{FF2B5EF4-FFF2-40B4-BE49-F238E27FC236}">
                  <a16:creationId xmlns:a16="http://schemas.microsoft.com/office/drawing/2014/main" id="{B9D12CD3-39AE-4C08-BB96-4AF703C35BDF}"/>
                </a:ext>
              </a:extLst>
            </p:cNvPr>
            <p:cNvCxnSpPr>
              <a:cxnSpLocks/>
              <a:stCxn id="427" idx="0"/>
              <a:endCxn id="433" idx="4"/>
            </p:cNvCxnSpPr>
            <p:nvPr userDrawn="1"/>
          </p:nvCxnSpPr>
          <p:spPr>
            <a:xfrm>
              <a:off x="961665" y="239203"/>
              <a:ext cx="48947" cy="4270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Straight Connector 400">
              <a:extLst>
                <a:ext uri="{FF2B5EF4-FFF2-40B4-BE49-F238E27FC236}">
                  <a16:creationId xmlns:a16="http://schemas.microsoft.com/office/drawing/2014/main" id="{BCD1E4FC-F9E9-47BD-8CCA-45A60F971985}"/>
                </a:ext>
              </a:extLst>
            </p:cNvPr>
            <p:cNvCxnSpPr>
              <a:cxnSpLocks/>
              <a:stCxn id="434" idx="6"/>
              <a:endCxn id="430" idx="2"/>
            </p:cNvCxnSpPr>
            <p:nvPr userDrawn="1"/>
          </p:nvCxnSpPr>
          <p:spPr>
            <a:xfrm rot="9888766" flipV="1">
              <a:off x="348212" y="1135356"/>
              <a:ext cx="352331" cy="1265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Straight Connector 401">
              <a:extLst>
                <a:ext uri="{FF2B5EF4-FFF2-40B4-BE49-F238E27FC236}">
                  <a16:creationId xmlns:a16="http://schemas.microsoft.com/office/drawing/2014/main" id="{9AE5CD1C-55DC-4C15-B2FF-A910C31EA3FB}"/>
                </a:ext>
              </a:extLst>
            </p:cNvPr>
            <p:cNvCxnSpPr>
              <a:cxnSpLocks/>
              <a:stCxn id="429" idx="0"/>
              <a:endCxn id="430" idx="4"/>
            </p:cNvCxnSpPr>
            <p:nvPr userDrawn="1"/>
          </p:nvCxnSpPr>
          <p:spPr>
            <a:xfrm>
              <a:off x="171475" y="885570"/>
              <a:ext cx="149723" cy="3917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Straight Connector 402">
              <a:extLst>
                <a:ext uri="{FF2B5EF4-FFF2-40B4-BE49-F238E27FC236}">
                  <a16:creationId xmlns:a16="http://schemas.microsoft.com/office/drawing/2014/main" id="{F5722ECB-C37E-40EA-8A64-9DB32C56C46C}"/>
                </a:ext>
              </a:extLst>
            </p:cNvPr>
            <p:cNvCxnSpPr>
              <a:cxnSpLocks/>
              <a:stCxn id="432" idx="1"/>
              <a:endCxn id="430" idx="5"/>
            </p:cNvCxnSpPr>
            <p:nvPr userDrawn="1"/>
          </p:nvCxnSpPr>
          <p:spPr>
            <a:xfrm flipH="1" flipV="1">
              <a:off x="296646" y="1296287"/>
              <a:ext cx="548085" cy="902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Straight Connector 403">
              <a:extLst>
                <a:ext uri="{FF2B5EF4-FFF2-40B4-BE49-F238E27FC236}">
                  <a16:creationId xmlns:a16="http://schemas.microsoft.com/office/drawing/2014/main" id="{64DA1FB6-BAC6-4844-AB2C-5A268FC07030}"/>
                </a:ext>
              </a:extLst>
            </p:cNvPr>
            <p:cNvCxnSpPr>
              <a:cxnSpLocks/>
              <a:stCxn id="432" idx="7"/>
              <a:endCxn id="431" idx="3"/>
            </p:cNvCxnSpPr>
            <p:nvPr userDrawn="1"/>
          </p:nvCxnSpPr>
          <p:spPr>
            <a:xfrm flipH="1">
              <a:off x="560879" y="1396549"/>
              <a:ext cx="246968" cy="2475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Straight Connector 404">
              <a:extLst>
                <a:ext uri="{FF2B5EF4-FFF2-40B4-BE49-F238E27FC236}">
                  <a16:creationId xmlns:a16="http://schemas.microsoft.com/office/drawing/2014/main" id="{8E2BFD9E-B2A6-4D0D-AA33-CA11AA89597E}"/>
                </a:ext>
              </a:extLst>
            </p:cNvPr>
            <p:cNvCxnSpPr>
              <a:cxnSpLocks/>
              <a:stCxn id="431" idx="5"/>
              <a:endCxn id="430" idx="1"/>
            </p:cNvCxnSpPr>
            <p:nvPr userDrawn="1"/>
          </p:nvCxnSpPr>
          <p:spPr>
            <a:xfrm flipH="1" flipV="1">
              <a:off x="366989" y="1336594"/>
              <a:ext cx="138565" cy="3225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Straight Connector 405">
              <a:extLst>
                <a:ext uri="{FF2B5EF4-FFF2-40B4-BE49-F238E27FC236}">
                  <a16:creationId xmlns:a16="http://schemas.microsoft.com/office/drawing/2014/main" id="{CD36DF3A-4276-4464-91CD-77CAADB314E3}"/>
                </a:ext>
              </a:extLst>
            </p:cNvPr>
            <p:cNvCxnSpPr>
              <a:cxnSpLocks/>
              <a:stCxn id="431" idx="6"/>
            </p:cNvCxnSpPr>
            <p:nvPr userDrawn="1"/>
          </p:nvCxnSpPr>
          <p:spPr>
            <a:xfrm flipH="1" flipV="1">
              <a:off x="130833" y="1636034"/>
              <a:ext cx="370772" cy="538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Straight Connector 406">
              <a:extLst>
                <a:ext uri="{FF2B5EF4-FFF2-40B4-BE49-F238E27FC236}">
                  <a16:creationId xmlns:a16="http://schemas.microsoft.com/office/drawing/2014/main" id="{BAA92504-9B47-499B-A030-2F8CB01AF83A}"/>
                </a:ext>
              </a:extLst>
            </p:cNvPr>
            <p:cNvCxnSpPr>
              <a:cxnSpLocks/>
              <a:stCxn id="424" idx="0"/>
              <a:endCxn id="423" idx="3"/>
            </p:cNvCxnSpPr>
            <p:nvPr userDrawn="1"/>
          </p:nvCxnSpPr>
          <p:spPr>
            <a:xfrm rot="9888766" flipV="1">
              <a:off x="1338671" y="733666"/>
              <a:ext cx="157054" cy="6253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Straight Connector 407">
              <a:extLst>
                <a:ext uri="{FF2B5EF4-FFF2-40B4-BE49-F238E27FC236}">
                  <a16:creationId xmlns:a16="http://schemas.microsoft.com/office/drawing/2014/main" id="{536ABAE3-F6C8-4CD0-9255-28C22843E680}"/>
                </a:ext>
              </a:extLst>
            </p:cNvPr>
            <p:cNvCxnSpPr>
              <a:cxnSpLocks/>
              <a:stCxn id="433" idx="2"/>
              <a:endCxn id="424" idx="6"/>
            </p:cNvCxnSpPr>
            <p:nvPr userDrawn="1"/>
          </p:nvCxnSpPr>
          <p:spPr>
            <a:xfrm rot="9888766" flipH="1" flipV="1">
              <a:off x="1065460" y="655664"/>
              <a:ext cx="288080" cy="77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Straight Connector 408">
              <a:extLst>
                <a:ext uri="{FF2B5EF4-FFF2-40B4-BE49-F238E27FC236}">
                  <a16:creationId xmlns:a16="http://schemas.microsoft.com/office/drawing/2014/main" id="{A127C11B-0606-4824-A719-64C9D9CBC3F5}"/>
                </a:ext>
              </a:extLst>
            </p:cNvPr>
            <p:cNvCxnSpPr>
              <a:cxnSpLocks/>
              <a:stCxn id="427" idx="1"/>
              <a:endCxn id="424" idx="5"/>
            </p:cNvCxnSpPr>
            <p:nvPr userDrawn="1"/>
          </p:nvCxnSpPr>
          <p:spPr>
            <a:xfrm>
              <a:off x="986217" y="220236"/>
              <a:ext cx="376592" cy="4413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Straight Connector 409">
              <a:extLst>
                <a:ext uri="{FF2B5EF4-FFF2-40B4-BE49-F238E27FC236}">
                  <a16:creationId xmlns:a16="http://schemas.microsoft.com/office/drawing/2014/main" id="{5151E67F-3700-400D-852C-697A37C3DA1D}"/>
                </a:ext>
              </a:extLst>
            </p:cNvPr>
            <p:cNvCxnSpPr>
              <a:cxnSpLocks/>
              <a:stCxn id="426" idx="7"/>
              <a:endCxn id="424" idx="3"/>
            </p:cNvCxnSpPr>
            <p:nvPr userDrawn="1"/>
          </p:nvCxnSpPr>
          <p:spPr>
            <a:xfrm flipH="1">
              <a:off x="1421114" y="130050"/>
              <a:ext cx="275423" cy="5156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Straight Connector 410">
              <a:extLst>
                <a:ext uri="{FF2B5EF4-FFF2-40B4-BE49-F238E27FC236}">
                  <a16:creationId xmlns:a16="http://schemas.microsoft.com/office/drawing/2014/main" id="{5BF99317-1401-4BF0-B65E-F7D994FE6CD3}"/>
                </a:ext>
              </a:extLst>
            </p:cNvPr>
            <p:cNvCxnSpPr>
              <a:cxnSpLocks/>
              <a:stCxn id="425" idx="6"/>
              <a:endCxn id="424" idx="2"/>
            </p:cNvCxnSpPr>
            <p:nvPr userDrawn="1"/>
          </p:nvCxnSpPr>
          <p:spPr>
            <a:xfrm rot="9888766">
              <a:off x="1443367" y="616777"/>
              <a:ext cx="408926" cy="718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Straight Connector 411">
              <a:extLst>
                <a:ext uri="{FF2B5EF4-FFF2-40B4-BE49-F238E27FC236}">
                  <a16:creationId xmlns:a16="http://schemas.microsoft.com/office/drawing/2014/main" id="{1AA620D2-9A00-46A4-96CF-22DB2FECF458}"/>
                </a:ext>
              </a:extLst>
            </p:cNvPr>
            <p:cNvCxnSpPr>
              <a:cxnSpLocks/>
              <a:stCxn id="438" idx="7"/>
              <a:endCxn id="425" idx="3"/>
            </p:cNvCxnSpPr>
            <p:nvPr userDrawn="1"/>
          </p:nvCxnSpPr>
          <p:spPr>
            <a:xfrm flipH="1">
              <a:off x="1913833" y="242402"/>
              <a:ext cx="398513" cy="345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Straight Connector 412">
              <a:extLst>
                <a:ext uri="{FF2B5EF4-FFF2-40B4-BE49-F238E27FC236}">
                  <a16:creationId xmlns:a16="http://schemas.microsoft.com/office/drawing/2014/main" id="{2FDFD141-FA63-4E05-960A-6D5618D80474}"/>
                </a:ext>
              </a:extLst>
            </p:cNvPr>
            <p:cNvCxnSpPr>
              <a:cxnSpLocks/>
              <a:stCxn id="438" idx="6"/>
              <a:endCxn id="426" idx="2"/>
            </p:cNvCxnSpPr>
            <p:nvPr userDrawn="1"/>
          </p:nvCxnSpPr>
          <p:spPr>
            <a:xfrm flipH="1" flipV="1">
              <a:off x="1736053" y="99522"/>
              <a:ext cx="563649" cy="126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Connector 413">
              <a:extLst>
                <a:ext uri="{FF2B5EF4-FFF2-40B4-BE49-F238E27FC236}">
                  <a16:creationId xmlns:a16="http://schemas.microsoft.com/office/drawing/2014/main" id="{8F94F9AA-B40E-4339-AB88-E1C883468D40}"/>
                </a:ext>
              </a:extLst>
            </p:cNvPr>
            <p:cNvCxnSpPr>
              <a:cxnSpLocks/>
              <a:stCxn id="438" idx="4"/>
            </p:cNvCxnSpPr>
            <p:nvPr userDrawn="1"/>
          </p:nvCxnSpPr>
          <p:spPr>
            <a:xfrm flipH="1" flipV="1">
              <a:off x="2274426" y="143290"/>
              <a:ext cx="44276" cy="495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Straight Connector 414">
              <a:extLst>
                <a:ext uri="{FF2B5EF4-FFF2-40B4-BE49-F238E27FC236}">
                  <a16:creationId xmlns:a16="http://schemas.microsoft.com/office/drawing/2014/main" id="{9086A817-0E2C-4225-AADB-479F35745904}"/>
                </a:ext>
              </a:extLst>
            </p:cNvPr>
            <p:cNvCxnSpPr>
              <a:cxnSpLocks/>
              <a:stCxn id="426" idx="6"/>
              <a:endCxn id="427" idx="2"/>
            </p:cNvCxnSpPr>
            <p:nvPr userDrawn="1"/>
          </p:nvCxnSpPr>
          <p:spPr>
            <a:xfrm flipH="1">
              <a:off x="990166" y="113682"/>
              <a:ext cx="693727" cy="757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Straight Connector 415">
              <a:extLst>
                <a:ext uri="{FF2B5EF4-FFF2-40B4-BE49-F238E27FC236}">
                  <a16:creationId xmlns:a16="http://schemas.microsoft.com/office/drawing/2014/main" id="{23FA985B-EDC1-4DFF-98C8-19C469E434F6}"/>
                </a:ext>
              </a:extLst>
            </p:cNvPr>
            <p:cNvCxnSpPr>
              <a:cxnSpLocks/>
              <a:stCxn id="427" idx="6"/>
              <a:endCxn id="428" idx="3"/>
            </p:cNvCxnSpPr>
            <p:nvPr userDrawn="1"/>
          </p:nvCxnSpPr>
          <p:spPr>
            <a:xfrm flipH="1">
              <a:off x="489394" y="210702"/>
              <a:ext cx="422531" cy="2820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Straight Connector 416">
              <a:extLst>
                <a:ext uri="{FF2B5EF4-FFF2-40B4-BE49-F238E27FC236}">
                  <a16:creationId xmlns:a16="http://schemas.microsoft.com/office/drawing/2014/main" id="{A1D848CE-1454-4D09-971A-A2A30D4AC944}"/>
                </a:ext>
              </a:extLst>
            </p:cNvPr>
            <p:cNvCxnSpPr>
              <a:cxnSpLocks/>
              <a:stCxn id="429" idx="2"/>
              <a:endCxn id="428" idx="6"/>
            </p:cNvCxnSpPr>
            <p:nvPr userDrawn="1"/>
          </p:nvCxnSpPr>
          <p:spPr>
            <a:xfrm flipV="1">
              <a:off x="190475" y="541016"/>
              <a:ext cx="236453" cy="3113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Straight Connector 417">
              <a:extLst>
                <a:ext uri="{FF2B5EF4-FFF2-40B4-BE49-F238E27FC236}">
                  <a16:creationId xmlns:a16="http://schemas.microsoft.com/office/drawing/2014/main" id="{454744C5-E9F9-4B8D-8ED0-DC9EFB369215}"/>
                </a:ext>
              </a:extLst>
            </p:cNvPr>
            <p:cNvCxnSpPr>
              <a:cxnSpLocks/>
              <a:endCxn id="428" idx="5"/>
            </p:cNvCxnSpPr>
            <p:nvPr userDrawn="1"/>
          </p:nvCxnSpPr>
          <p:spPr>
            <a:xfrm>
              <a:off x="146310" y="434327"/>
              <a:ext cx="284779" cy="7426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Straight Connector 418">
              <a:extLst>
                <a:ext uri="{FF2B5EF4-FFF2-40B4-BE49-F238E27FC236}">
                  <a16:creationId xmlns:a16="http://schemas.microsoft.com/office/drawing/2014/main" id="{9136F6F0-5AF5-4232-A79D-193908A5BDB0}"/>
                </a:ext>
              </a:extLst>
            </p:cNvPr>
            <p:cNvCxnSpPr>
              <a:cxnSpLocks/>
              <a:endCxn id="428" idx="3"/>
            </p:cNvCxnSpPr>
            <p:nvPr userDrawn="1"/>
          </p:nvCxnSpPr>
          <p:spPr>
            <a:xfrm flipH="1">
              <a:off x="489394" y="129056"/>
              <a:ext cx="68920" cy="3637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Straight Connector 419">
              <a:extLst>
                <a:ext uri="{FF2B5EF4-FFF2-40B4-BE49-F238E27FC236}">
                  <a16:creationId xmlns:a16="http://schemas.microsoft.com/office/drawing/2014/main" id="{0B0B4F1A-6A95-4B8E-9765-B4EBCA78A357}"/>
                </a:ext>
              </a:extLst>
            </p:cNvPr>
            <p:cNvCxnSpPr>
              <a:cxnSpLocks/>
              <a:stCxn id="432" idx="4"/>
              <a:endCxn id="434" idx="0"/>
            </p:cNvCxnSpPr>
            <p:nvPr userDrawn="1"/>
          </p:nvCxnSpPr>
          <p:spPr>
            <a:xfrm flipH="1" flipV="1">
              <a:off x="710978" y="1110415"/>
              <a:ext cx="103225" cy="236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Straight Connector 420">
              <a:extLst>
                <a:ext uri="{FF2B5EF4-FFF2-40B4-BE49-F238E27FC236}">
                  <a16:creationId xmlns:a16="http://schemas.microsoft.com/office/drawing/2014/main" id="{C7E1FBD5-F114-4387-A178-18981E22974B}"/>
                </a:ext>
              </a:extLst>
            </p:cNvPr>
            <p:cNvCxnSpPr>
              <a:cxnSpLocks/>
              <a:endCxn id="430" idx="6"/>
            </p:cNvCxnSpPr>
            <p:nvPr userDrawn="1"/>
          </p:nvCxnSpPr>
          <p:spPr>
            <a:xfrm>
              <a:off x="135460" y="1298559"/>
              <a:ext cx="157237" cy="285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Straight Connector 421">
              <a:extLst>
                <a:ext uri="{FF2B5EF4-FFF2-40B4-BE49-F238E27FC236}">
                  <a16:creationId xmlns:a16="http://schemas.microsoft.com/office/drawing/2014/main" id="{B098E622-F75D-435C-AEDA-0B2B7B9C71C5}"/>
                </a:ext>
              </a:extLst>
            </p:cNvPr>
            <p:cNvCxnSpPr>
              <a:cxnSpLocks/>
              <a:stCxn id="430" idx="7"/>
            </p:cNvCxnSpPr>
            <p:nvPr userDrawn="1"/>
          </p:nvCxnSpPr>
          <p:spPr>
            <a:xfrm flipH="1">
              <a:off x="123623" y="1351612"/>
              <a:ext cx="188041" cy="212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3" name="Oval 422">
              <a:extLst>
                <a:ext uri="{FF2B5EF4-FFF2-40B4-BE49-F238E27FC236}">
                  <a16:creationId xmlns:a16="http://schemas.microsoft.com/office/drawing/2014/main" id="{051CDAD3-F484-46D1-83A3-6A50EA3DED03}"/>
                </a:ext>
              </a:extLst>
            </p:cNvPr>
            <p:cNvSpPr/>
            <p:nvPr userDrawn="1"/>
          </p:nvSpPr>
          <p:spPr>
            <a:xfrm rot="8852236">
              <a:off x="1373994" y="1367723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4" name="Oval 423">
              <a:extLst>
                <a:ext uri="{FF2B5EF4-FFF2-40B4-BE49-F238E27FC236}">
                  <a16:creationId xmlns:a16="http://schemas.microsoft.com/office/drawing/2014/main" id="{C1BE8703-0E1B-4B95-BFF9-374949BD9585}"/>
                </a:ext>
              </a:extLst>
            </p:cNvPr>
            <p:cNvSpPr/>
            <p:nvPr userDrawn="1"/>
          </p:nvSpPr>
          <p:spPr>
            <a:xfrm rot="9888766">
              <a:off x="1357156" y="640067"/>
              <a:ext cx="85439" cy="854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5" name="Oval 424">
              <a:extLst>
                <a:ext uri="{FF2B5EF4-FFF2-40B4-BE49-F238E27FC236}">
                  <a16:creationId xmlns:a16="http://schemas.microsoft.com/office/drawing/2014/main" id="{DBAF651E-E4DC-474D-9B8C-9F288FC9941F}"/>
                </a:ext>
              </a:extLst>
            </p:cNvPr>
            <p:cNvSpPr/>
            <p:nvPr userDrawn="1"/>
          </p:nvSpPr>
          <p:spPr>
            <a:xfrm rot="9888766">
              <a:off x="1853143" y="582610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6" name="Oval 425">
              <a:extLst>
                <a:ext uri="{FF2B5EF4-FFF2-40B4-BE49-F238E27FC236}">
                  <a16:creationId xmlns:a16="http://schemas.microsoft.com/office/drawing/2014/main" id="{F6E3FCB0-09DF-4FDC-AD62-E0AD104CADAE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1682949" y="79578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7" name="Oval 426">
              <a:extLst>
                <a:ext uri="{FF2B5EF4-FFF2-40B4-BE49-F238E27FC236}">
                  <a16:creationId xmlns:a16="http://schemas.microsoft.com/office/drawing/2014/main" id="{AD1ED283-3EA7-42A8-A035-4BB05C4064B8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910509" y="159546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8" name="Oval 427">
              <a:extLst>
                <a:ext uri="{FF2B5EF4-FFF2-40B4-BE49-F238E27FC236}">
                  <a16:creationId xmlns:a16="http://schemas.microsoft.com/office/drawing/2014/main" id="{BA53649C-5900-4B00-9F1B-217CF88E8AD0}"/>
                </a:ext>
              </a:extLst>
            </p:cNvPr>
            <p:cNvSpPr/>
            <p:nvPr userDrawn="1"/>
          </p:nvSpPr>
          <p:spPr>
            <a:xfrm rot="9888766">
              <a:off x="425436" y="487106"/>
              <a:ext cx="85439" cy="854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9" name="Oval 428">
              <a:extLst>
                <a:ext uri="{FF2B5EF4-FFF2-40B4-BE49-F238E27FC236}">
                  <a16:creationId xmlns:a16="http://schemas.microsoft.com/office/drawing/2014/main" id="{32895BD8-A224-4642-A5EE-B463E7DE6867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137371" y="832466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0" name="Oval 429">
              <a:extLst>
                <a:ext uri="{FF2B5EF4-FFF2-40B4-BE49-F238E27FC236}">
                  <a16:creationId xmlns:a16="http://schemas.microsoft.com/office/drawing/2014/main" id="{2D269516-246C-4E9E-A151-4262B778B830}"/>
                </a:ext>
              </a:extLst>
            </p:cNvPr>
            <p:cNvSpPr/>
            <p:nvPr userDrawn="1"/>
          </p:nvSpPr>
          <p:spPr>
            <a:xfrm rot="9888766">
              <a:off x="291281" y="1275904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1" name="Oval 430">
              <a:extLst>
                <a:ext uri="{FF2B5EF4-FFF2-40B4-BE49-F238E27FC236}">
                  <a16:creationId xmlns:a16="http://schemas.microsoft.com/office/drawing/2014/main" id="{7EA3CCC8-94E9-47F5-80F2-43749B733D8D}"/>
                </a:ext>
              </a:extLst>
            </p:cNvPr>
            <p:cNvSpPr/>
            <p:nvPr userDrawn="1"/>
          </p:nvSpPr>
          <p:spPr>
            <a:xfrm rot="9888766">
              <a:off x="500189" y="1638749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2" name="Oval 431">
              <a:extLst>
                <a:ext uri="{FF2B5EF4-FFF2-40B4-BE49-F238E27FC236}">
                  <a16:creationId xmlns:a16="http://schemas.microsoft.com/office/drawing/2014/main" id="{D5F06C1C-6BC7-477A-A619-9D178B9E7CA8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794259" y="1346077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3" name="Oval 432">
              <a:extLst>
                <a:ext uri="{FF2B5EF4-FFF2-40B4-BE49-F238E27FC236}">
                  <a16:creationId xmlns:a16="http://schemas.microsoft.com/office/drawing/2014/main" id="{DB6C6DC9-9E33-4056-8EBD-CAF0C8F5099D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980695" y="664834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4" name="Oval 433">
              <a:extLst>
                <a:ext uri="{FF2B5EF4-FFF2-40B4-BE49-F238E27FC236}">
                  <a16:creationId xmlns:a16="http://schemas.microsoft.com/office/drawing/2014/main" id="{22C3C54A-C8C9-457F-A2C8-A389B0389767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676874" y="1057311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5" name="Oval 434">
              <a:extLst>
                <a:ext uri="{FF2B5EF4-FFF2-40B4-BE49-F238E27FC236}">
                  <a16:creationId xmlns:a16="http://schemas.microsoft.com/office/drawing/2014/main" id="{C685F947-8A2F-430E-9645-B7C587BA4F49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1039345" y="943302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36" name="Straight Connector 435">
              <a:extLst>
                <a:ext uri="{FF2B5EF4-FFF2-40B4-BE49-F238E27FC236}">
                  <a16:creationId xmlns:a16="http://schemas.microsoft.com/office/drawing/2014/main" id="{29A4E603-5BCB-49F9-A219-36B1BDC84D73}"/>
                </a:ext>
              </a:extLst>
            </p:cNvPr>
            <p:cNvCxnSpPr>
              <a:cxnSpLocks/>
              <a:stCxn id="435" idx="2"/>
              <a:endCxn id="424" idx="7"/>
            </p:cNvCxnSpPr>
            <p:nvPr userDrawn="1"/>
          </p:nvCxnSpPr>
          <p:spPr>
            <a:xfrm rot="9888766" flipH="1">
              <a:off x="1065565" y="761590"/>
              <a:ext cx="339955" cy="1599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Straight Connector 436">
              <a:extLst>
                <a:ext uri="{FF2B5EF4-FFF2-40B4-BE49-F238E27FC236}">
                  <a16:creationId xmlns:a16="http://schemas.microsoft.com/office/drawing/2014/main" id="{D55D1753-699D-4A3D-A7DA-53F6DEE510EF}"/>
                </a:ext>
              </a:extLst>
            </p:cNvPr>
            <p:cNvCxnSpPr>
              <a:cxnSpLocks/>
              <a:stCxn id="425" idx="4"/>
              <a:endCxn id="426" idx="1"/>
            </p:cNvCxnSpPr>
            <p:nvPr userDrawn="1"/>
          </p:nvCxnSpPr>
          <p:spPr>
            <a:xfrm flipH="1" flipV="1">
              <a:off x="1733421" y="120038"/>
              <a:ext cx="149639" cy="4639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8" name="Oval 437">
              <a:extLst>
                <a:ext uri="{FF2B5EF4-FFF2-40B4-BE49-F238E27FC236}">
                  <a16:creationId xmlns:a16="http://schemas.microsoft.com/office/drawing/2014/main" id="{0234853B-8EE4-4C6E-8A67-C38B1B0DA04C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2298758" y="191930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39" name="Straight Connector 438">
              <a:extLst>
                <a:ext uri="{FF2B5EF4-FFF2-40B4-BE49-F238E27FC236}">
                  <a16:creationId xmlns:a16="http://schemas.microsoft.com/office/drawing/2014/main" id="{C8EB4FE2-B2A4-448A-AE36-71287457E3E3}"/>
                </a:ext>
              </a:extLst>
            </p:cNvPr>
            <p:cNvCxnSpPr>
              <a:cxnSpLocks/>
              <a:stCxn id="438" idx="3"/>
            </p:cNvCxnSpPr>
            <p:nvPr userDrawn="1"/>
          </p:nvCxnSpPr>
          <p:spPr>
            <a:xfrm rot="9888766" flipH="1">
              <a:off x="2326747" y="101958"/>
              <a:ext cx="62078" cy="869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0" name="Straight Connector 439">
              <a:extLst>
                <a:ext uri="{FF2B5EF4-FFF2-40B4-BE49-F238E27FC236}">
                  <a16:creationId xmlns:a16="http://schemas.microsoft.com/office/drawing/2014/main" id="{1D16E44E-B69B-4921-9C97-6FAAC0CC61C5}"/>
                </a:ext>
              </a:extLst>
            </p:cNvPr>
            <p:cNvCxnSpPr>
              <a:cxnSpLocks/>
              <a:stCxn id="438" idx="1"/>
              <a:endCxn id="447" idx="2"/>
            </p:cNvCxnSpPr>
            <p:nvPr userDrawn="1"/>
          </p:nvCxnSpPr>
          <p:spPr>
            <a:xfrm>
              <a:off x="2349230" y="232390"/>
              <a:ext cx="166170" cy="1978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Straight Connector 440">
              <a:extLst>
                <a:ext uri="{FF2B5EF4-FFF2-40B4-BE49-F238E27FC236}">
                  <a16:creationId xmlns:a16="http://schemas.microsoft.com/office/drawing/2014/main" id="{863B3537-85D9-4D45-971B-94B64821AE7E}"/>
                </a:ext>
              </a:extLst>
            </p:cNvPr>
            <p:cNvCxnSpPr>
              <a:cxnSpLocks/>
              <a:stCxn id="447" idx="3"/>
              <a:endCxn id="425" idx="2"/>
            </p:cNvCxnSpPr>
            <p:nvPr userDrawn="1"/>
          </p:nvCxnSpPr>
          <p:spPr>
            <a:xfrm flipH="1">
              <a:off x="1932800" y="452345"/>
              <a:ext cx="577138" cy="1601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2" name="Straight Connector 441">
              <a:extLst>
                <a:ext uri="{FF2B5EF4-FFF2-40B4-BE49-F238E27FC236}">
                  <a16:creationId xmlns:a16="http://schemas.microsoft.com/office/drawing/2014/main" id="{F6F217E5-8380-470E-8F95-3B9CAF4AAA98}"/>
                </a:ext>
              </a:extLst>
            </p:cNvPr>
            <p:cNvCxnSpPr>
              <a:cxnSpLocks/>
              <a:stCxn id="423" idx="7"/>
              <a:endCxn id="431" idx="2"/>
            </p:cNvCxnSpPr>
            <p:nvPr userDrawn="1"/>
          </p:nvCxnSpPr>
          <p:spPr>
            <a:xfrm flipH="1">
              <a:off x="579846" y="1447829"/>
              <a:ext cx="825885" cy="2208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Straight Connector 442">
              <a:extLst>
                <a:ext uri="{FF2B5EF4-FFF2-40B4-BE49-F238E27FC236}">
                  <a16:creationId xmlns:a16="http://schemas.microsoft.com/office/drawing/2014/main" id="{86DE334F-626F-4242-A85E-4BB72961371A}"/>
                </a:ext>
              </a:extLst>
            </p:cNvPr>
            <p:cNvCxnSpPr>
              <a:cxnSpLocks/>
              <a:stCxn id="425" idx="1"/>
              <a:endCxn id="444" idx="4"/>
            </p:cNvCxnSpPr>
            <p:nvPr userDrawn="1"/>
          </p:nvCxnSpPr>
          <p:spPr>
            <a:xfrm>
              <a:off x="1928851" y="643300"/>
              <a:ext cx="440756" cy="2819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4" name="Oval 443">
              <a:extLst>
                <a:ext uri="{FF2B5EF4-FFF2-40B4-BE49-F238E27FC236}">
                  <a16:creationId xmlns:a16="http://schemas.microsoft.com/office/drawing/2014/main" id="{4254907C-754D-4ED9-A0F7-77FA71EC5BE0}"/>
                </a:ext>
              </a:extLst>
            </p:cNvPr>
            <p:cNvSpPr/>
            <p:nvPr userDrawn="1"/>
          </p:nvSpPr>
          <p:spPr>
            <a:xfrm rot="8852236">
              <a:off x="2355801" y="920590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45" name="Straight Connector 444">
              <a:extLst>
                <a:ext uri="{FF2B5EF4-FFF2-40B4-BE49-F238E27FC236}">
                  <a16:creationId xmlns:a16="http://schemas.microsoft.com/office/drawing/2014/main" id="{E4D5BA08-5F78-4753-B324-A53B7ABC9D00}"/>
                </a:ext>
              </a:extLst>
            </p:cNvPr>
            <p:cNvCxnSpPr>
              <a:cxnSpLocks/>
              <a:stCxn id="444" idx="6"/>
              <a:endCxn id="423" idx="1"/>
            </p:cNvCxnSpPr>
            <p:nvPr userDrawn="1"/>
          </p:nvCxnSpPr>
          <p:spPr>
            <a:xfrm flipH="1">
              <a:off x="1454100" y="966390"/>
              <a:ext cx="906358" cy="450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6" name="Straight Connector 445">
              <a:extLst>
                <a:ext uri="{FF2B5EF4-FFF2-40B4-BE49-F238E27FC236}">
                  <a16:creationId xmlns:a16="http://schemas.microsoft.com/office/drawing/2014/main" id="{CDCA2494-8AB5-4B68-BF83-69502CA2A869}"/>
                </a:ext>
              </a:extLst>
            </p:cNvPr>
            <p:cNvCxnSpPr>
              <a:cxnSpLocks/>
              <a:stCxn id="447" idx="4"/>
              <a:endCxn id="444" idx="2"/>
            </p:cNvCxnSpPr>
            <p:nvPr userDrawn="1"/>
          </p:nvCxnSpPr>
          <p:spPr>
            <a:xfrm flipH="1">
              <a:off x="2410751" y="471868"/>
              <a:ext cx="110986" cy="462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7" name="Oval 446">
              <a:extLst>
                <a:ext uri="{FF2B5EF4-FFF2-40B4-BE49-F238E27FC236}">
                  <a16:creationId xmlns:a16="http://schemas.microsoft.com/office/drawing/2014/main" id="{7E3EF5E3-2EEC-4EF8-9231-900B1A17144C}"/>
                </a:ext>
              </a:extLst>
            </p:cNvPr>
            <p:cNvSpPr/>
            <p:nvPr userDrawn="1"/>
          </p:nvSpPr>
          <p:spPr>
            <a:xfrm rot="2181221">
              <a:off x="2509600" y="418061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48" name="Straight Connector 447">
              <a:extLst>
                <a:ext uri="{FF2B5EF4-FFF2-40B4-BE49-F238E27FC236}">
                  <a16:creationId xmlns:a16="http://schemas.microsoft.com/office/drawing/2014/main" id="{AE46719B-86CF-49FD-95F7-E31F72C68B22}"/>
                </a:ext>
              </a:extLst>
            </p:cNvPr>
            <p:cNvCxnSpPr>
              <a:cxnSpLocks/>
              <a:endCxn id="428" idx="4"/>
            </p:cNvCxnSpPr>
            <p:nvPr userDrawn="1"/>
          </p:nvCxnSpPr>
          <p:spPr>
            <a:xfrm>
              <a:off x="213739" y="143702"/>
              <a:ext cx="243225" cy="344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9" name="Oval 448">
              <a:extLst>
                <a:ext uri="{FF2B5EF4-FFF2-40B4-BE49-F238E27FC236}">
                  <a16:creationId xmlns:a16="http://schemas.microsoft.com/office/drawing/2014/main" id="{327BF1A0-89B6-4675-881F-F3245531BA9A}"/>
                </a:ext>
              </a:extLst>
            </p:cNvPr>
            <p:cNvSpPr/>
            <p:nvPr userDrawn="1"/>
          </p:nvSpPr>
          <p:spPr>
            <a:xfrm rot="8852236">
              <a:off x="2698372" y="151431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0" name="Straight Connector 449">
              <a:extLst>
                <a:ext uri="{FF2B5EF4-FFF2-40B4-BE49-F238E27FC236}">
                  <a16:creationId xmlns:a16="http://schemas.microsoft.com/office/drawing/2014/main" id="{834F05FD-89AC-4E32-8A59-ECC4C165E90E}"/>
                </a:ext>
              </a:extLst>
            </p:cNvPr>
            <p:cNvCxnSpPr>
              <a:cxnSpLocks/>
              <a:stCxn id="449" idx="7"/>
              <a:endCxn id="447" idx="0"/>
            </p:cNvCxnSpPr>
            <p:nvPr userDrawn="1"/>
          </p:nvCxnSpPr>
          <p:spPr>
            <a:xfrm flipH="1">
              <a:off x="2557070" y="210328"/>
              <a:ext cx="164636" cy="2135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1" name="Straight Connector 450">
              <a:extLst>
                <a:ext uri="{FF2B5EF4-FFF2-40B4-BE49-F238E27FC236}">
                  <a16:creationId xmlns:a16="http://schemas.microsoft.com/office/drawing/2014/main" id="{2E116837-245F-4751-ADDF-A1CFD40ABBDA}"/>
                </a:ext>
              </a:extLst>
            </p:cNvPr>
            <p:cNvCxnSpPr>
              <a:cxnSpLocks/>
              <a:stCxn id="449" idx="5"/>
              <a:endCxn id="438" idx="1"/>
            </p:cNvCxnSpPr>
            <p:nvPr userDrawn="1"/>
          </p:nvCxnSpPr>
          <p:spPr>
            <a:xfrm flipH="1">
              <a:off x="2349230" y="174765"/>
              <a:ext cx="349852" cy="57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49694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46A6D89-45A1-4F7A-9D0C-EDD11307D6BF}"/>
              </a:ext>
            </a:extLst>
          </p:cNvPr>
          <p:cNvGrpSpPr/>
          <p:nvPr userDrawn="1"/>
        </p:nvGrpSpPr>
        <p:grpSpPr>
          <a:xfrm>
            <a:off x="-98982" y="-104349"/>
            <a:ext cx="12408253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162BC632-7DC1-4789-8CFC-CD5AFC3ABCAA}"/>
                </a:ext>
              </a:extLst>
            </p:cNvPr>
            <p:cNvCxnSpPr>
              <a:cxnSpLocks/>
              <a:stCxn id="66" idx="7"/>
              <a:endCxn id="64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8AAC13F6-2489-4DDA-A9B2-3067A1B8CAA3}"/>
                </a:ext>
              </a:extLst>
            </p:cNvPr>
            <p:cNvCxnSpPr>
              <a:cxnSpLocks/>
              <a:stCxn id="64" idx="4"/>
              <a:endCxn id="83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C97C8410-298D-4055-AA0A-57C75129C4D7}"/>
                </a:ext>
              </a:extLst>
            </p:cNvPr>
            <p:cNvCxnSpPr>
              <a:cxnSpLocks/>
              <a:stCxn id="69" idx="2"/>
              <a:endCxn id="81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3386457A-06F7-4F62-B11E-654FD4AEEA59}"/>
                </a:ext>
              </a:extLst>
            </p:cNvPr>
            <p:cNvCxnSpPr>
              <a:cxnSpLocks/>
              <a:stCxn id="83" idx="5"/>
              <a:endCxn id="69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8E23FD4-7D2D-49A7-8750-6828324D2943}"/>
                </a:ext>
              </a:extLst>
            </p:cNvPr>
            <p:cNvCxnSpPr>
              <a:cxnSpLocks/>
              <a:stCxn id="64" idx="5"/>
              <a:endCxn id="82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D054FEF-1615-47B3-977D-E6663964188E}"/>
                </a:ext>
              </a:extLst>
            </p:cNvPr>
            <p:cNvCxnSpPr>
              <a:cxnSpLocks/>
              <a:stCxn id="69" idx="0"/>
              <a:endCxn id="82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E312D78-45B2-43E5-B6A7-32FBB158F93D}"/>
                </a:ext>
              </a:extLst>
            </p:cNvPr>
            <p:cNvCxnSpPr>
              <a:cxnSpLocks/>
              <a:stCxn id="83" idx="3"/>
              <a:endCxn id="81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3F8CEFD-D4BD-4113-9ECA-07C92BFBB271}"/>
                </a:ext>
              </a:extLst>
            </p:cNvPr>
            <p:cNvCxnSpPr>
              <a:cxnSpLocks/>
              <a:stCxn id="189" idx="7"/>
              <a:endCxn id="71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499953E-DF36-43C0-88A6-34B0E3D5BC3B}"/>
                </a:ext>
              </a:extLst>
            </p:cNvPr>
            <p:cNvCxnSpPr>
              <a:cxnSpLocks/>
              <a:stCxn id="69" idx="7"/>
              <a:endCxn id="71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5DC0C5D-21C1-4019-ABA1-012B17DA77FC}"/>
                </a:ext>
              </a:extLst>
            </p:cNvPr>
            <p:cNvCxnSpPr>
              <a:cxnSpLocks/>
              <a:stCxn id="68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67720E7-E000-4A08-8CA5-62D23F338722}"/>
                </a:ext>
              </a:extLst>
            </p:cNvPr>
            <p:cNvCxnSpPr>
              <a:cxnSpLocks/>
              <a:stCxn id="83" idx="6"/>
              <a:endCxn id="82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36A894D-E961-42D3-81AF-FC9EC6AA5636}"/>
                </a:ext>
              </a:extLst>
            </p:cNvPr>
            <p:cNvCxnSpPr>
              <a:cxnSpLocks/>
              <a:stCxn id="68" idx="0"/>
              <a:endCxn id="81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7A6F6E6-25AB-4726-9450-BCFF40E212A5}"/>
                </a:ext>
              </a:extLst>
            </p:cNvPr>
            <p:cNvCxnSpPr>
              <a:cxnSpLocks/>
              <a:stCxn id="82" idx="6"/>
              <a:endCxn id="71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4AB62C6-3F97-4F2D-B07B-94130854021F}"/>
                </a:ext>
              </a:extLst>
            </p:cNvPr>
            <p:cNvCxnSpPr>
              <a:cxnSpLocks/>
              <a:stCxn id="70" idx="0"/>
              <a:endCxn id="71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27F97B2-FB8F-4594-B3BE-1A13857BDD13}"/>
                </a:ext>
              </a:extLst>
            </p:cNvPr>
            <p:cNvCxnSpPr>
              <a:cxnSpLocks/>
              <a:stCxn id="73" idx="1"/>
              <a:endCxn id="71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2E1AD36-E1A9-450D-A199-D273981BE9C7}"/>
                </a:ext>
              </a:extLst>
            </p:cNvPr>
            <p:cNvCxnSpPr>
              <a:cxnSpLocks/>
              <a:stCxn id="73" idx="0"/>
              <a:endCxn id="72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556C625-1CEC-4663-AC9C-9C45AF596EDB}"/>
                </a:ext>
              </a:extLst>
            </p:cNvPr>
            <p:cNvCxnSpPr>
              <a:cxnSpLocks/>
              <a:stCxn id="72" idx="2"/>
              <a:endCxn id="71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31A7F20-0078-4EDA-A0C1-E367A0582342}"/>
                </a:ext>
              </a:extLst>
            </p:cNvPr>
            <p:cNvCxnSpPr>
              <a:cxnSpLocks/>
              <a:stCxn id="72" idx="7"/>
              <a:endCxn id="212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1057D6F-0187-413A-A041-3D75EEFC2A94}"/>
                </a:ext>
              </a:extLst>
            </p:cNvPr>
            <p:cNvCxnSpPr>
              <a:cxnSpLocks/>
              <a:stCxn id="72" idx="6"/>
              <a:endCxn id="79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7512CCA-B0B9-4941-B513-B835901D4C58}"/>
                </a:ext>
              </a:extLst>
            </p:cNvPr>
            <p:cNvCxnSpPr>
              <a:cxnSpLocks/>
              <a:stCxn id="79" idx="7"/>
              <a:endCxn id="80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7EA50BD-A578-4D06-BB0C-9DC7B01FC034}"/>
                </a:ext>
              </a:extLst>
            </p:cNvPr>
            <p:cNvCxnSpPr>
              <a:cxnSpLocks/>
              <a:stCxn id="65" idx="0"/>
              <a:endCxn id="64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8578C0F-649C-45AB-87F8-2252A3265CFD}"/>
                </a:ext>
              </a:extLst>
            </p:cNvPr>
            <p:cNvCxnSpPr>
              <a:cxnSpLocks/>
              <a:stCxn id="81" idx="2"/>
              <a:endCxn id="65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A73EB4D-A240-4E51-A50A-B435BE3A2D5C}"/>
                </a:ext>
              </a:extLst>
            </p:cNvPr>
            <p:cNvCxnSpPr>
              <a:cxnSpLocks/>
              <a:stCxn id="68" idx="1"/>
              <a:endCxn id="65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C27E5381-04D1-4225-8769-1B6B9480C7A0}"/>
                </a:ext>
              </a:extLst>
            </p:cNvPr>
            <p:cNvCxnSpPr>
              <a:cxnSpLocks/>
              <a:stCxn id="67" idx="7"/>
              <a:endCxn id="65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6746FBD-C785-43A8-A48B-34A14AF95516}"/>
                </a:ext>
              </a:extLst>
            </p:cNvPr>
            <p:cNvCxnSpPr>
              <a:cxnSpLocks/>
              <a:stCxn id="66" idx="6"/>
              <a:endCxn id="65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6951640-64C0-4AD8-A442-D08334FF6FD1}"/>
                </a:ext>
              </a:extLst>
            </p:cNvPr>
            <p:cNvCxnSpPr>
              <a:cxnSpLocks/>
              <a:stCxn id="86" idx="7"/>
              <a:endCxn id="66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59B76EA-5D51-41D6-A58C-5F8334DE937D}"/>
                </a:ext>
              </a:extLst>
            </p:cNvPr>
            <p:cNvCxnSpPr>
              <a:cxnSpLocks/>
              <a:stCxn id="86" idx="6"/>
              <a:endCxn id="67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C9292B8-1E47-4B34-8FC0-97245BE9578A}"/>
                </a:ext>
              </a:extLst>
            </p:cNvPr>
            <p:cNvCxnSpPr>
              <a:cxnSpLocks/>
              <a:stCxn id="86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ADFAEBF-02D7-44CD-BE5F-305B6E2F52CA}"/>
                </a:ext>
              </a:extLst>
            </p:cNvPr>
            <p:cNvCxnSpPr>
              <a:cxnSpLocks/>
              <a:stCxn id="67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A4B4051-9A56-435E-840D-6C3C23050184}"/>
                </a:ext>
              </a:extLst>
            </p:cNvPr>
            <p:cNvCxnSpPr>
              <a:cxnSpLocks/>
              <a:stCxn id="67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307BA00-107E-4562-88CB-DEA0D496D749}"/>
                </a:ext>
              </a:extLst>
            </p:cNvPr>
            <p:cNvCxnSpPr>
              <a:cxnSpLocks/>
              <a:stCxn id="68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1DFAB2F-CF8B-44F2-9850-03F8AF098440}"/>
                </a:ext>
              </a:extLst>
            </p:cNvPr>
            <p:cNvCxnSpPr>
              <a:cxnSpLocks/>
              <a:stCxn id="67" idx="6"/>
              <a:endCxn id="68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C85B09E-18C3-4D54-AA0A-14F26F9FFFCA}"/>
                </a:ext>
              </a:extLst>
            </p:cNvPr>
            <p:cNvCxnSpPr>
              <a:cxnSpLocks/>
              <a:stCxn id="68" idx="6"/>
              <a:endCxn id="69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BF3BFC00-DCD5-4109-BE0D-BBB66C276072}"/>
                </a:ext>
              </a:extLst>
            </p:cNvPr>
            <p:cNvCxnSpPr>
              <a:cxnSpLocks/>
              <a:stCxn id="70" idx="2"/>
              <a:endCxn id="69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F40DBEB-FAA5-4EAA-89F4-27A7CE21A297}"/>
                </a:ext>
              </a:extLst>
            </p:cNvPr>
            <p:cNvCxnSpPr>
              <a:cxnSpLocks/>
              <a:stCxn id="91" idx="0"/>
              <a:endCxn id="69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8E601845-E46E-419B-8F68-C56C73B3F51F}"/>
                </a:ext>
              </a:extLst>
            </p:cNvPr>
            <p:cNvCxnSpPr>
              <a:cxnSpLocks/>
              <a:endCxn id="69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D1D8C297-4E3E-4739-99E9-7D79A327AD6E}"/>
                </a:ext>
              </a:extLst>
            </p:cNvPr>
            <p:cNvCxnSpPr>
              <a:cxnSpLocks/>
              <a:stCxn id="91" idx="2"/>
              <a:endCxn id="70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75BD0C1E-77F3-489E-9331-D144C7768558}"/>
                </a:ext>
              </a:extLst>
            </p:cNvPr>
            <p:cNvCxnSpPr>
              <a:cxnSpLocks/>
              <a:stCxn id="73" idx="2"/>
              <a:endCxn id="70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1316F845-3855-4D5B-835D-A0B62D513152}"/>
                </a:ext>
              </a:extLst>
            </p:cNvPr>
            <p:cNvCxnSpPr>
              <a:cxnSpLocks/>
              <a:stCxn id="73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A2745097-160A-4242-B146-2A008E56E28B}"/>
                </a:ext>
              </a:extLst>
            </p:cNvPr>
            <p:cNvCxnSpPr>
              <a:cxnSpLocks/>
              <a:stCxn id="74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EF7B2350-5A57-4E35-B744-F10FBB8A0565}"/>
                </a:ext>
              </a:extLst>
            </p:cNvPr>
            <p:cNvCxnSpPr>
              <a:cxnSpLocks/>
              <a:stCxn id="74" idx="2"/>
              <a:endCxn id="73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45F8280-4EFB-4995-9F18-181E864A0E70}"/>
                </a:ext>
              </a:extLst>
            </p:cNvPr>
            <p:cNvCxnSpPr>
              <a:cxnSpLocks/>
              <a:stCxn id="79" idx="4"/>
              <a:endCxn id="74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37378C5-2E83-4344-BF87-0CC2F0422BA6}"/>
                </a:ext>
              </a:extLst>
            </p:cNvPr>
            <p:cNvCxnSpPr>
              <a:cxnSpLocks/>
              <a:stCxn id="78" idx="3"/>
              <a:endCxn id="74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5B029E3A-F23A-45C1-AF01-6A30EAD98C52}"/>
                </a:ext>
              </a:extLst>
            </p:cNvPr>
            <p:cNvCxnSpPr>
              <a:cxnSpLocks/>
              <a:stCxn id="78" idx="2"/>
              <a:endCxn id="79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FCAD99E0-7C29-4686-96D0-62897A6AE659}"/>
                </a:ext>
              </a:extLst>
            </p:cNvPr>
            <p:cNvCxnSpPr>
              <a:cxnSpLocks/>
              <a:stCxn id="78" idx="1"/>
              <a:endCxn id="80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A1064CBE-03DE-4D9E-987A-66EDDE5C3459}"/>
                </a:ext>
              </a:extLst>
            </p:cNvPr>
            <p:cNvCxnSpPr>
              <a:cxnSpLocks/>
              <a:stCxn id="76" idx="1"/>
              <a:endCxn id="80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65E50E75-E54D-4236-9C47-C231CAC0ACAA}"/>
                </a:ext>
              </a:extLst>
            </p:cNvPr>
            <p:cNvCxnSpPr>
              <a:cxnSpLocks/>
              <a:stCxn id="76" idx="0"/>
              <a:endCxn id="77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20438D3-84FC-4F69-ACCB-416AED8C0CFF}"/>
                </a:ext>
              </a:extLst>
            </p:cNvPr>
            <p:cNvCxnSpPr>
              <a:cxnSpLocks/>
              <a:stCxn id="148" idx="7"/>
              <a:endCxn id="213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931826D2-E95E-483E-8DBE-25AB9BBB1560}"/>
                </a:ext>
              </a:extLst>
            </p:cNvPr>
            <p:cNvCxnSpPr>
              <a:cxnSpLocks/>
              <a:endCxn id="75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94FE5394-C20F-431D-B7DC-326378B3B088}"/>
                </a:ext>
              </a:extLst>
            </p:cNvPr>
            <p:cNvCxnSpPr>
              <a:cxnSpLocks/>
              <a:stCxn id="148" idx="0"/>
              <a:endCxn id="212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9EE429A1-541D-4C36-AE28-C8D51F3D554B}"/>
                </a:ext>
              </a:extLst>
            </p:cNvPr>
            <p:cNvCxnSpPr>
              <a:cxnSpLocks/>
              <a:stCxn id="160" idx="0"/>
              <a:endCxn id="211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692B11CD-0752-425D-996F-AE3245F3065E}"/>
                </a:ext>
              </a:extLst>
            </p:cNvPr>
            <p:cNvCxnSpPr>
              <a:cxnSpLocks/>
              <a:stCxn id="160" idx="1"/>
              <a:endCxn id="77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0B920EAE-371D-4F78-AF0A-ED58DDC5567D}"/>
                </a:ext>
              </a:extLst>
            </p:cNvPr>
            <p:cNvCxnSpPr>
              <a:cxnSpLocks/>
              <a:stCxn id="77" idx="2"/>
              <a:endCxn id="80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1D0F8AFA-1E3F-4BE8-8CAD-52FBEE5C5D8A}"/>
                </a:ext>
              </a:extLst>
            </p:cNvPr>
            <p:cNvCxnSpPr>
              <a:cxnSpLocks/>
              <a:stCxn id="76" idx="2"/>
              <a:endCxn id="78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D130AFE6-8E05-4B94-82AD-63B7251AA0DD}"/>
                </a:ext>
              </a:extLst>
            </p:cNvPr>
            <p:cNvCxnSpPr>
              <a:cxnSpLocks/>
              <a:stCxn id="75" idx="1"/>
              <a:endCxn id="78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28163A8-99E9-40C3-822B-4807D28979D5}"/>
                </a:ext>
              </a:extLst>
            </p:cNvPr>
            <p:cNvCxnSpPr>
              <a:cxnSpLocks/>
              <a:stCxn id="75" idx="3"/>
              <a:endCxn id="92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80EC36C8-56BA-46D6-A21B-89ECA9A2F98B}"/>
                </a:ext>
              </a:extLst>
            </p:cNvPr>
            <p:cNvCxnSpPr>
              <a:cxnSpLocks/>
              <a:stCxn id="78" idx="4"/>
              <a:endCxn id="92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670C444-1B5E-44ED-9E89-AF428D1309D7}"/>
                </a:ext>
              </a:extLst>
            </p:cNvPr>
            <p:cNvCxnSpPr>
              <a:cxnSpLocks/>
              <a:stCxn id="74" idx="5"/>
              <a:endCxn id="92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D0679015-80D1-46EA-89FB-C1304E32BF38}"/>
                </a:ext>
              </a:extLst>
            </p:cNvPr>
            <p:cNvCxnSpPr>
              <a:cxnSpLocks/>
              <a:stCxn id="75" idx="7"/>
              <a:endCxn id="76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6147E92A-FE47-47D7-831F-DE7CE7A13521}"/>
                </a:ext>
              </a:extLst>
            </p:cNvPr>
            <p:cNvCxnSpPr>
              <a:cxnSpLocks/>
              <a:stCxn id="73" idx="7"/>
              <a:endCxn id="79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9CC1AC0F-96A8-4BD5-A222-0BB886D47633}"/>
                </a:ext>
              </a:extLst>
            </p:cNvPr>
            <p:cNvCxnSpPr>
              <a:cxnSpLocks/>
              <a:endCxn id="75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CD98587F-E9E8-4567-8781-8509E4EA0783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F7E9BC41-A324-49C9-9989-67AC991C373A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5283073A-239A-42F7-8A6E-59F0C639DA85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EC4FB963-302D-4267-ABF6-4DD1DE9601A9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E8E2EEDA-B07F-44CA-A478-4EC59941DB6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A48C406E-1EE2-419C-8BE0-C412F9459C0F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C00750C3-A772-4D58-80E0-0F3CBD904B8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D1FC13AB-ACD3-4F14-A856-DEF609C64867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49BAB914-F0A8-4C08-BA8A-FB5A1DE53C7E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6024B6F6-072B-40FD-B1CD-CD2F41798D6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EFD9F980-D0E7-4710-8474-8EDAAC86D6CE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313C95F5-5431-4138-82FD-CC36664D949F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7D56BF88-FC66-48FA-A395-1F4EF14C026B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5DE7D84A-D10E-4ECD-8C80-9EED7E811A53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0D24F226-375A-43DB-A8F6-9064CD6B09B4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1B8D9E11-3DFB-4032-9ED1-8303DB874326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AC71A725-0490-413D-9111-BBED187F96CA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09300FE5-A935-477E-A3A2-32D067237F8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D3740D16-F0C3-4D90-9C80-22F727410CB4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08DC6666-76B2-476F-B5EB-F8ACEC05CF7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FF489D69-D8F7-4EBF-8616-9EA043E94AE2}"/>
                </a:ext>
              </a:extLst>
            </p:cNvPr>
            <p:cNvCxnSpPr>
              <a:cxnSpLocks/>
              <a:stCxn id="83" idx="2"/>
              <a:endCxn id="65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4B3A6BD8-4E5D-46B5-A8AD-45B613BFA077}"/>
                </a:ext>
              </a:extLst>
            </p:cNvPr>
            <p:cNvCxnSpPr>
              <a:cxnSpLocks/>
              <a:stCxn id="66" idx="4"/>
              <a:endCxn id="67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ACFE58EF-307F-40BB-9E94-E23D748D3F9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9EE79A11-F170-491D-B85E-2A70D006CFDE}"/>
                </a:ext>
              </a:extLst>
            </p:cNvPr>
            <p:cNvCxnSpPr>
              <a:cxnSpLocks/>
              <a:stCxn id="86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2CD62C66-AF16-49EA-A400-3DC7D1E32C63}"/>
                </a:ext>
              </a:extLst>
            </p:cNvPr>
            <p:cNvCxnSpPr>
              <a:cxnSpLocks/>
              <a:stCxn id="86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1EB7A8D4-F92A-42F0-BB71-3716944B44EC}"/>
                </a:ext>
              </a:extLst>
            </p:cNvPr>
            <p:cNvCxnSpPr>
              <a:cxnSpLocks/>
              <a:stCxn id="86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1725B51A-A5F3-4B02-A866-3E16CF95FD01}"/>
                </a:ext>
              </a:extLst>
            </p:cNvPr>
            <p:cNvCxnSpPr>
              <a:cxnSpLocks/>
              <a:endCxn id="66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Chord 90">
              <a:extLst>
                <a:ext uri="{FF2B5EF4-FFF2-40B4-BE49-F238E27FC236}">
                  <a16:creationId xmlns:a16="http://schemas.microsoft.com/office/drawing/2014/main" id="{10B811EB-E1EF-44B7-ACD8-8C8B26F26E7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Chord 91">
              <a:extLst>
                <a:ext uri="{FF2B5EF4-FFF2-40B4-BE49-F238E27FC236}">
                  <a16:creationId xmlns:a16="http://schemas.microsoft.com/office/drawing/2014/main" id="{EC644678-7063-4E05-8F71-7E8F169222A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1573B538-F310-4901-99BE-304F1FD404E3}"/>
                </a:ext>
              </a:extLst>
            </p:cNvPr>
            <p:cNvCxnSpPr>
              <a:cxnSpLocks/>
              <a:stCxn id="91" idx="1"/>
              <a:endCxn id="73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83735593-CB8F-4BB7-B972-79DC32DD9303}"/>
                </a:ext>
              </a:extLst>
            </p:cNvPr>
            <p:cNvCxnSpPr>
              <a:cxnSpLocks/>
              <a:endCxn id="145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4DAF7968-A4B0-45E0-A053-7533854AB593}"/>
                </a:ext>
              </a:extLst>
            </p:cNvPr>
            <p:cNvCxnSpPr>
              <a:cxnSpLocks/>
              <a:endCxn id="160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EE43DE7B-97DD-4714-A6F3-095D4A6F879B}"/>
                </a:ext>
              </a:extLst>
            </p:cNvPr>
            <p:cNvCxnSpPr>
              <a:cxnSpLocks/>
              <a:stCxn id="145" idx="0"/>
              <a:endCxn id="160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3B5A1851-7EBD-4D5C-BABA-1C1E5EDF1603}"/>
                </a:ext>
              </a:extLst>
            </p:cNvPr>
            <p:cNvCxnSpPr>
              <a:cxnSpLocks/>
              <a:stCxn id="211" idx="2"/>
              <a:endCxn id="147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026F1F4D-9609-49E3-89A7-A2B90C60A087}"/>
                </a:ext>
              </a:extLst>
            </p:cNvPr>
            <p:cNvCxnSpPr>
              <a:cxnSpLocks/>
              <a:stCxn id="145" idx="7"/>
              <a:endCxn id="147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95ED831D-5322-4592-BA34-FA8C27716A39}"/>
                </a:ext>
              </a:extLst>
            </p:cNvPr>
            <p:cNvCxnSpPr>
              <a:cxnSpLocks/>
              <a:endCxn id="160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13ACA138-96B0-4207-9BD5-B3C4FFCADC96}"/>
                </a:ext>
              </a:extLst>
            </p:cNvPr>
            <p:cNvCxnSpPr>
              <a:cxnSpLocks/>
              <a:stCxn id="160" idx="6"/>
              <a:endCxn id="147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1CEAE538-EBDD-435F-A8BC-61F14B611A86}"/>
                </a:ext>
              </a:extLst>
            </p:cNvPr>
            <p:cNvCxnSpPr>
              <a:cxnSpLocks/>
              <a:stCxn id="146" idx="0"/>
              <a:endCxn id="147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A45F4B77-D16E-4396-85F2-DC44E4D02A5D}"/>
                </a:ext>
              </a:extLst>
            </p:cNvPr>
            <p:cNvCxnSpPr>
              <a:cxnSpLocks/>
              <a:stCxn id="149" idx="1"/>
              <a:endCxn id="147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017EE279-85B7-4CBA-BA65-C77BF076004C}"/>
                </a:ext>
              </a:extLst>
            </p:cNvPr>
            <p:cNvCxnSpPr>
              <a:cxnSpLocks/>
              <a:stCxn id="149" idx="0"/>
              <a:endCxn id="148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0721447B-34B4-4C35-8AD2-E4A989DB3301}"/>
                </a:ext>
              </a:extLst>
            </p:cNvPr>
            <p:cNvCxnSpPr>
              <a:cxnSpLocks/>
              <a:stCxn id="148" idx="2"/>
              <a:endCxn id="147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0A5BA327-4620-4B50-AE52-36532DB25A6F}"/>
                </a:ext>
              </a:extLst>
            </p:cNvPr>
            <p:cNvCxnSpPr>
              <a:cxnSpLocks/>
              <a:stCxn id="148" idx="7"/>
              <a:endCxn id="156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8D5184DA-1F57-4024-B50B-95D8C1F9DE0F}"/>
                </a:ext>
              </a:extLst>
            </p:cNvPr>
            <p:cNvCxnSpPr>
              <a:cxnSpLocks/>
              <a:stCxn id="148" idx="6"/>
              <a:endCxn id="155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D6B9762A-F99F-45FE-8E32-C185318BD128}"/>
                </a:ext>
              </a:extLst>
            </p:cNvPr>
            <p:cNvCxnSpPr>
              <a:cxnSpLocks/>
              <a:stCxn id="155" idx="7"/>
              <a:endCxn id="156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97504825-8572-430F-9180-A0CEC1440771}"/>
                </a:ext>
              </a:extLst>
            </p:cNvPr>
            <p:cNvCxnSpPr>
              <a:cxnSpLocks/>
              <a:stCxn id="212" idx="1"/>
              <a:endCxn id="147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C904747-D6C8-40DB-9160-8A1B8DD51DDA}"/>
                </a:ext>
              </a:extLst>
            </p:cNvPr>
            <p:cNvCxnSpPr>
              <a:cxnSpLocks/>
              <a:endCxn id="145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9DD59FBD-119D-44DB-9E3D-659512EC5111}"/>
                </a:ext>
              </a:extLst>
            </p:cNvPr>
            <p:cNvCxnSpPr>
              <a:cxnSpLocks/>
              <a:stCxn id="146" idx="2"/>
              <a:endCxn id="145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3EDB7426-571E-467D-9B7F-AEE911FCA261}"/>
                </a:ext>
              </a:extLst>
            </p:cNvPr>
            <p:cNvCxnSpPr>
              <a:cxnSpLocks/>
              <a:stCxn id="161" idx="0"/>
              <a:endCxn id="145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5FC4367C-4926-400D-99A5-8BB3F3390ECB}"/>
                </a:ext>
              </a:extLst>
            </p:cNvPr>
            <p:cNvCxnSpPr>
              <a:cxnSpLocks/>
              <a:endCxn id="145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F60AFF29-8020-4540-88A3-7CAD329FF500}"/>
                </a:ext>
              </a:extLst>
            </p:cNvPr>
            <p:cNvCxnSpPr>
              <a:cxnSpLocks/>
              <a:stCxn id="161" idx="2"/>
              <a:endCxn id="146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451DC980-D552-4FBB-939C-8ACCC7946C3F}"/>
                </a:ext>
              </a:extLst>
            </p:cNvPr>
            <p:cNvCxnSpPr>
              <a:cxnSpLocks/>
              <a:stCxn id="149" idx="2"/>
              <a:endCxn id="146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45EE2C1B-242C-4D4B-968E-3C5924968090}"/>
                </a:ext>
              </a:extLst>
            </p:cNvPr>
            <p:cNvCxnSpPr>
              <a:cxnSpLocks/>
              <a:stCxn id="149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8F5A178E-A9BB-46B6-A201-D7ECFF0BBF2C}"/>
                </a:ext>
              </a:extLst>
            </p:cNvPr>
            <p:cNvCxnSpPr>
              <a:cxnSpLocks/>
              <a:stCxn id="150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67574D6E-F1AE-412E-9D2C-80ED0B3DC4B8}"/>
                </a:ext>
              </a:extLst>
            </p:cNvPr>
            <p:cNvCxnSpPr>
              <a:cxnSpLocks/>
              <a:stCxn id="150" idx="2"/>
              <a:endCxn id="149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C95A90C5-37FE-462C-B9FE-A494BBDA1B53}"/>
                </a:ext>
              </a:extLst>
            </p:cNvPr>
            <p:cNvCxnSpPr>
              <a:cxnSpLocks/>
              <a:stCxn id="155" idx="4"/>
              <a:endCxn id="150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AE13F404-FDF4-4388-82C5-F3D821714087}"/>
                </a:ext>
              </a:extLst>
            </p:cNvPr>
            <p:cNvCxnSpPr>
              <a:cxnSpLocks/>
              <a:stCxn id="154" idx="3"/>
              <a:endCxn id="150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2861CD8D-DD34-4B8D-8211-D0C6361BAF0E}"/>
                </a:ext>
              </a:extLst>
            </p:cNvPr>
            <p:cNvCxnSpPr>
              <a:cxnSpLocks/>
              <a:stCxn id="154" idx="2"/>
              <a:endCxn id="155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E819493D-5DAF-46CF-98B9-A9E1A1285FEE}"/>
                </a:ext>
              </a:extLst>
            </p:cNvPr>
            <p:cNvCxnSpPr>
              <a:cxnSpLocks/>
              <a:stCxn id="154" idx="1"/>
              <a:endCxn id="156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C0C1F668-C79F-43F0-9017-A0A00E5D71E6}"/>
                </a:ext>
              </a:extLst>
            </p:cNvPr>
            <p:cNvCxnSpPr>
              <a:cxnSpLocks/>
              <a:stCxn id="152" idx="1"/>
              <a:endCxn id="156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0D9C58B5-2839-4835-8B5F-3C9C1A9C456D}"/>
                </a:ext>
              </a:extLst>
            </p:cNvPr>
            <p:cNvCxnSpPr>
              <a:cxnSpLocks/>
              <a:stCxn id="152" idx="0"/>
              <a:endCxn id="153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E139E014-047A-44CE-84A5-E5C62A953703}"/>
                </a:ext>
              </a:extLst>
            </p:cNvPr>
            <p:cNvCxnSpPr>
              <a:cxnSpLocks/>
              <a:stCxn id="158" idx="0"/>
              <a:endCxn id="157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C8B9AB82-C919-4824-916C-C59BFD37B3CD}"/>
                </a:ext>
              </a:extLst>
            </p:cNvPr>
            <p:cNvCxnSpPr>
              <a:cxnSpLocks/>
              <a:stCxn id="186" idx="7"/>
              <a:endCxn id="157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72593B35-C35B-4E49-A52D-A920F4357293}"/>
                </a:ext>
              </a:extLst>
            </p:cNvPr>
            <p:cNvCxnSpPr>
              <a:cxnSpLocks/>
              <a:endCxn id="158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DB74C72F-27F0-4B12-AECF-156E90BB3705}"/>
                </a:ext>
              </a:extLst>
            </p:cNvPr>
            <p:cNvCxnSpPr>
              <a:cxnSpLocks/>
              <a:stCxn id="185" idx="5"/>
              <a:endCxn id="159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A7303548-4318-495B-B67A-4710F4C9E3B9}"/>
                </a:ext>
              </a:extLst>
            </p:cNvPr>
            <p:cNvCxnSpPr>
              <a:cxnSpLocks/>
              <a:endCxn id="159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F7611D18-8033-4D20-A970-AB585C0A4084}"/>
                </a:ext>
              </a:extLst>
            </p:cNvPr>
            <p:cNvCxnSpPr>
              <a:cxnSpLocks/>
              <a:stCxn id="159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E72BBE39-D04D-49B6-B8BE-F2DE6AD267E2}"/>
                </a:ext>
              </a:extLst>
            </p:cNvPr>
            <p:cNvCxnSpPr>
              <a:cxnSpLocks/>
              <a:stCxn id="159" idx="3"/>
              <a:endCxn id="151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7C3E63C7-9731-4C71-B76B-A870231AEA85}"/>
                </a:ext>
              </a:extLst>
            </p:cNvPr>
            <p:cNvCxnSpPr>
              <a:cxnSpLocks/>
              <a:stCxn id="159" idx="1"/>
              <a:endCxn id="152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9BED1B4F-8BF3-4359-99B9-0969AFC23813}"/>
                </a:ext>
              </a:extLst>
            </p:cNvPr>
            <p:cNvCxnSpPr>
              <a:cxnSpLocks/>
              <a:stCxn id="158" idx="2"/>
              <a:endCxn id="152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4E9451F9-9F87-4366-A341-AE3107872EC6}"/>
                </a:ext>
              </a:extLst>
            </p:cNvPr>
            <p:cNvCxnSpPr>
              <a:cxnSpLocks/>
              <a:stCxn id="157" idx="3"/>
              <a:endCxn id="152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10F750A8-841B-4ADD-8FE7-34ED5B0D3841}"/>
                </a:ext>
              </a:extLst>
            </p:cNvPr>
            <p:cNvCxnSpPr>
              <a:cxnSpLocks/>
              <a:stCxn id="157" idx="2"/>
              <a:endCxn id="153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F7F52F4E-E8F2-4268-9C9A-96585C242F0A}"/>
                </a:ext>
              </a:extLst>
            </p:cNvPr>
            <p:cNvCxnSpPr>
              <a:cxnSpLocks/>
              <a:stCxn id="153" idx="1"/>
              <a:endCxn id="156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B21FAE3-529D-4F1E-8258-B9F64DEB6D96}"/>
                </a:ext>
              </a:extLst>
            </p:cNvPr>
            <p:cNvCxnSpPr>
              <a:cxnSpLocks/>
              <a:stCxn id="152" idx="2"/>
              <a:endCxn id="154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A096F4C9-4A6D-48E2-B57D-606ED3A0AD6B}"/>
                </a:ext>
              </a:extLst>
            </p:cNvPr>
            <p:cNvCxnSpPr>
              <a:cxnSpLocks/>
              <a:stCxn id="151" idx="1"/>
              <a:endCxn id="154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6F8610D5-275F-4138-B1C3-7A31FD0921DC}"/>
                </a:ext>
              </a:extLst>
            </p:cNvPr>
            <p:cNvCxnSpPr>
              <a:cxnSpLocks/>
              <a:stCxn id="151" idx="3"/>
              <a:endCxn id="162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05CED1A1-26E7-4A03-89F9-0856A393D754}"/>
                </a:ext>
              </a:extLst>
            </p:cNvPr>
            <p:cNvCxnSpPr>
              <a:cxnSpLocks/>
              <a:stCxn id="154" idx="4"/>
              <a:endCxn id="162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CC3D3819-C14E-4D73-8A82-F2BE846CB16F}"/>
                </a:ext>
              </a:extLst>
            </p:cNvPr>
            <p:cNvCxnSpPr>
              <a:cxnSpLocks/>
              <a:stCxn id="150" idx="5"/>
              <a:endCxn id="162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A8F5F6D4-A00C-463B-B8C0-552EA74777ED}"/>
                </a:ext>
              </a:extLst>
            </p:cNvPr>
            <p:cNvCxnSpPr>
              <a:cxnSpLocks/>
              <a:stCxn id="151" idx="7"/>
              <a:endCxn id="152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E50C833F-21C2-45DB-A44B-6E3AB7DD9FD1}"/>
                </a:ext>
              </a:extLst>
            </p:cNvPr>
            <p:cNvCxnSpPr>
              <a:cxnSpLocks/>
              <a:stCxn id="149" idx="7"/>
              <a:endCxn id="155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95F541DC-69A8-4175-8C7A-D78AB99A1504}"/>
                </a:ext>
              </a:extLst>
            </p:cNvPr>
            <p:cNvCxnSpPr>
              <a:cxnSpLocks/>
              <a:endCxn id="151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6399575C-9F8F-438A-B74D-F0E9A19233D5}"/>
                </a:ext>
              </a:extLst>
            </p:cNvPr>
            <p:cNvCxnSpPr>
              <a:cxnSpLocks/>
              <a:stCxn id="159" idx="7"/>
              <a:endCxn id="158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9C9F7463-3A75-4EC3-ABF5-5D8CF6950C50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2A2AF494-1865-4518-AE99-D74391F87E92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1E773AC8-73D8-4BC5-A244-2E98D38B017C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B7E1ED11-C28D-4153-B5BA-D07442B8A9C5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3EDD31E5-7F8C-469C-AADA-47C872D78818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0EEEB9E5-9B53-4016-BE6E-86B533B3E5CB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9DC0FB57-9D86-4019-9319-482ADD9BF2A4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CADDAF51-797F-4CA4-A251-CF00688F6850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A8FFBCF2-8B4A-4C12-8808-455F6F551E6C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ABAD1B36-C878-4488-A8F9-F4F24A4E45C0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86C8E6CD-7A0B-488E-BFF0-4A105ADFA865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41D55C72-67BB-4E0D-8B75-7E56D521D89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33458A0F-3EBC-4AD2-9618-5BF28C4D01E7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22E06256-2354-48C8-81FA-D4F25430FDA1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7DFDE8E0-D8B7-4F08-A3B3-78A18FE9C52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70E8F3FF-3CEC-4A91-BBFF-53AD04C312BC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Chord 160">
              <a:extLst>
                <a:ext uri="{FF2B5EF4-FFF2-40B4-BE49-F238E27FC236}">
                  <a16:creationId xmlns:a16="http://schemas.microsoft.com/office/drawing/2014/main" id="{5838E83D-3671-469D-985F-BEC091B7874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Chord 161">
              <a:extLst>
                <a:ext uri="{FF2B5EF4-FFF2-40B4-BE49-F238E27FC236}">
                  <a16:creationId xmlns:a16="http://schemas.microsoft.com/office/drawing/2014/main" id="{BC66DE4A-23D1-40BA-86A5-B7E5D30C677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00F1609D-54EC-4F7A-A097-5E34ECD898B8}"/>
                </a:ext>
              </a:extLst>
            </p:cNvPr>
            <p:cNvCxnSpPr>
              <a:cxnSpLocks/>
              <a:stCxn id="161" idx="1"/>
              <a:endCxn id="149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3AACB750-E775-4631-A59D-79677CCC9B9D}"/>
                </a:ext>
              </a:extLst>
            </p:cNvPr>
            <p:cNvCxnSpPr>
              <a:cxnSpLocks/>
              <a:stCxn id="183" idx="6"/>
              <a:endCxn id="157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CEB26039-8B27-4436-B67D-BDFFED7CEFE4}"/>
                </a:ext>
              </a:extLst>
            </p:cNvPr>
            <p:cNvCxnSpPr>
              <a:cxnSpLocks/>
              <a:stCxn id="180" idx="4"/>
              <a:endCxn id="186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FF4941D2-C21B-43AE-BC49-DC248DF59153}"/>
                </a:ext>
              </a:extLst>
            </p:cNvPr>
            <p:cNvCxnSpPr>
              <a:cxnSpLocks/>
              <a:stCxn id="186" idx="4"/>
              <a:endCxn id="185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9E18E30F-14C0-47D6-9BF7-9B0E4678B7F5}"/>
                </a:ext>
              </a:extLst>
            </p:cNvPr>
            <p:cNvCxnSpPr>
              <a:cxnSpLocks/>
              <a:stCxn id="184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47208C46-E8DF-42E1-9337-1C60D4B0C5FE}"/>
                </a:ext>
              </a:extLst>
            </p:cNvPr>
            <p:cNvCxnSpPr>
              <a:cxnSpLocks/>
              <a:stCxn id="184" idx="0"/>
              <a:endCxn id="185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BD88AC33-1639-4F47-84B2-7F9A7E6192EE}"/>
                </a:ext>
              </a:extLst>
            </p:cNvPr>
            <p:cNvCxnSpPr>
              <a:cxnSpLocks/>
              <a:stCxn id="194" idx="1"/>
              <a:endCxn id="180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4921C51B-507F-4B38-8799-432D97AEAB38}"/>
                </a:ext>
              </a:extLst>
            </p:cNvPr>
            <p:cNvCxnSpPr>
              <a:cxnSpLocks/>
              <a:stCxn id="185" idx="2"/>
              <a:endCxn id="194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D8CB33B1-CD2C-4337-93FF-B0AE55A8E4F0}"/>
                </a:ext>
              </a:extLst>
            </p:cNvPr>
            <p:cNvCxnSpPr>
              <a:cxnSpLocks/>
              <a:stCxn id="184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E0036B86-00B1-4A15-A887-1C8FD24F2021}"/>
                </a:ext>
              </a:extLst>
            </p:cNvPr>
            <p:cNvCxnSpPr>
              <a:cxnSpLocks/>
              <a:stCxn id="157" idx="1"/>
              <a:endCxn id="64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B51C13A3-4AF5-4F10-AE6E-C716AF82C77C}"/>
                </a:ext>
              </a:extLst>
            </p:cNvPr>
            <p:cNvCxnSpPr>
              <a:cxnSpLocks/>
              <a:stCxn id="182" idx="6"/>
              <a:endCxn id="181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B02DCD13-65A8-4507-9430-DC888F9AB3DA}"/>
                </a:ext>
              </a:extLst>
            </p:cNvPr>
            <p:cNvCxnSpPr>
              <a:cxnSpLocks/>
              <a:stCxn id="180" idx="7"/>
              <a:endCxn id="182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0267751D-234F-43EC-8CB3-A1490C98A767}"/>
                </a:ext>
              </a:extLst>
            </p:cNvPr>
            <p:cNvCxnSpPr>
              <a:cxnSpLocks/>
              <a:stCxn id="180" idx="5"/>
              <a:endCxn id="183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23AB97B3-C90E-467A-B4EA-844E11591E48}"/>
                </a:ext>
              </a:extLst>
            </p:cNvPr>
            <p:cNvCxnSpPr>
              <a:cxnSpLocks/>
              <a:stCxn id="181" idx="3"/>
              <a:endCxn id="183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490DC053-BA35-42B7-86BC-D72A42DAE2F6}"/>
                </a:ext>
              </a:extLst>
            </p:cNvPr>
            <p:cNvCxnSpPr>
              <a:cxnSpLocks/>
              <a:stCxn id="183" idx="4"/>
              <a:endCxn id="186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CBB6BE4B-7427-4FBC-951E-331BB943F778}"/>
                </a:ext>
              </a:extLst>
            </p:cNvPr>
            <p:cNvCxnSpPr>
              <a:cxnSpLocks/>
              <a:stCxn id="159" idx="2"/>
              <a:endCxn id="184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F0E95818-5D23-448D-A6E1-A937389F8130}"/>
                </a:ext>
              </a:extLst>
            </p:cNvPr>
            <p:cNvCxnSpPr>
              <a:cxnSpLocks/>
              <a:endCxn id="184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D12A92C1-0780-4D5C-B8B2-7F4868EA32B9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21A1D674-0C1A-42EE-A5C4-38F10C7CF4E7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E5991706-7D8D-49A2-BAF5-452B8455B3EC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264F6344-FCEF-4009-9CE4-F8FBA55D1EF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3A827730-9575-4C49-BED2-BAB98E0B2C2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005FE7DA-E716-4455-8F43-8D908A605B1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549594E1-4041-4E92-B8B3-A891EC0581C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0CC1D165-7523-42F8-BDE7-C09E423737B8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701809D7-69A2-456D-B9CB-CD5CE8981D21}"/>
                </a:ext>
              </a:extLst>
            </p:cNvPr>
            <p:cNvCxnSpPr>
              <a:cxnSpLocks/>
              <a:stCxn id="182" idx="4"/>
              <a:endCxn id="183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37DEB8E5-06EB-4462-8F2F-507B9972E27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7311709C-1FBE-4EBF-8C4B-094200B579D2}"/>
                </a:ext>
              </a:extLst>
            </p:cNvPr>
            <p:cNvCxnSpPr>
              <a:cxnSpLocks/>
              <a:stCxn id="189" idx="3"/>
              <a:endCxn id="153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8F20F7E0-954F-4AD3-AC0D-2A1D83EFEECB}"/>
                </a:ext>
              </a:extLst>
            </p:cNvPr>
            <p:cNvCxnSpPr>
              <a:cxnSpLocks/>
              <a:stCxn id="189" idx="2"/>
              <a:endCxn id="64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4F5A4052-FECE-4568-986D-FF2FA7051506}"/>
                </a:ext>
              </a:extLst>
            </p:cNvPr>
            <p:cNvCxnSpPr>
              <a:cxnSpLocks/>
              <a:stCxn id="182" idx="7"/>
              <a:endCxn id="66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CB602BCE-6ACD-450B-AC92-82EE91E3D592}"/>
                </a:ext>
              </a:extLst>
            </p:cNvPr>
            <p:cNvCxnSpPr>
              <a:cxnSpLocks/>
              <a:endCxn id="182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" name="Chord 193">
              <a:extLst>
                <a:ext uri="{FF2B5EF4-FFF2-40B4-BE49-F238E27FC236}">
                  <a16:creationId xmlns:a16="http://schemas.microsoft.com/office/drawing/2014/main" id="{4277B453-F7CE-4C82-AD1D-C96188720837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897DF0AF-23F7-47A8-83D8-A797BD669B8B}"/>
                </a:ext>
              </a:extLst>
            </p:cNvPr>
            <p:cNvCxnSpPr>
              <a:cxnSpLocks/>
              <a:stCxn id="185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1D82BBC8-6C11-4CAE-B345-030895BB454D}"/>
                </a:ext>
              </a:extLst>
            </p:cNvPr>
            <p:cNvCxnSpPr>
              <a:cxnSpLocks/>
              <a:stCxn id="181" idx="6"/>
              <a:endCxn id="64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46708C2E-6550-40E9-AF5F-AB057C4EDBF3}"/>
                </a:ext>
              </a:extLst>
            </p:cNvPr>
            <p:cNvCxnSpPr>
              <a:cxnSpLocks/>
              <a:stCxn id="181" idx="5"/>
              <a:endCxn id="157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C933B556-3554-4E92-A88E-708353656D99}"/>
                </a:ext>
              </a:extLst>
            </p:cNvPr>
            <p:cNvCxnSpPr>
              <a:cxnSpLocks/>
              <a:stCxn id="66" idx="0"/>
              <a:endCxn id="181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55AAED15-F9E5-438D-81C3-6F2350589391}"/>
                </a:ext>
              </a:extLst>
            </p:cNvPr>
            <p:cNvCxnSpPr>
              <a:cxnSpLocks/>
              <a:stCxn id="186" idx="5"/>
              <a:endCxn id="158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D979670F-A226-445F-87BE-0EDA404539ED}"/>
                </a:ext>
              </a:extLst>
            </p:cNvPr>
            <p:cNvCxnSpPr>
              <a:cxnSpLocks/>
              <a:stCxn id="153" idx="7"/>
              <a:endCxn id="64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C3DCF77F-7EB5-4D09-B658-5AC9CDF13197}"/>
                </a:ext>
              </a:extLst>
            </p:cNvPr>
            <p:cNvCxnSpPr>
              <a:cxnSpLocks/>
              <a:stCxn id="82" idx="7"/>
              <a:endCxn id="189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0A0EC9F9-7A3D-4D3E-8F51-22E8F3FF9F76}"/>
                </a:ext>
              </a:extLst>
            </p:cNvPr>
            <p:cNvCxnSpPr>
              <a:cxnSpLocks/>
              <a:stCxn id="156" idx="7"/>
              <a:endCxn id="71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2E5B285C-491B-4D42-8A83-1D17F853756E}"/>
                </a:ext>
              </a:extLst>
            </p:cNvPr>
            <p:cNvCxnSpPr>
              <a:cxnSpLocks/>
              <a:stCxn id="156" idx="6"/>
              <a:endCxn id="189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AB94BD98-278C-4A47-9949-49987FC9194B}"/>
                </a:ext>
              </a:extLst>
            </p:cNvPr>
            <p:cNvCxnSpPr>
              <a:cxnSpLocks/>
              <a:stCxn id="72" idx="0"/>
              <a:endCxn id="156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01BC6748-5005-463B-ADDB-6CD8EDC3D9E6}"/>
                </a:ext>
              </a:extLst>
            </p:cNvPr>
            <p:cNvCxnSpPr>
              <a:cxnSpLocks/>
              <a:stCxn id="212" idx="0"/>
              <a:endCxn id="211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FE57A417-C969-4A4B-A0DA-693318CEC0F5}"/>
                </a:ext>
              </a:extLst>
            </p:cNvPr>
            <p:cNvCxnSpPr>
              <a:cxnSpLocks/>
              <a:stCxn id="80" idx="0"/>
              <a:endCxn id="211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45AD6383-C94F-4C9C-B60D-A6EFB3198D7C}"/>
                </a:ext>
              </a:extLst>
            </p:cNvPr>
            <p:cNvCxnSpPr>
              <a:cxnSpLocks/>
              <a:stCxn id="79" idx="0"/>
              <a:endCxn id="212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10CF3434-4FC7-4349-A2AA-4A3DA56A6C16}"/>
                </a:ext>
              </a:extLst>
            </p:cNvPr>
            <p:cNvCxnSpPr>
              <a:cxnSpLocks/>
              <a:stCxn id="156" idx="1"/>
              <a:endCxn id="213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68F595A8-8713-4A94-96F9-9DEF8744C37A}"/>
                </a:ext>
              </a:extLst>
            </p:cNvPr>
            <p:cNvCxnSpPr>
              <a:cxnSpLocks/>
              <a:stCxn id="72" idx="0"/>
              <a:endCxn id="213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07631C7D-9EEF-4650-BCDD-28BEFACB6B0A}"/>
                </a:ext>
              </a:extLst>
            </p:cNvPr>
            <p:cNvCxnSpPr>
              <a:cxnSpLocks/>
              <a:stCxn id="213" idx="7"/>
              <a:endCxn id="212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BC11F5EA-4C6F-4C4B-AB59-6467B8806D24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27FAF4D5-B37F-4BC4-8279-CDBC72FBC8E2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020B9E01-F380-4F5A-A128-5051AEEA05B1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CE1EE67B-63F6-49F9-B01D-84E5AA3015C8}"/>
                </a:ext>
              </a:extLst>
            </p:cNvPr>
            <p:cNvCxnSpPr>
              <a:cxnSpLocks/>
              <a:stCxn id="77" idx="0"/>
              <a:endCxn id="211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8B633272-CDDF-4643-8E96-0E69E26B508C}"/>
                </a:ext>
              </a:extLst>
            </p:cNvPr>
            <p:cNvCxnSpPr>
              <a:cxnSpLocks/>
              <a:endCxn id="77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roup 216">
            <a:extLst>
              <a:ext uri="{FF2B5EF4-FFF2-40B4-BE49-F238E27FC236}">
                <a16:creationId xmlns:a16="http://schemas.microsoft.com/office/drawing/2014/main" id="{A93A0354-2687-4B75-81A7-A8072F1BC991}"/>
              </a:ext>
            </a:extLst>
          </p:cNvPr>
          <p:cNvGrpSpPr/>
          <p:nvPr userDrawn="1"/>
        </p:nvGrpSpPr>
        <p:grpSpPr>
          <a:xfrm>
            <a:off x="-98982" y="-104349"/>
            <a:ext cx="12408253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ECC07AD6-9B7B-4F82-A681-2DF36F226EB3}"/>
                </a:ext>
              </a:extLst>
            </p:cNvPr>
            <p:cNvCxnSpPr>
              <a:cxnSpLocks/>
              <a:stCxn id="281" idx="7"/>
              <a:endCxn id="279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59F0B30D-5D1D-45D2-82DF-10C1AFD89F54}"/>
                </a:ext>
              </a:extLst>
            </p:cNvPr>
            <p:cNvCxnSpPr>
              <a:cxnSpLocks/>
              <a:stCxn id="279" idx="4"/>
              <a:endCxn id="298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:a16="http://schemas.microsoft.com/office/drawing/2014/main" id="{01CAF030-2C10-4C83-BAA2-5BB6EA477CDD}"/>
                </a:ext>
              </a:extLst>
            </p:cNvPr>
            <p:cNvCxnSpPr>
              <a:cxnSpLocks/>
              <a:stCxn id="284" idx="2"/>
              <a:endCxn id="296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9EC820E7-0700-4BD1-92FE-DED231C50008}"/>
                </a:ext>
              </a:extLst>
            </p:cNvPr>
            <p:cNvCxnSpPr>
              <a:cxnSpLocks/>
              <a:stCxn id="298" idx="5"/>
              <a:endCxn id="284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AF163596-75A8-4537-9E5B-2DD50101FD0A}"/>
                </a:ext>
              </a:extLst>
            </p:cNvPr>
            <p:cNvCxnSpPr>
              <a:cxnSpLocks/>
              <a:stCxn id="279" idx="5"/>
              <a:endCxn id="297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:a16="http://schemas.microsoft.com/office/drawing/2014/main" id="{95EFD9B9-1375-467F-9E23-96880F6D3ECB}"/>
                </a:ext>
              </a:extLst>
            </p:cNvPr>
            <p:cNvCxnSpPr>
              <a:cxnSpLocks/>
              <a:stCxn id="284" idx="0"/>
              <a:endCxn id="297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:a16="http://schemas.microsoft.com/office/drawing/2014/main" id="{50AB135D-E9EC-44D0-9157-59B971AF415D}"/>
                </a:ext>
              </a:extLst>
            </p:cNvPr>
            <p:cNvCxnSpPr>
              <a:cxnSpLocks/>
              <a:stCxn id="298" idx="3"/>
              <a:endCxn id="296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CA4B8596-A3B9-43CC-912A-8D3308DDC71E}"/>
                </a:ext>
              </a:extLst>
            </p:cNvPr>
            <p:cNvCxnSpPr>
              <a:cxnSpLocks/>
              <a:stCxn id="404" idx="7"/>
              <a:endCxn id="286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:a16="http://schemas.microsoft.com/office/drawing/2014/main" id="{9A9BF639-9C64-46E1-A5AC-83D592382C73}"/>
                </a:ext>
              </a:extLst>
            </p:cNvPr>
            <p:cNvCxnSpPr>
              <a:cxnSpLocks/>
              <a:stCxn id="284" idx="7"/>
              <a:endCxn id="286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:a16="http://schemas.microsoft.com/office/drawing/2014/main" id="{E26D96E3-49CA-4158-B064-E417086598CC}"/>
                </a:ext>
              </a:extLst>
            </p:cNvPr>
            <p:cNvCxnSpPr>
              <a:cxnSpLocks/>
              <a:stCxn id="283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>
              <a:extLst>
                <a:ext uri="{FF2B5EF4-FFF2-40B4-BE49-F238E27FC236}">
                  <a16:creationId xmlns:a16="http://schemas.microsoft.com/office/drawing/2014/main" id="{511B573A-E05B-432D-9A0A-181EC0026387}"/>
                </a:ext>
              </a:extLst>
            </p:cNvPr>
            <p:cNvCxnSpPr>
              <a:cxnSpLocks/>
              <a:stCxn id="298" idx="6"/>
              <a:endCxn id="297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D948FAFD-9608-41A5-B712-131AE0079261}"/>
                </a:ext>
              </a:extLst>
            </p:cNvPr>
            <p:cNvCxnSpPr>
              <a:cxnSpLocks/>
              <a:stCxn id="283" idx="0"/>
              <a:endCxn id="296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>
              <a:extLst>
                <a:ext uri="{FF2B5EF4-FFF2-40B4-BE49-F238E27FC236}">
                  <a16:creationId xmlns:a16="http://schemas.microsoft.com/office/drawing/2014/main" id="{F0F91089-6159-4A00-AB22-14C9B5CBCA13}"/>
                </a:ext>
              </a:extLst>
            </p:cNvPr>
            <p:cNvCxnSpPr>
              <a:cxnSpLocks/>
              <a:stCxn id="297" idx="6"/>
              <a:endCxn id="286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74EE683A-E741-41AC-AEEE-99EDD23B3F51}"/>
                </a:ext>
              </a:extLst>
            </p:cNvPr>
            <p:cNvCxnSpPr>
              <a:cxnSpLocks/>
              <a:stCxn id="285" idx="0"/>
              <a:endCxn id="286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:a16="http://schemas.microsoft.com/office/drawing/2014/main" id="{56C10DAD-DCC4-4785-B866-77C5CDBDA72D}"/>
                </a:ext>
              </a:extLst>
            </p:cNvPr>
            <p:cNvCxnSpPr>
              <a:cxnSpLocks/>
              <a:stCxn id="288" idx="1"/>
              <a:endCxn id="286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62E05A1B-5B10-41DC-B18E-0AC5720B98AF}"/>
                </a:ext>
              </a:extLst>
            </p:cNvPr>
            <p:cNvCxnSpPr>
              <a:cxnSpLocks/>
              <a:stCxn id="288" idx="0"/>
              <a:endCxn id="287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233">
              <a:extLst>
                <a:ext uri="{FF2B5EF4-FFF2-40B4-BE49-F238E27FC236}">
                  <a16:creationId xmlns:a16="http://schemas.microsoft.com/office/drawing/2014/main" id="{7A76CF74-2C36-42FC-9F18-FCA36A274B01}"/>
                </a:ext>
              </a:extLst>
            </p:cNvPr>
            <p:cNvCxnSpPr>
              <a:cxnSpLocks/>
              <a:stCxn id="287" idx="2"/>
              <a:endCxn id="286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2C1CEA6C-9704-436F-9B16-D5CD852F06EF}"/>
                </a:ext>
              </a:extLst>
            </p:cNvPr>
            <p:cNvCxnSpPr>
              <a:cxnSpLocks/>
              <a:stCxn id="287" idx="7"/>
              <a:endCxn id="427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>
              <a:extLst>
                <a:ext uri="{FF2B5EF4-FFF2-40B4-BE49-F238E27FC236}">
                  <a16:creationId xmlns:a16="http://schemas.microsoft.com/office/drawing/2014/main" id="{792D9CB8-8BE0-4EBA-9B89-B0183F56C6CB}"/>
                </a:ext>
              </a:extLst>
            </p:cNvPr>
            <p:cNvCxnSpPr>
              <a:cxnSpLocks/>
              <a:stCxn id="287" idx="6"/>
              <a:endCxn id="294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>
              <a:extLst>
                <a:ext uri="{FF2B5EF4-FFF2-40B4-BE49-F238E27FC236}">
                  <a16:creationId xmlns:a16="http://schemas.microsoft.com/office/drawing/2014/main" id="{D0F76799-51CB-4BB9-A524-3D9837B0327F}"/>
                </a:ext>
              </a:extLst>
            </p:cNvPr>
            <p:cNvCxnSpPr>
              <a:cxnSpLocks/>
              <a:stCxn id="294" idx="7"/>
              <a:endCxn id="295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73F81D86-59B4-41C8-B71D-C1233DF89F07}"/>
                </a:ext>
              </a:extLst>
            </p:cNvPr>
            <p:cNvCxnSpPr>
              <a:cxnSpLocks/>
              <a:stCxn id="280" idx="0"/>
              <a:endCxn id="279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A29C7661-32D0-4070-A60D-8812F08D9553}"/>
                </a:ext>
              </a:extLst>
            </p:cNvPr>
            <p:cNvCxnSpPr>
              <a:cxnSpLocks/>
              <a:stCxn id="296" idx="2"/>
              <a:endCxn id="280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>
              <a:extLst>
                <a:ext uri="{FF2B5EF4-FFF2-40B4-BE49-F238E27FC236}">
                  <a16:creationId xmlns:a16="http://schemas.microsoft.com/office/drawing/2014/main" id="{40CFDEB5-8BD6-4B0E-920C-24D6A09B3F96}"/>
                </a:ext>
              </a:extLst>
            </p:cNvPr>
            <p:cNvCxnSpPr>
              <a:cxnSpLocks/>
              <a:stCxn id="283" idx="1"/>
              <a:endCxn id="280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2EBF05BC-BDCF-4ED2-9D19-1952C482B3DA}"/>
                </a:ext>
              </a:extLst>
            </p:cNvPr>
            <p:cNvCxnSpPr>
              <a:cxnSpLocks/>
              <a:stCxn id="282" idx="7"/>
              <a:endCxn id="280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35E41A46-E730-4BDB-9452-784BCDBB33C3}"/>
                </a:ext>
              </a:extLst>
            </p:cNvPr>
            <p:cNvCxnSpPr>
              <a:cxnSpLocks/>
              <a:stCxn id="281" idx="6"/>
              <a:endCxn id="280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4E2FB429-AEDA-432F-B37E-50F4871C0365}"/>
                </a:ext>
              </a:extLst>
            </p:cNvPr>
            <p:cNvCxnSpPr>
              <a:cxnSpLocks/>
              <a:stCxn id="301" idx="7"/>
              <a:endCxn id="281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:a16="http://schemas.microsoft.com/office/drawing/2014/main" id="{1CC9691F-489B-4390-9DE1-E1011A7FAC4A}"/>
                </a:ext>
              </a:extLst>
            </p:cNvPr>
            <p:cNvCxnSpPr>
              <a:cxnSpLocks/>
              <a:stCxn id="301" idx="6"/>
              <a:endCxn id="282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>
              <a:extLst>
                <a:ext uri="{FF2B5EF4-FFF2-40B4-BE49-F238E27FC236}">
                  <a16:creationId xmlns:a16="http://schemas.microsoft.com/office/drawing/2014/main" id="{7EA1AC0D-3354-41AB-8AC8-ADF4BD8915B3}"/>
                </a:ext>
              </a:extLst>
            </p:cNvPr>
            <p:cNvCxnSpPr>
              <a:cxnSpLocks/>
              <a:stCxn id="301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25A6F784-BFC5-4301-80B3-14793CDF9D53}"/>
                </a:ext>
              </a:extLst>
            </p:cNvPr>
            <p:cNvCxnSpPr>
              <a:cxnSpLocks/>
              <a:stCxn id="282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93EA3626-D595-4DCD-989D-13B860D94A44}"/>
                </a:ext>
              </a:extLst>
            </p:cNvPr>
            <p:cNvCxnSpPr>
              <a:cxnSpLocks/>
              <a:stCxn id="282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AA1DC40D-2213-4B14-8112-09C7A2865BD0}"/>
                </a:ext>
              </a:extLst>
            </p:cNvPr>
            <p:cNvCxnSpPr>
              <a:cxnSpLocks/>
              <a:stCxn id="283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B92997EF-6D7E-4C87-8D00-2F1ACB5AA962}"/>
                </a:ext>
              </a:extLst>
            </p:cNvPr>
            <p:cNvCxnSpPr>
              <a:cxnSpLocks/>
              <a:stCxn id="282" idx="6"/>
              <a:endCxn id="283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:a16="http://schemas.microsoft.com/office/drawing/2014/main" id="{D79DE1C7-883C-47F4-8E70-58B4EB328FE5}"/>
                </a:ext>
              </a:extLst>
            </p:cNvPr>
            <p:cNvCxnSpPr>
              <a:cxnSpLocks/>
              <a:stCxn id="283" idx="6"/>
              <a:endCxn id="284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>
              <a:extLst>
                <a:ext uri="{FF2B5EF4-FFF2-40B4-BE49-F238E27FC236}">
                  <a16:creationId xmlns:a16="http://schemas.microsoft.com/office/drawing/2014/main" id="{AAFFB451-B1DC-4495-B341-6445EE8FC1C9}"/>
                </a:ext>
              </a:extLst>
            </p:cNvPr>
            <p:cNvCxnSpPr>
              <a:cxnSpLocks/>
              <a:stCxn id="285" idx="2"/>
              <a:endCxn id="284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:a16="http://schemas.microsoft.com/office/drawing/2014/main" id="{D0B2ED9C-A273-40CD-A70E-F3C04E316367}"/>
                </a:ext>
              </a:extLst>
            </p:cNvPr>
            <p:cNvCxnSpPr>
              <a:cxnSpLocks/>
              <a:stCxn id="306" idx="0"/>
              <a:endCxn id="284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:a16="http://schemas.microsoft.com/office/drawing/2014/main" id="{A82FB7B0-F1F9-40A2-981C-E300FB4AB433}"/>
                </a:ext>
              </a:extLst>
            </p:cNvPr>
            <p:cNvCxnSpPr>
              <a:cxnSpLocks/>
              <a:endCxn id="284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>
              <a:extLst>
                <a:ext uri="{FF2B5EF4-FFF2-40B4-BE49-F238E27FC236}">
                  <a16:creationId xmlns:a16="http://schemas.microsoft.com/office/drawing/2014/main" id="{29EAA0FA-7783-40A6-A1D6-02C0356587F2}"/>
                </a:ext>
              </a:extLst>
            </p:cNvPr>
            <p:cNvCxnSpPr>
              <a:cxnSpLocks/>
              <a:stCxn id="306" idx="2"/>
              <a:endCxn id="285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EDF7C2EC-B2C6-4779-81E6-3FAFD227A155}"/>
                </a:ext>
              </a:extLst>
            </p:cNvPr>
            <p:cNvCxnSpPr>
              <a:cxnSpLocks/>
              <a:stCxn id="288" idx="2"/>
              <a:endCxn id="285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255">
              <a:extLst>
                <a:ext uri="{FF2B5EF4-FFF2-40B4-BE49-F238E27FC236}">
                  <a16:creationId xmlns:a16="http://schemas.microsoft.com/office/drawing/2014/main" id="{8B73CE0F-5857-4FBE-9AA5-1C086D8C8579}"/>
                </a:ext>
              </a:extLst>
            </p:cNvPr>
            <p:cNvCxnSpPr>
              <a:cxnSpLocks/>
              <a:stCxn id="288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66750EFA-B553-44AA-BD0E-2F90E984FCA7}"/>
                </a:ext>
              </a:extLst>
            </p:cNvPr>
            <p:cNvCxnSpPr>
              <a:cxnSpLocks/>
              <a:stCxn id="289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042CC6A0-33D2-43B2-87FB-EFA2486811A5}"/>
                </a:ext>
              </a:extLst>
            </p:cNvPr>
            <p:cNvCxnSpPr>
              <a:cxnSpLocks/>
              <a:stCxn id="289" idx="2"/>
              <a:endCxn id="288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3F72EFF0-E6EC-44B8-8475-8D1D7C14CDD1}"/>
                </a:ext>
              </a:extLst>
            </p:cNvPr>
            <p:cNvCxnSpPr>
              <a:cxnSpLocks/>
              <a:stCxn id="294" idx="4"/>
              <a:endCxn id="289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>
              <a:extLst>
                <a:ext uri="{FF2B5EF4-FFF2-40B4-BE49-F238E27FC236}">
                  <a16:creationId xmlns:a16="http://schemas.microsoft.com/office/drawing/2014/main" id="{9103CFC0-6C29-499B-AD29-181247A3253F}"/>
                </a:ext>
              </a:extLst>
            </p:cNvPr>
            <p:cNvCxnSpPr>
              <a:cxnSpLocks/>
              <a:stCxn id="293" idx="3"/>
              <a:endCxn id="289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>
              <a:extLst>
                <a:ext uri="{FF2B5EF4-FFF2-40B4-BE49-F238E27FC236}">
                  <a16:creationId xmlns:a16="http://schemas.microsoft.com/office/drawing/2014/main" id="{C11A6C73-62CF-42DA-9BB3-78A541EF9DD4}"/>
                </a:ext>
              </a:extLst>
            </p:cNvPr>
            <p:cNvCxnSpPr>
              <a:cxnSpLocks/>
              <a:stCxn id="293" idx="2"/>
              <a:endCxn id="294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>
              <a:extLst>
                <a:ext uri="{FF2B5EF4-FFF2-40B4-BE49-F238E27FC236}">
                  <a16:creationId xmlns:a16="http://schemas.microsoft.com/office/drawing/2014/main" id="{C9F5E034-3384-4868-B51D-0EF3FE4B1792}"/>
                </a:ext>
              </a:extLst>
            </p:cNvPr>
            <p:cNvCxnSpPr>
              <a:cxnSpLocks/>
              <a:stCxn id="293" idx="1"/>
              <a:endCxn id="295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E6E3F94C-B647-4CF0-AEF4-51CE460B6DA4}"/>
                </a:ext>
              </a:extLst>
            </p:cNvPr>
            <p:cNvCxnSpPr>
              <a:cxnSpLocks/>
              <a:stCxn id="291" idx="1"/>
              <a:endCxn id="295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>
              <a:extLst>
                <a:ext uri="{FF2B5EF4-FFF2-40B4-BE49-F238E27FC236}">
                  <a16:creationId xmlns:a16="http://schemas.microsoft.com/office/drawing/2014/main" id="{A5A3A9FA-4DB7-4899-94CD-6831B6F1D132}"/>
                </a:ext>
              </a:extLst>
            </p:cNvPr>
            <p:cNvCxnSpPr>
              <a:cxnSpLocks/>
              <a:stCxn id="291" idx="0"/>
              <a:endCxn id="292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FB265748-D260-46F1-A07B-B7E62DF572FA}"/>
                </a:ext>
              </a:extLst>
            </p:cNvPr>
            <p:cNvCxnSpPr>
              <a:cxnSpLocks/>
              <a:stCxn id="363" idx="7"/>
              <a:endCxn id="428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>
              <a:extLst>
                <a:ext uri="{FF2B5EF4-FFF2-40B4-BE49-F238E27FC236}">
                  <a16:creationId xmlns:a16="http://schemas.microsoft.com/office/drawing/2014/main" id="{AC966C4B-F642-4553-9E7F-D6F6DE484E1E}"/>
                </a:ext>
              </a:extLst>
            </p:cNvPr>
            <p:cNvCxnSpPr>
              <a:cxnSpLocks/>
              <a:endCxn id="290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>
              <a:extLst>
                <a:ext uri="{FF2B5EF4-FFF2-40B4-BE49-F238E27FC236}">
                  <a16:creationId xmlns:a16="http://schemas.microsoft.com/office/drawing/2014/main" id="{5F56F1BD-37DE-4583-920D-EDDFBE266103}"/>
                </a:ext>
              </a:extLst>
            </p:cNvPr>
            <p:cNvCxnSpPr>
              <a:cxnSpLocks/>
              <a:stCxn id="363" idx="0"/>
              <a:endCxn id="427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>
              <a:extLst>
                <a:ext uri="{FF2B5EF4-FFF2-40B4-BE49-F238E27FC236}">
                  <a16:creationId xmlns:a16="http://schemas.microsoft.com/office/drawing/2014/main" id="{EE7AFFC2-B8F8-4AFD-B696-7BD0837B44BD}"/>
                </a:ext>
              </a:extLst>
            </p:cNvPr>
            <p:cNvCxnSpPr>
              <a:cxnSpLocks/>
              <a:stCxn id="375" idx="0"/>
              <a:endCxn id="426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>
              <a:extLst>
                <a:ext uri="{FF2B5EF4-FFF2-40B4-BE49-F238E27FC236}">
                  <a16:creationId xmlns:a16="http://schemas.microsoft.com/office/drawing/2014/main" id="{969F3B65-E810-489E-A445-E77720D20165}"/>
                </a:ext>
              </a:extLst>
            </p:cNvPr>
            <p:cNvCxnSpPr>
              <a:cxnSpLocks/>
              <a:stCxn id="375" idx="1"/>
              <a:endCxn id="292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>
              <a:extLst>
                <a:ext uri="{FF2B5EF4-FFF2-40B4-BE49-F238E27FC236}">
                  <a16:creationId xmlns:a16="http://schemas.microsoft.com/office/drawing/2014/main" id="{1B0BC112-A9C9-48B5-A6C1-4030CB95A28E}"/>
                </a:ext>
              </a:extLst>
            </p:cNvPr>
            <p:cNvCxnSpPr>
              <a:cxnSpLocks/>
              <a:stCxn id="292" idx="2"/>
              <a:endCxn id="295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>
              <a:extLst>
                <a:ext uri="{FF2B5EF4-FFF2-40B4-BE49-F238E27FC236}">
                  <a16:creationId xmlns:a16="http://schemas.microsoft.com/office/drawing/2014/main" id="{0934F7A6-399A-4CAC-A7E9-0BEB6E3ABF2D}"/>
                </a:ext>
              </a:extLst>
            </p:cNvPr>
            <p:cNvCxnSpPr>
              <a:cxnSpLocks/>
              <a:stCxn id="291" idx="2"/>
              <a:endCxn id="293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Straight Connector 271">
              <a:extLst>
                <a:ext uri="{FF2B5EF4-FFF2-40B4-BE49-F238E27FC236}">
                  <a16:creationId xmlns:a16="http://schemas.microsoft.com/office/drawing/2014/main" id="{8C5C9ECE-0069-4B5E-9CCE-19B46B9C941C}"/>
                </a:ext>
              </a:extLst>
            </p:cNvPr>
            <p:cNvCxnSpPr>
              <a:cxnSpLocks/>
              <a:stCxn id="290" idx="1"/>
              <a:endCxn id="293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272">
              <a:extLst>
                <a:ext uri="{FF2B5EF4-FFF2-40B4-BE49-F238E27FC236}">
                  <a16:creationId xmlns:a16="http://schemas.microsoft.com/office/drawing/2014/main" id="{15F4530F-E483-40B9-88CD-C9476422E32F}"/>
                </a:ext>
              </a:extLst>
            </p:cNvPr>
            <p:cNvCxnSpPr>
              <a:cxnSpLocks/>
              <a:stCxn id="290" idx="3"/>
              <a:endCxn id="307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>
              <a:extLst>
                <a:ext uri="{FF2B5EF4-FFF2-40B4-BE49-F238E27FC236}">
                  <a16:creationId xmlns:a16="http://schemas.microsoft.com/office/drawing/2014/main" id="{B8274BE7-0BBC-4EE9-B660-FFBF06EE36D5}"/>
                </a:ext>
              </a:extLst>
            </p:cNvPr>
            <p:cNvCxnSpPr>
              <a:cxnSpLocks/>
              <a:stCxn id="293" idx="4"/>
              <a:endCxn id="307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>
              <a:extLst>
                <a:ext uri="{FF2B5EF4-FFF2-40B4-BE49-F238E27FC236}">
                  <a16:creationId xmlns:a16="http://schemas.microsoft.com/office/drawing/2014/main" id="{0BE2AC43-6ED1-4734-9019-8890AB14F57C}"/>
                </a:ext>
              </a:extLst>
            </p:cNvPr>
            <p:cNvCxnSpPr>
              <a:cxnSpLocks/>
              <a:stCxn id="289" idx="5"/>
              <a:endCxn id="307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275">
              <a:extLst>
                <a:ext uri="{FF2B5EF4-FFF2-40B4-BE49-F238E27FC236}">
                  <a16:creationId xmlns:a16="http://schemas.microsoft.com/office/drawing/2014/main" id="{FBDBEEAC-A05D-45C3-94F5-81CB8E365434}"/>
                </a:ext>
              </a:extLst>
            </p:cNvPr>
            <p:cNvCxnSpPr>
              <a:cxnSpLocks/>
              <a:stCxn id="290" idx="7"/>
              <a:endCxn id="291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276">
              <a:extLst>
                <a:ext uri="{FF2B5EF4-FFF2-40B4-BE49-F238E27FC236}">
                  <a16:creationId xmlns:a16="http://schemas.microsoft.com/office/drawing/2014/main" id="{E4942A7A-00B9-48C7-8A5D-543DE034D568}"/>
                </a:ext>
              </a:extLst>
            </p:cNvPr>
            <p:cNvCxnSpPr>
              <a:cxnSpLocks/>
              <a:stCxn id="288" idx="7"/>
              <a:endCxn id="294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>
              <a:extLst>
                <a:ext uri="{FF2B5EF4-FFF2-40B4-BE49-F238E27FC236}">
                  <a16:creationId xmlns:a16="http://schemas.microsoft.com/office/drawing/2014/main" id="{906F2FA8-D822-486C-B518-F0178594347E}"/>
                </a:ext>
              </a:extLst>
            </p:cNvPr>
            <p:cNvCxnSpPr>
              <a:cxnSpLocks/>
              <a:endCxn id="290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9" name="Oval 278">
              <a:extLst>
                <a:ext uri="{FF2B5EF4-FFF2-40B4-BE49-F238E27FC236}">
                  <a16:creationId xmlns:a16="http://schemas.microsoft.com/office/drawing/2014/main" id="{E04135AD-B34E-4C86-AE95-B91ED87D97D2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8C5492B1-9DA0-4566-AB89-4C3E942CFC6C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30BDA989-BB89-4A73-9463-FBB3DE9CAE52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Oval 281">
              <a:extLst>
                <a:ext uri="{FF2B5EF4-FFF2-40B4-BE49-F238E27FC236}">
                  <a16:creationId xmlns:a16="http://schemas.microsoft.com/office/drawing/2014/main" id="{9410E2AC-D6AB-461E-885D-A3D40782ABF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115DDC6F-E401-4AC2-81B6-47486358B73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Oval 283">
              <a:extLst>
                <a:ext uri="{FF2B5EF4-FFF2-40B4-BE49-F238E27FC236}">
                  <a16:creationId xmlns:a16="http://schemas.microsoft.com/office/drawing/2014/main" id="{01A58AE3-7F6F-47E6-950F-C1D07CA63104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C52BF545-6D1B-4DC6-B148-6B7619A7D8B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Oval 285">
              <a:extLst>
                <a:ext uri="{FF2B5EF4-FFF2-40B4-BE49-F238E27FC236}">
                  <a16:creationId xmlns:a16="http://schemas.microsoft.com/office/drawing/2014/main" id="{2FA6CD32-4868-4861-A413-A22D9747374F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Oval 286">
              <a:extLst>
                <a:ext uri="{FF2B5EF4-FFF2-40B4-BE49-F238E27FC236}">
                  <a16:creationId xmlns:a16="http://schemas.microsoft.com/office/drawing/2014/main" id="{3DC86FF1-EF7B-49A4-8B8D-572E497E48B2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Oval 287">
              <a:extLst>
                <a:ext uri="{FF2B5EF4-FFF2-40B4-BE49-F238E27FC236}">
                  <a16:creationId xmlns:a16="http://schemas.microsoft.com/office/drawing/2014/main" id="{97186B5D-71E6-4754-A38C-299230BF8D8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Oval 288">
              <a:extLst>
                <a:ext uri="{FF2B5EF4-FFF2-40B4-BE49-F238E27FC236}">
                  <a16:creationId xmlns:a16="http://schemas.microsoft.com/office/drawing/2014/main" id="{459398D9-3B32-4949-A360-59A3B04505A0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EB23C537-8A55-40FD-9D25-46F47EE25A0A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2A8671FC-2DD8-4132-AD26-F6E446F3F53B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186ABEF3-0B35-4039-A786-B65F7B13ABA5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5A7BDA52-027F-473E-9F7B-CD41955213E7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5BD262F9-1571-4795-9B1F-B3C108AA58F8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4AED8A0C-A2D6-4093-AC16-074E30A6F1E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CCA917DF-8980-47F7-99A7-9BF89F3DDA3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00B3F6E6-2F47-4C22-B19E-E352A509A57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Oval 297">
              <a:extLst>
                <a:ext uri="{FF2B5EF4-FFF2-40B4-BE49-F238E27FC236}">
                  <a16:creationId xmlns:a16="http://schemas.microsoft.com/office/drawing/2014/main" id="{0EE9B063-0452-4976-B9DE-023F10114FCC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9" name="Straight Connector 298">
              <a:extLst>
                <a:ext uri="{FF2B5EF4-FFF2-40B4-BE49-F238E27FC236}">
                  <a16:creationId xmlns:a16="http://schemas.microsoft.com/office/drawing/2014/main" id="{7E184B9C-2883-4B1E-AB02-A0C0E00F120A}"/>
                </a:ext>
              </a:extLst>
            </p:cNvPr>
            <p:cNvCxnSpPr>
              <a:cxnSpLocks/>
              <a:stCxn id="298" idx="2"/>
              <a:endCxn id="280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Straight Connector 299">
              <a:extLst>
                <a:ext uri="{FF2B5EF4-FFF2-40B4-BE49-F238E27FC236}">
                  <a16:creationId xmlns:a16="http://schemas.microsoft.com/office/drawing/2014/main" id="{1E4CB873-E45B-4AC4-B721-87D85D6CC0AF}"/>
                </a:ext>
              </a:extLst>
            </p:cNvPr>
            <p:cNvCxnSpPr>
              <a:cxnSpLocks/>
              <a:stCxn id="281" idx="4"/>
              <a:endCxn id="282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1" name="Oval 300">
              <a:extLst>
                <a:ext uri="{FF2B5EF4-FFF2-40B4-BE49-F238E27FC236}">
                  <a16:creationId xmlns:a16="http://schemas.microsoft.com/office/drawing/2014/main" id="{AA055FA6-A716-4E54-9407-7435933906B2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2" name="Straight Connector 301">
              <a:extLst>
                <a:ext uri="{FF2B5EF4-FFF2-40B4-BE49-F238E27FC236}">
                  <a16:creationId xmlns:a16="http://schemas.microsoft.com/office/drawing/2014/main" id="{85C74136-4162-4A64-B85E-586C91BFCCF6}"/>
                </a:ext>
              </a:extLst>
            </p:cNvPr>
            <p:cNvCxnSpPr>
              <a:cxnSpLocks/>
              <a:stCxn id="301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Straight Connector 302">
              <a:extLst>
                <a:ext uri="{FF2B5EF4-FFF2-40B4-BE49-F238E27FC236}">
                  <a16:creationId xmlns:a16="http://schemas.microsoft.com/office/drawing/2014/main" id="{A0E9EDB8-8C42-473D-8C66-7867496BA187}"/>
                </a:ext>
              </a:extLst>
            </p:cNvPr>
            <p:cNvCxnSpPr>
              <a:cxnSpLocks/>
              <a:stCxn id="301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Straight Connector 303">
              <a:extLst>
                <a:ext uri="{FF2B5EF4-FFF2-40B4-BE49-F238E27FC236}">
                  <a16:creationId xmlns:a16="http://schemas.microsoft.com/office/drawing/2014/main" id="{E55D9255-3AF7-4C41-AE1F-8409B32F04C3}"/>
                </a:ext>
              </a:extLst>
            </p:cNvPr>
            <p:cNvCxnSpPr>
              <a:cxnSpLocks/>
              <a:stCxn id="301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Straight Connector 304">
              <a:extLst>
                <a:ext uri="{FF2B5EF4-FFF2-40B4-BE49-F238E27FC236}">
                  <a16:creationId xmlns:a16="http://schemas.microsoft.com/office/drawing/2014/main" id="{4344FD83-9983-4424-AAA6-148AE4CCFAD9}"/>
                </a:ext>
              </a:extLst>
            </p:cNvPr>
            <p:cNvCxnSpPr>
              <a:cxnSpLocks/>
              <a:endCxn id="281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6" name="Chord 305">
              <a:extLst>
                <a:ext uri="{FF2B5EF4-FFF2-40B4-BE49-F238E27FC236}">
                  <a16:creationId xmlns:a16="http://schemas.microsoft.com/office/drawing/2014/main" id="{28D4CFF2-1DBE-4876-B3BF-8A7776EF4157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Chord 306">
              <a:extLst>
                <a:ext uri="{FF2B5EF4-FFF2-40B4-BE49-F238E27FC236}">
                  <a16:creationId xmlns:a16="http://schemas.microsoft.com/office/drawing/2014/main" id="{0F2AD8D5-59DD-42AF-8A54-081DDAA505F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8" name="Straight Connector 307">
              <a:extLst>
                <a:ext uri="{FF2B5EF4-FFF2-40B4-BE49-F238E27FC236}">
                  <a16:creationId xmlns:a16="http://schemas.microsoft.com/office/drawing/2014/main" id="{444FA6C2-DCD5-48E6-9B87-9C33B7C104C9}"/>
                </a:ext>
              </a:extLst>
            </p:cNvPr>
            <p:cNvCxnSpPr>
              <a:cxnSpLocks/>
              <a:stCxn id="306" idx="1"/>
              <a:endCxn id="288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>
              <a:extLst>
                <a:ext uri="{FF2B5EF4-FFF2-40B4-BE49-F238E27FC236}">
                  <a16:creationId xmlns:a16="http://schemas.microsoft.com/office/drawing/2014/main" id="{EC17BC5D-1968-4A00-9612-60AF3C1DC048}"/>
                </a:ext>
              </a:extLst>
            </p:cNvPr>
            <p:cNvCxnSpPr>
              <a:cxnSpLocks/>
              <a:endCxn id="360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Straight Connector 309">
              <a:extLst>
                <a:ext uri="{FF2B5EF4-FFF2-40B4-BE49-F238E27FC236}">
                  <a16:creationId xmlns:a16="http://schemas.microsoft.com/office/drawing/2014/main" id="{78C26D02-86DC-4F20-AD2A-20EE17100464}"/>
                </a:ext>
              </a:extLst>
            </p:cNvPr>
            <p:cNvCxnSpPr>
              <a:cxnSpLocks/>
              <a:endCxn id="375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Straight Connector 310">
              <a:extLst>
                <a:ext uri="{FF2B5EF4-FFF2-40B4-BE49-F238E27FC236}">
                  <a16:creationId xmlns:a16="http://schemas.microsoft.com/office/drawing/2014/main" id="{B901A91C-F420-44C0-A758-2D50358BB2CF}"/>
                </a:ext>
              </a:extLst>
            </p:cNvPr>
            <p:cNvCxnSpPr>
              <a:cxnSpLocks/>
              <a:stCxn id="360" idx="0"/>
              <a:endCxn id="375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>
              <a:extLst>
                <a:ext uri="{FF2B5EF4-FFF2-40B4-BE49-F238E27FC236}">
                  <a16:creationId xmlns:a16="http://schemas.microsoft.com/office/drawing/2014/main" id="{789DB2A7-80EE-4CFF-AC06-49621DD9B1D1}"/>
                </a:ext>
              </a:extLst>
            </p:cNvPr>
            <p:cNvCxnSpPr>
              <a:cxnSpLocks/>
              <a:stCxn id="426" idx="2"/>
              <a:endCxn id="362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>
              <a:extLst>
                <a:ext uri="{FF2B5EF4-FFF2-40B4-BE49-F238E27FC236}">
                  <a16:creationId xmlns:a16="http://schemas.microsoft.com/office/drawing/2014/main" id="{998575A5-C5D1-4804-B4EB-7907C235F278}"/>
                </a:ext>
              </a:extLst>
            </p:cNvPr>
            <p:cNvCxnSpPr>
              <a:cxnSpLocks/>
              <a:stCxn id="360" idx="7"/>
              <a:endCxn id="362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>
              <a:extLst>
                <a:ext uri="{FF2B5EF4-FFF2-40B4-BE49-F238E27FC236}">
                  <a16:creationId xmlns:a16="http://schemas.microsoft.com/office/drawing/2014/main" id="{EA80B120-CD43-41C6-AC7B-E7CD8E94F0C4}"/>
                </a:ext>
              </a:extLst>
            </p:cNvPr>
            <p:cNvCxnSpPr>
              <a:cxnSpLocks/>
              <a:endCxn id="375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>
              <a:extLst>
                <a:ext uri="{FF2B5EF4-FFF2-40B4-BE49-F238E27FC236}">
                  <a16:creationId xmlns:a16="http://schemas.microsoft.com/office/drawing/2014/main" id="{28C8C297-0234-4A22-A5F7-1B79EEC2A404}"/>
                </a:ext>
              </a:extLst>
            </p:cNvPr>
            <p:cNvCxnSpPr>
              <a:cxnSpLocks/>
              <a:stCxn id="375" idx="6"/>
              <a:endCxn id="362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Straight Connector 315">
              <a:extLst>
                <a:ext uri="{FF2B5EF4-FFF2-40B4-BE49-F238E27FC236}">
                  <a16:creationId xmlns:a16="http://schemas.microsoft.com/office/drawing/2014/main" id="{FFF6B43D-DCD2-411F-98EE-485281DB961A}"/>
                </a:ext>
              </a:extLst>
            </p:cNvPr>
            <p:cNvCxnSpPr>
              <a:cxnSpLocks/>
              <a:stCxn id="361" idx="0"/>
              <a:endCxn id="362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Connector 316">
              <a:extLst>
                <a:ext uri="{FF2B5EF4-FFF2-40B4-BE49-F238E27FC236}">
                  <a16:creationId xmlns:a16="http://schemas.microsoft.com/office/drawing/2014/main" id="{C6138CA4-90DD-4B41-9514-5327FF10A391}"/>
                </a:ext>
              </a:extLst>
            </p:cNvPr>
            <p:cNvCxnSpPr>
              <a:cxnSpLocks/>
              <a:stCxn id="364" idx="1"/>
              <a:endCxn id="362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317">
              <a:extLst>
                <a:ext uri="{FF2B5EF4-FFF2-40B4-BE49-F238E27FC236}">
                  <a16:creationId xmlns:a16="http://schemas.microsoft.com/office/drawing/2014/main" id="{1387748F-CA4F-45D8-85AF-1FBE8B866CA3}"/>
                </a:ext>
              </a:extLst>
            </p:cNvPr>
            <p:cNvCxnSpPr>
              <a:cxnSpLocks/>
              <a:stCxn id="364" idx="0"/>
              <a:endCxn id="363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>
              <a:extLst>
                <a:ext uri="{FF2B5EF4-FFF2-40B4-BE49-F238E27FC236}">
                  <a16:creationId xmlns:a16="http://schemas.microsoft.com/office/drawing/2014/main" id="{72956221-B676-447C-B9DD-085A3BB85F21}"/>
                </a:ext>
              </a:extLst>
            </p:cNvPr>
            <p:cNvCxnSpPr>
              <a:cxnSpLocks/>
              <a:stCxn id="363" idx="2"/>
              <a:endCxn id="362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319">
              <a:extLst>
                <a:ext uri="{FF2B5EF4-FFF2-40B4-BE49-F238E27FC236}">
                  <a16:creationId xmlns:a16="http://schemas.microsoft.com/office/drawing/2014/main" id="{5919CFFE-9B03-43F7-BB98-9DCE4363A413}"/>
                </a:ext>
              </a:extLst>
            </p:cNvPr>
            <p:cNvCxnSpPr>
              <a:cxnSpLocks/>
              <a:stCxn id="363" idx="7"/>
              <a:endCxn id="371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>
              <a:extLst>
                <a:ext uri="{FF2B5EF4-FFF2-40B4-BE49-F238E27FC236}">
                  <a16:creationId xmlns:a16="http://schemas.microsoft.com/office/drawing/2014/main" id="{CE6DAF90-054B-45FD-A8BE-AA4AD3F7304B}"/>
                </a:ext>
              </a:extLst>
            </p:cNvPr>
            <p:cNvCxnSpPr>
              <a:cxnSpLocks/>
              <a:stCxn id="363" idx="6"/>
              <a:endCxn id="370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>
              <a:extLst>
                <a:ext uri="{FF2B5EF4-FFF2-40B4-BE49-F238E27FC236}">
                  <a16:creationId xmlns:a16="http://schemas.microsoft.com/office/drawing/2014/main" id="{2B446FD8-EC95-4A59-81DC-AA0905A8FEA0}"/>
                </a:ext>
              </a:extLst>
            </p:cNvPr>
            <p:cNvCxnSpPr>
              <a:cxnSpLocks/>
              <a:stCxn id="370" idx="7"/>
              <a:endCxn id="371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>
              <a:extLst>
                <a:ext uri="{FF2B5EF4-FFF2-40B4-BE49-F238E27FC236}">
                  <a16:creationId xmlns:a16="http://schemas.microsoft.com/office/drawing/2014/main" id="{D11C0E1F-126C-4C7C-9359-0B0EB7E23951}"/>
                </a:ext>
              </a:extLst>
            </p:cNvPr>
            <p:cNvCxnSpPr>
              <a:cxnSpLocks/>
              <a:stCxn id="427" idx="1"/>
              <a:endCxn id="362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>
              <a:extLst>
                <a:ext uri="{FF2B5EF4-FFF2-40B4-BE49-F238E27FC236}">
                  <a16:creationId xmlns:a16="http://schemas.microsoft.com/office/drawing/2014/main" id="{B1B077D1-AE77-4790-A4D3-EDDAFBE4AD79}"/>
                </a:ext>
              </a:extLst>
            </p:cNvPr>
            <p:cNvCxnSpPr>
              <a:cxnSpLocks/>
              <a:endCxn id="360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Straight Connector 324">
              <a:extLst>
                <a:ext uri="{FF2B5EF4-FFF2-40B4-BE49-F238E27FC236}">
                  <a16:creationId xmlns:a16="http://schemas.microsoft.com/office/drawing/2014/main" id="{36A0B4EC-A9D5-4874-85D0-4DD07D4D5357}"/>
                </a:ext>
              </a:extLst>
            </p:cNvPr>
            <p:cNvCxnSpPr>
              <a:cxnSpLocks/>
              <a:stCxn id="361" idx="2"/>
              <a:endCxn id="360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Straight Connector 325">
              <a:extLst>
                <a:ext uri="{FF2B5EF4-FFF2-40B4-BE49-F238E27FC236}">
                  <a16:creationId xmlns:a16="http://schemas.microsoft.com/office/drawing/2014/main" id="{70AF63E9-A691-4C2B-96DC-E0A55EFE79B8}"/>
                </a:ext>
              </a:extLst>
            </p:cNvPr>
            <p:cNvCxnSpPr>
              <a:cxnSpLocks/>
              <a:stCxn id="376" idx="0"/>
              <a:endCxn id="360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Straight Connector 326">
              <a:extLst>
                <a:ext uri="{FF2B5EF4-FFF2-40B4-BE49-F238E27FC236}">
                  <a16:creationId xmlns:a16="http://schemas.microsoft.com/office/drawing/2014/main" id="{C98890E5-F733-4BD1-9F15-A377B562DE6C}"/>
                </a:ext>
              </a:extLst>
            </p:cNvPr>
            <p:cNvCxnSpPr>
              <a:cxnSpLocks/>
              <a:endCxn id="360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Straight Connector 327">
              <a:extLst>
                <a:ext uri="{FF2B5EF4-FFF2-40B4-BE49-F238E27FC236}">
                  <a16:creationId xmlns:a16="http://schemas.microsoft.com/office/drawing/2014/main" id="{952932B9-3B9C-47F5-A4E7-1273B9D16590}"/>
                </a:ext>
              </a:extLst>
            </p:cNvPr>
            <p:cNvCxnSpPr>
              <a:cxnSpLocks/>
              <a:stCxn id="376" idx="2"/>
              <a:endCxn id="361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Connector 328">
              <a:extLst>
                <a:ext uri="{FF2B5EF4-FFF2-40B4-BE49-F238E27FC236}">
                  <a16:creationId xmlns:a16="http://schemas.microsoft.com/office/drawing/2014/main" id="{CEF81320-CCA6-48C5-90ED-C2CF9F3BB076}"/>
                </a:ext>
              </a:extLst>
            </p:cNvPr>
            <p:cNvCxnSpPr>
              <a:cxnSpLocks/>
              <a:stCxn id="364" idx="2"/>
              <a:endCxn id="361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329">
              <a:extLst>
                <a:ext uri="{FF2B5EF4-FFF2-40B4-BE49-F238E27FC236}">
                  <a16:creationId xmlns:a16="http://schemas.microsoft.com/office/drawing/2014/main" id="{F7D6AFDB-8233-411A-AAD8-5F807321294C}"/>
                </a:ext>
              </a:extLst>
            </p:cNvPr>
            <p:cNvCxnSpPr>
              <a:cxnSpLocks/>
              <a:stCxn id="364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Connector 330">
              <a:extLst>
                <a:ext uri="{FF2B5EF4-FFF2-40B4-BE49-F238E27FC236}">
                  <a16:creationId xmlns:a16="http://schemas.microsoft.com/office/drawing/2014/main" id="{EC452515-2D1B-4D48-A0C4-14D38BBB5D0B}"/>
                </a:ext>
              </a:extLst>
            </p:cNvPr>
            <p:cNvCxnSpPr>
              <a:cxnSpLocks/>
              <a:stCxn id="365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Connector 331">
              <a:extLst>
                <a:ext uri="{FF2B5EF4-FFF2-40B4-BE49-F238E27FC236}">
                  <a16:creationId xmlns:a16="http://schemas.microsoft.com/office/drawing/2014/main" id="{51039415-542D-43C0-A772-285C2A26B200}"/>
                </a:ext>
              </a:extLst>
            </p:cNvPr>
            <p:cNvCxnSpPr>
              <a:cxnSpLocks/>
              <a:stCxn id="365" idx="2"/>
              <a:endCxn id="364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Straight Connector 332">
              <a:extLst>
                <a:ext uri="{FF2B5EF4-FFF2-40B4-BE49-F238E27FC236}">
                  <a16:creationId xmlns:a16="http://schemas.microsoft.com/office/drawing/2014/main" id="{B2024C51-9B95-439A-AD66-53986FB726CC}"/>
                </a:ext>
              </a:extLst>
            </p:cNvPr>
            <p:cNvCxnSpPr>
              <a:cxnSpLocks/>
              <a:stCxn id="370" idx="4"/>
              <a:endCxn id="365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Straight Connector 333">
              <a:extLst>
                <a:ext uri="{FF2B5EF4-FFF2-40B4-BE49-F238E27FC236}">
                  <a16:creationId xmlns:a16="http://schemas.microsoft.com/office/drawing/2014/main" id="{4A55F1D2-4D93-468D-9F4C-6B767FF87608}"/>
                </a:ext>
              </a:extLst>
            </p:cNvPr>
            <p:cNvCxnSpPr>
              <a:cxnSpLocks/>
              <a:stCxn id="369" idx="3"/>
              <a:endCxn id="365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334">
              <a:extLst>
                <a:ext uri="{FF2B5EF4-FFF2-40B4-BE49-F238E27FC236}">
                  <a16:creationId xmlns:a16="http://schemas.microsoft.com/office/drawing/2014/main" id="{C19949A7-C92B-4983-BDEC-67F5A5078671}"/>
                </a:ext>
              </a:extLst>
            </p:cNvPr>
            <p:cNvCxnSpPr>
              <a:cxnSpLocks/>
              <a:stCxn id="369" idx="2"/>
              <a:endCxn id="370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335">
              <a:extLst>
                <a:ext uri="{FF2B5EF4-FFF2-40B4-BE49-F238E27FC236}">
                  <a16:creationId xmlns:a16="http://schemas.microsoft.com/office/drawing/2014/main" id="{B755025B-01FD-4D43-9B4B-12A4866F4FAD}"/>
                </a:ext>
              </a:extLst>
            </p:cNvPr>
            <p:cNvCxnSpPr>
              <a:cxnSpLocks/>
              <a:stCxn id="369" idx="1"/>
              <a:endCxn id="371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Straight Connector 336">
              <a:extLst>
                <a:ext uri="{FF2B5EF4-FFF2-40B4-BE49-F238E27FC236}">
                  <a16:creationId xmlns:a16="http://schemas.microsoft.com/office/drawing/2014/main" id="{F5F6DE21-CC6D-4EBC-84E4-E8F521B9CC9B}"/>
                </a:ext>
              </a:extLst>
            </p:cNvPr>
            <p:cNvCxnSpPr>
              <a:cxnSpLocks/>
              <a:stCxn id="367" idx="1"/>
              <a:endCxn id="371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Straight Connector 337">
              <a:extLst>
                <a:ext uri="{FF2B5EF4-FFF2-40B4-BE49-F238E27FC236}">
                  <a16:creationId xmlns:a16="http://schemas.microsoft.com/office/drawing/2014/main" id="{EB697230-A569-4613-A7AE-24FDCA8B57B8}"/>
                </a:ext>
              </a:extLst>
            </p:cNvPr>
            <p:cNvCxnSpPr>
              <a:cxnSpLocks/>
              <a:stCxn id="367" idx="0"/>
              <a:endCxn id="368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Straight Connector 338">
              <a:extLst>
                <a:ext uri="{FF2B5EF4-FFF2-40B4-BE49-F238E27FC236}">
                  <a16:creationId xmlns:a16="http://schemas.microsoft.com/office/drawing/2014/main" id="{A3CE513B-D11A-452C-95F8-6EDE3B110406}"/>
                </a:ext>
              </a:extLst>
            </p:cNvPr>
            <p:cNvCxnSpPr>
              <a:cxnSpLocks/>
              <a:stCxn id="373" idx="0"/>
              <a:endCxn id="372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Straight Connector 339">
              <a:extLst>
                <a:ext uri="{FF2B5EF4-FFF2-40B4-BE49-F238E27FC236}">
                  <a16:creationId xmlns:a16="http://schemas.microsoft.com/office/drawing/2014/main" id="{42DDD300-0B37-4843-B94A-6816EC4D236E}"/>
                </a:ext>
              </a:extLst>
            </p:cNvPr>
            <p:cNvCxnSpPr>
              <a:cxnSpLocks/>
              <a:stCxn id="401" idx="7"/>
              <a:endCxn id="372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Straight Connector 340">
              <a:extLst>
                <a:ext uri="{FF2B5EF4-FFF2-40B4-BE49-F238E27FC236}">
                  <a16:creationId xmlns:a16="http://schemas.microsoft.com/office/drawing/2014/main" id="{97E13790-07D9-42D8-9C81-CAB74D51E509}"/>
                </a:ext>
              </a:extLst>
            </p:cNvPr>
            <p:cNvCxnSpPr>
              <a:cxnSpLocks/>
              <a:endCxn id="373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Straight Connector 341">
              <a:extLst>
                <a:ext uri="{FF2B5EF4-FFF2-40B4-BE49-F238E27FC236}">
                  <a16:creationId xmlns:a16="http://schemas.microsoft.com/office/drawing/2014/main" id="{D88DB5DF-4EA5-4C04-8B59-6AB8C890CE3A}"/>
                </a:ext>
              </a:extLst>
            </p:cNvPr>
            <p:cNvCxnSpPr>
              <a:cxnSpLocks/>
              <a:stCxn id="400" idx="5"/>
              <a:endCxn id="374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Straight Connector 342">
              <a:extLst>
                <a:ext uri="{FF2B5EF4-FFF2-40B4-BE49-F238E27FC236}">
                  <a16:creationId xmlns:a16="http://schemas.microsoft.com/office/drawing/2014/main" id="{3D10A8DE-876A-4EF9-9BCD-5A868CD92BF8}"/>
                </a:ext>
              </a:extLst>
            </p:cNvPr>
            <p:cNvCxnSpPr>
              <a:cxnSpLocks/>
              <a:endCxn id="374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Straight Connector 343">
              <a:extLst>
                <a:ext uri="{FF2B5EF4-FFF2-40B4-BE49-F238E27FC236}">
                  <a16:creationId xmlns:a16="http://schemas.microsoft.com/office/drawing/2014/main" id="{05977368-D475-41FC-9BD1-7865E3B68B30}"/>
                </a:ext>
              </a:extLst>
            </p:cNvPr>
            <p:cNvCxnSpPr>
              <a:cxnSpLocks/>
              <a:stCxn id="374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Straight Connector 344">
              <a:extLst>
                <a:ext uri="{FF2B5EF4-FFF2-40B4-BE49-F238E27FC236}">
                  <a16:creationId xmlns:a16="http://schemas.microsoft.com/office/drawing/2014/main" id="{067275D2-B467-4C84-B854-CF85E21C0631}"/>
                </a:ext>
              </a:extLst>
            </p:cNvPr>
            <p:cNvCxnSpPr>
              <a:cxnSpLocks/>
              <a:stCxn id="374" idx="3"/>
              <a:endCxn id="366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Straight Connector 345">
              <a:extLst>
                <a:ext uri="{FF2B5EF4-FFF2-40B4-BE49-F238E27FC236}">
                  <a16:creationId xmlns:a16="http://schemas.microsoft.com/office/drawing/2014/main" id="{5F1EAD1F-105F-4CDC-92A1-B9091E1BE060}"/>
                </a:ext>
              </a:extLst>
            </p:cNvPr>
            <p:cNvCxnSpPr>
              <a:cxnSpLocks/>
              <a:stCxn id="374" idx="1"/>
              <a:endCxn id="367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Straight Connector 346">
              <a:extLst>
                <a:ext uri="{FF2B5EF4-FFF2-40B4-BE49-F238E27FC236}">
                  <a16:creationId xmlns:a16="http://schemas.microsoft.com/office/drawing/2014/main" id="{812A71D5-AB21-4848-879C-BF9E3225E6A5}"/>
                </a:ext>
              </a:extLst>
            </p:cNvPr>
            <p:cNvCxnSpPr>
              <a:cxnSpLocks/>
              <a:stCxn id="373" idx="2"/>
              <a:endCxn id="367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Straight Connector 347">
              <a:extLst>
                <a:ext uri="{FF2B5EF4-FFF2-40B4-BE49-F238E27FC236}">
                  <a16:creationId xmlns:a16="http://schemas.microsoft.com/office/drawing/2014/main" id="{E2633FAE-0F3D-4612-B80E-97B404C88C50}"/>
                </a:ext>
              </a:extLst>
            </p:cNvPr>
            <p:cNvCxnSpPr>
              <a:cxnSpLocks/>
              <a:stCxn id="372" idx="3"/>
              <a:endCxn id="367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Straight Connector 348">
              <a:extLst>
                <a:ext uri="{FF2B5EF4-FFF2-40B4-BE49-F238E27FC236}">
                  <a16:creationId xmlns:a16="http://schemas.microsoft.com/office/drawing/2014/main" id="{6F109A7D-23F1-48B1-888C-220826EFB185}"/>
                </a:ext>
              </a:extLst>
            </p:cNvPr>
            <p:cNvCxnSpPr>
              <a:cxnSpLocks/>
              <a:stCxn id="372" idx="2"/>
              <a:endCxn id="368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Straight Connector 349">
              <a:extLst>
                <a:ext uri="{FF2B5EF4-FFF2-40B4-BE49-F238E27FC236}">
                  <a16:creationId xmlns:a16="http://schemas.microsoft.com/office/drawing/2014/main" id="{FDCE7B84-963B-431A-8151-70B118C4B57A}"/>
                </a:ext>
              </a:extLst>
            </p:cNvPr>
            <p:cNvCxnSpPr>
              <a:cxnSpLocks/>
              <a:stCxn id="368" idx="1"/>
              <a:endCxn id="371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Straight Connector 350">
              <a:extLst>
                <a:ext uri="{FF2B5EF4-FFF2-40B4-BE49-F238E27FC236}">
                  <a16:creationId xmlns:a16="http://schemas.microsoft.com/office/drawing/2014/main" id="{82FAE79D-5228-4D29-B7FB-ED0B70163840}"/>
                </a:ext>
              </a:extLst>
            </p:cNvPr>
            <p:cNvCxnSpPr>
              <a:cxnSpLocks/>
              <a:stCxn id="367" idx="2"/>
              <a:endCxn id="369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351">
              <a:extLst>
                <a:ext uri="{FF2B5EF4-FFF2-40B4-BE49-F238E27FC236}">
                  <a16:creationId xmlns:a16="http://schemas.microsoft.com/office/drawing/2014/main" id="{4AF9E01C-B022-4431-9F06-E287DC35B90E}"/>
                </a:ext>
              </a:extLst>
            </p:cNvPr>
            <p:cNvCxnSpPr>
              <a:cxnSpLocks/>
              <a:stCxn id="366" idx="1"/>
              <a:endCxn id="369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Straight Connector 352">
              <a:extLst>
                <a:ext uri="{FF2B5EF4-FFF2-40B4-BE49-F238E27FC236}">
                  <a16:creationId xmlns:a16="http://schemas.microsoft.com/office/drawing/2014/main" id="{E2E5F3D5-D0E1-452F-B41A-3A8311642A21}"/>
                </a:ext>
              </a:extLst>
            </p:cNvPr>
            <p:cNvCxnSpPr>
              <a:cxnSpLocks/>
              <a:stCxn id="366" idx="3"/>
              <a:endCxn id="377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Straight Connector 353">
              <a:extLst>
                <a:ext uri="{FF2B5EF4-FFF2-40B4-BE49-F238E27FC236}">
                  <a16:creationId xmlns:a16="http://schemas.microsoft.com/office/drawing/2014/main" id="{D2CF1BE6-46B8-46E9-8A6D-88A1291EB9DB}"/>
                </a:ext>
              </a:extLst>
            </p:cNvPr>
            <p:cNvCxnSpPr>
              <a:cxnSpLocks/>
              <a:stCxn id="369" idx="4"/>
              <a:endCxn id="377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Straight Connector 354">
              <a:extLst>
                <a:ext uri="{FF2B5EF4-FFF2-40B4-BE49-F238E27FC236}">
                  <a16:creationId xmlns:a16="http://schemas.microsoft.com/office/drawing/2014/main" id="{E2464A55-51F4-41A6-BDCE-EEFEE9435F39}"/>
                </a:ext>
              </a:extLst>
            </p:cNvPr>
            <p:cNvCxnSpPr>
              <a:cxnSpLocks/>
              <a:stCxn id="365" idx="5"/>
              <a:endCxn id="377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Straight Connector 355">
              <a:extLst>
                <a:ext uri="{FF2B5EF4-FFF2-40B4-BE49-F238E27FC236}">
                  <a16:creationId xmlns:a16="http://schemas.microsoft.com/office/drawing/2014/main" id="{CA017B64-0FAE-42FE-A697-95B0CD79CAFD}"/>
                </a:ext>
              </a:extLst>
            </p:cNvPr>
            <p:cNvCxnSpPr>
              <a:cxnSpLocks/>
              <a:stCxn id="366" idx="7"/>
              <a:endCxn id="367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Straight Connector 356">
              <a:extLst>
                <a:ext uri="{FF2B5EF4-FFF2-40B4-BE49-F238E27FC236}">
                  <a16:creationId xmlns:a16="http://schemas.microsoft.com/office/drawing/2014/main" id="{FFA65365-4610-4BC3-ABDA-E05C4952074C}"/>
                </a:ext>
              </a:extLst>
            </p:cNvPr>
            <p:cNvCxnSpPr>
              <a:cxnSpLocks/>
              <a:stCxn id="364" idx="7"/>
              <a:endCxn id="370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Straight Connector 357">
              <a:extLst>
                <a:ext uri="{FF2B5EF4-FFF2-40B4-BE49-F238E27FC236}">
                  <a16:creationId xmlns:a16="http://schemas.microsoft.com/office/drawing/2014/main" id="{260044F5-AB8B-4D74-9DA2-22172CB47D7E}"/>
                </a:ext>
              </a:extLst>
            </p:cNvPr>
            <p:cNvCxnSpPr>
              <a:cxnSpLocks/>
              <a:endCxn id="366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Straight Connector 358">
              <a:extLst>
                <a:ext uri="{FF2B5EF4-FFF2-40B4-BE49-F238E27FC236}">
                  <a16:creationId xmlns:a16="http://schemas.microsoft.com/office/drawing/2014/main" id="{CF997CB2-EE23-4B3F-8B33-A1AB4AABB123}"/>
                </a:ext>
              </a:extLst>
            </p:cNvPr>
            <p:cNvCxnSpPr>
              <a:cxnSpLocks/>
              <a:stCxn id="374" idx="7"/>
              <a:endCxn id="373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0" name="Oval 359">
              <a:extLst>
                <a:ext uri="{FF2B5EF4-FFF2-40B4-BE49-F238E27FC236}">
                  <a16:creationId xmlns:a16="http://schemas.microsoft.com/office/drawing/2014/main" id="{2BF7CF02-0951-4FC1-9A53-2DF098374936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1" name="Oval 360">
              <a:extLst>
                <a:ext uri="{FF2B5EF4-FFF2-40B4-BE49-F238E27FC236}">
                  <a16:creationId xmlns:a16="http://schemas.microsoft.com/office/drawing/2014/main" id="{6654CAAF-887A-4D94-8B94-CD62BC9B1A1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2" name="Oval 361">
              <a:extLst>
                <a:ext uri="{FF2B5EF4-FFF2-40B4-BE49-F238E27FC236}">
                  <a16:creationId xmlns:a16="http://schemas.microsoft.com/office/drawing/2014/main" id="{2B3EEFCD-D1DF-4416-B576-493369DE4F56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3" name="Oval 362">
              <a:extLst>
                <a:ext uri="{FF2B5EF4-FFF2-40B4-BE49-F238E27FC236}">
                  <a16:creationId xmlns:a16="http://schemas.microsoft.com/office/drawing/2014/main" id="{A723E2C2-B21B-4FF7-A5CE-794DD3642936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Oval 363">
              <a:extLst>
                <a:ext uri="{FF2B5EF4-FFF2-40B4-BE49-F238E27FC236}">
                  <a16:creationId xmlns:a16="http://schemas.microsoft.com/office/drawing/2014/main" id="{EF7697D1-C724-466D-80AD-D298A03F93E8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Oval 364">
              <a:extLst>
                <a:ext uri="{FF2B5EF4-FFF2-40B4-BE49-F238E27FC236}">
                  <a16:creationId xmlns:a16="http://schemas.microsoft.com/office/drawing/2014/main" id="{B0E84311-C529-4F8F-B4D5-44FBD7BD8C72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Oval 365">
              <a:extLst>
                <a:ext uri="{FF2B5EF4-FFF2-40B4-BE49-F238E27FC236}">
                  <a16:creationId xmlns:a16="http://schemas.microsoft.com/office/drawing/2014/main" id="{518A8EBF-F9A3-4656-A45C-2DCBE391AE92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Oval 366">
              <a:extLst>
                <a:ext uri="{FF2B5EF4-FFF2-40B4-BE49-F238E27FC236}">
                  <a16:creationId xmlns:a16="http://schemas.microsoft.com/office/drawing/2014/main" id="{E62137AD-1423-40E5-9BDD-60190AB93310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8" name="Oval 367">
              <a:extLst>
                <a:ext uri="{FF2B5EF4-FFF2-40B4-BE49-F238E27FC236}">
                  <a16:creationId xmlns:a16="http://schemas.microsoft.com/office/drawing/2014/main" id="{D8048B5F-1A77-4CD2-90C8-C994712AC692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9" name="Oval 368">
              <a:extLst>
                <a:ext uri="{FF2B5EF4-FFF2-40B4-BE49-F238E27FC236}">
                  <a16:creationId xmlns:a16="http://schemas.microsoft.com/office/drawing/2014/main" id="{9AF83336-CD92-4ADE-BF73-C6BE7C14D9C9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0" name="Oval 369">
              <a:extLst>
                <a:ext uri="{FF2B5EF4-FFF2-40B4-BE49-F238E27FC236}">
                  <a16:creationId xmlns:a16="http://schemas.microsoft.com/office/drawing/2014/main" id="{0CB98107-01D4-465B-AA20-F01889572F70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1" name="Oval 370">
              <a:extLst>
                <a:ext uri="{FF2B5EF4-FFF2-40B4-BE49-F238E27FC236}">
                  <a16:creationId xmlns:a16="http://schemas.microsoft.com/office/drawing/2014/main" id="{D9FF8CC2-C847-4A18-AE88-C5BB34DD2E5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2" name="Oval 371">
              <a:extLst>
                <a:ext uri="{FF2B5EF4-FFF2-40B4-BE49-F238E27FC236}">
                  <a16:creationId xmlns:a16="http://schemas.microsoft.com/office/drawing/2014/main" id="{82E93249-E7CF-42C2-A5E3-8AF8D64027ED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Oval 372">
              <a:extLst>
                <a:ext uri="{FF2B5EF4-FFF2-40B4-BE49-F238E27FC236}">
                  <a16:creationId xmlns:a16="http://schemas.microsoft.com/office/drawing/2014/main" id="{8CC0E03F-55C4-4142-98CE-C35224EEA87A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4" name="Oval 373">
              <a:extLst>
                <a:ext uri="{FF2B5EF4-FFF2-40B4-BE49-F238E27FC236}">
                  <a16:creationId xmlns:a16="http://schemas.microsoft.com/office/drawing/2014/main" id="{1D4FEC50-175F-4F4A-A514-35FF8B7EDA73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5" name="Oval 374">
              <a:extLst>
                <a:ext uri="{FF2B5EF4-FFF2-40B4-BE49-F238E27FC236}">
                  <a16:creationId xmlns:a16="http://schemas.microsoft.com/office/drawing/2014/main" id="{152027B5-AA2B-4246-818E-E84A7D58DAD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6" name="Chord 375">
              <a:extLst>
                <a:ext uri="{FF2B5EF4-FFF2-40B4-BE49-F238E27FC236}">
                  <a16:creationId xmlns:a16="http://schemas.microsoft.com/office/drawing/2014/main" id="{5377161F-1164-4F3A-BEB4-16EE81F7FFC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7" name="Chord 376">
              <a:extLst>
                <a:ext uri="{FF2B5EF4-FFF2-40B4-BE49-F238E27FC236}">
                  <a16:creationId xmlns:a16="http://schemas.microsoft.com/office/drawing/2014/main" id="{BBA07DEA-30DC-40D8-8F3F-386F5F00EEC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8" name="Straight Connector 377">
              <a:extLst>
                <a:ext uri="{FF2B5EF4-FFF2-40B4-BE49-F238E27FC236}">
                  <a16:creationId xmlns:a16="http://schemas.microsoft.com/office/drawing/2014/main" id="{A39C8ABC-68DF-4391-B376-87C730E725A1}"/>
                </a:ext>
              </a:extLst>
            </p:cNvPr>
            <p:cNvCxnSpPr>
              <a:cxnSpLocks/>
              <a:stCxn id="376" idx="1"/>
              <a:endCxn id="364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Straight Connector 378">
              <a:extLst>
                <a:ext uri="{FF2B5EF4-FFF2-40B4-BE49-F238E27FC236}">
                  <a16:creationId xmlns:a16="http://schemas.microsoft.com/office/drawing/2014/main" id="{637B1A2B-A174-4773-8BE4-EAD1631DC62C}"/>
                </a:ext>
              </a:extLst>
            </p:cNvPr>
            <p:cNvCxnSpPr>
              <a:cxnSpLocks/>
              <a:stCxn id="398" idx="6"/>
              <a:endCxn id="372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Straight Connector 379">
              <a:extLst>
                <a:ext uri="{FF2B5EF4-FFF2-40B4-BE49-F238E27FC236}">
                  <a16:creationId xmlns:a16="http://schemas.microsoft.com/office/drawing/2014/main" id="{4E784C83-9452-43CB-99B3-2F33E21084BF}"/>
                </a:ext>
              </a:extLst>
            </p:cNvPr>
            <p:cNvCxnSpPr>
              <a:cxnSpLocks/>
              <a:stCxn id="395" idx="4"/>
              <a:endCxn id="401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Straight Connector 380">
              <a:extLst>
                <a:ext uri="{FF2B5EF4-FFF2-40B4-BE49-F238E27FC236}">
                  <a16:creationId xmlns:a16="http://schemas.microsoft.com/office/drawing/2014/main" id="{84147A60-A408-46E2-BBB4-F19B00237FE2}"/>
                </a:ext>
              </a:extLst>
            </p:cNvPr>
            <p:cNvCxnSpPr>
              <a:cxnSpLocks/>
              <a:stCxn id="401" idx="4"/>
              <a:endCxn id="400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Straight Connector 381">
              <a:extLst>
                <a:ext uri="{FF2B5EF4-FFF2-40B4-BE49-F238E27FC236}">
                  <a16:creationId xmlns:a16="http://schemas.microsoft.com/office/drawing/2014/main" id="{C57D33F0-D5D2-4E9C-8FDE-545F9AD95BE0}"/>
                </a:ext>
              </a:extLst>
            </p:cNvPr>
            <p:cNvCxnSpPr>
              <a:cxnSpLocks/>
              <a:stCxn id="399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Straight Connector 382">
              <a:extLst>
                <a:ext uri="{FF2B5EF4-FFF2-40B4-BE49-F238E27FC236}">
                  <a16:creationId xmlns:a16="http://schemas.microsoft.com/office/drawing/2014/main" id="{6D73257D-6AA1-4DBE-8A91-09CF8AB21615}"/>
                </a:ext>
              </a:extLst>
            </p:cNvPr>
            <p:cNvCxnSpPr>
              <a:cxnSpLocks/>
              <a:stCxn id="399" idx="0"/>
              <a:endCxn id="400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Straight Connector 383">
              <a:extLst>
                <a:ext uri="{FF2B5EF4-FFF2-40B4-BE49-F238E27FC236}">
                  <a16:creationId xmlns:a16="http://schemas.microsoft.com/office/drawing/2014/main" id="{04A882FA-74F8-4630-8CFF-5E9A2B40024D}"/>
                </a:ext>
              </a:extLst>
            </p:cNvPr>
            <p:cNvCxnSpPr>
              <a:cxnSpLocks/>
              <a:stCxn id="409" idx="1"/>
              <a:endCxn id="395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Straight Connector 384">
              <a:extLst>
                <a:ext uri="{FF2B5EF4-FFF2-40B4-BE49-F238E27FC236}">
                  <a16:creationId xmlns:a16="http://schemas.microsoft.com/office/drawing/2014/main" id="{F3E8B179-88BD-4464-A9EE-5B5C2256A910}"/>
                </a:ext>
              </a:extLst>
            </p:cNvPr>
            <p:cNvCxnSpPr>
              <a:cxnSpLocks/>
              <a:stCxn id="400" idx="2"/>
              <a:endCxn id="409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Straight Connector 385">
              <a:extLst>
                <a:ext uri="{FF2B5EF4-FFF2-40B4-BE49-F238E27FC236}">
                  <a16:creationId xmlns:a16="http://schemas.microsoft.com/office/drawing/2014/main" id="{EF528E5C-5A1E-443B-B2C4-0B87FDE96BD7}"/>
                </a:ext>
              </a:extLst>
            </p:cNvPr>
            <p:cNvCxnSpPr>
              <a:cxnSpLocks/>
              <a:stCxn id="399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Straight Connector 386">
              <a:extLst>
                <a:ext uri="{FF2B5EF4-FFF2-40B4-BE49-F238E27FC236}">
                  <a16:creationId xmlns:a16="http://schemas.microsoft.com/office/drawing/2014/main" id="{A8077282-A72A-4C7B-A0F7-F39F8EB9EA46}"/>
                </a:ext>
              </a:extLst>
            </p:cNvPr>
            <p:cNvCxnSpPr>
              <a:cxnSpLocks/>
              <a:stCxn id="372" idx="1"/>
              <a:endCxn id="279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Straight Connector 387">
              <a:extLst>
                <a:ext uri="{FF2B5EF4-FFF2-40B4-BE49-F238E27FC236}">
                  <a16:creationId xmlns:a16="http://schemas.microsoft.com/office/drawing/2014/main" id="{ABF27A6B-1B40-45AA-9ABA-4D754980B11B}"/>
                </a:ext>
              </a:extLst>
            </p:cNvPr>
            <p:cNvCxnSpPr>
              <a:cxnSpLocks/>
              <a:stCxn id="397" idx="6"/>
              <a:endCxn id="396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Straight Connector 388">
              <a:extLst>
                <a:ext uri="{FF2B5EF4-FFF2-40B4-BE49-F238E27FC236}">
                  <a16:creationId xmlns:a16="http://schemas.microsoft.com/office/drawing/2014/main" id="{015B63C6-D22A-4302-AD66-8DD0FEBFAD5C}"/>
                </a:ext>
              </a:extLst>
            </p:cNvPr>
            <p:cNvCxnSpPr>
              <a:cxnSpLocks/>
              <a:stCxn id="395" idx="7"/>
              <a:endCxn id="397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Straight Connector 389">
              <a:extLst>
                <a:ext uri="{FF2B5EF4-FFF2-40B4-BE49-F238E27FC236}">
                  <a16:creationId xmlns:a16="http://schemas.microsoft.com/office/drawing/2014/main" id="{33AC1887-C424-4C58-9440-EC5532EBF6AC}"/>
                </a:ext>
              </a:extLst>
            </p:cNvPr>
            <p:cNvCxnSpPr>
              <a:cxnSpLocks/>
              <a:stCxn id="395" idx="5"/>
              <a:endCxn id="398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Straight Connector 390">
              <a:extLst>
                <a:ext uri="{FF2B5EF4-FFF2-40B4-BE49-F238E27FC236}">
                  <a16:creationId xmlns:a16="http://schemas.microsoft.com/office/drawing/2014/main" id="{CEDE98E8-BBB2-4081-B835-C364DBEFDA70}"/>
                </a:ext>
              </a:extLst>
            </p:cNvPr>
            <p:cNvCxnSpPr>
              <a:cxnSpLocks/>
              <a:stCxn id="396" idx="3"/>
              <a:endCxn id="398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Connector 391">
              <a:extLst>
                <a:ext uri="{FF2B5EF4-FFF2-40B4-BE49-F238E27FC236}">
                  <a16:creationId xmlns:a16="http://schemas.microsoft.com/office/drawing/2014/main" id="{FD33A178-AF11-4EAB-A111-22E1AB29BF48}"/>
                </a:ext>
              </a:extLst>
            </p:cNvPr>
            <p:cNvCxnSpPr>
              <a:cxnSpLocks/>
              <a:stCxn id="398" idx="4"/>
              <a:endCxn id="401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Connector 392">
              <a:extLst>
                <a:ext uri="{FF2B5EF4-FFF2-40B4-BE49-F238E27FC236}">
                  <a16:creationId xmlns:a16="http://schemas.microsoft.com/office/drawing/2014/main" id="{22438091-5AE0-4B80-B41E-24CB0BA53200}"/>
                </a:ext>
              </a:extLst>
            </p:cNvPr>
            <p:cNvCxnSpPr>
              <a:cxnSpLocks/>
              <a:stCxn id="374" idx="2"/>
              <a:endCxn id="399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Straight Connector 393">
              <a:extLst>
                <a:ext uri="{FF2B5EF4-FFF2-40B4-BE49-F238E27FC236}">
                  <a16:creationId xmlns:a16="http://schemas.microsoft.com/office/drawing/2014/main" id="{3EDBF97C-81C6-4CCE-BE70-2A9563362942}"/>
                </a:ext>
              </a:extLst>
            </p:cNvPr>
            <p:cNvCxnSpPr>
              <a:cxnSpLocks/>
              <a:endCxn id="399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5" name="Oval 394">
              <a:extLst>
                <a:ext uri="{FF2B5EF4-FFF2-40B4-BE49-F238E27FC236}">
                  <a16:creationId xmlns:a16="http://schemas.microsoft.com/office/drawing/2014/main" id="{AB893935-70E6-48C7-96CF-A2D6B4C679A5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6" name="Oval 395">
              <a:extLst>
                <a:ext uri="{FF2B5EF4-FFF2-40B4-BE49-F238E27FC236}">
                  <a16:creationId xmlns:a16="http://schemas.microsoft.com/office/drawing/2014/main" id="{61CD8673-556C-4340-A7C5-23E34CDAC6C7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7" name="Oval 396">
              <a:extLst>
                <a:ext uri="{FF2B5EF4-FFF2-40B4-BE49-F238E27FC236}">
                  <a16:creationId xmlns:a16="http://schemas.microsoft.com/office/drawing/2014/main" id="{5585A82A-1F0E-48AA-9B04-D3453F213A46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8" name="Oval 397">
              <a:extLst>
                <a:ext uri="{FF2B5EF4-FFF2-40B4-BE49-F238E27FC236}">
                  <a16:creationId xmlns:a16="http://schemas.microsoft.com/office/drawing/2014/main" id="{363A2D18-CE76-4553-A7D2-B05619B7473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9" name="Oval 398">
              <a:extLst>
                <a:ext uri="{FF2B5EF4-FFF2-40B4-BE49-F238E27FC236}">
                  <a16:creationId xmlns:a16="http://schemas.microsoft.com/office/drawing/2014/main" id="{1DE03C71-F304-416A-9B90-0778A60E92F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0" name="Oval 399">
              <a:extLst>
                <a:ext uri="{FF2B5EF4-FFF2-40B4-BE49-F238E27FC236}">
                  <a16:creationId xmlns:a16="http://schemas.microsoft.com/office/drawing/2014/main" id="{0062CAFA-520B-4A9B-8B87-D9E58F3E8CD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1" name="Oval 400">
              <a:extLst>
                <a:ext uri="{FF2B5EF4-FFF2-40B4-BE49-F238E27FC236}">
                  <a16:creationId xmlns:a16="http://schemas.microsoft.com/office/drawing/2014/main" id="{C198A024-AD4F-4ED3-AEB5-2EF7E2FFC24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2" name="Straight Connector 401">
              <a:extLst>
                <a:ext uri="{FF2B5EF4-FFF2-40B4-BE49-F238E27FC236}">
                  <a16:creationId xmlns:a16="http://schemas.microsoft.com/office/drawing/2014/main" id="{5F5E3FF3-8848-482F-A4BB-74BA13A3348D}"/>
                </a:ext>
              </a:extLst>
            </p:cNvPr>
            <p:cNvCxnSpPr>
              <a:cxnSpLocks/>
              <a:stCxn id="401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Straight Connector 402">
              <a:extLst>
                <a:ext uri="{FF2B5EF4-FFF2-40B4-BE49-F238E27FC236}">
                  <a16:creationId xmlns:a16="http://schemas.microsoft.com/office/drawing/2014/main" id="{B3903467-D446-466D-BB68-30D8587378A1}"/>
                </a:ext>
              </a:extLst>
            </p:cNvPr>
            <p:cNvCxnSpPr>
              <a:cxnSpLocks/>
              <a:stCxn id="397" idx="4"/>
              <a:endCxn id="398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4" name="Oval 403">
              <a:extLst>
                <a:ext uri="{FF2B5EF4-FFF2-40B4-BE49-F238E27FC236}">
                  <a16:creationId xmlns:a16="http://schemas.microsoft.com/office/drawing/2014/main" id="{1D60BC83-A17D-4675-AC61-F331D505BBE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5" name="Straight Connector 404">
              <a:extLst>
                <a:ext uri="{FF2B5EF4-FFF2-40B4-BE49-F238E27FC236}">
                  <a16:creationId xmlns:a16="http://schemas.microsoft.com/office/drawing/2014/main" id="{EBDDAE6B-1B1A-4150-8EF6-6CCF0533C1F3}"/>
                </a:ext>
              </a:extLst>
            </p:cNvPr>
            <p:cNvCxnSpPr>
              <a:cxnSpLocks/>
              <a:stCxn id="404" idx="3"/>
              <a:endCxn id="368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Straight Connector 405">
              <a:extLst>
                <a:ext uri="{FF2B5EF4-FFF2-40B4-BE49-F238E27FC236}">
                  <a16:creationId xmlns:a16="http://schemas.microsoft.com/office/drawing/2014/main" id="{A7A66A6D-9C9F-4674-915F-B1B1731409F3}"/>
                </a:ext>
              </a:extLst>
            </p:cNvPr>
            <p:cNvCxnSpPr>
              <a:cxnSpLocks/>
              <a:stCxn id="404" idx="2"/>
              <a:endCxn id="279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Straight Connector 406">
              <a:extLst>
                <a:ext uri="{FF2B5EF4-FFF2-40B4-BE49-F238E27FC236}">
                  <a16:creationId xmlns:a16="http://schemas.microsoft.com/office/drawing/2014/main" id="{A2936015-02CE-4462-B5BF-E3F6E19A897E}"/>
                </a:ext>
              </a:extLst>
            </p:cNvPr>
            <p:cNvCxnSpPr>
              <a:cxnSpLocks/>
              <a:stCxn id="397" idx="7"/>
              <a:endCxn id="281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Straight Connector 407">
              <a:extLst>
                <a:ext uri="{FF2B5EF4-FFF2-40B4-BE49-F238E27FC236}">
                  <a16:creationId xmlns:a16="http://schemas.microsoft.com/office/drawing/2014/main" id="{151E4D2E-B015-4BD1-870D-E36CEC2ADB0D}"/>
                </a:ext>
              </a:extLst>
            </p:cNvPr>
            <p:cNvCxnSpPr>
              <a:cxnSpLocks/>
              <a:endCxn id="397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9" name="Chord 408">
              <a:extLst>
                <a:ext uri="{FF2B5EF4-FFF2-40B4-BE49-F238E27FC236}">
                  <a16:creationId xmlns:a16="http://schemas.microsoft.com/office/drawing/2014/main" id="{74D27A8B-8228-4975-94EB-908B6260892E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10" name="Straight Connector 409">
              <a:extLst>
                <a:ext uri="{FF2B5EF4-FFF2-40B4-BE49-F238E27FC236}">
                  <a16:creationId xmlns:a16="http://schemas.microsoft.com/office/drawing/2014/main" id="{95957489-9EDF-44CA-8471-37B1195688BE}"/>
                </a:ext>
              </a:extLst>
            </p:cNvPr>
            <p:cNvCxnSpPr>
              <a:cxnSpLocks/>
              <a:stCxn id="400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Straight Connector 410">
              <a:extLst>
                <a:ext uri="{FF2B5EF4-FFF2-40B4-BE49-F238E27FC236}">
                  <a16:creationId xmlns:a16="http://schemas.microsoft.com/office/drawing/2014/main" id="{7B950646-9F93-4F73-9801-191066E643C3}"/>
                </a:ext>
              </a:extLst>
            </p:cNvPr>
            <p:cNvCxnSpPr>
              <a:cxnSpLocks/>
              <a:stCxn id="396" idx="6"/>
              <a:endCxn id="279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Straight Connector 411">
              <a:extLst>
                <a:ext uri="{FF2B5EF4-FFF2-40B4-BE49-F238E27FC236}">
                  <a16:creationId xmlns:a16="http://schemas.microsoft.com/office/drawing/2014/main" id="{E0FE4ADE-08CB-409A-B7C5-3C0AA04B6698}"/>
                </a:ext>
              </a:extLst>
            </p:cNvPr>
            <p:cNvCxnSpPr>
              <a:cxnSpLocks/>
              <a:stCxn id="396" idx="5"/>
              <a:endCxn id="372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Straight Connector 412">
              <a:extLst>
                <a:ext uri="{FF2B5EF4-FFF2-40B4-BE49-F238E27FC236}">
                  <a16:creationId xmlns:a16="http://schemas.microsoft.com/office/drawing/2014/main" id="{AADE9625-03BE-4779-97DF-E23F9DB47D77}"/>
                </a:ext>
              </a:extLst>
            </p:cNvPr>
            <p:cNvCxnSpPr>
              <a:cxnSpLocks/>
              <a:stCxn id="281" idx="0"/>
              <a:endCxn id="396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Connector 413">
              <a:extLst>
                <a:ext uri="{FF2B5EF4-FFF2-40B4-BE49-F238E27FC236}">
                  <a16:creationId xmlns:a16="http://schemas.microsoft.com/office/drawing/2014/main" id="{D286A631-CCFF-4507-907D-0DD436B90B60}"/>
                </a:ext>
              </a:extLst>
            </p:cNvPr>
            <p:cNvCxnSpPr>
              <a:cxnSpLocks/>
              <a:stCxn id="401" idx="5"/>
              <a:endCxn id="373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Straight Connector 414">
              <a:extLst>
                <a:ext uri="{FF2B5EF4-FFF2-40B4-BE49-F238E27FC236}">
                  <a16:creationId xmlns:a16="http://schemas.microsoft.com/office/drawing/2014/main" id="{AC6F06B5-7365-4709-9504-3B7BC024E347}"/>
                </a:ext>
              </a:extLst>
            </p:cNvPr>
            <p:cNvCxnSpPr>
              <a:cxnSpLocks/>
              <a:stCxn id="368" idx="7"/>
              <a:endCxn id="279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Straight Connector 415">
              <a:extLst>
                <a:ext uri="{FF2B5EF4-FFF2-40B4-BE49-F238E27FC236}">
                  <a16:creationId xmlns:a16="http://schemas.microsoft.com/office/drawing/2014/main" id="{75786A9E-316F-4012-A125-F1F4D0533DCF}"/>
                </a:ext>
              </a:extLst>
            </p:cNvPr>
            <p:cNvCxnSpPr>
              <a:cxnSpLocks/>
              <a:stCxn id="297" idx="7"/>
              <a:endCxn id="404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Straight Connector 416">
              <a:extLst>
                <a:ext uri="{FF2B5EF4-FFF2-40B4-BE49-F238E27FC236}">
                  <a16:creationId xmlns:a16="http://schemas.microsoft.com/office/drawing/2014/main" id="{71D0DA9B-47D4-4497-8052-846DDBFD844F}"/>
                </a:ext>
              </a:extLst>
            </p:cNvPr>
            <p:cNvCxnSpPr>
              <a:cxnSpLocks/>
              <a:stCxn id="371" idx="7"/>
              <a:endCxn id="286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Straight Connector 417">
              <a:extLst>
                <a:ext uri="{FF2B5EF4-FFF2-40B4-BE49-F238E27FC236}">
                  <a16:creationId xmlns:a16="http://schemas.microsoft.com/office/drawing/2014/main" id="{B05A7A40-84A4-4833-B0A6-DBC8A66C6EA5}"/>
                </a:ext>
              </a:extLst>
            </p:cNvPr>
            <p:cNvCxnSpPr>
              <a:cxnSpLocks/>
              <a:stCxn id="371" idx="6"/>
              <a:endCxn id="404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Straight Connector 418">
              <a:extLst>
                <a:ext uri="{FF2B5EF4-FFF2-40B4-BE49-F238E27FC236}">
                  <a16:creationId xmlns:a16="http://schemas.microsoft.com/office/drawing/2014/main" id="{82394A9E-28D2-465A-8607-D81F9F87C35C}"/>
                </a:ext>
              </a:extLst>
            </p:cNvPr>
            <p:cNvCxnSpPr>
              <a:cxnSpLocks/>
              <a:stCxn id="287" idx="0"/>
              <a:endCxn id="371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Straight Connector 419">
              <a:extLst>
                <a:ext uri="{FF2B5EF4-FFF2-40B4-BE49-F238E27FC236}">
                  <a16:creationId xmlns:a16="http://schemas.microsoft.com/office/drawing/2014/main" id="{4A5A7BAB-8CF4-47EC-AFB4-413954452E75}"/>
                </a:ext>
              </a:extLst>
            </p:cNvPr>
            <p:cNvCxnSpPr>
              <a:cxnSpLocks/>
              <a:stCxn id="427" idx="0"/>
              <a:endCxn id="426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Straight Connector 420">
              <a:extLst>
                <a:ext uri="{FF2B5EF4-FFF2-40B4-BE49-F238E27FC236}">
                  <a16:creationId xmlns:a16="http://schemas.microsoft.com/office/drawing/2014/main" id="{83FE8D99-5BCF-437C-B9D6-FF1DF3EBEC5F}"/>
                </a:ext>
              </a:extLst>
            </p:cNvPr>
            <p:cNvCxnSpPr>
              <a:cxnSpLocks/>
              <a:stCxn id="295" idx="0"/>
              <a:endCxn id="426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Straight Connector 421">
              <a:extLst>
                <a:ext uri="{FF2B5EF4-FFF2-40B4-BE49-F238E27FC236}">
                  <a16:creationId xmlns:a16="http://schemas.microsoft.com/office/drawing/2014/main" id="{1AC3CE58-ED52-42C4-A8DD-68C5BE4091F4}"/>
                </a:ext>
              </a:extLst>
            </p:cNvPr>
            <p:cNvCxnSpPr>
              <a:cxnSpLocks/>
              <a:stCxn id="294" idx="0"/>
              <a:endCxn id="427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Straight Connector 422">
              <a:extLst>
                <a:ext uri="{FF2B5EF4-FFF2-40B4-BE49-F238E27FC236}">
                  <a16:creationId xmlns:a16="http://schemas.microsoft.com/office/drawing/2014/main" id="{953DE94E-36D7-477D-872A-3D0D03E70AAF}"/>
                </a:ext>
              </a:extLst>
            </p:cNvPr>
            <p:cNvCxnSpPr>
              <a:cxnSpLocks/>
              <a:stCxn id="371" idx="1"/>
              <a:endCxn id="428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Straight Connector 423">
              <a:extLst>
                <a:ext uri="{FF2B5EF4-FFF2-40B4-BE49-F238E27FC236}">
                  <a16:creationId xmlns:a16="http://schemas.microsoft.com/office/drawing/2014/main" id="{AD2C91B2-6F94-4004-8417-DB426FC29673}"/>
                </a:ext>
              </a:extLst>
            </p:cNvPr>
            <p:cNvCxnSpPr>
              <a:cxnSpLocks/>
              <a:stCxn id="287" idx="0"/>
              <a:endCxn id="428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Straight Connector 424">
              <a:extLst>
                <a:ext uri="{FF2B5EF4-FFF2-40B4-BE49-F238E27FC236}">
                  <a16:creationId xmlns:a16="http://schemas.microsoft.com/office/drawing/2014/main" id="{C8050FDA-32DD-4AF0-BB11-5B8129C4BDA5}"/>
                </a:ext>
              </a:extLst>
            </p:cNvPr>
            <p:cNvCxnSpPr>
              <a:cxnSpLocks/>
              <a:stCxn id="428" idx="7"/>
              <a:endCxn id="427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6" name="Oval 425">
              <a:extLst>
                <a:ext uri="{FF2B5EF4-FFF2-40B4-BE49-F238E27FC236}">
                  <a16:creationId xmlns:a16="http://schemas.microsoft.com/office/drawing/2014/main" id="{66581318-BA3B-44C0-94F8-E43172A6EA03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7" name="Oval 426">
              <a:extLst>
                <a:ext uri="{FF2B5EF4-FFF2-40B4-BE49-F238E27FC236}">
                  <a16:creationId xmlns:a16="http://schemas.microsoft.com/office/drawing/2014/main" id="{0CBBA3F5-760F-4E15-A6AE-386B8A36AF22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8" name="Oval 427">
              <a:extLst>
                <a:ext uri="{FF2B5EF4-FFF2-40B4-BE49-F238E27FC236}">
                  <a16:creationId xmlns:a16="http://schemas.microsoft.com/office/drawing/2014/main" id="{A0C321F2-1BEB-4EA8-AEA4-64BF9BD4F220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9" name="Straight Connector 428">
              <a:extLst>
                <a:ext uri="{FF2B5EF4-FFF2-40B4-BE49-F238E27FC236}">
                  <a16:creationId xmlns:a16="http://schemas.microsoft.com/office/drawing/2014/main" id="{F7FAA5CA-27EA-4652-89CC-517C73FE9F2E}"/>
                </a:ext>
              </a:extLst>
            </p:cNvPr>
            <p:cNvCxnSpPr>
              <a:cxnSpLocks/>
              <a:stCxn id="292" idx="0"/>
              <a:endCxn id="426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Straight Connector 429">
              <a:extLst>
                <a:ext uri="{FF2B5EF4-FFF2-40B4-BE49-F238E27FC236}">
                  <a16:creationId xmlns:a16="http://schemas.microsoft.com/office/drawing/2014/main" id="{C500C6D4-0F38-4F5E-A2AE-21E20CE66DB1}"/>
                </a:ext>
              </a:extLst>
            </p:cNvPr>
            <p:cNvCxnSpPr>
              <a:cxnSpLocks/>
              <a:endCxn id="292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Rectangle 4">
            <a:extLst>
              <a:ext uri="{FF2B5EF4-FFF2-40B4-BE49-F238E27FC236}">
                <a16:creationId xmlns:a16="http://schemas.microsoft.com/office/drawing/2014/main" id="{A62A4E05-D5EC-4D7B-ABD9-783098202487}"/>
              </a:ext>
            </a:extLst>
          </p:cNvPr>
          <p:cNvSpPr/>
          <p:nvPr userDrawn="1"/>
        </p:nvSpPr>
        <p:spPr>
          <a:xfrm flipV="1">
            <a:off x="0" y="-7184"/>
            <a:ext cx="12192000" cy="28488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227" name="Block Arc 1">
            <a:extLst>
              <a:ext uri="{FF2B5EF4-FFF2-40B4-BE49-F238E27FC236}">
                <a16:creationId xmlns:a16="http://schemas.microsoft.com/office/drawing/2014/main" id="{E9A8D7B4-3433-4BFA-9525-FD17C4D2B7B7}"/>
              </a:ext>
            </a:extLst>
          </p:cNvPr>
          <p:cNvSpPr/>
          <p:nvPr userDrawn="1"/>
        </p:nvSpPr>
        <p:spPr>
          <a:xfrm>
            <a:off x="3582255" y="1676990"/>
            <a:ext cx="2340000" cy="2340000"/>
          </a:xfrm>
          <a:prstGeom prst="blockArc">
            <a:avLst>
              <a:gd name="adj1" fmla="val 10800000"/>
              <a:gd name="adj2" fmla="val 28362"/>
              <a:gd name="adj3" fmla="val 561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9" name="Block Arc 13">
            <a:extLst>
              <a:ext uri="{FF2B5EF4-FFF2-40B4-BE49-F238E27FC236}">
                <a16:creationId xmlns:a16="http://schemas.microsoft.com/office/drawing/2014/main" id="{1D21E8CD-0062-46B8-B48F-BCBBA362EC1D}"/>
              </a:ext>
            </a:extLst>
          </p:cNvPr>
          <p:cNvSpPr/>
          <p:nvPr userDrawn="1"/>
        </p:nvSpPr>
        <p:spPr>
          <a:xfrm>
            <a:off x="6271299" y="1676990"/>
            <a:ext cx="2340000" cy="2340000"/>
          </a:xfrm>
          <a:prstGeom prst="blockArc">
            <a:avLst>
              <a:gd name="adj1" fmla="val 10800000"/>
              <a:gd name="adj2" fmla="val 21570952"/>
              <a:gd name="adj3" fmla="val 5246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0" name="Block Arc 15">
            <a:extLst>
              <a:ext uri="{FF2B5EF4-FFF2-40B4-BE49-F238E27FC236}">
                <a16:creationId xmlns:a16="http://schemas.microsoft.com/office/drawing/2014/main" id="{5E72CE5D-50AB-4E79-B094-8452C1CB1BC5}"/>
              </a:ext>
            </a:extLst>
          </p:cNvPr>
          <p:cNvSpPr/>
          <p:nvPr userDrawn="1"/>
        </p:nvSpPr>
        <p:spPr>
          <a:xfrm>
            <a:off x="8960343" y="1676990"/>
            <a:ext cx="2340000" cy="2340000"/>
          </a:xfrm>
          <a:prstGeom prst="blockArc">
            <a:avLst>
              <a:gd name="adj1" fmla="val 10800000"/>
              <a:gd name="adj2" fmla="val 21570209"/>
              <a:gd name="adj3" fmla="val 6362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8" name="Block Arc 12">
            <a:extLst>
              <a:ext uri="{FF2B5EF4-FFF2-40B4-BE49-F238E27FC236}">
                <a16:creationId xmlns:a16="http://schemas.microsoft.com/office/drawing/2014/main" id="{2E091664-DD03-46FE-8304-18866EBB8D12}"/>
              </a:ext>
            </a:extLst>
          </p:cNvPr>
          <p:cNvSpPr/>
          <p:nvPr userDrawn="1"/>
        </p:nvSpPr>
        <p:spPr>
          <a:xfrm>
            <a:off x="893211" y="1676990"/>
            <a:ext cx="2340000" cy="2340000"/>
          </a:xfrm>
          <a:prstGeom prst="blockArc">
            <a:avLst>
              <a:gd name="adj1" fmla="val 10800000"/>
              <a:gd name="adj2" fmla="val 21599540"/>
              <a:gd name="adj3" fmla="val 524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76B9D93-713A-40ED-94C2-DA91F74E3A74}"/>
              </a:ext>
            </a:extLst>
          </p:cNvPr>
          <p:cNvGrpSpPr/>
          <p:nvPr userDrawn="1"/>
        </p:nvGrpSpPr>
        <p:grpSpPr>
          <a:xfrm>
            <a:off x="-98982" y="-104349"/>
            <a:ext cx="12408253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3574BBA-5A6F-462E-84AF-A8DF244C614D}"/>
                </a:ext>
              </a:extLst>
            </p:cNvPr>
            <p:cNvCxnSpPr>
              <a:cxnSpLocks/>
              <a:stCxn id="68" idx="7"/>
              <a:endCxn id="66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D9955CD-7999-439E-B931-6DC0A2B2B81A}"/>
                </a:ext>
              </a:extLst>
            </p:cNvPr>
            <p:cNvCxnSpPr>
              <a:cxnSpLocks/>
              <a:stCxn id="66" idx="4"/>
              <a:endCxn id="85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DBEE600-DA29-4A28-B66C-AD1D4D274F59}"/>
                </a:ext>
              </a:extLst>
            </p:cNvPr>
            <p:cNvCxnSpPr>
              <a:cxnSpLocks/>
              <a:stCxn id="71" idx="2"/>
              <a:endCxn id="83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F3060E4-9EF5-4D4B-82F6-C73611F4A04F}"/>
                </a:ext>
              </a:extLst>
            </p:cNvPr>
            <p:cNvCxnSpPr>
              <a:cxnSpLocks/>
              <a:stCxn id="85" idx="5"/>
              <a:endCxn id="71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BE8DD59-DC59-4F25-A7B1-3D1AA5364A64}"/>
                </a:ext>
              </a:extLst>
            </p:cNvPr>
            <p:cNvCxnSpPr>
              <a:cxnSpLocks/>
              <a:stCxn id="66" idx="5"/>
              <a:endCxn id="84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35E4062-0ED4-42EC-B6E1-2B9E4C299057}"/>
                </a:ext>
              </a:extLst>
            </p:cNvPr>
            <p:cNvCxnSpPr>
              <a:cxnSpLocks/>
              <a:stCxn id="71" idx="0"/>
              <a:endCxn id="84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E7894C4-AB88-4C4F-8B46-077785446A4B}"/>
                </a:ext>
              </a:extLst>
            </p:cNvPr>
            <p:cNvCxnSpPr>
              <a:cxnSpLocks/>
              <a:stCxn id="85" idx="3"/>
              <a:endCxn id="83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37020EC-C83B-4EBA-B805-05EEE55C5CFD}"/>
                </a:ext>
              </a:extLst>
            </p:cNvPr>
            <p:cNvCxnSpPr>
              <a:cxnSpLocks/>
              <a:stCxn id="191" idx="7"/>
              <a:endCxn id="73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7E5422B-4F4E-4EF3-BF30-09F502B270D9}"/>
                </a:ext>
              </a:extLst>
            </p:cNvPr>
            <p:cNvCxnSpPr>
              <a:cxnSpLocks/>
              <a:stCxn id="71" idx="7"/>
              <a:endCxn id="73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035FCD9-2CBD-49BC-9D2D-2EDB1CC52A90}"/>
                </a:ext>
              </a:extLst>
            </p:cNvPr>
            <p:cNvCxnSpPr>
              <a:cxnSpLocks/>
              <a:stCxn id="70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8713C5B-01C6-49EE-93D1-16BC8D9FC54D}"/>
                </a:ext>
              </a:extLst>
            </p:cNvPr>
            <p:cNvCxnSpPr>
              <a:cxnSpLocks/>
              <a:stCxn id="85" idx="6"/>
              <a:endCxn id="84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A55FB29-6C54-4F71-8EF8-7A7410EB19C0}"/>
                </a:ext>
              </a:extLst>
            </p:cNvPr>
            <p:cNvCxnSpPr>
              <a:cxnSpLocks/>
              <a:stCxn id="70" idx="0"/>
              <a:endCxn id="83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ACBECF4-2792-4CFF-9B3B-9716A9662325}"/>
                </a:ext>
              </a:extLst>
            </p:cNvPr>
            <p:cNvCxnSpPr>
              <a:cxnSpLocks/>
              <a:stCxn id="84" idx="6"/>
              <a:endCxn id="73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1BC205A-F7BB-4D27-9073-2A4A32BBFB50}"/>
                </a:ext>
              </a:extLst>
            </p:cNvPr>
            <p:cNvCxnSpPr>
              <a:cxnSpLocks/>
              <a:stCxn id="72" idx="0"/>
              <a:endCxn id="73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00651C2-9CC5-49E7-B573-F8483E188ABF}"/>
                </a:ext>
              </a:extLst>
            </p:cNvPr>
            <p:cNvCxnSpPr>
              <a:cxnSpLocks/>
              <a:stCxn id="75" idx="1"/>
              <a:endCxn id="73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94B7C26-C6F8-4579-ADB3-57064DC524E4}"/>
                </a:ext>
              </a:extLst>
            </p:cNvPr>
            <p:cNvCxnSpPr>
              <a:cxnSpLocks/>
              <a:stCxn id="75" idx="0"/>
              <a:endCxn id="74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85A2ECA-6465-49DD-9CA4-2307CEA42AA5}"/>
                </a:ext>
              </a:extLst>
            </p:cNvPr>
            <p:cNvCxnSpPr>
              <a:cxnSpLocks/>
              <a:stCxn id="74" idx="2"/>
              <a:endCxn id="73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4132A994-F3AE-40FB-BC10-6AC29DB2C531}"/>
                </a:ext>
              </a:extLst>
            </p:cNvPr>
            <p:cNvCxnSpPr>
              <a:cxnSpLocks/>
              <a:stCxn id="74" idx="7"/>
              <a:endCxn id="214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4CFD37F-36BC-4F32-9C7C-A2376C8AA42F}"/>
                </a:ext>
              </a:extLst>
            </p:cNvPr>
            <p:cNvCxnSpPr>
              <a:cxnSpLocks/>
              <a:stCxn id="74" idx="6"/>
              <a:endCxn id="81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973D917-5D0C-4426-8EEB-C5BAD8CCEE9F}"/>
                </a:ext>
              </a:extLst>
            </p:cNvPr>
            <p:cNvCxnSpPr>
              <a:cxnSpLocks/>
              <a:stCxn id="81" idx="7"/>
              <a:endCxn id="82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AA0E6EB-88F3-4B1F-8863-E21BF94BD882}"/>
                </a:ext>
              </a:extLst>
            </p:cNvPr>
            <p:cNvCxnSpPr>
              <a:cxnSpLocks/>
              <a:stCxn id="67" idx="0"/>
              <a:endCxn id="66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71624A79-CD9C-4A7D-9F15-B4A82D3B1AF7}"/>
                </a:ext>
              </a:extLst>
            </p:cNvPr>
            <p:cNvCxnSpPr>
              <a:cxnSpLocks/>
              <a:stCxn id="83" idx="2"/>
              <a:endCxn id="67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F8C9FAF-9F51-4A35-BABD-BE3D30FB6548}"/>
                </a:ext>
              </a:extLst>
            </p:cNvPr>
            <p:cNvCxnSpPr>
              <a:cxnSpLocks/>
              <a:stCxn id="70" idx="1"/>
              <a:endCxn id="67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F6834BC-6EA9-41D2-BD81-5E1318046679}"/>
                </a:ext>
              </a:extLst>
            </p:cNvPr>
            <p:cNvCxnSpPr>
              <a:cxnSpLocks/>
              <a:stCxn id="69" idx="7"/>
              <a:endCxn id="67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D2333035-BBE0-41C0-B841-EE4679A93618}"/>
                </a:ext>
              </a:extLst>
            </p:cNvPr>
            <p:cNvCxnSpPr>
              <a:cxnSpLocks/>
              <a:stCxn id="68" idx="6"/>
              <a:endCxn id="67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E9A0FBC-7CFF-4AFA-ADC2-70A883BBAB52}"/>
                </a:ext>
              </a:extLst>
            </p:cNvPr>
            <p:cNvCxnSpPr>
              <a:cxnSpLocks/>
              <a:stCxn id="88" idx="7"/>
              <a:endCxn id="68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A4B84F3-447D-4B3E-AEEF-81177D4289CC}"/>
                </a:ext>
              </a:extLst>
            </p:cNvPr>
            <p:cNvCxnSpPr>
              <a:cxnSpLocks/>
              <a:stCxn id="88" idx="6"/>
              <a:endCxn id="69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618F212-7F6A-41E4-8AF8-7BFDA2D561E0}"/>
                </a:ext>
              </a:extLst>
            </p:cNvPr>
            <p:cNvCxnSpPr>
              <a:cxnSpLocks/>
              <a:stCxn id="88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E98D6B3-4767-4E65-80F5-5805E7D0D088}"/>
                </a:ext>
              </a:extLst>
            </p:cNvPr>
            <p:cNvCxnSpPr>
              <a:cxnSpLocks/>
              <a:stCxn id="69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B54EE6A-8715-4615-8EE4-C3F183ECB7F6}"/>
                </a:ext>
              </a:extLst>
            </p:cNvPr>
            <p:cNvCxnSpPr>
              <a:cxnSpLocks/>
              <a:stCxn id="69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AD47ACAD-79CA-4181-A603-B3F3A3C56972}"/>
                </a:ext>
              </a:extLst>
            </p:cNvPr>
            <p:cNvCxnSpPr>
              <a:cxnSpLocks/>
              <a:stCxn id="70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4D21E65-A33D-4B82-8F6D-5E57631945F5}"/>
                </a:ext>
              </a:extLst>
            </p:cNvPr>
            <p:cNvCxnSpPr>
              <a:cxnSpLocks/>
              <a:stCxn id="69" idx="6"/>
              <a:endCxn id="70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05BBB2A-AADA-4A12-AFEF-C304AEBA3955}"/>
                </a:ext>
              </a:extLst>
            </p:cNvPr>
            <p:cNvCxnSpPr>
              <a:cxnSpLocks/>
              <a:stCxn id="70" idx="6"/>
              <a:endCxn id="71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1BE11C2-43D1-48CE-B701-2B22922EC4B2}"/>
                </a:ext>
              </a:extLst>
            </p:cNvPr>
            <p:cNvCxnSpPr>
              <a:cxnSpLocks/>
              <a:stCxn id="72" idx="2"/>
              <a:endCxn id="71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F500EBD-A961-40B0-A633-D663B266CDD9}"/>
                </a:ext>
              </a:extLst>
            </p:cNvPr>
            <p:cNvCxnSpPr>
              <a:cxnSpLocks/>
              <a:stCxn id="93" idx="0"/>
              <a:endCxn id="71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50649136-82AD-404A-AC08-D5DA5B8ADA26}"/>
                </a:ext>
              </a:extLst>
            </p:cNvPr>
            <p:cNvCxnSpPr>
              <a:cxnSpLocks/>
              <a:endCxn id="71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6D3833-79A9-4D05-94EA-2A1FBD47D6FD}"/>
                </a:ext>
              </a:extLst>
            </p:cNvPr>
            <p:cNvCxnSpPr>
              <a:cxnSpLocks/>
              <a:stCxn id="93" idx="2"/>
              <a:endCxn id="72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4F01212-BB44-4345-AFB8-784C37C091F0}"/>
                </a:ext>
              </a:extLst>
            </p:cNvPr>
            <p:cNvCxnSpPr>
              <a:cxnSpLocks/>
              <a:stCxn id="75" idx="2"/>
              <a:endCxn id="72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3A22C632-F251-47BF-A47C-BB32F238E49E}"/>
                </a:ext>
              </a:extLst>
            </p:cNvPr>
            <p:cNvCxnSpPr>
              <a:cxnSpLocks/>
              <a:stCxn id="75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23E6CA4A-B30D-4EB2-AA92-4A81F8C72FC0}"/>
                </a:ext>
              </a:extLst>
            </p:cNvPr>
            <p:cNvCxnSpPr>
              <a:cxnSpLocks/>
              <a:stCxn id="76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FA31386C-C4D0-4EFC-A276-443457DE9BC7}"/>
                </a:ext>
              </a:extLst>
            </p:cNvPr>
            <p:cNvCxnSpPr>
              <a:cxnSpLocks/>
              <a:stCxn id="76" idx="2"/>
              <a:endCxn id="75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5EDD08E5-161D-44C4-8CC7-16C83B54B9FF}"/>
                </a:ext>
              </a:extLst>
            </p:cNvPr>
            <p:cNvCxnSpPr>
              <a:cxnSpLocks/>
              <a:stCxn id="81" idx="4"/>
              <a:endCxn id="76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5BB52D6B-BBC9-4049-89CF-F4BE3BA82C6D}"/>
                </a:ext>
              </a:extLst>
            </p:cNvPr>
            <p:cNvCxnSpPr>
              <a:cxnSpLocks/>
              <a:stCxn id="80" idx="3"/>
              <a:endCxn id="76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562766DD-0278-45E7-A418-B00CA9E0B0F0}"/>
                </a:ext>
              </a:extLst>
            </p:cNvPr>
            <p:cNvCxnSpPr>
              <a:cxnSpLocks/>
              <a:stCxn id="80" idx="2"/>
              <a:endCxn id="81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9A86ABA7-90CC-43B3-98A4-3A70F3E7CA90}"/>
                </a:ext>
              </a:extLst>
            </p:cNvPr>
            <p:cNvCxnSpPr>
              <a:cxnSpLocks/>
              <a:stCxn id="80" idx="1"/>
              <a:endCxn id="82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BAE8F31-35EA-4950-B29E-54DD0424CBC0}"/>
                </a:ext>
              </a:extLst>
            </p:cNvPr>
            <p:cNvCxnSpPr>
              <a:cxnSpLocks/>
              <a:stCxn id="78" idx="1"/>
              <a:endCxn id="82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14F2F86-5A3C-4FF9-9A2A-894802E84D80}"/>
                </a:ext>
              </a:extLst>
            </p:cNvPr>
            <p:cNvCxnSpPr>
              <a:cxnSpLocks/>
              <a:stCxn id="78" idx="0"/>
              <a:endCxn id="79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78069052-1C62-41CF-B742-38B248C22B05}"/>
                </a:ext>
              </a:extLst>
            </p:cNvPr>
            <p:cNvCxnSpPr>
              <a:cxnSpLocks/>
              <a:stCxn id="150" idx="7"/>
              <a:endCxn id="215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6A779B7-6A8E-4BE6-AEBA-83918EB4AAE8}"/>
                </a:ext>
              </a:extLst>
            </p:cNvPr>
            <p:cNvCxnSpPr>
              <a:cxnSpLocks/>
              <a:endCxn id="77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9FC02040-715C-43BA-A35A-208E1F2B8A2C}"/>
                </a:ext>
              </a:extLst>
            </p:cNvPr>
            <p:cNvCxnSpPr>
              <a:cxnSpLocks/>
              <a:stCxn id="150" idx="0"/>
              <a:endCxn id="214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81CE08A8-26F3-4B85-A77B-EA864F861BA3}"/>
                </a:ext>
              </a:extLst>
            </p:cNvPr>
            <p:cNvCxnSpPr>
              <a:cxnSpLocks/>
              <a:stCxn id="162" idx="0"/>
              <a:endCxn id="213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E49A2894-59FE-4627-B09B-11B416578DD5}"/>
                </a:ext>
              </a:extLst>
            </p:cNvPr>
            <p:cNvCxnSpPr>
              <a:cxnSpLocks/>
              <a:stCxn id="162" idx="1"/>
              <a:endCxn id="79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5C461EA5-AABA-4AFD-A86B-586B4C950946}"/>
                </a:ext>
              </a:extLst>
            </p:cNvPr>
            <p:cNvCxnSpPr>
              <a:cxnSpLocks/>
              <a:stCxn id="79" idx="2"/>
              <a:endCxn id="82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07018BEF-3309-4641-BC3C-0B00F6442855}"/>
                </a:ext>
              </a:extLst>
            </p:cNvPr>
            <p:cNvCxnSpPr>
              <a:cxnSpLocks/>
              <a:stCxn id="78" idx="2"/>
              <a:endCxn id="80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87694E94-CDB6-42E5-9499-FE75FA476E90}"/>
                </a:ext>
              </a:extLst>
            </p:cNvPr>
            <p:cNvCxnSpPr>
              <a:cxnSpLocks/>
              <a:stCxn id="77" idx="1"/>
              <a:endCxn id="80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A24D912-578C-4BD9-BD77-68A17AC92C3E}"/>
                </a:ext>
              </a:extLst>
            </p:cNvPr>
            <p:cNvCxnSpPr>
              <a:cxnSpLocks/>
              <a:stCxn id="77" idx="3"/>
              <a:endCxn id="94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F9B2DC65-AD4F-42B3-A1B3-E9C6AC8A7EB0}"/>
                </a:ext>
              </a:extLst>
            </p:cNvPr>
            <p:cNvCxnSpPr>
              <a:cxnSpLocks/>
              <a:stCxn id="80" idx="4"/>
              <a:endCxn id="94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F77A3B55-7C38-4976-AAE3-1E728660165E}"/>
                </a:ext>
              </a:extLst>
            </p:cNvPr>
            <p:cNvCxnSpPr>
              <a:cxnSpLocks/>
              <a:stCxn id="76" idx="5"/>
              <a:endCxn id="94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98143AC7-756F-476F-B343-8DE46FBFC98A}"/>
                </a:ext>
              </a:extLst>
            </p:cNvPr>
            <p:cNvCxnSpPr>
              <a:cxnSpLocks/>
              <a:stCxn id="77" idx="7"/>
              <a:endCxn id="78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A1F9E6FC-94A3-496B-AB95-5F81DDDE8FAA}"/>
                </a:ext>
              </a:extLst>
            </p:cNvPr>
            <p:cNvCxnSpPr>
              <a:cxnSpLocks/>
              <a:stCxn id="75" idx="7"/>
              <a:endCxn id="81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0735CA9-DD50-422B-85CE-0C086FC9CC30}"/>
                </a:ext>
              </a:extLst>
            </p:cNvPr>
            <p:cNvCxnSpPr>
              <a:cxnSpLocks/>
              <a:endCxn id="77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C85D7DB4-53E1-47E9-9324-650B2BB0C880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709E2C89-EF9A-4227-98A5-54E426329A83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03C40CCB-1D64-419D-BA2D-E718BD22A87E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088C3687-EB51-43A0-A744-36177DDFF44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04BA939-B0DD-4F21-B346-D46861FC32C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FFA3DB31-8773-49EC-B2C8-EDD982D86D5A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7860734D-F81E-491D-A36C-7B75D5983484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81219A5C-7EDF-485B-A662-3011F28830F9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20D2140B-3417-4B56-89A8-6F81ED0FFBD2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9AB29AED-F835-48E8-A9C2-F223B3B8FDE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AF33854B-D1D4-4F8A-BACF-2031148326B5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32592367-450E-4D51-8BA9-F86A1A3CEC56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E36B3983-C1EA-451B-BB22-41EAA60C49C2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9E1CB12A-0AE3-4281-95AC-3B8FA027C130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E9045CD3-09B2-4E9E-86B4-3BB4DDDBB852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BF841AED-9DB7-43A1-85AF-A19C1B7BD64B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F2A0DD65-4FF5-4C15-9BC2-2946F57370DC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58BC5438-5B97-4E01-BBD0-3D932CC60CEA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0F50743A-08C6-492E-BFEB-68FEC2B6A5A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ED087C55-710F-4512-BDE0-98201858499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CC9C201F-48E4-4BE4-BE7D-7B78E27E2641}"/>
                </a:ext>
              </a:extLst>
            </p:cNvPr>
            <p:cNvCxnSpPr>
              <a:cxnSpLocks/>
              <a:stCxn id="85" idx="2"/>
              <a:endCxn id="67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FA215683-3F41-4989-A91B-86482CAF52C9}"/>
                </a:ext>
              </a:extLst>
            </p:cNvPr>
            <p:cNvCxnSpPr>
              <a:cxnSpLocks/>
              <a:stCxn id="68" idx="4"/>
              <a:endCxn id="69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9A20A5AC-7B72-46B4-9A02-5A59E89A4579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5AC034E5-3045-4C72-A245-51A7D7606B36}"/>
                </a:ext>
              </a:extLst>
            </p:cNvPr>
            <p:cNvCxnSpPr>
              <a:cxnSpLocks/>
              <a:stCxn id="88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2B4D5B8C-FCAE-4D66-A6B3-791D4787E79E}"/>
                </a:ext>
              </a:extLst>
            </p:cNvPr>
            <p:cNvCxnSpPr>
              <a:cxnSpLocks/>
              <a:stCxn id="88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EA1782CB-DF33-44B9-BED1-41E48F248A50}"/>
                </a:ext>
              </a:extLst>
            </p:cNvPr>
            <p:cNvCxnSpPr>
              <a:cxnSpLocks/>
              <a:stCxn id="88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537FBA88-9688-45F0-B04D-222EDBF843CF}"/>
                </a:ext>
              </a:extLst>
            </p:cNvPr>
            <p:cNvCxnSpPr>
              <a:cxnSpLocks/>
              <a:endCxn id="68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Chord 92">
              <a:extLst>
                <a:ext uri="{FF2B5EF4-FFF2-40B4-BE49-F238E27FC236}">
                  <a16:creationId xmlns:a16="http://schemas.microsoft.com/office/drawing/2014/main" id="{8F50A8FD-DA90-487E-A4B2-9EF9C90693E8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hord 93">
              <a:extLst>
                <a:ext uri="{FF2B5EF4-FFF2-40B4-BE49-F238E27FC236}">
                  <a16:creationId xmlns:a16="http://schemas.microsoft.com/office/drawing/2014/main" id="{8A478409-4933-4289-8478-209580633B34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F32554CF-827E-44A7-BED4-3A73C3692EEB}"/>
                </a:ext>
              </a:extLst>
            </p:cNvPr>
            <p:cNvCxnSpPr>
              <a:cxnSpLocks/>
              <a:stCxn id="93" idx="1"/>
              <a:endCxn id="75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6981A961-FB45-43D9-AC17-3BFF0259559E}"/>
                </a:ext>
              </a:extLst>
            </p:cNvPr>
            <p:cNvCxnSpPr>
              <a:cxnSpLocks/>
              <a:endCxn id="147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79959F54-9DCF-4339-8E7B-865CEC1E414D}"/>
                </a:ext>
              </a:extLst>
            </p:cNvPr>
            <p:cNvCxnSpPr>
              <a:cxnSpLocks/>
              <a:endCxn id="162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4DC7BEE1-C67E-4F94-8D82-4F10366BB570}"/>
                </a:ext>
              </a:extLst>
            </p:cNvPr>
            <p:cNvCxnSpPr>
              <a:cxnSpLocks/>
              <a:stCxn id="147" idx="0"/>
              <a:endCxn id="162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646DB28D-DB75-40C7-A319-98F6F3CEDB47}"/>
                </a:ext>
              </a:extLst>
            </p:cNvPr>
            <p:cNvCxnSpPr>
              <a:cxnSpLocks/>
              <a:stCxn id="213" idx="2"/>
              <a:endCxn id="149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999718EA-2547-47A1-8E3B-EAE8E1BFFC55}"/>
                </a:ext>
              </a:extLst>
            </p:cNvPr>
            <p:cNvCxnSpPr>
              <a:cxnSpLocks/>
              <a:stCxn id="147" idx="7"/>
              <a:endCxn id="149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6FFD2241-A284-449E-9453-D2FB90D201FF}"/>
                </a:ext>
              </a:extLst>
            </p:cNvPr>
            <p:cNvCxnSpPr>
              <a:cxnSpLocks/>
              <a:endCxn id="162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7EB8ED5C-95A0-4123-A833-9086F3E289D2}"/>
                </a:ext>
              </a:extLst>
            </p:cNvPr>
            <p:cNvCxnSpPr>
              <a:cxnSpLocks/>
              <a:stCxn id="162" idx="6"/>
              <a:endCxn id="149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3E50F5B-905F-4F19-BC69-3DCB2B371F51}"/>
                </a:ext>
              </a:extLst>
            </p:cNvPr>
            <p:cNvCxnSpPr>
              <a:cxnSpLocks/>
              <a:stCxn id="148" idx="0"/>
              <a:endCxn id="149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CBC9AB95-C9BE-4BA5-B255-CC96D46EFD82}"/>
                </a:ext>
              </a:extLst>
            </p:cNvPr>
            <p:cNvCxnSpPr>
              <a:cxnSpLocks/>
              <a:stCxn id="151" idx="1"/>
              <a:endCxn id="149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1119CD90-6434-4BAC-92DF-40CC638D290E}"/>
                </a:ext>
              </a:extLst>
            </p:cNvPr>
            <p:cNvCxnSpPr>
              <a:cxnSpLocks/>
              <a:stCxn id="151" idx="0"/>
              <a:endCxn id="150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E96FFE7C-23EA-4CB4-B29E-3873AE2CB4EE}"/>
                </a:ext>
              </a:extLst>
            </p:cNvPr>
            <p:cNvCxnSpPr>
              <a:cxnSpLocks/>
              <a:stCxn id="150" idx="2"/>
              <a:endCxn id="149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51E1FC14-5B30-4C97-81DC-E37AC9430126}"/>
                </a:ext>
              </a:extLst>
            </p:cNvPr>
            <p:cNvCxnSpPr>
              <a:cxnSpLocks/>
              <a:stCxn id="150" idx="7"/>
              <a:endCxn id="158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000D45EF-2ABB-4374-AC35-E7E66C802956}"/>
                </a:ext>
              </a:extLst>
            </p:cNvPr>
            <p:cNvCxnSpPr>
              <a:cxnSpLocks/>
              <a:stCxn id="150" idx="6"/>
              <a:endCxn id="157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EB848D5E-4B86-4365-BE40-C1E9C605BEA8}"/>
                </a:ext>
              </a:extLst>
            </p:cNvPr>
            <p:cNvCxnSpPr>
              <a:cxnSpLocks/>
              <a:stCxn id="157" idx="7"/>
              <a:endCxn id="158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5CC3D79E-2A0F-4132-B214-2BFC8EBEA6A4}"/>
                </a:ext>
              </a:extLst>
            </p:cNvPr>
            <p:cNvCxnSpPr>
              <a:cxnSpLocks/>
              <a:stCxn id="214" idx="1"/>
              <a:endCxn id="149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1E95C72C-5DC8-4E44-A04C-60712F8C29DC}"/>
                </a:ext>
              </a:extLst>
            </p:cNvPr>
            <p:cNvCxnSpPr>
              <a:cxnSpLocks/>
              <a:endCxn id="147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0AA27BD-5A10-4370-9E99-C431FB7BBF06}"/>
                </a:ext>
              </a:extLst>
            </p:cNvPr>
            <p:cNvCxnSpPr>
              <a:cxnSpLocks/>
              <a:stCxn id="148" idx="2"/>
              <a:endCxn id="147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4DC9D52B-2BA9-4D4C-94AE-9EBCC9E9F897}"/>
                </a:ext>
              </a:extLst>
            </p:cNvPr>
            <p:cNvCxnSpPr>
              <a:cxnSpLocks/>
              <a:stCxn id="163" idx="0"/>
              <a:endCxn id="147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D8EDE77A-C599-4B0B-9DE4-E75C7B7CBD3D}"/>
                </a:ext>
              </a:extLst>
            </p:cNvPr>
            <p:cNvCxnSpPr>
              <a:cxnSpLocks/>
              <a:endCxn id="147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C30CBD17-90A0-47FF-899E-E5DF5E52088F}"/>
                </a:ext>
              </a:extLst>
            </p:cNvPr>
            <p:cNvCxnSpPr>
              <a:cxnSpLocks/>
              <a:stCxn id="163" idx="2"/>
              <a:endCxn id="148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6E9176D4-CAAC-41BF-983F-15BC6B23AA2E}"/>
                </a:ext>
              </a:extLst>
            </p:cNvPr>
            <p:cNvCxnSpPr>
              <a:cxnSpLocks/>
              <a:stCxn id="151" idx="2"/>
              <a:endCxn id="148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E0B49AC8-ADAF-4426-A6ED-F73D10B73FBB}"/>
                </a:ext>
              </a:extLst>
            </p:cNvPr>
            <p:cNvCxnSpPr>
              <a:cxnSpLocks/>
              <a:stCxn id="151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AD6F00E1-FD8C-4BEE-98A5-4DD1DB590F44}"/>
                </a:ext>
              </a:extLst>
            </p:cNvPr>
            <p:cNvCxnSpPr>
              <a:cxnSpLocks/>
              <a:stCxn id="152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88924D97-EE7C-498D-8A80-9C5F7E381C8E}"/>
                </a:ext>
              </a:extLst>
            </p:cNvPr>
            <p:cNvCxnSpPr>
              <a:cxnSpLocks/>
              <a:stCxn id="152" idx="2"/>
              <a:endCxn id="151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CC4D91EB-0829-4AD1-9BBC-2414E9D0E0AC}"/>
                </a:ext>
              </a:extLst>
            </p:cNvPr>
            <p:cNvCxnSpPr>
              <a:cxnSpLocks/>
              <a:stCxn id="157" idx="4"/>
              <a:endCxn id="152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F63C3E4E-4E4C-4BB9-B5F5-4D72B15F7F2A}"/>
                </a:ext>
              </a:extLst>
            </p:cNvPr>
            <p:cNvCxnSpPr>
              <a:cxnSpLocks/>
              <a:stCxn id="156" idx="3"/>
              <a:endCxn id="152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17589E6F-B89F-4A9B-B756-ED8A5C4A8C63}"/>
                </a:ext>
              </a:extLst>
            </p:cNvPr>
            <p:cNvCxnSpPr>
              <a:cxnSpLocks/>
              <a:stCxn id="156" idx="2"/>
              <a:endCxn id="157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C0E0C98F-2AB1-4E89-83EE-A6B8FA60DF09}"/>
                </a:ext>
              </a:extLst>
            </p:cNvPr>
            <p:cNvCxnSpPr>
              <a:cxnSpLocks/>
              <a:stCxn id="156" idx="1"/>
              <a:endCxn id="158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E5D2FD08-59D7-4702-9576-A547AC7A8A62}"/>
                </a:ext>
              </a:extLst>
            </p:cNvPr>
            <p:cNvCxnSpPr>
              <a:cxnSpLocks/>
              <a:stCxn id="154" idx="1"/>
              <a:endCxn id="158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52B485EF-8E8D-4479-B819-883453BE241F}"/>
                </a:ext>
              </a:extLst>
            </p:cNvPr>
            <p:cNvCxnSpPr>
              <a:cxnSpLocks/>
              <a:stCxn id="154" idx="0"/>
              <a:endCxn id="155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4D99830A-0B6B-4B2B-BAAA-39DE8D1D04AA}"/>
                </a:ext>
              </a:extLst>
            </p:cNvPr>
            <p:cNvCxnSpPr>
              <a:cxnSpLocks/>
              <a:stCxn id="160" idx="0"/>
              <a:endCxn id="159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2AC6728F-DB31-4983-BE32-4D655323B5BC}"/>
                </a:ext>
              </a:extLst>
            </p:cNvPr>
            <p:cNvCxnSpPr>
              <a:cxnSpLocks/>
              <a:stCxn id="188" idx="7"/>
              <a:endCxn id="159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5F9AA938-CC74-4616-B307-1DB70C79C3B9}"/>
                </a:ext>
              </a:extLst>
            </p:cNvPr>
            <p:cNvCxnSpPr>
              <a:cxnSpLocks/>
              <a:endCxn id="160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78E304A2-F5D5-4F29-ADF0-E9D4DA4817CE}"/>
                </a:ext>
              </a:extLst>
            </p:cNvPr>
            <p:cNvCxnSpPr>
              <a:cxnSpLocks/>
              <a:stCxn id="187" idx="5"/>
              <a:endCxn id="161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4F8945B3-E7BA-46C4-9545-BCE95E5F9F09}"/>
                </a:ext>
              </a:extLst>
            </p:cNvPr>
            <p:cNvCxnSpPr>
              <a:cxnSpLocks/>
              <a:endCxn id="161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1C635628-6EFD-441D-9972-6403B0D0FABE}"/>
                </a:ext>
              </a:extLst>
            </p:cNvPr>
            <p:cNvCxnSpPr>
              <a:cxnSpLocks/>
              <a:stCxn id="161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9E7AB171-7A32-46D2-9D9D-8AC2DA640438}"/>
                </a:ext>
              </a:extLst>
            </p:cNvPr>
            <p:cNvCxnSpPr>
              <a:cxnSpLocks/>
              <a:stCxn id="161" idx="3"/>
              <a:endCxn id="153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A0594AE1-1E9E-4B6E-BC3A-379515A29636}"/>
                </a:ext>
              </a:extLst>
            </p:cNvPr>
            <p:cNvCxnSpPr>
              <a:cxnSpLocks/>
              <a:stCxn id="161" idx="1"/>
              <a:endCxn id="154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538D00EE-907C-4360-A607-9D263044EC4E}"/>
                </a:ext>
              </a:extLst>
            </p:cNvPr>
            <p:cNvCxnSpPr>
              <a:cxnSpLocks/>
              <a:stCxn id="160" idx="2"/>
              <a:endCxn id="154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9E8AAFF4-8353-4250-AD5B-E30008DA8C0F}"/>
                </a:ext>
              </a:extLst>
            </p:cNvPr>
            <p:cNvCxnSpPr>
              <a:cxnSpLocks/>
              <a:stCxn id="159" idx="3"/>
              <a:endCxn id="154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DCB3F67A-EFD6-4A00-AF54-A54386887FA1}"/>
                </a:ext>
              </a:extLst>
            </p:cNvPr>
            <p:cNvCxnSpPr>
              <a:cxnSpLocks/>
              <a:stCxn id="159" idx="2"/>
              <a:endCxn id="155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C04A4EB7-B993-4C1E-9512-FC11117D4DD3}"/>
                </a:ext>
              </a:extLst>
            </p:cNvPr>
            <p:cNvCxnSpPr>
              <a:cxnSpLocks/>
              <a:stCxn id="155" idx="1"/>
              <a:endCxn id="158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33AB111C-0728-44CB-99DA-BD5F465D17E4}"/>
                </a:ext>
              </a:extLst>
            </p:cNvPr>
            <p:cNvCxnSpPr>
              <a:cxnSpLocks/>
              <a:stCxn id="154" idx="2"/>
              <a:endCxn id="156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0824AB1A-AF27-4AAC-A510-E835981EB35C}"/>
                </a:ext>
              </a:extLst>
            </p:cNvPr>
            <p:cNvCxnSpPr>
              <a:cxnSpLocks/>
              <a:stCxn id="153" idx="1"/>
              <a:endCxn id="156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7B2A9CAE-D54C-4F99-BC89-2A47AC6F057A}"/>
                </a:ext>
              </a:extLst>
            </p:cNvPr>
            <p:cNvCxnSpPr>
              <a:cxnSpLocks/>
              <a:stCxn id="153" idx="3"/>
              <a:endCxn id="164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49C2A513-DA3C-4A76-9627-46F3EA1674F2}"/>
                </a:ext>
              </a:extLst>
            </p:cNvPr>
            <p:cNvCxnSpPr>
              <a:cxnSpLocks/>
              <a:stCxn id="156" idx="4"/>
              <a:endCxn id="164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CB48AD31-8E77-4D83-9FF0-837B6A3CB825}"/>
                </a:ext>
              </a:extLst>
            </p:cNvPr>
            <p:cNvCxnSpPr>
              <a:cxnSpLocks/>
              <a:stCxn id="152" idx="5"/>
              <a:endCxn id="164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AA383FD2-934F-4979-BD40-681C7BCCDA81}"/>
                </a:ext>
              </a:extLst>
            </p:cNvPr>
            <p:cNvCxnSpPr>
              <a:cxnSpLocks/>
              <a:stCxn id="153" idx="7"/>
              <a:endCxn id="154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2B60496-127B-4D07-B9D7-550F342723FD}"/>
                </a:ext>
              </a:extLst>
            </p:cNvPr>
            <p:cNvCxnSpPr>
              <a:cxnSpLocks/>
              <a:stCxn id="151" idx="7"/>
              <a:endCxn id="157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89043197-9393-4509-8DD1-E5C4512FD9BB}"/>
                </a:ext>
              </a:extLst>
            </p:cNvPr>
            <p:cNvCxnSpPr>
              <a:cxnSpLocks/>
              <a:endCxn id="153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FB94D064-2104-45B7-8D56-6D27B6F5E7DF}"/>
                </a:ext>
              </a:extLst>
            </p:cNvPr>
            <p:cNvCxnSpPr>
              <a:cxnSpLocks/>
              <a:stCxn id="161" idx="7"/>
              <a:endCxn id="160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FE1DBC0C-7FF3-4C50-9A4A-B2C226B258D1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819E98D6-2855-4A42-AB3E-365BB54EB1D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F998912D-7A0B-4FFD-A177-A3B838E6A36A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B8F576D9-EB15-40F7-97F7-51307DCA108A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5F0252DA-0578-484B-BA55-4C22D0C908D3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5957B164-FF03-439C-999F-2D84D2789FE3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5CE014D8-4823-4B50-8CC4-98219946E67B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8BA855C5-6E64-472C-BC81-9D7A13A682F5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5E1565B9-0D0F-49BE-A15D-F8EF68521E12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9C9F9A08-EC57-48F9-88FF-89C46D2D0FAB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B9F63E34-B71A-4177-A92C-7E6C9FCC9BF7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1608D259-83DB-492F-95A4-F7A165EA7A7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E7AEE8C4-57AB-456F-985F-571138FED7AE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CE94D409-F6CA-456B-87C3-CBD002709847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6D4EFF78-0E0F-4A48-BA14-038A3245C15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D4981ADC-C194-4F16-9E99-AA33E5E2F9D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Chord 162">
              <a:extLst>
                <a:ext uri="{FF2B5EF4-FFF2-40B4-BE49-F238E27FC236}">
                  <a16:creationId xmlns:a16="http://schemas.microsoft.com/office/drawing/2014/main" id="{15C62939-53C6-4D13-828C-4B132C09497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Chord 163">
              <a:extLst>
                <a:ext uri="{FF2B5EF4-FFF2-40B4-BE49-F238E27FC236}">
                  <a16:creationId xmlns:a16="http://schemas.microsoft.com/office/drawing/2014/main" id="{11A7B4C1-28C9-41EF-96AD-01DAED015DA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2C386063-0BC2-434C-8E3B-8C49E8AE4314}"/>
                </a:ext>
              </a:extLst>
            </p:cNvPr>
            <p:cNvCxnSpPr>
              <a:cxnSpLocks/>
              <a:stCxn id="163" idx="1"/>
              <a:endCxn id="151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49A57370-6220-4B9E-956C-42A672B35652}"/>
                </a:ext>
              </a:extLst>
            </p:cNvPr>
            <p:cNvCxnSpPr>
              <a:cxnSpLocks/>
              <a:stCxn id="185" idx="6"/>
              <a:endCxn id="159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B0F7DC8C-D286-405D-BCD1-3B2980649D74}"/>
                </a:ext>
              </a:extLst>
            </p:cNvPr>
            <p:cNvCxnSpPr>
              <a:cxnSpLocks/>
              <a:stCxn id="182" idx="4"/>
              <a:endCxn id="188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BBCFE525-2B87-4315-8BCB-8DAF19C732E7}"/>
                </a:ext>
              </a:extLst>
            </p:cNvPr>
            <p:cNvCxnSpPr>
              <a:cxnSpLocks/>
              <a:stCxn id="188" idx="4"/>
              <a:endCxn id="187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5C6476B1-7DDE-4297-89A9-056A99F9D30A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ED3CD5FC-03C8-45D5-8309-4449E2DC8E7F}"/>
                </a:ext>
              </a:extLst>
            </p:cNvPr>
            <p:cNvCxnSpPr>
              <a:cxnSpLocks/>
              <a:stCxn id="186" idx="0"/>
              <a:endCxn id="187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21B08651-B039-4782-9DEA-F196FEDB7BC5}"/>
                </a:ext>
              </a:extLst>
            </p:cNvPr>
            <p:cNvCxnSpPr>
              <a:cxnSpLocks/>
              <a:stCxn id="196" idx="1"/>
              <a:endCxn id="182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4CF1415B-B410-49A8-948A-A7A51B9072F0}"/>
                </a:ext>
              </a:extLst>
            </p:cNvPr>
            <p:cNvCxnSpPr>
              <a:cxnSpLocks/>
              <a:stCxn id="187" idx="2"/>
              <a:endCxn id="196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33E0C3E6-A235-471D-A1B3-591C622C5E5A}"/>
                </a:ext>
              </a:extLst>
            </p:cNvPr>
            <p:cNvCxnSpPr>
              <a:cxnSpLocks/>
              <a:stCxn id="186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E131013C-402D-4E7E-AF11-8610E3A4E51B}"/>
                </a:ext>
              </a:extLst>
            </p:cNvPr>
            <p:cNvCxnSpPr>
              <a:cxnSpLocks/>
              <a:stCxn id="159" idx="1"/>
              <a:endCxn id="66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4A4ADD74-65B5-4E5B-B584-0D4E631840A2}"/>
                </a:ext>
              </a:extLst>
            </p:cNvPr>
            <p:cNvCxnSpPr>
              <a:cxnSpLocks/>
              <a:stCxn id="184" idx="6"/>
              <a:endCxn id="183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3B02ADA0-EDA9-4242-A237-2EB77593412A}"/>
                </a:ext>
              </a:extLst>
            </p:cNvPr>
            <p:cNvCxnSpPr>
              <a:cxnSpLocks/>
              <a:stCxn id="182" idx="7"/>
              <a:endCxn id="184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98FAA103-A03F-483B-A8C2-02D377F9478C}"/>
                </a:ext>
              </a:extLst>
            </p:cNvPr>
            <p:cNvCxnSpPr>
              <a:cxnSpLocks/>
              <a:stCxn id="182" idx="5"/>
              <a:endCxn id="185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59A155A8-9BA2-478B-BF3C-FDCBF42F2FCA}"/>
                </a:ext>
              </a:extLst>
            </p:cNvPr>
            <p:cNvCxnSpPr>
              <a:cxnSpLocks/>
              <a:stCxn id="183" idx="3"/>
              <a:endCxn id="185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C3D96F16-826A-4CA1-9001-1C1A5FE7682E}"/>
                </a:ext>
              </a:extLst>
            </p:cNvPr>
            <p:cNvCxnSpPr>
              <a:cxnSpLocks/>
              <a:stCxn id="185" idx="4"/>
              <a:endCxn id="188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E10A8AD3-D413-4513-8B78-6FCC483405F7}"/>
                </a:ext>
              </a:extLst>
            </p:cNvPr>
            <p:cNvCxnSpPr>
              <a:cxnSpLocks/>
              <a:stCxn id="161" idx="2"/>
              <a:endCxn id="186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A5B2AAD1-0A07-40A8-81EB-C51DDFDFE59C}"/>
                </a:ext>
              </a:extLst>
            </p:cNvPr>
            <p:cNvCxnSpPr>
              <a:cxnSpLocks/>
              <a:endCxn id="186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4E31A65C-EDEC-42C4-9417-D67A62525378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8DDF3B5F-0610-4C1D-BC39-9972618B657E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1956FE60-41C8-4525-A6E1-A25A3B858D9A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F89E9125-FCE6-45F6-889A-F4214FA6C97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C1A4CD43-1EB0-4505-AFE3-A0804CF99DE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0866670F-4A2D-4683-9CFD-68E415E11DB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134702E5-52D2-43DD-B14F-D8D4F9A18C4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754ED39E-C29A-4E22-929F-390D51657687}"/>
                </a:ext>
              </a:extLst>
            </p:cNvPr>
            <p:cNvCxnSpPr>
              <a:cxnSpLocks/>
              <a:stCxn id="188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87AB2D6A-D21C-45AD-B82B-7901F6629DBD}"/>
                </a:ext>
              </a:extLst>
            </p:cNvPr>
            <p:cNvCxnSpPr>
              <a:cxnSpLocks/>
              <a:stCxn id="184" idx="4"/>
              <a:endCxn id="185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5DF650AE-A324-4804-AAAD-E7CE834715A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DA85335F-E68B-4FCF-973E-C68A71EB0A62}"/>
                </a:ext>
              </a:extLst>
            </p:cNvPr>
            <p:cNvCxnSpPr>
              <a:cxnSpLocks/>
              <a:stCxn id="191" idx="3"/>
              <a:endCxn id="155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BCEA5CB2-482B-421A-8AE0-7A0BBB2F5661}"/>
                </a:ext>
              </a:extLst>
            </p:cNvPr>
            <p:cNvCxnSpPr>
              <a:cxnSpLocks/>
              <a:stCxn id="191" idx="2"/>
              <a:endCxn id="66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2ADC1D77-B495-414C-94FB-E10EA33A0B54}"/>
                </a:ext>
              </a:extLst>
            </p:cNvPr>
            <p:cNvCxnSpPr>
              <a:cxnSpLocks/>
              <a:stCxn id="184" idx="7"/>
              <a:endCxn id="68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1854D194-17AC-49AD-9A26-B23EA3008805}"/>
                </a:ext>
              </a:extLst>
            </p:cNvPr>
            <p:cNvCxnSpPr>
              <a:cxnSpLocks/>
              <a:endCxn id="184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Chord 195">
              <a:extLst>
                <a:ext uri="{FF2B5EF4-FFF2-40B4-BE49-F238E27FC236}">
                  <a16:creationId xmlns:a16="http://schemas.microsoft.com/office/drawing/2014/main" id="{CA34B809-524B-4D3B-9F39-7AE4179609DD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8DF30D01-7B97-48EA-AD30-2BCB2ED9E72F}"/>
                </a:ext>
              </a:extLst>
            </p:cNvPr>
            <p:cNvCxnSpPr>
              <a:cxnSpLocks/>
              <a:stCxn id="187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8D9AEE54-631C-4F71-BC5D-BE9FD5B00DAF}"/>
                </a:ext>
              </a:extLst>
            </p:cNvPr>
            <p:cNvCxnSpPr>
              <a:cxnSpLocks/>
              <a:stCxn id="183" idx="6"/>
              <a:endCxn id="66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0C00A23A-2A57-481F-9F19-017D46E739EF}"/>
                </a:ext>
              </a:extLst>
            </p:cNvPr>
            <p:cNvCxnSpPr>
              <a:cxnSpLocks/>
              <a:stCxn id="183" idx="5"/>
              <a:endCxn id="159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692E2763-249A-40E7-9DD6-7131B5196B24}"/>
                </a:ext>
              </a:extLst>
            </p:cNvPr>
            <p:cNvCxnSpPr>
              <a:cxnSpLocks/>
              <a:stCxn id="68" idx="0"/>
              <a:endCxn id="183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F13D546A-B38D-4DB1-B353-96DE0927BA0A}"/>
                </a:ext>
              </a:extLst>
            </p:cNvPr>
            <p:cNvCxnSpPr>
              <a:cxnSpLocks/>
              <a:stCxn id="188" idx="5"/>
              <a:endCxn id="160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BF110F7D-356C-4B8A-A626-761925A8B9D3}"/>
                </a:ext>
              </a:extLst>
            </p:cNvPr>
            <p:cNvCxnSpPr>
              <a:cxnSpLocks/>
              <a:stCxn id="155" idx="7"/>
              <a:endCxn id="66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56A4A436-F633-43ED-A67A-6E008AE445F4}"/>
                </a:ext>
              </a:extLst>
            </p:cNvPr>
            <p:cNvCxnSpPr>
              <a:cxnSpLocks/>
              <a:stCxn id="84" idx="7"/>
              <a:endCxn id="191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E970A69B-B0FF-49E7-AF8C-CDC55A3846FE}"/>
                </a:ext>
              </a:extLst>
            </p:cNvPr>
            <p:cNvCxnSpPr>
              <a:cxnSpLocks/>
              <a:stCxn id="158" idx="7"/>
              <a:endCxn id="73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B165BDAF-BB77-4A59-886B-B54857AAB3D9}"/>
                </a:ext>
              </a:extLst>
            </p:cNvPr>
            <p:cNvCxnSpPr>
              <a:cxnSpLocks/>
              <a:stCxn id="158" idx="6"/>
              <a:endCxn id="191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1B05A21C-4569-4482-8CF4-87314D2D4C37}"/>
                </a:ext>
              </a:extLst>
            </p:cNvPr>
            <p:cNvCxnSpPr>
              <a:cxnSpLocks/>
              <a:stCxn id="74" idx="0"/>
              <a:endCxn id="158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A17D20A8-6B73-4115-8E58-81665266507D}"/>
                </a:ext>
              </a:extLst>
            </p:cNvPr>
            <p:cNvCxnSpPr>
              <a:cxnSpLocks/>
              <a:stCxn id="214" idx="0"/>
              <a:endCxn id="213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D0B6502E-7684-460D-AB86-9F0E5167C03F}"/>
                </a:ext>
              </a:extLst>
            </p:cNvPr>
            <p:cNvCxnSpPr>
              <a:cxnSpLocks/>
              <a:stCxn id="82" idx="0"/>
              <a:endCxn id="213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DA18729E-555C-4FDA-B3AA-4A04A2779A38}"/>
                </a:ext>
              </a:extLst>
            </p:cNvPr>
            <p:cNvCxnSpPr>
              <a:cxnSpLocks/>
              <a:stCxn id="81" idx="0"/>
              <a:endCxn id="214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24AF831C-6204-4D1B-8064-1F030951D66D}"/>
                </a:ext>
              </a:extLst>
            </p:cNvPr>
            <p:cNvCxnSpPr>
              <a:cxnSpLocks/>
              <a:stCxn id="158" idx="1"/>
              <a:endCxn id="215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0D514801-3856-4ABA-BEAB-739730774461}"/>
                </a:ext>
              </a:extLst>
            </p:cNvPr>
            <p:cNvCxnSpPr>
              <a:cxnSpLocks/>
              <a:stCxn id="74" idx="0"/>
              <a:endCxn id="215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8BF4AA65-C7D4-4A82-8ED3-1ADEFDD9D159}"/>
                </a:ext>
              </a:extLst>
            </p:cNvPr>
            <p:cNvCxnSpPr>
              <a:cxnSpLocks/>
              <a:stCxn id="215" idx="7"/>
              <a:endCxn id="214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06DC0826-2E06-4367-BA4F-D6BB47448C56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Oval 213">
              <a:extLst>
                <a:ext uri="{FF2B5EF4-FFF2-40B4-BE49-F238E27FC236}">
                  <a16:creationId xmlns:a16="http://schemas.microsoft.com/office/drawing/2014/main" id="{D272245F-B68B-4C8F-872E-D1382716775F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E03EFA70-43EA-4925-82A2-C7560E27FDC6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D1704DC9-A2FE-46DF-A33D-2C5B0B62822C}"/>
                </a:ext>
              </a:extLst>
            </p:cNvPr>
            <p:cNvCxnSpPr>
              <a:cxnSpLocks/>
              <a:stCxn id="79" idx="0"/>
              <a:endCxn id="213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A4B7AD97-C8C7-4DBA-B251-B090D2591095}"/>
                </a:ext>
              </a:extLst>
            </p:cNvPr>
            <p:cNvCxnSpPr>
              <a:cxnSpLocks/>
              <a:endCxn id="79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223" name="Picture Placeholder 2">
            <a:extLst>
              <a:ext uri="{FF2B5EF4-FFF2-40B4-BE49-F238E27FC236}">
                <a16:creationId xmlns:a16="http://schemas.microsoft.com/office/drawing/2014/main" id="{A12E6587-F03D-4C57-AAFE-4763BFD9192E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073211" y="1838990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24" name="Picture Placeholder 2">
            <a:extLst>
              <a:ext uri="{FF2B5EF4-FFF2-40B4-BE49-F238E27FC236}">
                <a16:creationId xmlns:a16="http://schemas.microsoft.com/office/drawing/2014/main" id="{A202D3EE-B2AB-497C-838C-AE327E69D39A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762255" y="1838990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25" name="Picture Placeholder 2">
            <a:extLst>
              <a:ext uri="{FF2B5EF4-FFF2-40B4-BE49-F238E27FC236}">
                <a16:creationId xmlns:a16="http://schemas.microsoft.com/office/drawing/2014/main" id="{9DF5AD96-04D7-4C76-AF28-774C3C834F7B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451299" y="1838990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26" name="Picture Placeholder 2">
            <a:extLst>
              <a:ext uri="{FF2B5EF4-FFF2-40B4-BE49-F238E27FC236}">
                <a16:creationId xmlns:a16="http://schemas.microsoft.com/office/drawing/2014/main" id="{3BC1DC84-BDCC-4285-BF2F-160995CFC16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9140343" y="1838990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E87A07B-B9C9-4EB5-BFAB-87CC6143AAE2}"/>
              </a:ext>
            </a:extLst>
          </p:cNvPr>
          <p:cNvGrpSpPr/>
          <p:nvPr userDrawn="1"/>
        </p:nvGrpSpPr>
        <p:grpSpPr>
          <a:xfrm>
            <a:off x="-98982" y="-104349"/>
            <a:ext cx="12408253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1EB1C4F5-6EA7-48B3-88D5-27A71208EC65}"/>
                </a:ext>
              </a:extLst>
            </p:cNvPr>
            <p:cNvCxnSpPr>
              <a:cxnSpLocks/>
              <a:stCxn id="66" idx="7"/>
              <a:endCxn id="64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F69F62E7-AA17-4563-811F-D614C902AAA2}"/>
                </a:ext>
              </a:extLst>
            </p:cNvPr>
            <p:cNvCxnSpPr>
              <a:cxnSpLocks/>
              <a:stCxn id="64" idx="4"/>
              <a:endCxn id="83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C2253338-A4E9-42CA-95C5-C93F9F1C21FD}"/>
                </a:ext>
              </a:extLst>
            </p:cNvPr>
            <p:cNvCxnSpPr>
              <a:cxnSpLocks/>
              <a:stCxn id="69" idx="2"/>
              <a:endCxn id="81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93917F0A-05E0-45B4-8B35-075CEF66C057}"/>
                </a:ext>
              </a:extLst>
            </p:cNvPr>
            <p:cNvCxnSpPr>
              <a:cxnSpLocks/>
              <a:stCxn id="83" idx="5"/>
              <a:endCxn id="69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BB14053-796E-48B3-8DD0-92B42FE6A961}"/>
                </a:ext>
              </a:extLst>
            </p:cNvPr>
            <p:cNvCxnSpPr>
              <a:cxnSpLocks/>
              <a:stCxn id="64" idx="5"/>
              <a:endCxn id="82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FD5EBAA-6E75-4D4E-906F-1E0C17EE0590}"/>
                </a:ext>
              </a:extLst>
            </p:cNvPr>
            <p:cNvCxnSpPr>
              <a:cxnSpLocks/>
              <a:stCxn id="69" idx="0"/>
              <a:endCxn id="82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897FAA4-C54B-4977-AFA5-571977EA1D2B}"/>
                </a:ext>
              </a:extLst>
            </p:cNvPr>
            <p:cNvCxnSpPr>
              <a:cxnSpLocks/>
              <a:stCxn id="83" idx="3"/>
              <a:endCxn id="81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0DCD467-B7D3-46E5-9231-4D55A5D265F9}"/>
                </a:ext>
              </a:extLst>
            </p:cNvPr>
            <p:cNvCxnSpPr>
              <a:cxnSpLocks/>
              <a:stCxn id="189" idx="7"/>
              <a:endCxn id="71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1B2BFF7-DD4E-4D21-9B49-8CBFEA0C51ED}"/>
                </a:ext>
              </a:extLst>
            </p:cNvPr>
            <p:cNvCxnSpPr>
              <a:cxnSpLocks/>
              <a:stCxn id="69" idx="7"/>
              <a:endCxn id="71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84FC109-BB9A-464B-81DB-C2DC0BAB2400}"/>
                </a:ext>
              </a:extLst>
            </p:cNvPr>
            <p:cNvCxnSpPr>
              <a:cxnSpLocks/>
              <a:stCxn id="68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31BDB41-CB75-4DDC-97E5-7F43CEE61B67}"/>
                </a:ext>
              </a:extLst>
            </p:cNvPr>
            <p:cNvCxnSpPr>
              <a:cxnSpLocks/>
              <a:stCxn id="83" idx="6"/>
              <a:endCxn id="82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E36BDB8-55A0-447B-89C9-FCF843C55FD2}"/>
                </a:ext>
              </a:extLst>
            </p:cNvPr>
            <p:cNvCxnSpPr>
              <a:cxnSpLocks/>
              <a:stCxn id="68" idx="0"/>
              <a:endCxn id="81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1A4D76A-CCC0-4C4D-925B-35DD751DC080}"/>
                </a:ext>
              </a:extLst>
            </p:cNvPr>
            <p:cNvCxnSpPr>
              <a:cxnSpLocks/>
              <a:stCxn id="82" idx="6"/>
              <a:endCxn id="71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F765EAF-6FED-4438-8703-553CF69A4058}"/>
                </a:ext>
              </a:extLst>
            </p:cNvPr>
            <p:cNvCxnSpPr>
              <a:cxnSpLocks/>
              <a:stCxn id="70" idx="0"/>
              <a:endCxn id="71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764520F-9D17-471F-BA69-1CD9FC8042BA}"/>
                </a:ext>
              </a:extLst>
            </p:cNvPr>
            <p:cNvCxnSpPr>
              <a:cxnSpLocks/>
              <a:stCxn id="73" idx="1"/>
              <a:endCxn id="71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904BE38-0917-4332-81B8-30945DA0C4CE}"/>
                </a:ext>
              </a:extLst>
            </p:cNvPr>
            <p:cNvCxnSpPr>
              <a:cxnSpLocks/>
              <a:stCxn id="73" idx="0"/>
              <a:endCxn id="72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7129C94-29C0-4801-A214-6EF16171E907}"/>
                </a:ext>
              </a:extLst>
            </p:cNvPr>
            <p:cNvCxnSpPr>
              <a:cxnSpLocks/>
              <a:stCxn id="72" idx="2"/>
              <a:endCxn id="71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BD0D37D-49B1-4ACF-88B4-98FE577712B8}"/>
                </a:ext>
              </a:extLst>
            </p:cNvPr>
            <p:cNvCxnSpPr>
              <a:cxnSpLocks/>
              <a:stCxn id="72" idx="7"/>
              <a:endCxn id="212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C68D30B-B535-41C6-85EE-8B1D98D13F2D}"/>
                </a:ext>
              </a:extLst>
            </p:cNvPr>
            <p:cNvCxnSpPr>
              <a:cxnSpLocks/>
              <a:stCxn id="72" idx="6"/>
              <a:endCxn id="79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58AA2EC-59F2-460C-9755-165AF4DE3118}"/>
                </a:ext>
              </a:extLst>
            </p:cNvPr>
            <p:cNvCxnSpPr>
              <a:cxnSpLocks/>
              <a:stCxn id="79" idx="7"/>
              <a:endCxn id="80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CA3581D-F0C0-4C66-BCD6-4110FBE4ACBE}"/>
                </a:ext>
              </a:extLst>
            </p:cNvPr>
            <p:cNvCxnSpPr>
              <a:cxnSpLocks/>
              <a:stCxn id="65" idx="0"/>
              <a:endCxn id="64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2435FBD3-51DE-4CDC-9731-91B49C6C5B24}"/>
                </a:ext>
              </a:extLst>
            </p:cNvPr>
            <p:cNvCxnSpPr>
              <a:cxnSpLocks/>
              <a:stCxn id="81" idx="2"/>
              <a:endCxn id="65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FB6EA9D-5D0E-4E7E-931B-C3628849650E}"/>
                </a:ext>
              </a:extLst>
            </p:cNvPr>
            <p:cNvCxnSpPr>
              <a:cxnSpLocks/>
              <a:stCxn id="68" idx="1"/>
              <a:endCxn id="65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78C4E6BE-FEAD-45E5-AA0D-ABE7DCA46EB6}"/>
                </a:ext>
              </a:extLst>
            </p:cNvPr>
            <p:cNvCxnSpPr>
              <a:cxnSpLocks/>
              <a:stCxn id="67" idx="7"/>
              <a:endCxn id="65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173BCAF-8B77-40E2-8E23-3198A85484D7}"/>
                </a:ext>
              </a:extLst>
            </p:cNvPr>
            <p:cNvCxnSpPr>
              <a:cxnSpLocks/>
              <a:stCxn id="66" idx="6"/>
              <a:endCxn id="65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DE39B779-A657-4FCC-BD1E-D6934CC26E3C}"/>
                </a:ext>
              </a:extLst>
            </p:cNvPr>
            <p:cNvCxnSpPr>
              <a:cxnSpLocks/>
              <a:stCxn id="86" idx="7"/>
              <a:endCxn id="66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D21EA53-533B-41E6-90A5-EB02EAF27FD0}"/>
                </a:ext>
              </a:extLst>
            </p:cNvPr>
            <p:cNvCxnSpPr>
              <a:cxnSpLocks/>
              <a:stCxn id="86" idx="6"/>
              <a:endCxn id="67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0A221A7-56AE-4834-9F53-63879236F8EF}"/>
                </a:ext>
              </a:extLst>
            </p:cNvPr>
            <p:cNvCxnSpPr>
              <a:cxnSpLocks/>
              <a:stCxn id="86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A16F3CD-94B1-4826-9B52-0F6C416983CA}"/>
                </a:ext>
              </a:extLst>
            </p:cNvPr>
            <p:cNvCxnSpPr>
              <a:cxnSpLocks/>
              <a:stCxn id="67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729B2E9-F43D-47CB-909A-13B9FF246CBD}"/>
                </a:ext>
              </a:extLst>
            </p:cNvPr>
            <p:cNvCxnSpPr>
              <a:cxnSpLocks/>
              <a:stCxn id="67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D2FA91ED-95F3-4032-9562-F1E7EE4A7F7D}"/>
                </a:ext>
              </a:extLst>
            </p:cNvPr>
            <p:cNvCxnSpPr>
              <a:cxnSpLocks/>
              <a:stCxn id="68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15A1508-2FF2-459B-AC1C-6F2E56AF4FF4}"/>
                </a:ext>
              </a:extLst>
            </p:cNvPr>
            <p:cNvCxnSpPr>
              <a:cxnSpLocks/>
              <a:stCxn id="67" idx="6"/>
              <a:endCxn id="68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2865CBE-5676-47B0-A298-CCDC36276CAC}"/>
                </a:ext>
              </a:extLst>
            </p:cNvPr>
            <p:cNvCxnSpPr>
              <a:cxnSpLocks/>
              <a:stCxn id="68" idx="6"/>
              <a:endCxn id="69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76568FA-D798-4A73-AC22-22E204E03630}"/>
                </a:ext>
              </a:extLst>
            </p:cNvPr>
            <p:cNvCxnSpPr>
              <a:cxnSpLocks/>
              <a:stCxn id="70" idx="2"/>
              <a:endCxn id="69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68676CAA-C527-4AD4-A645-59DD7D4A06F1}"/>
                </a:ext>
              </a:extLst>
            </p:cNvPr>
            <p:cNvCxnSpPr>
              <a:cxnSpLocks/>
              <a:stCxn id="91" idx="0"/>
              <a:endCxn id="69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03565FD2-0575-4C65-AE05-A5B8D764FFA0}"/>
                </a:ext>
              </a:extLst>
            </p:cNvPr>
            <p:cNvCxnSpPr>
              <a:cxnSpLocks/>
              <a:endCxn id="69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7B40BDA-E6DD-467A-BCCB-110E9956A66F}"/>
                </a:ext>
              </a:extLst>
            </p:cNvPr>
            <p:cNvCxnSpPr>
              <a:cxnSpLocks/>
              <a:stCxn id="91" idx="2"/>
              <a:endCxn id="70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28D8FB1-3F5E-4089-8365-759BF796C631}"/>
                </a:ext>
              </a:extLst>
            </p:cNvPr>
            <p:cNvCxnSpPr>
              <a:cxnSpLocks/>
              <a:stCxn id="73" idx="2"/>
              <a:endCxn id="70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ECD96295-1E4E-4A57-9C41-A59C40EF9E3D}"/>
                </a:ext>
              </a:extLst>
            </p:cNvPr>
            <p:cNvCxnSpPr>
              <a:cxnSpLocks/>
              <a:stCxn id="73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A9B68CFB-40CB-4FB7-A7B9-CD7ED3E82122}"/>
                </a:ext>
              </a:extLst>
            </p:cNvPr>
            <p:cNvCxnSpPr>
              <a:cxnSpLocks/>
              <a:stCxn id="74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3E7EC1EF-1FEF-4815-90C0-480F9497D46F}"/>
                </a:ext>
              </a:extLst>
            </p:cNvPr>
            <p:cNvCxnSpPr>
              <a:cxnSpLocks/>
              <a:stCxn id="74" idx="2"/>
              <a:endCxn id="73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FE7DE5BD-9D83-44B6-B8F9-9B7C0FDB3D47}"/>
                </a:ext>
              </a:extLst>
            </p:cNvPr>
            <p:cNvCxnSpPr>
              <a:cxnSpLocks/>
              <a:stCxn id="79" idx="4"/>
              <a:endCxn id="74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E1B9A310-4B11-4E2C-8EC8-BE966E7F8F3B}"/>
                </a:ext>
              </a:extLst>
            </p:cNvPr>
            <p:cNvCxnSpPr>
              <a:cxnSpLocks/>
              <a:stCxn id="78" idx="3"/>
              <a:endCxn id="74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43D9690-6322-4336-BEBB-96252799EAA4}"/>
                </a:ext>
              </a:extLst>
            </p:cNvPr>
            <p:cNvCxnSpPr>
              <a:cxnSpLocks/>
              <a:stCxn id="78" idx="2"/>
              <a:endCxn id="79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DA2BD385-E0BB-4264-BBB6-7EC55E67283E}"/>
                </a:ext>
              </a:extLst>
            </p:cNvPr>
            <p:cNvCxnSpPr>
              <a:cxnSpLocks/>
              <a:stCxn id="78" idx="1"/>
              <a:endCxn id="80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29B89A2-1E5E-4EDF-8583-77FE80EFB105}"/>
                </a:ext>
              </a:extLst>
            </p:cNvPr>
            <p:cNvCxnSpPr>
              <a:cxnSpLocks/>
              <a:stCxn id="76" idx="1"/>
              <a:endCxn id="80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E310B4E4-7FDD-4853-A32C-30D094C09567}"/>
                </a:ext>
              </a:extLst>
            </p:cNvPr>
            <p:cNvCxnSpPr>
              <a:cxnSpLocks/>
              <a:stCxn id="76" idx="0"/>
              <a:endCxn id="77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E4014632-9A5A-4369-8CAB-CFD1C96391A0}"/>
                </a:ext>
              </a:extLst>
            </p:cNvPr>
            <p:cNvCxnSpPr>
              <a:cxnSpLocks/>
              <a:stCxn id="148" idx="7"/>
              <a:endCxn id="213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E9FFB962-E4AA-440F-B1C7-4D0A76307622}"/>
                </a:ext>
              </a:extLst>
            </p:cNvPr>
            <p:cNvCxnSpPr>
              <a:cxnSpLocks/>
              <a:endCxn id="75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73CA6861-AE72-40A4-A01E-F04AF11216E4}"/>
                </a:ext>
              </a:extLst>
            </p:cNvPr>
            <p:cNvCxnSpPr>
              <a:cxnSpLocks/>
              <a:stCxn id="148" idx="0"/>
              <a:endCxn id="212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F7C508A5-0312-4CF4-9E2D-75CCE86CDC08}"/>
                </a:ext>
              </a:extLst>
            </p:cNvPr>
            <p:cNvCxnSpPr>
              <a:cxnSpLocks/>
              <a:stCxn id="160" idx="0"/>
              <a:endCxn id="211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C5CC6E6-E545-46E6-8EEC-BC1D0330FAAA}"/>
                </a:ext>
              </a:extLst>
            </p:cNvPr>
            <p:cNvCxnSpPr>
              <a:cxnSpLocks/>
              <a:stCxn id="160" idx="1"/>
              <a:endCxn id="77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0011E9AF-30B4-4767-86B1-39AF910DD5F3}"/>
                </a:ext>
              </a:extLst>
            </p:cNvPr>
            <p:cNvCxnSpPr>
              <a:cxnSpLocks/>
              <a:stCxn id="77" idx="2"/>
              <a:endCxn id="80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8018E72E-3819-47A7-A926-7A1B4FF3952D}"/>
                </a:ext>
              </a:extLst>
            </p:cNvPr>
            <p:cNvCxnSpPr>
              <a:cxnSpLocks/>
              <a:stCxn id="76" idx="2"/>
              <a:endCxn id="78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5B15373-E32A-4180-82D0-1B01C5F9F8BA}"/>
                </a:ext>
              </a:extLst>
            </p:cNvPr>
            <p:cNvCxnSpPr>
              <a:cxnSpLocks/>
              <a:stCxn id="75" idx="1"/>
              <a:endCxn id="78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B25FC7F-9550-4F4E-9954-B44B2D9664AB}"/>
                </a:ext>
              </a:extLst>
            </p:cNvPr>
            <p:cNvCxnSpPr>
              <a:cxnSpLocks/>
              <a:stCxn id="75" idx="3"/>
              <a:endCxn id="92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5EB2B460-2A6A-40AE-831A-9F78653DFFFC}"/>
                </a:ext>
              </a:extLst>
            </p:cNvPr>
            <p:cNvCxnSpPr>
              <a:cxnSpLocks/>
              <a:stCxn id="78" idx="4"/>
              <a:endCxn id="92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9A8AC89-2161-4B24-BA1F-F0B24C333F0A}"/>
                </a:ext>
              </a:extLst>
            </p:cNvPr>
            <p:cNvCxnSpPr>
              <a:cxnSpLocks/>
              <a:stCxn id="74" idx="5"/>
              <a:endCxn id="92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A52317C8-10C1-439A-AD44-BD8353421565}"/>
                </a:ext>
              </a:extLst>
            </p:cNvPr>
            <p:cNvCxnSpPr>
              <a:cxnSpLocks/>
              <a:stCxn id="75" idx="7"/>
              <a:endCxn id="76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CF9AB5C9-A772-42CF-B340-8E808AA55796}"/>
                </a:ext>
              </a:extLst>
            </p:cNvPr>
            <p:cNvCxnSpPr>
              <a:cxnSpLocks/>
              <a:stCxn id="73" idx="7"/>
              <a:endCxn id="79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FA849B3B-249E-4A7E-BD0B-551332190B73}"/>
                </a:ext>
              </a:extLst>
            </p:cNvPr>
            <p:cNvCxnSpPr>
              <a:cxnSpLocks/>
              <a:endCxn id="75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4D150C3F-2E85-4592-8D00-0011C1C83C57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8748531A-FA4A-4FB9-982B-A6AD1A9B5EC8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A0EEFF4E-A644-4126-B638-E102D841534F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AE4778C9-410A-4B1C-B8AE-D957F559A88A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FF542D6F-3357-4834-86CA-E3D567598B4E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F7C8F44D-9A93-4F3A-84FD-7E50F25BBF89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E3F786DE-F1A3-4F50-9514-E89EC8411A58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76AC81BD-BF53-4A89-94E8-FB485B84DFC8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4DBDBFDB-ECF6-4D3B-8440-D56EE4C33242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BEDAF695-4BF2-4229-A78F-06F9DD6B4E9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7D9085C-35D1-44D8-B034-A61E654A2D2F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9F37F6DC-CEFD-4E84-A3BA-561BFD47CADF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FDA1506-12C2-43C8-B9BA-EA58463C007B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0083476C-D1CF-4D49-AA76-D7A39DE098D3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3B6110A2-0968-4EE5-A296-A2E8D08C8B84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C558EAB-DA6D-4ACD-809E-3C119555A3C8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96DFA2C-0CB2-4B62-BC2F-5E884E24251C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EF9408AE-79C2-45B0-B7DC-9EA027DD4E4E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77F5A5A0-D6C2-49F7-9716-BEBA6F7C24FF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C4690BFC-2B6D-4D46-BC35-808BE51AB24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8670DB7E-FF90-4EE3-A40D-32F6570F624E}"/>
                </a:ext>
              </a:extLst>
            </p:cNvPr>
            <p:cNvCxnSpPr>
              <a:cxnSpLocks/>
              <a:stCxn id="83" idx="2"/>
              <a:endCxn id="65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37516950-A61D-4741-BFDF-9DBD3294E833}"/>
                </a:ext>
              </a:extLst>
            </p:cNvPr>
            <p:cNvCxnSpPr>
              <a:cxnSpLocks/>
              <a:stCxn id="66" idx="4"/>
              <a:endCxn id="67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4D6EBD2D-6FEE-4D2C-A800-6C34500D44A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28155FF4-6850-4C64-992B-7B64D1D52DC3}"/>
                </a:ext>
              </a:extLst>
            </p:cNvPr>
            <p:cNvCxnSpPr>
              <a:cxnSpLocks/>
              <a:stCxn id="86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1C9557C6-C12A-402F-9E07-7626A37E96AF}"/>
                </a:ext>
              </a:extLst>
            </p:cNvPr>
            <p:cNvCxnSpPr>
              <a:cxnSpLocks/>
              <a:stCxn id="86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8B80D1AE-8380-4726-A4C9-18EDA2E53B14}"/>
                </a:ext>
              </a:extLst>
            </p:cNvPr>
            <p:cNvCxnSpPr>
              <a:cxnSpLocks/>
              <a:stCxn id="86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A1D6EF20-405A-42E3-A750-2DF1C8581DEF}"/>
                </a:ext>
              </a:extLst>
            </p:cNvPr>
            <p:cNvCxnSpPr>
              <a:cxnSpLocks/>
              <a:endCxn id="66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Chord 90">
              <a:extLst>
                <a:ext uri="{FF2B5EF4-FFF2-40B4-BE49-F238E27FC236}">
                  <a16:creationId xmlns:a16="http://schemas.microsoft.com/office/drawing/2014/main" id="{6380EFC3-767F-40BD-9F82-7D911D0753D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Chord 91">
              <a:extLst>
                <a:ext uri="{FF2B5EF4-FFF2-40B4-BE49-F238E27FC236}">
                  <a16:creationId xmlns:a16="http://schemas.microsoft.com/office/drawing/2014/main" id="{4559BF8B-A935-401C-BA84-76715ACBED4F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E6499F3F-4D31-4044-8D64-C9DC328FC2CA}"/>
                </a:ext>
              </a:extLst>
            </p:cNvPr>
            <p:cNvCxnSpPr>
              <a:cxnSpLocks/>
              <a:stCxn id="91" idx="1"/>
              <a:endCxn id="73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D8D96BDE-D46D-4F0A-9FA2-F2F8BCF563C3}"/>
                </a:ext>
              </a:extLst>
            </p:cNvPr>
            <p:cNvCxnSpPr>
              <a:cxnSpLocks/>
              <a:endCxn id="145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F3FBF222-C169-4EBA-93BE-41F9FFCEA17D}"/>
                </a:ext>
              </a:extLst>
            </p:cNvPr>
            <p:cNvCxnSpPr>
              <a:cxnSpLocks/>
              <a:endCxn id="160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AB8A29F3-F7B8-44EE-8863-48D6B3014E05}"/>
                </a:ext>
              </a:extLst>
            </p:cNvPr>
            <p:cNvCxnSpPr>
              <a:cxnSpLocks/>
              <a:stCxn id="145" idx="0"/>
              <a:endCxn id="160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E2CEBA34-1682-42B8-85B7-F7381D028681}"/>
                </a:ext>
              </a:extLst>
            </p:cNvPr>
            <p:cNvCxnSpPr>
              <a:cxnSpLocks/>
              <a:stCxn id="211" idx="2"/>
              <a:endCxn id="147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4A0B3BCB-C6CC-4FB8-95AC-EA4F807D612A}"/>
                </a:ext>
              </a:extLst>
            </p:cNvPr>
            <p:cNvCxnSpPr>
              <a:cxnSpLocks/>
              <a:stCxn id="145" idx="7"/>
              <a:endCxn id="147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E2B349B8-B71B-4C08-AF4A-C9A0D33124B5}"/>
                </a:ext>
              </a:extLst>
            </p:cNvPr>
            <p:cNvCxnSpPr>
              <a:cxnSpLocks/>
              <a:endCxn id="160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B4277FAB-4691-4484-8BC8-35E7A413AD30}"/>
                </a:ext>
              </a:extLst>
            </p:cNvPr>
            <p:cNvCxnSpPr>
              <a:cxnSpLocks/>
              <a:stCxn id="160" idx="6"/>
              <a:endCxn id="147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51925EEB-5A83-4798-8C20-E2D4EDDED272}"/>
                </a:ext>
              </a:extLst>
            </p:cNvPr>
            <p:cNvCxnSpPr>
              <a:cxnSpLocks/>
              <a:stCxn id="146" idx="0"/>
              <a:endCxn id="147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9FB35BF4-D0EA-46DA-A617-CDB260D4495B}"/>
                </a:ext>
              </a:extLst>
            </p:cNvPr>
            <p:cNvCxnSpPr>
              <a:cxnSpLocks/>
              <a:stCxn id="149" idx="1"/>
              <a:endCxn id="147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276C43D-3981-4301-AE4D-64FD6FEE5A42}"/>
                </a:ext>
              </a:extLst>
            </p:cNvPr>
            <p:cNvCxnSpPr>
              <a:cxnSpLocks/>
              <a:stCxn id="149" idx="0"/>
              <a:endCxn id="148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ED6C1159-0222-4950-A90C-BE3D5F128358}"/>
                </a:ext>
              </a:extLst>
            </p:cNvPr>
            <p:cNvCxnSpPr>
              <a:cxnSpLocks/>
              <a:stCxn id="148" idx="2"/>
              <a:endCxn id="147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284DE7A1-D273-44EB-82CC-2FEC98F1A8C4}"/>
                </a:ext>
              </a:extLst>
            </p:cNvPr>
            <p:cNvCxnSpPr>
              <a:cxnSpLocks/>
              <a:stCxn id="148" idx="7"/>
              <a:endCxn id="156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268AC657-025D-4198-A971-B9A2F1E7040D}"/>
                </a:ext>
              </a:extLst>
            </p:cNvPr>
            <p:cNvCxnSpPr>
              <a:cxnSpLocks/>
              <a:stCxn id="148" idx="6"/>
              <a:endCxn id="155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80DD1AE4-CD1C-4B3A-B50D-CAFFBAAD6E71}"/>
                </a:ext>
              </a:extLst>
            </p:cNvPr>
            <p:cNvCxnSpPr>
              <a:cxnSpLocks/>
              <a:stCxn id="155" idx="7"/>
              <a:endCxn id="156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2695A46C-9D3F-4D99-A2A0-3367ED690366}"/>
                </a:ext>
              </a:extLst>
            </p:cNvPr>
            <p:cNvCxnSpPr>
              <a:cxnSpLocks/>
              <a:stCxn id="212" idx="1"/>
              <a:endCxn id="147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5AE65D38-DC74-41F3-A504-C0089B2B452B}"/>
                </a:ext>
              </a:extLst>
            </p:cNvPr>
            <p:cNvCxnSpPr>
              <a:cxnSpLocks/>
              <a:endCxn id="145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0AE83C7D-D026-454B-BA5C-0286323B4AF3}"/>
                </a:ext>
              </a:extLst>
            </p:cNvPr>
            <p:cNvCxnSpPr>
              <a:cxnSpLocks/>
              <a:stCxn id="146" idx="2"/>
              <a:endCxn id="145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8893DA6E-5367-4F09-869F-41DCB4623AEF}"/>
                </a:ext>
              </a:extLst>
            </p:cNvPr>
            <p:cNvCxnSpPr>
              <a:cxnSpLocks/>
              <a:stCxn id="161" idx="0"/>
              <a:endCxn id="145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2DCAAB81-05B3-4717-B909-9B93367AF4E2}"/>
                </a:ext>
              </a:extLst>
            </p:cNvPr>
            <p:cNvCxnSpPr>
              <a:cxnSpLocks/>
              <a:endCxn id="145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F84D0816-26A3-4C2F-B922-285CE7A06F26}"/>
                </a:ext>
              </a:extLst>
            </p:cNvPr>
            <p:cNvCxnSpPr>
              <a:cxnSpLocks/>
              <a:stCxn id="161" idx="2"/>
              <a:endCxn id="146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723FB930-76E4-4263-AEBB-7C02028A4CBE}"/>
                </a:ext>
              </a:extLst>
            </p:cNvPr>
            <p:cNvCxnSpPr>
              <a:cxnSpLocks/>
              <a:stCxn id="149" idx="2"/>
              <a:endCxn id="146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50E1141F-0502-410C-BFA1-6F4900E91ABB}"/>
                </a:ext>
              </a:extLst>
            </p:cNvPr>
            <p:cNvCxnSpPr>
              <a:cxnSpLocks/>
              <a:stCxn id="149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43616ED4-24DE-4E06-85B2-4FE18A0DD151}"/>
                </a:ext>
              </a:extLst>
            </p:cNvPr>
            <p:cNvCxnSpPr>
              <a:cxnSpLocks/>
              <a:stCxn id="150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32B47A8E-86E1-4E5B-BDE0-0B8DFCCC8C26}"/>
                </a:ext>
              </a:extLst>
            </p:cNvPr>
            <p:cNvCxnSpPr>
              <a:cxnSpLocks/>
              <a:stCxn id="150" idx="2"/>
              <a:endCxn id="149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50002D33-200A-411E-8A65-8A1636D49A77}"/>
                </a:ext>
              </a:extLst>
            </p:cNvPr>
            <p:cNvCxnSpPr>
              <a:cxnSpLocks/>
              <a:stCxn id="155" idx="4"/>
              <a:endCxn id="150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91A4DC51-5A44-48CE-968E-80545A2B90FA}"/>
                </a:ext>
              </a:extLst>
            </p:cNvPr>
            <p:cNvCxnSpPr>
              <a:cxnSpLocks/>
              <a:stCxn id="154" idx="3"/>
              <a:endCxn id="150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1EA73ED2-0455-4EB9-BEFA-818C63CE2E9F}"/>
                </a:ext>
              </a:extLst>
            </p:cNvPr>
            <p:cNvCxnSpPr>
              <a:cxnSpLocks/>
              <a:stCxn id="154" idx="2"/>
              <a:endCxn id="155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B263C613-75A6-4747-8034-3BC2C5972EDC}"/>
                </a:ext>
              </a:extLst>
            </p:cNvPr>
            <p:cNvCxnSpPr>
              <a:cxnSpLocks/>
              <a:stCxn id="154" idx="1"/>
              <a:endCxn id="156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6E9CB431-C2CA-4953-AC8D-2B68E40D03DA}"/>
                </a:ext>
              </a:extLst>
            </p:cNvPr>
            <p:cNvCxnSpPr>
              <a:cxnSpLocks/>
              <a:stCxn id="152" idx="1"/>
              <a:endCxn id="156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11A32B05-70C4-4D80-BF1B-FB3DEF16F873}"/>
                </a:ext>
              </a:extLst>
            </p:cNvPr>
            <p:cNvCxnSpPr>
              <a:cxnSpLocks/>
              <a:stCxn id="152" idx="0"/>
              <a:endCxn id="153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D19B712E-97E5-4432-917F-BD5A73088BA6}"/>
                </a:ext>
              </a:extLst>
            </p:cNvPr>
            <p:cNvCxnSpPr>
              <a:cxnSpLocks/>
              <a:stCxn id="158" idx="0"/>
              <a:endCxn id="157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7E211E8A-474D-4FDB-9958-B36337193D83}"/>
                </a:ext>
              </a:extLst>
            </p:cNvPr>
            <p:cNvCxnSpPr>
              <a:cxnSpLocks/>
              <a:stCxn id="186" idx="7"/>
              <a:endCxn id="157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5EF890E7-D149-4690-9269-02DD6EACFEFF}"/>
                </a:ext>
              </a:extLst>
            </p:cNvPr>
            <p:cNvCxnSpPr>
              <a:cxnSpLocks/>
              <a:endCxn id="158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F208343D-4649-4F55-A486-C2B3E7DFFD44}"/>
                </a:ext>
              </a:extLst>
            </p:cNvPr>
            <p:cNvCxnSpPr>
              <a:cxnSpLocks/>
              <a:stCxn id="185" idx="5"/>
              <a:endCxn id="159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FE97806E-C9C7-41E3-B08F-58B292A5D783}"/>
                </a:ext>
              </a:extLst>
            </p:cNvPr>
            <p:cNvCxnSpPr>
              <a:cxnSpLocks/>
              <a:endCxn id="159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D598A16F-77EE-4024-8646-AB5C04EABE03}"/>
                </a:ext>
              </a:extLst>
            </p:cNvPr>
            <p:cNvCxnSpPr>
              <a:cxnSpLocks/>
              <a:stCxn id="159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22BA99D5-33F4-409C-9E50-3574B256CC6E}"/>
                </a:ext>
              </a:extLst>
            </p:cNvPr>
            <p:cNvCxnSpPr>
              <a:cxnSpLocks/>
              <a:stCxn id="159" idx="3"/>
              <a:endCxn id="151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362896B5-D4EA-4F71-AD93-4559FBBF4FDC}"/>
                </a:ext>
              </a:extLst>
            </p:cNvPr>
            <p:cNvCxnSpPr>
              <a:cxnSpLocks/>
              <a:stCxn id="159" idx="1"/>
              <a:endCxn id="152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6E612EB7-8D5F-4A17-9415-DF6D29CC87A4}"/>
                </a:ext>
              </a:extLst>
            </p:cNvPr>
            <p:cNvCxnSpPr>
              <a:cxnSpLocks/>
              <a:stCxn id="158" idx="2"/>
              <a:endCxn id="152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4384D1A4-0DAA-42DA-86B2-723804DDC5D6}"/>
                </a:ext>
              </a:extLst>
            </p:cNvPr>
            <p:cNvCxnSpPr>
              <a:cxnSpLocks/>
              <a:stCxn id="157" idx="3"/>
              <a:endCxn id="152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195D473B-8393-4A6D-8171-82633735EF12}"/>
                </a:ext>
              </a:extLst>
            </p:cNvPr>
            <p:cNvCxnSpPr>
              <a:cxnSpLocks/>
              <a:stCxn id="157" idx="2"/>
              <a:endCxn id="153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A2B1343F-ADF6-44C8-AD78-F57DEF8E8FA3}"/>
                </a:ext>
              </a:extLst>
            </p:cNvPr>
            <p:cNvCxnSpPr>
              <a:cxnSpLocks/>
              <a:stCxn id="153" idx="1"/>
              <a:endCxn id="156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DDBD6AE6-6190-4AF4-A85E-ADFC80C1C34B}"/>
                </a:ext>
              </a:extLst>
            </p:cNvPr>
            <p:cNvCxnSpPr>
              <a:cxnSpLocks/>
              <a:stCxn id="152" idx="2"/>
              <a:endCxn id="154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FD76FAC0-407B-468F-BA54-126F0F3D3FDD}"/>
                </a:ext>
              </a:extLst>
            </p:cNvPr>
            <p:cNvCxnSpPr>
              <a:cxnSpLocks/>
              <a:stCxn id="151" idx="1"/>
              <a:endCxn id="154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DB358126-5F15-4F7F-B96B-96EE985A97A4}"/>
                </a:ext>
              </a:extLst>
            </p:cNvPr>
            <p:cNvCxnSpPr>
              <a:cxnSpLocks/>
              <a:stCxn id="151" idx="3"/>
              <a:endCxn id="162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A66AB9B2-57BF-4E2C-A81E-6F5383CC7CD9}"/>
                </a:ext>
              </a:extLst>
            </p:cNvPr>
            <p:cNvCxnSpPr>
              <a:cxnSpLocks/>
              <a:stCxn id="154" idx="4"/>
              <a:endCxn id="162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B9B59690-4C4F-4F3F-9F91-812AD303B592}"/>
                </a:ext>
              </a:extLst>
            </p:cNvPr>
            <p:cNvCxnSpPr>
              <a:cxnSpLocks/>
              <a:stCxn id="150" idx="5"/>
              <a:endCxn id="162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7AC359B5-D554-4844-B96A-6B5581791F63}"/>
                </a:ext>
              </a:extLst>
            </p:cNvPr>
            <p:cNvCxnSpPr>
              <a:cxnSpLocks/>
              <a:stCxn id="151" idx="7"/>
              <a:endCxn id="152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8F2FBE4E-19C7-4A9A-9C3A-FDB20614BE89}"/>
                </a:ext>
              </a:extLst>
            </p:cNvPr>
            <p:cNvCxnSpPr>
              <a:cxnSpLocks/>
              <a:stCxn id="149" idx="7"/>
              <a:endCxn id="155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69AC8AB1-6238-4D1C-B00D-3AAF4B7B4F3A}"/>
                </a:ext>
              </a:extLst>
            </p:cNvPr>
            <p:cNvCxnSpPr>
              <a:cxnSpLocks/>
              <a:endCxn id="151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D64CAE42-87A5-48CB-8227-81659BC92928}"/>
                </a:ext>
              </a:extLst>
            </p:cNvPr>
            <p:cNvCxnSpPr>
              <a:cxnSpLocks/>
              <a:stCxn id="159" idx="7"/>
              <a:endCxn id="158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CC75C94F-BBA0-4A51-A3AA-181CE32DBE74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F244BF9A-ADDB-44A2-B5C0-58D841C1D318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5293F8AF-567E-427D-99FE-4411308F2332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F3A8C687-423B-4625-BED5-7C54F4671372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C027916A-84D9-418B-94FD-04544B80EE3C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CB4FC009-DED0-4514-AAFF-B02133FD139A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5BA7B929-F753-4A11-8AE9-C51C33F7DA46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DFBDE813-0FE1-407A-8E9E-ECFAE257B1E6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DF1AEC2E-4D90-4940-A07C-CE7257FF4C71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6C673984-AACA-4247-8945-E9646A74F34C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191BD8EC-C6F1-45CD-82BC-EE86CD100E61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55061039-AF6D-4DE7-8F22-A7CC2DC1F6E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E94CC978-44B9-4F08-B8E1-85C90C86F18C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D0ECD2FB-2F6F-4B6A-AA56-2E3D8C41A415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DEA82331-FE99-4C0D-A242-4D21CBADEE12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C242ABD8-B23A-45AB-AF96-028E8F3C1C4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Chord 160">
              <a:extLst>
                <a:ext uri="{FF2B5EF4-FFF2-40B4-BE49-F238E27FC236}">
                  <a16:creationId xmlns:a16="http://schemas.microsoft.com/office/drawing/2014/main" id="{06BB9226-3E5A-4CB3-9D8F-BF9D7A9021F2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Chord 161">
              <a:extLst>
                <a:ext uri="{FF2B5EF4-FFF2-40B4-BE49-F238E27FC236}">
                  <a16:creationId xmlns:a16="http://schemas.microsoft.com/office/drawing/2014/main" id="{7B911C08-95D1-4A0D-ABFF-419FFFBE9935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6B0542CB-C7B7-44C1-9EF1-02E4D873BFDF}"/>
                </a:ext>
              </a:extLst>
            </p:cNvPr>
            <p:cNvCxnSpPr>
              <a:cxnSpLocks/>
              <a:stCxn id="161" idx="1"/>
              <a:endCxn id="149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ACFC4239-E6CC-4C9A-897C-F0B6475B3E52}"/>
                </a:ext>
              </a:extLst>
            </p:cNvPr>
            <p:cNvCxnSpPr>
              <a:cxnSpLocks/>
              <a:stCxn id="183" idx="6"/>
              <a:endCxn id="157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1A80588B-9813-4B03-9ED2-5015D5A8C217}"/>
                </a:ext>
              </a:extLst>
            </p:cNvPr>
            <p:cNvCxnSpPr>
              <a:cxnSpLocks/>
              <a:stCxn id="180" idx="4"/>
              <a:endCxn id="186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9BA337E5-1617-4613-BAA3-C64291007553}"/>
                </a:ext>
              </a:extLst>
            </p:cNvPr>
            <p:cNvCxnSpPr>
              <a:cxnSpLocks/>
              <a:stCxn id="186" idx="4"/>
              <a:endCxn id="185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25D9275C-FE73-442D-9ADE-439FC206E022}"/>
                </a:ext>
              </a:extLst>
            </p:cNvPr>
            <p:cNvCxnSpPr>
              <a:cxnSpLocks/>
              <a:stCxn id="184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67AD9F8E-DD04-43A5-B94B-B33F6989375C}"/>
                </a:ext>
              </a:extLst>
            </p:cNvPr>
            <p:cNvCxnSpPr>
              <a:cxnSpLocks/>
              <a:stCxn id="184" idx="0"/>
              <a:endCxn id="185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8F4EA3C1-77AB-473F-8539-82220A155623}"/>
                </a:ext>
              </a:extLst>
            </p:cNvPr>
            <p:cNvCxnSpPr>
              <a:cxnSpLocks/>
              <a:stCxn id="194" idx="1"/>
              <a:endCxn id="180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E682B884-A2AA-4547-A215-0B9EE7B3DF2B}"/>
                </a:ext>
              </a:extLst>
            </p:cNvPr>
            <p:cNvCxnSpPr>
              <a:cxnSpLocks/>
              <a:stCxn id="185" idx="2"/>
              <a:endCxn id="194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D502A514-7828-4127-915C-41BD1B6B728E}"/>
                </a:ext>
              </a:extLst>
            </p:cNvPr>
            <p:cNvCxnSpPr>
              <a:cxnSpLocks/>
              <a:stCxn id="184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EE536885-5B34-481C-A582-2CE453D3210F}"/>
                </a:ext>
              </a:extLst>
            </p:cNvPr>
            <p:cNvCxnSpPr>
              <a:cxnSpLocks/>
              <a:stCxn id="157" idx="1"/>
              <a:endCxn id="64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239D1669-C8D9-4A9D-A86F-2AFF489A34E5}"/>
                </a:ext>
              </a:extLst>
            </p:cNvPr>
            <p:cNvCxnSpPr>
              <a:cxnSpLocks/>
              <a:stCxn id="182" idx="6"/>
              <a:endCxn id="181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327070E6-A537-4933-AB80-8B2E6B201098}"/>
                </a:ext>
              </a:extLst>
            </p:cNvPr>
            <p:cNvCxnSpPr>
              <a:cxnSpLocks/>
              <a:stCxn id="180" idx="7"/>
              <a:endCxn id="182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35D716A8-ACA0-431D-83DF-007987603FCD}"/>
                </a:ext>
              </a:extLst>
            </p:cNvPr>
            <p:cNvCxnSpPr>
              <a:cxnSpLocks/>
              <a:stCxn id="180" idx="5"/>
              <a:endCxn id="183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F25D4FC4-6BAB-4F36-BC81-BC3269272563}"/>
                </a:ext>
              </a:extLst>
            </p:cNvPr>
            <p:cNvCxnSpPr>
              <a:cxnSpLocks/>
              <a:stCxn id="181" idx="3"/>
              <a:endCxn id="183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F9CE377F-8C45-4207-994B-9AF6D960F489}"/>
                </a:ext>
              </a:extLst>
            </p:cNvPr>
            <p:cNvCxnSpPr>
              <a:cxnSpLocks/>
              <a:stCxn id="183" idx="4"/>
              <a:endCxn id="186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65E0D35D-E0E4-4070-9F03-537A23F62347}"/>
                </a:ext>
              </a:extLst>
            </p:cNvPr>
            <p:cNvCxnSpPr>
              <a:cxnSpLocks/>
              <a:stCxn id="159" idx="2"/>
              <a:endCxn id="184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73833DA9-4198-4FB5-879F-24B995B49E5E}"/>
                </a:ext>
              </a:extLst>
            </p:cNvPr>
            <p:cNvCxnSpPr>
              <a:cxnSpLocks/>
              <a:endCxn id="184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85736CA7-46C1-4049-84B3-18CA838BCA1D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EA1E05BC-0F05-4DEE-BF27-64CC1AA0A45A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959D4C32-1690-4A98-898D-1E98A78C2474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A32656DF-B1E6-4820-97FF-D938BE9E00C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51E9D4C9-FA3C-4D3F-94E9-F73D0F37829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30959951-567E-495E-9504-4FEE5E2D907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8D6B03FD-2D8B-4B5D-8A26-5EA666EF451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2B8BE1A2-0227-4892-A103-F241189BD8FC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6FDB3D25-371F-4494-82B5-BC7066151323}"/>
                </a:ext>
              </a:extLst>
            </p:cNvPr>
            <p:cNvCxnSpPr>
              <a:cxnSpLocks/>
              <a:stCxn id="182" idx="4"/>
              <a:endCxn id="183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DBAD6A1B-D845-4013-A334-F19E7D5CD10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0E3B499A-4E94-4BE1-9928-92AED5C645CB}"/>
                </a:ext>
              </a:extLst>
            </p:cNvPr>
            <p:cNvCxnSpPr>
              <a:cxnSpLocks/>
              <a:stCxn id="189" idx="3"/>
              <a:endCxn id="153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80E175B2-E1F4-4A26-AA60-86211971C3FF}"/>
                </a:ext>
              </a:extLst>
            </p:cNvPr>
            <p:cNvCxnSpPr>
              <a:cxnSpLocks/>
              <a:stCxn id="189" idx="2"/>
              <a:endCxn id="64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8E6B1408-9D0F-4935-BA7F-2206F3EF95B7}"/>
                </a:ext>
              </a:extLst>
            </p:cNvPr>
            <p:cNvCxnSpPr>
              <a:cxnSpLocks/>
              <a:stCxn id="182" idx="7"/>
              <a:endCxn id="66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3A6A9E8A-3D68-4785-8C8E-0EBF780D0023}"/>
                </a:ext>
              </a:extLst>
            </p:cNvPr>
            <p:cNvCxnSpPr>
              <a:cxnSpLocks/>
              <a:endCxn id="182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" name="Chord 193">
              <a:extLst>
                <a:ext uri="{FF2B5EF4-FFF2-40B4-BE49-F238E27FC236}">
                  <a16:creationId xmlns:a16="http://schemas.microsoft.com/office/drawing/2014/main" id="{023F3C0D-14E4-40B2-9F27-9ACAD81DD9F6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712BDE26-258C-4FF0-BC18-8910490C5F5F}"/>
                </a:ext>
              </a:extLst>
            </p:cNvPr>
            <p:cNvCxnSpPr>
              <a:cxnSpLocks/>
              <a:stCxn id="185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6096FDB1-4B71-4A75-9AA3-4F96F5881646}"/>
                </a:ext>
              </a:extLst>
            </p:cNvPr>
            <p:cNvCxnSpPr>
              <a:cxnSpLocks/>
              <a:stCxn id="181" idx="6"/>
              <a:endCxn id="64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07B89D8F-6A08-4805-8C25-4D9BCE212592}"/>
                </a:ext>
              </a:extLst>
            </p:cNvPr>
            <p:cNvCxnSpPr>
              <a:cxnSpLocks/>
              <a:stCxn id="181" idx="5"/>
              <a:endCxn id="157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2E7A40B4-9ADE-4BA7-9BB1-83B574569578}"/>
                </a:ext>
              </a:extLst>
            </p:cNvPr>
            <p:cNvCxnSpPr>
              <a:cxnSpLocks/>
              <a:stCxn id="66" idx="0"/>
              <a:endCxn id="181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FA69F0CF-5DC4-4761-9D51-B8A423A137BF}"/>
                </a:ext>
              </a:extLst>
            </p:cNvPr>
            <p:cNvCxnSpPr>
              <a:cxnSpLocks/>
              <a:stCxn id="186" idx="5"/>
              <a:endCxn id="158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F12F26D0-03E7-477A-B29A-E2BF233B528D}"/>
                </a:ext>
              </a:extLst>
            </p:cNvPr>
            <p:cNvCxnSpPr>
              <a:cxnSpLocks/>
              <a:stCxn id="153" idx="7"/>
              <a:endCxn id="64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2A82C2C0-D6FE-44CF-9184-64CAEA9102CD}"/>
                </a:ext>
              </a:extLst>
            </p:cNvPr>
            <p:cNvCxnSpPr>
              <a:cxnSpLocks/>
              <a:stCxn id="82" idx="7"/>
              <a:endCxn id="189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FBFCFE9A-F4B5-4509-9611-276E14B5399C}"/>
                </a:ext>
              </a:extLst>
            </p:cNvPr>
            <p:cNvCxnSpPr>
              <a:cxnSpLocks/>
              <a:stCxn id="156" idx="7"/>
              <a:endCxn id="71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FD389A29-AE70-421F-87E4-145F52CE08FC}"/>
                </a:ext>
              </a:extLst>
            </p:cNvPr>
            <p:cNvCxnSpPr>
              <a:cxnSpLocks/>
              <a:stCxn id="156" idx="6"/>
              <a:endCxn id="189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5D82203E-6ABC-4015-85CC-41649AE6B182}"/>
                </a:ext>
              </a:extLst>
            </p:cNvPr>
            <p:cNvCxnSpPr>
              <a:cxnSpLocks/>
              <a:stCxn id="72" idx="0"/>
              <a:endCxn id="156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D6077C3D-77AE-4E5D-9D79-62E975588AD9}"/>
                </a:ext>
              </a:extLst>
            </p:cNvPr>
            <p:cNvCxnSpPr>
              <a:cxnSpLocks/>
              <a:stCxn id="212" idx="0"/>
              <a:endCxn id="211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AC82A8B2-9287-45F5-BFBE-6DCC7F83C417}"/>
                </a:ext>
              </a:extLst>
            </p:cNvPr>
            <p:cNvCxnSpPr>
              <a:cxnSpLocks/>
              <a:stCxn id="80" idx="0"/>
              <a:endCxn id="211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C6D5F02A-614B-4D16-A793-BFA738D25909}"/>
                </a:ext>
              </a:extLst>
            </p:cNvPr>
            <p:cNvCxnSpPr>
              <a:cxnSpLocks/>
              <a:stCxn id="79" idx="0"/>
              <a:endCxn id="212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0C1B9E72-ECF5-4245-A82C-6E0A183A09B2}"/>
                </a:ext>
              </a:extLst>
            </p:cNvPr>
            <p:cNvCxnSpPr>
              <a:cxnSpLocks/>
              <a:stCxn id="156" idx="1"/>
              <a:endCxn id="213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9BAC8569-F3C3-4A8D-8BD9-1AD98B1DF1C8}"/>
                </a:ext>
              </a:extLst>
            </p:cNvPr>
            <p:cNvCxnSpPr>
              <a:cxnSpLocks/>
              <a:stCxn id="72" idx="0"/>
              <a:endCxn id="213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855AA0D4-9ADE-40C0-A873-81A5778C658F}"/>
                </a:ext>
              </a:extLst>
            </p:cNvPr>
            <p:cNvCxnSpPr>
              <a:cxnSpLocks/>
              <a:stCxn id="213" idx="7"/>
              <a:endCxn id="212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9DA39CD6-B4D3-420C-902C-C362CC473112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8C17FD21-CE68-4D84-B1CC-98196A96C5C9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7453D88A-BB14-42E1-9FFA-ACD2113CBC92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2246EFC8-9F87-4142-861E-A735ED5797B8}"/>
                </a:ext>
              </a:extLst>
            </p:cNvPr>
            <p:cNvCxnSpPr>
              <a:cxnSpLocks/>
              <a:stCxn id="77" idx="0"/>
              <a:endCxn id="211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7E17BF48-C2F9-4DCD-832B-83DF2AD3A0E6}"/>
                </a:ext>
              </a:extLst>
            </p:cNvPr>
            <p:cNvCxnSpPr>
              <a:cxnSpLocks/>
              <a:endCxn id="77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75" r:id="rId4"/>
    <p:sldLayoutId id="2147483676" r:id="rId5"/>
    <p:sldLayoutId id="2147483678" r:id="rId6"/>
    <p:sldLayoutId id="2147483681" r:id="rId7"/>
    <p:sldLayoutId id="2147483683" r:id="rId8"/>
    <p:sldLayoutId id="2147483684" r:id="rId9"/>
    <p:sldLayoutId id="2147483685" r:id="rId10"/>
    <p:sldLayoutId id="2147483686" r:id="rId11"/>
    <p:sldLayoutId id="2147483689" r:id="rId12"/>
    <p:sldLayoutId id="2147483671" r:id="rId13"/>
    <p:sldLayoutId id="214748367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roup 107">
            <a:extLst>
              <a:ext uri="{FF2B5EF4-FFF2-40B4-BE49-F238E27FC236}">
                <a16:creationId xmlns:a16="http://schemas.microsoft.com/office/drawing/2014/main" id="{831DFDE9-DA1D-4CA4-805D-323DA890E910}"/>
              </a:ext>
            </a:extLst>
          </p:cNvPr>
          <p:cNvGrpSpPr/>
          <p:nvPr/>
        </p:nvGrpSpPr>
        <p:grpSpPr>
          <a:xfrm flipH="1" flipV="1">
            <a:off x="-22050" y="-89633"/>
            <a:ext cx="12236101" cy="2534066"/>
            <a:chOff x="-29560" y="3947539"/>
            <a:chExt cx="12236101" cy="2534066"/>
          </a:xfrm>
        </p:grpSpPr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9AB0E971-439D-434D-9B00-C893E6AE80B8}"/>
                </a:ext>
              </a:extLst>
            </p:cNvPr>
            <p:cNvCxnSpPr>
              <a:cxnSpLocks/>
              <a:stCxn id="179" idx="7"/>
              <a:endCxn id="177" idx="2"/>
            </p:cNvCxnSpPr>
            <p:nvPr userDrawn="1"/>
          </p:nvCxnSpPr>
          <p:spPr>
            <a:xfrm flipV="1">
              <a:off x="1154476" y="4383308"/>
              <a:ext cx="1341801" cy="10811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1B69F8D6-5989-49B5-B99A-1791D4FEFF65}"/>
                </a:ext>
              </a:extLst>
            </p:cNvPr>
            <p:cNvCxnSpPr>
              <a:cxnSpLocks/>
              <a:stCxn id="177" idx="4"/>
              <a:endCxn id="199" idx="1"/>
            </p:cNvCxnSpPr>
            <p:nvPr userDrawn="1"/>
          </p:nvCxnSpPr>
          <p:spPr>
            <a:xfrm>
              <a:off x="2599299" y="4437452"/>
              <a:ext cx="263766" cy="8061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0A79F73B-7E3E-4EB1-9DB6-6C379C33C43D}"/>
                </a:ext>
              </a:extLst>
            </p:cNvPr>
            <p:cNvCxnSpPr>
              <a:cxnSpLocks/>
              <a:stCxn id="182" idx="2"/>
              <a:endCxn id="197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5822FCA0-AC3D-4693-B44C-E8552E280590}"/>
                </a:ext>
              </a:extLst>
            </p:cNvPr>
            <p:cNvCxnSpPr>
              <a:cxnSpLocks/>
              <a:stCxn id="199" idx="5"/>
              <a:endCxn id="182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68BA109F-25D7-4651-95BF-76AC5BD37B63}"/>
                </a:ext>
              </a:extLst>
            </p:cNvPr>
            <p:cNvCxnSpPr>
              <a:cxnSpLocks/>
              <a:stCxn id="177" idx="5"/>
              <a:endCxn id="198" idx="1"/>
            </p:cNvCxnSpPr>
            <p:nvPr userDrawn="1"/>
          </p:nvCxnSpPr>
          <p:spPr>
            <a:xfrm>
              <a:off x="2647708" y="4397155"/>
              <a:ext cx="986172" cy="8158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2D8D5DA4-507E-438F-82C2-C08C4E1E0881}"/>
                </a:ext>
              </a:extLst>
            </p:cNvPr>
            <p:cNvCxnSpPr>
              <a:cxnSpLocks/>
              <a:stCxn id="182" idx="0"/>
              <a:endCxn id="198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F07AF550-B607-4024-AEEF-29E958DBE6BC}"/>
                </a:ext>
              </a:extLst>
            </p:cNvPr>
            <p:cNvCxnSpPr>
              <a:cxnSpLocks/>
              <a:stCxn id="199" idx="3"/>
              <a:endCxn id="197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6FA3A8C-0909-4849-AE1F-431F98DE18F1}"/>
                </a:ext>
              </a:extLst>
            </p:cNvPr>
            <p:cNvCxnSpPr>
              <a:cxnSpLocks/>
              <a:stCxn id="177" idx="6"/>
              <a:endCxn id="184" idx="1"/>
            </p:cNvCxnSpPr>
            <p:nvPr userDrawn="1"/>
          </p:nvCxnSpPr>
          <p:spPr>
            <a:xfrm>
              <a:off x="2653443" y="4334430"/>
              <a:ext cx="2141528" cy="1810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D50C16D0-163D-4E89-8A53-9D82E098353C}"/>
                </a:ext>
              </a:extLst>
            </p:cNvPr>
            <p:cNvCxnSpPr>
              <a:cxnSpLocks/>
              <a:stCxn id="182" idx="7"/>
              <a:endCxn id="184" idx="3"/>
            </p:cNvCxnSpPr>
            <p:nvPr userDrawn="1"/>
          </p:nvCxnSpPr>
          <p:spPr>
            <a:xfrm flipV="1">
              <a:off x="3838367" y="4631861"/>
              <a:ext cx="956604" cy="14367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CA154D6C-41CA-4B3A-9419-088A8E6817DA}"/>
                </a:ext>
              </a:extLst>
            </p:cNvPr>
            <p:cNvCxnSpPr>
              <a:cxnSpLocks/>
              <a:stCxn id="199" idx="6"/>
              <a:endCxn id="198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6EB7699C-8DE9-4E73-A8DB-A8497B2330C3}"/>
                </a:ext>
              </a:extLst>
            </p:cNvPr>
            <p:cNvCxnSpPr>
              <a:cxnSpLocks/>
              <a:stCxn id="181" idx="0"/>
              <a:endCxn id="197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D27A7859-EC21-45BD-BFFB-F82C9817D80C}"/>
                </a:ext>
              </a:extLst>
            </p:cNvPr>
            <p:cNvCxnSpPr>
              <a:cxnSpLocks/>
              <a:stCxn id="198" idx="6"/>
              <a:endCxn id="184" idx="2"/>
            </p:cNvCxnSpPr>
            <p:nvPr userDrawn="1"/>
          </p:nvCxnSpPr>
          <p:spPr>
            <a:xfrm flipV="1">
              <a:off x="3727539" y="4573669"/>
              <a:ext cx="1043328" cy="6781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876C49D1-87C8-4182-ACC6-2D0DA7A76195}"/>
                </a:ext>
              </a:extLst>
            </p:cNvPr>
            <p:cNvCxnSpPr>
              <a:cxnSpLocks/>
              <a:stCxn id="183" idx="7"/>
              <a:endCxn id="184" idx="4"/>
            </p:cNvCxnSpPr>
            <p:nvPr userDrawn="1"/>
          </p:nvCxnSpPr>
          <p:spPr>
            <a:xfrm flipV="1">
              <a:off x="4614954" y="4655965"/>
              <a:ext cx="238209" cy="1275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50259512-59C2-4B43-A134-068759611EEF}"/>
                </a:ext>
              </a:extLst>
            </p:cNvPr>
            <p:cNvCxnSpPr>
              <a:cxnSpLocks/>
              <a:stCxn id="186" idx="1"/>
              <a:endCxn id="184" idx="5"/>
            </p:cNvCxnSpPr>
            <p:nvPr userDrawn="1"/>
          </p:nvCxnSpPr>
          <p:spPr>
            <a:xfrm flipH="1" flipV="1">
              <a:off x="4911355" y="4631861"/>
              <a:ext cx="733023" cy="13788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F12B235B-5F78-416E-9E19-4E6B018E3F68}"/>
                </a:ext>
              </a:extLst>
            </p:cNvPr>
            <p:cNvCxnSpPr>
              <a:cxnSpLocks/>
              <a:stCxn id="186" idx="0"/>
              <a:endCxn id="185" idx="4"/>
            </p:cNvCxnSpPr>
            <p:nvPr userDrawn="1"/>
          </p:nvCxnSpPr>
          <p:spPr>
            <a:xfrm flipH="1" flipV="1">
              <a:off x="5674058" y="5247253"/>
              <a:ext cx="9115" cy="7474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AD74FB10-3CED-4536-82FF-03C6699F5890}"/>
                </a:ext>
              </a:extLst>
            </p:cNvPr>
            <p:cNvCxnSpPr>
              <a:cxnSpLocks/>
              <a:stCxn id="185" idx="2"/>
              <a:endCxn id="184" idx="6"/>
            </p:cNvCxnSpPr>
            <p:nvPr userDrawn="1"/>
          </p:nvCxnSpPr>
          <p:spPr>
            <a:xfrm flipH="1" flipV="1">
              <a:off x="4935459" y="4573669"/>
              <a:ext cx="656303" cy="5912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6A17242A-FC5E-4C97-8333-C3ACEDA8C69F}"/>
                </a:ext>
              </a:extLst>
            </p:cNvPr>
            <p:cNvCxnSpPr>
              <a:cxnSpLocks/>
              <a:stCxn id="185" idx="7"/>
              <a:endCxn id="193" idx="2"/>
            </p:cNvCxnSpPr>
            <p:nvPr userDrawn="1"/>
          </p:nvCxnSpPr>
          <p:spPr>
            <a:xfrm flipV="1">
              <a:off x="5732250" y="4002403"/>
              <a:ext cx="1767242" cy="11043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3F5D9F83-D59D-488E-8D3E-FF92D54DB5D3}"/>
                </a:ext>
              </a:extLst>
            </p:cNvPr>
            <p:cNvCxnSpPr>
              <a:cxnSpLocks/>
              <a:stCxn id="185" idx="6"/>
              <a:endCxn id="192" idx="2"/>
            </p:cNvCxnSpPr>
            <p:nvPr userDrawn="1"/>
          </p:nvCxnSpPr>
          <p:spPr>
            <a:xfrm>
              <a:off x="5756354" y="5164957"/>
              <a:ext cx="987741" cy="6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7B7FA6A6-7B14-45EC-9CBD-CB60E48C3C73}"/>
                </a:ext>
              </a:extLst>
            </p:cNvPr>
            <p:cNvCxnSpPr>
              <a:cxnSpLocks/>
              <a:stCxn id="192" idx="7"/>
              <a:endCxn id="193" idx="3"/>
            </p:cNvCxnSpPr>
            <p:nvPr userDrawn="1"/>
          </p:nvCxnSpPr>
          <p:spPr>
            <a:xfrm flipV="1">
              <a:off x="6884583" y="4041198"/>
              <a:ext cx="630978" cy="11349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E016BCC7-D239-4300-AAC1-C1EC3F57171D}"/>
                </a:ext>
              </a:extLst>
            </p:cNvPr>
            <p:cNvCxnSpPr>
              <a:cxnSpLocks/>
              <a:stCxn id="178" idx="0"/>
              <a:endCxn id="177" idx="3"/>
            </p:cNvCxnSpPr>
            <p:nvPr userDrawn="1"/>
          </p:nvCxnSpPr>
          <p:spPr>
            <a:xfrm flipV="1">
              <a:off x="2095501" y="4431717"/>
              <a:ext cx="441073" cy="11499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1B3C322F-86C2-4F57-B398-337781D8CDD1}"/>
                </a:ext>
              </a:extLst>
            </p:cNvPr>
            <p:cNvCxnSpPr>
              <a:cxnSpLocks/>
              <a:stCxn id="197" idx="2"/>
              <a:endCxn id="178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F42D4B7D-AC16-4A44-A2DB-ABF481A451E9}"/>
                </a:ext>
              </a:extLst>
            </p:cNvPr>
            <p:cNvCxnSpPr>
              <a:cxnSpLocks/>
              <a:stCxn id="181" idx="1"/>
              <a:endCxn id="178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AB26DCD6-DFF1-4BD4-A636-3C66C3AFDDD3}"/>
                </a:ext>
              </a:extLst>
            </p:cNvPr>
            <p:cNvCxnSpPr>
              <a:cxnSpLocks/>
              <a:stCxn id="180" idx="7"/>
              <a:endCxn id="178" idx="3"/>
            </p:cNvCxnSpPr>
            <p:nvPr userDrawn="1"/>
          </p:nvCxnSpPr>
          <p:spPr>
            <a:xfrm flipV="1">
              <a:off x="1478954" y="5729711"/>
              <a:ext cx="555221" cy="4429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AF2E11F8-6581-4992-99BF-9A1F86698282}"/>
                </a:ext>
              </a:extLst>
            </p:cNvPr>
            <p:cNvCxnSpPr>
              <a:cxnSpLocks/>
              <a:stCxn id="179" idx="6"/>
              <a:endCxn id="178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1512A628-A8AE-4751-8D67-0E9C6883DB32}"/>
                </a:ext>
              </a:extLst>
            </p:cNvPr>
            <p:cNvCxnSpPr>
              <a:cxnSpLocks/>
              <a:stCxn id="202" idx="7"/>
              <a:endCxn id="179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66BA7F2B-2684-4944-BEA0-D09D82A95DC6}"/>
                </a:ext>
              </a:extLst>
            </p:cNvPr>
            <p:cNvCxnSpPr>
              <a:cxnSpLocks/>
              <a:stCxn id="202" idx="6"/>
              <a:endCxn id="180" idx="2"/>
            </p:cNvCxnSpPr>
            <p:nvPr userDrawn="1"/>
          </p:nvCxnSpPr>
          <p:spPr>
            <a:xfrm>
              <a:off x="420056" y="6174425"/>
              <a:ext cx="965239" cy="37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DBE78C3B-AFD6-417B-A970-354EB2B0E5FF}"/>
                </a:ext>
              </a:extLst>
            </p:cNvPr>
            <p:cNvCxnSpPr>
              <a:cxnSpLocks/>
              <a:stCxn id="202" idx="5"/>
            </p:cNvCxnSpPr>
            <p:nvPr userDrawn="1"/>
          </p:nvCxnSpPr>
          <p:spPr>
            <a:xfrm>
              <a:off x="403987" y="6213220"/>
              <a:ext cx="160004" cy="1505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A295BF08-178F-4268-81C1-19C9BD5DABB4}"/>
                </a:ext>
              </a:extLst>
            </p:cNvPr>
            <p:cNvCxnSpPr>
              <a:cxnSpLocks/>
              <a:stCxn id="180" idx="4"/>
            </p:cNvCxnSpPr>
            <p:nvPr/>
          </p:nvCxnSpPr>
          <p:spPr>
            <a:xfrm flipH="1">
              <a:off x="1440159" y="6266309"/>
              <a:ext cx="0" cy="1200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78F857F2-FCD7-4337-94C0-F0CC37F004D8}"/>
                </a:ext>
              </a:extLst>
            </p:cNvPr>
            <p:cNvCxnSpPr>
              <a:cxnSpLocks/>
              <a:stCxn id="180" idx="6"/>
              <a:endCxn id="181" idx="2"/>
            </p:cNvCxnSpPr>
            <p:nvPr userDrawn="1"/>
          </p:nvCxnSpPr>
          <p:spPr>
            <a:xfrm>
              <a:off x="1495023" y="6211445"/>
              <a:ext cx="1196844" cy="1523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200DE3A4-3417-428C-AF44-9BE4D151DB98}"/>
                </a:ext>
              </a:extLst>
            </p:cNvPr>
            <p:cNvCxnSpPr>
              <a:cxnSpLocks/>
              <a:stCxn id="181" idx="6"/>
              <a:endCxn id="182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E6853479-ECFD-414A-96F2-C5A9381D0D5D}"/>
                </a:ext>
              </a:extLst>
            </p:cNvPr>
            <p:cNvCxnSpPr>
              <a:cxnSpLocks/>
              <a:stCxn id="183" idx="2"/>
              <a:endCxn id="182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16707629-A9FE-4B94-BB3F-CA83CA1118B4}"/>
                </a:ext>
              </a:extLst>
            </p:cNvPr>
            <p:cNvCxnSpPr>
              <a:cxnSpLocks/>
              <a:endCxn id="182" idx="5"/>
            </p:cNvCxnSpPr>
            <p:nvPr userDrawn="1"/>
          </p:nvCxnSpPr>
          <p:spPr>
            <a:xfrm flipH="1" flipV="1">
              <a:off x="3838367" y="6191291"/>
              <a:ext cx="345583" cy="2409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E57B2FBB-9663-4E1D-9226-891C5BE1FE9F}"/>
                </a:ext>
              </a:extLst>
            </p:cNvPr>
            <p:cNvCxnSpPr>
              <a:cxnSpLocks/>
              <a:endCxn id="182" idx="4"/>
            </p:cNvCxnSpPr>
            <p:nvPr userDrawn="1"/>
          </p:nvCxnSpPr>
          <p:spPr>
            <a:xfrm flipV="1">
              <a:off x="3690313" y="6216693"/>
              <a:ext cx="86728" cy="2052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75332850-2B67-4619-AE16-40C104CC5EAD}"/>
                </a:ext>
              </a:extLst>
            </p:cNvPr>
            <p:cNvCxnSpPr>
              <a:cxnSpLocks/>
              <a:endCxn id="183" idx="4"/>
            </p:cNvCxnSpPr>
            <p:nvPr userDrawn="1"/>
          </p:nvCxnSpPr>
          <p:spPr>
            <a:xfrm flipH="1" flipV="1">
              <a:off x="4576159" y="6025080"/>
              <a:ext cx="117184" cy="366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24D8361E-7339-4F74-973F-098F7119A02B}"/>
                </a:ext>
              </a:extLst>
            </p:cNvPr>
            <p:cNvCxnSpPr>
              <a:cxnSpLocks/>
              <a:stCxn id="186" idx="2"/>
              <a:endCxn id="183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05CA7DCB-9E59-4A19-9D10-0FA48469259D}"/>
                </a:ext>
              </a:extLst>
            </p:cNvPr>
            <p:cNvCxnSpPr>
              <a:cxnSpLocks/>
              <a:stCxn id="186" idx="4"/>
            </p:cNvCxnSpPr>
            <p:nvPr userDrawn="1"/>
          </p:nvCxnSpPr>
          <p:spPr>
            <a:xfrm flipH="1">
              <a:off x="5683173" y="6104383"/>
              <a:ext cx="0" cy="2593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71B45549-55E7-4404-976F-3F5F13E24AE5}"/>
                </a:ext>
              </a:extLst>
            </p:cNvPr>
            <p:cNvCxnSpPr>
              <a:cxnSpLocks/>
              <a:stCxn id="187" idx="3"/>
            </p:cNvCxnSpPr>
            <p:nvPr userDrawn="1"/>
          </p:nvCxnSpPr>
          <p:spPr>
            <a:xfrm flipH="1">
              <a:off x="6499429" y="6176101"/>
              <a:ext cx="221877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CF4426AF-118C-4444-ACDC-A23251C4214E}"/>
                </a:ext>
              </a:extLst>
            </p:cNvPr>
            <p:cNvCxnSpPr>
              <a:cxnSpLocks/>
              <a:stCxn id="187" idx="2"/>
              <a:endCxn id="186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3F4C7757-CEF1-4821-9E15-01B362E9B40F}"/>
                </a:ext>
              </a:extLst>
            </p:cNvPr>
            <p:cNvCxnSpPr>
              <a:cxnSpLocks/>
              <a:stCxn id="192" idx="4"/>
              <a:endCxn id="187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EB7CE55B-73A2-4846-8624-917070431684}"/>
                </a:ext>
              </a:extLst>
            </p:cNvPr>
            <p:cNvCxnSpPr>
              <a:cxnSpLocks/>
              <a:stCxn id="191" idx="3"/>
              <a:endCxn id="187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217388F4-A402-46C8-B720-056B0CF4C81F}"/>
                </a:ext>
              </a:extLst>
            </p:cNvPr>
            <p:cNvCxnSpPr>
              <a:cxnSpLocks/>
              <a:stCxn id="191" idx="2"/>
              <a:endCxn id="192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84EFE0F0-EB66-42D1-90CA-D905940CA4CB}"/>
                </a:ext>
              </a:extLst>
            </p:cNvPr>
            <p:cNvCxnSpPr>
              <a:cxnSpLocks/>
              <a:stCxn id="191" idx="1"/>
              <a:endCxn id="193" idx="4"/>
            </p:cNvCxnSpPr>
            <p:nvPr userDrawn="1"/>
          </p:nvCxnSpPr>
          <p:spPr>
            <a:xfrm flipH="1" flipV="1">
              <a:off x="7554356" y="4057267"/>
              <a:ext cx="461028" cy="14110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C19AB792-1BD7-4D28-9EF4-0378E369950F}"/>
                </a:ext>
              </a:extLst>
            </p:cNvPr>
            <p:cNvCxnSpPr>
              <a:cxnSpLocks/>
              <a:stCxn id="189" idx="1"/>
              <a:endCxn id="193" idx="5"/>
            </p:cNvCxnSpPr>
            <p:nvPr userDrawn="1"/>
          </p:nvCxnSpPr>
          <p:spPr>
            <a:xfrm flipH="1" flipV="1">
              <a:off x="7593151" y="4041198"/>
              <a:ext cx="1727079" cy="15201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2F512BE0-F85D-45C1-A08D-D79AF11DC2AB}"/>
                </a:ext>
              </a:extLst>
            </p:cNvPr>
            <p:cNvCxnSpPr>
              <a:cxnSpLocks/>
              <a:stCxn id="189" idx="0"/>
              <a:endCxn id="190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35B6065E-918F-411E-BE8D-D000D98199C5}"/>
                </a:ext>
              </a:extLst>
            </p:cNvPr>
            <p:cNvCxnSpPr>
              <a:cxnSpLocks/>
              <a:stCxn id="195" idx="0"/>
              <a:endCxn id="194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ABC5769E-1BD9-4F92-9A2B-FCD16A69950C}"/>
                </a:ext>
              </a:extLst>
            </p:cNvPr>
            <p:cNvCxnSpPr>
              <a:cxnSpLocks/>
              <a:endCxn id="194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0CFEA857-93C7-400C-B81A-208004699152}"/>
                </a:ext>
              </a:extLst>
            </p:cNvPr>
            <p:cNvCxnSpPr>
              <a:cxnSpLocks/>
              <a:endCxn id="195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F6E973FB-8F1F-4DB7-9C61-F89D45C6A1D4}"/>
                </a:ext>
              </a:extLst>
            </p:cNvPr>
            <p:cNvCxnSpPr>
              <a:cxnSpLocks/>
              <a:endCxn id="196" idx="6"/>
            </p:cNvCxnSpPr>
            <p:nvPr userDrawn="1"/>
          </p:nvCxnSpPr>
          <p:spPr>
            <a:xfrm flipH="1">
              <a:off x="10916433" y="6200205"/>
              <a:ext cx="1290108" cy="1932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280C2592-3452-45DE-8329-05D0D839129D}"/>
                </a:ext>
              </a:extLst>
            </p:cNvPr>
            <p:cNvCxnSpPr>
              <a:cxnSpLocks/>
              <a:stCxn id="196" idx="3"/>
              <a:endCxn id="188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20D24222-C8E7-4E2F-B1F3-C278B9055DAA}"/>
                </a:ext>
              </a:extLst>
            </p:cNvPr>
            <p:cNvCxnSpPr>
              <a:cxnSpLocks/>
              <a:stCxn id="196" idx="1"/>
              <a:endCxn id="189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E1505B76-76DA-4EE7-95D1-1E0798638405}"/>
                </a:ext>
              </a:extLst>
            </p:cNvPr>
            <p:cNvCxnSpPr>
              <a:cxnSpLocks/>
              <a:stCxn id="195" idx="2"/>
              <a:endCxn id="189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DA1C5C56-DECA-4E3F-BB78-723D993A45CE}"/>
                </a:ext>
              </a:extLst>
            </p:cNvPr>
            <p:cNvCxnSpPr>
              <a:cxnSpLocks/>
              <a:stCxn id="194" idx="3"/>
              <a:endCxn id="189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CFF35865-5231-4D8C-8DF9-15FFD4A4792A}"/>
                </a:ext>
              </a:extLst>
            </p:cNvPr>
            <p:cNvCxnSpPr>
              <a:cxnSpLocks/>
              <a:stCxn id="194" idx="2"/>
              <a:endCxn id="190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F9899CF4-142C-4FDF-BAB5-DC9D47184D11}"/>
                </a:ext>
              </a:extLst>
            </p:cNvPr>
            <p:cNvCxnSpPr>
              <a:cxnSpLocks/>
              <a:stCxn id="190" idx="1"/>
              <a:endCxn id="193" idx="6"/>
            </p:cNvCxnSpPr>
            <p:nvPr userDrawn="1"/>
          </p:nvCxnSpPr>
          <p:spPr>
            <a:xfrm flipH="1" flipV="1">
              <a:off x="7609220" y="4002403"/>
              <a:ext cx="1616100" cy="6970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8E4C7C13-0927-4A5A-BC3F-8DE8D63C27EB}"/>
                </a:ext>
              </a:extLst>
            </p:cNvPr>
            <p:cNvCxnSpPr>
              <a:cxnSpLocks/>
              <a:stCxn id="189" idx="2"/>
              <a:endCxn id="191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68DF396C-5801-4194-857E-E4DCC21C8F55}"/>
                </a:ext>
              </a:extLst>
            </p:cNvPr>
            <p:cNvCxnSpPr>
              <a:cxnSpLocks/>
              <a:stCxn id="188" idx="1"/>
              <a:endCxn id="191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D1E1E970-DFFD-4CF3-97E5-021FAF8C5712}"/>
                </a:ext>
              </a:extLst>
            </p:cNvPr>
            <p:cNvCxnSpPr>
              <a:cxnSpLocks/>
              <a:stCxn id="191" idx="4"/>
            </p:cNvCxnSpPr>
            <p:nvPr userDrawn="1"/>
          </p:nvCxnSpPr>
          <p:spPr>
            <a:xfrm flipH="1">
              <a:off x="7734147" y="5617366"/>
              <a:ext cx="311362" cy="8148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1D3CC38E-8A60-4BF3-BFFF-39669619C658}"/>
                </a:ext>
              </a:extLst>
            </p:cNvPr>
            <p:cNvCxnSpPr>
              <a:cxnSpLocks/>
              <a:stCxn id="187" idx="5"/>
            </p:cNvCxnSpPr>
            <p:nvPr userDrawn="1"/>
          </p:nvCxnSpPr>
          <p:spPr>
            <a:xfrm>
              <a:off x="6837690" y="6176101"/>
              <a:ext cx="241401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AE786103-934B-4299-8041-24ED33035F3B}"/>
                </a:ext>
              </a:extLst>
            </p:cNvPr>
            <p:cNvCxnSpPr>
              <a:cxnSpLocks/>
              <a:stCxn id="188" idx="7"/>
              <a:endCxn id="189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8E2AF0DE-4129-4076-9FC2-54B8AB0DADCF}"/>
                </a:ext>
              </a:extLst>
            </p:cNvPr>
            <p:cNvCxnSpPr>
              <a:cxnSpLocks/>
              <a:stCxn id="186" idx="7"/>
              <a:endCxn id="192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0584EF65-971C-45DB-999A-96E71B95E5CE}"/>
                </a:ext>
              </a:extLst>
            </p:cNvPr>
            <p:cNvCxnSpPr>
              <a:cxnSpLocks/>
              <a:stCxn id="196" idx="7"/>
              <a:endCxn id="195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4599D8D5-E94B-4C46-B640-C37BD692E92F}"/>
                </a:ext>
              </a:extLst>
            </p:cNvPr>
            <p:cNvSpPr/>
            <p:nvPr userDrawn="1"/>
          </p:nvSpPr>
          <p:spPr>
            <a:xfrm rot="20563470">
              <a:off x="2492564" y="427657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82EA5F43-960D-457D-9B8D-383E141E4664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C1967E03-4343-4692-8B75-6456FB831161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B4282676-B580-4986-BB8E-EEA602CA573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15658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15126E29-22D9-4F36-8BE5-A9FAE00CD67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0EBD5BA1-6488-45C6-87C0-C55AFC0410E3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F46EC1C6-3585-40E2-AF43-02BF3AA5A4F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E269D962-6ADC-4FA1-959E-2AF03998C334}"/>
                </a:ext>
              </a:extLst>
            </p:cNvPr>
            <p:cNvSpPr/>
            <p:nvPr userDrawn="1"/>
          </p:nvSpPr>
          <p:spPr>
            <a:xfrm>
              <a:off x="4770867" y="449137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D6E6E701-794E-4B99-B02B-E8E4469B0CE3}"/>
                </a:ext>
              </a:extLst>
            </p:cNvPr>
            <p:cNvSpPr/>
            <p:nvPr userDrawn="1"/>
          </p:nvSpPr>
          <p:spPr>
            <a:xfrm>
              <a:off x="5591762" y="508266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01425D67-99C7-4B2E-A2C9-726E236E5D9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B28482BA-E793-4F3F-B91D-1AB4031138EB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3471A3D3-5A98-49E4-B73C-F77B196F2306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FFC55AAD-3BB3-436E-8ABD-5C0B4CD74BEC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261D9764-6B98-4AC5-A771-4A768375702B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E22C19D2-1FC4-484E-ABE2-7E686CBED184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681E6517-6E22-410E-BEFC-8F1D93500AE1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B10924A5-9CE5-4437-962D-C49B31287AC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7499492" y="394753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A623ED96-9455-4DAA-B7F8-2D7331524C76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5519869E-1F49-4FDD-BB4E-E768F6D1D2D6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74115B29-5D7D-4776-ACAE-59A15264D1D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A5166957-3DA5-4D02-AE1D-0DF2098F59C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B0115A51-3593-45A6-A55D-DB2955B81CA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Oval 198">
              <a:extLst>
                <a:ext uri="{FF2B5EF4-FFF2-40B4-BE49-F238E27FC236}">
                  <a16:creationId xmlns:a16="http://schemas.microsoft.com/office/drawing/2014/main" id="{5C3A45FA-4609-4CC3-B71D-500A6303544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CE6A1DD7-7042-4E9F-A335-4D2A347C39DB}"/>
                </a:ext>
              </a:extLst>
            </p:cNvPr>
            <p:cNvCxnSpPr>
              <a:cxnSpLocks/>
              <a:stCxn id="199" idx="2"/>
              <a:endCxn id="178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3B585EFB-8A1B-4B19-BD79-8A93695A993F}"/>
                </a:ext>
              </a:extLst>
            </p:cNvPr>
            <p:cNvCxnSpPr>
              <a:cxnSpLocks/>
              <a:stCxn id="179" idx="4"/>
              <a:endCxn id="180" idx="1"/>
            </p:cNvCxnSpPr>
            <p:nvPr userDrawn="1"/>
          </p:nvCxnSpPr>
          <p:spPr>
            <a:xfrm>
              <a:off x="1096284" y="5604901"/>
              <a:ext cx="305080" cy="567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22BB2713-9AD1-4920-9E5E-524327B9914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206F86CC-2900-44A3-B092-924B2864587E}"/>
                </a:ext>
              </a:extLst>
            </p:cNvPr>
            <p:cNvCxnSpPr>
              <a:cxnSpLocks/>
              <a:stCxn id="202" idx="3"/>
            </p:cNvCxnSpPr>
            <p:nvPr userDrawn="1"/>
          </p:nvCxnSpPr>
          <p:spPr>
            <a:xfrm flipH="1">
              <a:off x="310328" y="6213220"/>
              <a:ext cx="16069" cy="208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A8C37EE5-7B75-44CA-8F66-EA171808D15B}"/>
                </a:ext>
              </a:extLst>
            </p:cNvPr>
            <p:cNvCxnSpPr>
              <a:cxnSpLocks/>
              <a:stCxn id="202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AEA17282-9270-4D92-B185-0E2D2B143AF2}"/>
                </a:ext>
              </a:extLst>
            </p:cNvPr>
            <p:cNvCxnSpPr>
              <a:cxnSpLocks/>
              <a:stCxn id="202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D2394FE7-914A-4129-B6E4-5DE061896F0A}"/>
                </a:ext>
              </a:extLst>
            </p:cNvPr>
            <p:cNvCxnSpPr>
              <a:cxnSpLocks/>
              <a:endCxn id="179" idx="2"/>
            </p:cNvCxnSpPr>
            <p:nvPr userDrawn="1"/>
          </p:nvCxnSpPr>
          <p:spPr>
            <a:xfrm>
              <a:off x="21877" y="5392264"/>
              <a:ext cx="992111" cy="1303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7B967F56-AF3D-4948-96DE-65FC44DEFB3D}"/>
                </a:ext>
              </a:extLst>
            </p:cNvPr>
            <p:cNvCxnSpPr>
              <a:cxnSpLocks/>
              <a:endCxn id="186" idx="3"/>
            </p:cNvCxnSpPr>
            <p:nvPr/>
          </p:nvCxnSpPr>
          <p:spPr>
            <a:xfrm flipV="1">
              <a:off x="5315187" y="6088314"/>
              <a:ext cx="329191" cy="2754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" name="TextBox 214">
            <a:extLst>
              <a:ext uri="{FF2B5EF4-FFF2-40B4-BE49-F238E27FC236}">
                <a16:creationId xmlns:a16="http://schemas.microsoft.com/office/drawing/2014/main" id="{9D9FB4D9-F285-41D4-9F1F-689020B1CD93}"/>
              </a:ext>
            </a:extLst>
          </p:cNvPr>
          <p:cNvSpPr txBox="1"/>
          <p:nvPr/>
        </p:nvSpPr>
        <p:spPr>
          <a:xfrm>
            <a:off x="92765" y="5470908"/>
            <a:ext cx="11781398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KEPUASAN MAHASISWA TERHADAP PERPUSTAKAAN ONLINE DENGAN METODE </a:t>
            </a:r>
            <a:r>
              <a:rPr lang="en-US" altLang="ko-KR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STRUCTURAL EQUATION MODELLING </a:t>
            </a:r>
            <a:endParaRPr lang="ko-KR" altLang="en-US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6BB1BC-9550-ED83-CF1B-B4A9D52C63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7918" y="1008066"/>
            <a:ext cx="1518460" cy="151846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60C8504-1F69-7F9D-1D45-9D81031DF4E5}"/>
              </a:ext>
            </a:extLst>
          </p:cNvPr>
          <p:cNvSpPr txBox="1"/>
          <p:nvPr/>
        </p:nvSpPr>
        <p:spPr>
          <a:xfrm>
            <a:off x="2849761" y="2149816"/>
            <a:ext cx="693829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SKRIPSI</a:t>
            </a:r>
            <a:endParaRPr lang="ko-KR" alt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4" name="TextBox 223">
            <a:extLst>
              <a:ext uri="{FF2B5EF4-FFF2-40B4-BE49-F238E27FC236}">
                <a16:creationId xmlns:a16="http://schemas.microsoft.com/office/drawing/2014/main" id="{568E3957-FB1D-899A-F0F6-B2B092DD8305}"/>
              </a:ext>
            </a:extLst>
          </p:cNvPr>
          <p:cNvSpPr txBox="1"/>
          <p:nvPr/>
        </p:nvSpPr>
        <p:spPr>
          <a:xfrm>
            <a:off x="1877651" y="3767227"/>
            <a:ext cx="8472297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en-US" altLang="ko-KR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NAMA 			: ACHMAD DANNY FIRMANSYAH</a:t>
            </a:r>
          </a:p>
          <a:p>
            <a:pPr algn="just"/>
            <a:r>
              <a:rPr lang="en-US" altLang="ko-KR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NIM 			: 181020700066</a:t>
            </a:r>
          </a:p>
          <a:p>
            <a:pPr algn="just"/>
            <a:r>
              <a:rPr lang="en-US" altLang="ko-KR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DOSEN PEMBIMBING	: ATIKHA SIDHI CAHYANA, ST., MT.</a:t>
            </a:r>
            <a:endParaRPr lang="ko-KR" altLang="en-US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685074"/>
      </p:ext>
    </p:extLst>
  </p:cSld>
  <p:clrMapOvr>
    <a:masterClrMapping/>
  </p:clrMapOvr>
  <p:transition spd="slow">
    <p:spli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A48F1EA-7C71-00D0-310F-C0195FD5F266}"/>
              </a:ext>
            </a:extLst>
          </p:cNvPr>
          <p:cNvSpPr/>
          <p:nvPr/>
        </p:nvSpPr>
        <p:spPr>
          <a:xfrm>
            <a:off x="4359419" y="332678"/>
            <a:ext cx="3256051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ALUR PENELITIAN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0528E77-B2E5-AF1E-9443-EC1A04CCC23B}"/>
              </a:ext>
            </a:extLst>
          </p:cNvPr>
          <p:cNvGrpSpPr/>
          <p:nvPr/>
        </p:nvGrpSpPr>
        <p:grpSpPr>
          <a:xfrm rot="5400000">
            <a:off x="-2877969" y="2753987"/>
            <a:ext cx="6904496" cy="1303536"/>
            <a:chOff x="-106856" y="4156895"/>
            <a:chExt cx="12313397" cy="232471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937CAA63-6EAD-B42F-A069-8DBFA13693E4}"/>
                </a:ext>
              </a:extLst>
            </p:cNvPr>
            <p:cNvCxnSpPr>
              <a:cxnSpLocks/>
              <a:stCxn id="66" idx="7"/>
              <a:endCxn id="64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63C14C8-C293-E2B6-C096-C0263CC2F768}"/>
                </a:ext>
              </a:extLst>
            </p:cNvPr>
            <p:cNvCxnSpPr>
              <a:cxnSpLocks/>
              <a:stCxn id="64" idx="4"/>
              <a:endCxn id="86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52DB3EF-625D-2CFE-3C06-7208E7FA1272}"/>
                </a:ext>
              </a:extLst>
            </p:cNvPr>
            <p:cNvCxnSpPr>
              <a:cxnSpLocks/>
              <a:stCxn id="69" idx="2"/>
              <a:endCxn id="84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C354026-9966-094C-40D1-02F1D370CB79}"/>
                </a:ext>
              </a:extLst>
            </p:cNvPr>
            <p:cNvCxnSpPr>
              <a:cxnSpLocks/>
              <a:stCxn id="86" idx="5"/>
              <a:endCxn id="69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ABE0702-0ECF-8240-62F1-7667D0CAFF63}"/>
                </a:ext>
              </a:extLst>
            </p:cNvPr>
            <p:cNvCxnSpPr>
              <a:cxnSpLocks/>
              <a:stCxn id="64" idx="5"/>
              <a:endCxn id="85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EA196E5-F439-E0C6-01E7-29C4859E3809}"/>
                </a:ext>
              </a:extLst>
            </p:cNvPr>
            <p:cNvCxnSpPr>
              <a:cxnSpLocks/>
              <a:stCxn id="69" idx="0"/>
              <a:endCxn id="85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848DCA09-EE9B-F3B4-E876-AD9DFE35A612}"/>
                </a:ext>
              </a:extLst>
            </p:cNvPr>
            <p:cNvCxnSpPr>
              <a:cxnSpLocks/>
              <a:stCxn id="86" idx="3"/>
              <a:endCxn id="84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05CE359-62A1-2CDF-6B8E-6FAA920E3236}"/>
                </a:ext>
              </a:extLst>
            </p:cNvPr>
            <p:cNvCxnSpPr>
              <a:cxnSpLocks/>
              <a:stCxn id="64" idx="6"/>
              <a:endCxn id="71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AE79BF2-C128-F8A5-23E6-9AE69DFFE066}"/>
                </a:ext>
              </a:extLst>
            </p:cNvPr>
            <p:cNvCxnSpPr>
              <a:cxnSpLocks/>
              <a:stCxn id="69" idx="7"/>
              <a:endCxn id="71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E79AD6C-2C89-970F-5962-75670E4BE798}"/>
                </a:ext>
              </a:extLst>
            </p:cNvPr>
            <p:cNvCxnSpPr>
              <a:cxnSpLocks/>
              <a:stCxn id="86" idx="6"/>
              <a:endCxn id="85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D066D40-3F92-8599-F968-9EFA1A589D53}"/>
                </a:ext>
              </a:extLst>
            </p:cNvPr>
            <p:cNvCxnSpPr>
              <a:cxnSpLocks/>
              <a:stCxn id="68" idx="0"/>
              <a:endCxn id="84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B852D08-B997-487F-CF7E-F996BAF252EA}"/>
                </a:ext>
              </a:extLst>
            </p:cNvPr>
            <p:cNvCxnSpPr>
              <a:cxnSpLocks/>
              <a:stCxn id="85" idx="6"/>
              <a:endCxn id="71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28FA0FD-0D60-746C-EEF3-A899306A278B}"/>
                </a:ext>
              </a:extLst>
            </p:cNvPr>
            <p:cNvCxnSpPr>
              <a:cxnSpLocks/>
              <a:stCxn id="70" idx="0"/>
              <a:endCxn id="71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65D7922-4130-7847-88DA-1C4874E42B4F}"/>
                </a:ext>
              </a:extLst>
            </p:cNvPr>
            <p:cNvCxnSpPr>
              <a:cxnSpLocks/>
              <a:stCxn id="73" idx="1"/>
              <a:endCxn id="71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68EE3D6-F286-0F4A-83D0-AF8331B5177B}"/>
                </a:ext>
              </a:extLst>
            </p:cNvPr>
            <p:cNvCxnSpPr>
              <a:cxnSpLocks/>
              <a:stCxn id="73" idx="0"/>
              <a:endCxn id="72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706FF83-B08E-F737-4A41-C3CF0FDC3D7F}"/>
                </a:ext>
              </a:extLst>
            </p:cNvPr>
            <p:cNvCxnSpPr>
              <a:cxnSpLocks/>
              <a:stCxn id="72" idx="2"/>
              <a:endCxn id="71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76832A8-7D75-B18F-8436-61BC02D94088}"/>
                </a:ext>
              </a:extLst>
            </p:cNvPr>
            <p:cNvCxnSpPr>
              <a:cxnSpLocks/>
              <a:stCxn id="72" idx="7"/>
              <a:endCxn id="80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AD6EAD2-8CE9-86F1-6F2C-DA028B4C6DD7}"/>
                </a:ext>
              </a:extLst>
            </p:cNvPr>
            <p:cNvCxnSpPr>
              <a:cxnSpLocks/>
              <a:stCxn id="72" idx="6"/>
              <a:endCxn id="79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AC22CC3F-A9A4-8042-E1E6-47891B656EF3}"/>
                </a:ext>
              </a:extLst>
            </p:cNvPr>
            <p:cNvCxnSpPr>
              <a:cxnSpLocks/>
              <a:stCxn id="79" idx="7"/>
              <a:endCxn id="80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85A7119-3C1E-9743-6883-D237D0F11AF2}"/>
                </a:ext>
              </a:extLst>
            </p:cNvPr>
            <p:cNvCxnSpPr>
              <a:cxnSpLocks/>
              <a:stCxn id="65" idx="0"/>
              <a:endCxn id="64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49BF3CB-4AF9-403A-76AD-4F21E96526E9}"/>
                </a:ext>
              </a:extLst>
            </p:cNvPr>
            <p:cNvCxnSpPr>
              <a:cxnSpLocks/>
              <a:stCxn id="84" idx="2"/>
              <a:endCxn id="65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6DB1689-AECB-ED5A-8A65-142F3D6FAA1A}"/>
                </a:ext>
              </a:extLst>
            </p:cNvPr>
            <p:cNvCxnSpPr>
              <a:cxnSpLocks/>
              <a:stCxn id="68" idx="1"/>
              <a:endCxn id="65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7AD3B07-092A-279E-2541-22DEDC3BC08B}"/>
                </a:ext>
              </a:extLst>
            </p:cNvPr>
            <p:cNvCxnSpPr>
              <a:cxnSpLocks/>
              <a:stCxn id="67" idx="7"/>
              <a:endCxn id="65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691A391-D968-B6F2-7E61-8917CA76A7A8}"/>
                </a:ext>
              </a:extLst>
            </p:cNvPr>
            <p:cNvCxnSpPr>
              <a:cxnSpLocks/>
              <a:stCxn id="66" idx="6"/>
              <a:endCxn id="65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A7387F5-1CA6-DFA2-F155-AE7ACACDB737}"/>
                </a:ext>
              </a:extLst>
            </p:cNvPr>
            <p:cNvCxnSpPr>
              <a:cxnSpLocks/>
              <a:stCxn id="89" idx="7"/>
              <a:endCxn id="66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D4FA242-FB7D-BFBF-2E38-6BC7FD5CB317}"/>
                </a:ext>
              </a:extLst>
            </p:cNvPr>
            <p:cNvCxnSpPr>
              <a:cxnSpLocks/>
              <a:stCxn id="89" idx="6"/>
              <a:endCxn id="67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7030518-0D59-B104-4F02-2ABAB5B371F7}"/>
                </a:ext>
              </a:extLst>
            </p:cNvPr>
            <p:cNvCxnSpPr>
              <a:cxnSpLocks/>
              <a:stCxn id="89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C2FD31C-0CB3-FEC4-47D2-647934C23889}"/>
                </a:ext>
              </a:extLst>
            </p:cNvPr>
            <p:cNvCxnSpPr>
              <a:cxnSpLocks/>
              <a:stCxn id="67" idx="6"/>
              <a:endCxn id="68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99804E3F-A0E3-2E41-B632-35A1175B7D34}"/>
                </a:ext>
              </a:extLst>
            </p:cNvPr>
            <p:cNvCxnSpPr>
              <a:cxnSpLocks/>
              <a:stCxn id="68" idx="6"/>
              <a:endCxn id="69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FAF4A85-4E30-5B5B-7702-7C4CCB837D2D}"/>
                </a:ext>
              </a:extLst>
            </p:cNvPr>
            <p:cNvCxnSpPr>
              <a:cxnSpLocks/>
              <a:stCxn id="70" idx="2"/>
              <a:endCxn id="69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3DC6AAD-627D-46CD-6C4A-C8DCBBEC515E}"/>
                </a:ext>
              </a:extLst>
            </p:cNvPr>
            <p:cNvCxnSpPr>
              <a:cxnSpLocks/>
              <a:endCxn id="69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A5BE6D4-5767-4DC7-FA82-68A04709F7C8}"/>
                </a:ext>
              </a:extLst>
            </p:cNvPr>
            <p:cNvCxnSpPr>
              <a:cxnSpLocks/>
              <a:endCxn id="69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0C649AD-3C01-2F53-8868-9DE2113334DC}"/>
                </a:ext>
              </a:extLst>
            </p:cNvPr>
            <p:cNvCxnSpPr>
              <a:cxnSpLocks/>
              <a:endCxn id="70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748FA65B-C39A-A0B5-ADD0-09ED10F20B4A}"/>
                </a:ext>
              </a:extLst>
            </p:cNvPr>
            <p:cNvCxnSpPr>
              <a:cxnSpLocks/>
              <a:stCxn id="73" idx="2"/>
              <a:endCxn id="70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02EB2535-ACAE-BE9B-99B2-121FDEE1EEF7}"/>
                </a:ext>
              </a:extLst>
            </p:cNvPr>
            <p:cNvCxnSpPr>
              <a:cxnSpLocks/>
              <a:stCxn id="73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6CB490B7-89DF-E05B-12EA-3B6F6B28053B}"/>
                </a:ext>
              </a:extLst>
            </p:cNvPr>
            <p:cNvCxnSpPr>
              <a:cxnSpLocks/>
              <a:stCxn id="74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E05CCB9-C6CA-8903-C830-CEB6375E01CE}"/>
                </a:ext>
              </a:extLst>
            </p:cNvPr>
            <p:cNvCxnSpPr>
              <a:cxnSpLocks/>
              <a:stCxn id="74" idx="2"/>
              <a:endCxn id="73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E5A48F2D-9BE9-B26B-B8A4-5A51D7F9BDE5}"/>
                </a:ext>
              </a:extLst>
            </p:cNvPr>
            <p:cNvCxnSpPr>
              <a:cxnSpLocks/>
              <a:stCxn id="79" idx="4"/>
              <a:endCxn id="74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CF9DBAB3-BA69-92AB-3C0D-70A8D3767708}"/>
                </a:ext>
              </a:extLst>
            </p:cNvPr>
            <p:cNvCxnSpPr>
              <a:cxnSpLocks/>
              <a:stCxn id="78" idx="3"/>
              <a:endCxn id="74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ACCBAFBD-B038-0A5B-1836-1F560523B24F}"/>
                </a:ext>
              </a:extLst>
            </p:cNvPr>
            <p:cNvCxnSpPr>
              <a:cxnSpLocks/>
              <a:stCxn id="78" idx="2"/>
              <a:endCxn id="79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50826F32-9E0A-81C0-5378-44B61CDAB7E0}"/>
                </a:ext>
              </a:extLst>
            </p:cNvPr>
            <p:cNvCxnSpPr>
              <a:cxnSpLocks/>
              <a:stCxn id="78" idx="1"/>
              <a:endCxn id="80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7523979-C334-D2BC-6CC6-9FEA835515AC}"/>
                </a:ext>
              </a:extLst>
            </p:cNvPr>
            <p:cNvCxnSpPr>
              <a:cxnSpLocks/>
              <a:stCxn id="76" idx="1"/>
              <a:endCxn id="80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E0940517-7016-6E34-6E07-F6B4DFE5B970}"/>
                </a:ext>
              </a:extLst>
            </p:cNvPr>
            <p:cNvCxnSpPr>
              <a:cxnSpLocks/>
              <a:stCxn id="76" idx="0"/>
              <a:endCxn id="77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284EC838-9D91-03C8-6D4F-A5996F0313AD}"/>
                </a:ext>
              </a:extLst>
            </p:cNvPr>
            <p:cNvCxnSpPr>
              <a:cxnSpLocks/>
              <a:stCxn id="82" idx="0"/>
              <a:endCxn id="81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29E1034-0AF5-9BA5-09D7-C5A75F199A80}"/>
                </a:ext>
              </a:extLst>
            </p:cNvPr>
            <p:cNvCxnSpPr>
              <a:cxnSpLocks/>
              <a:endCxn id="81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E91CB3FD-C9EE-F3BB-88B2-3AC6AB4B03AE}"/>
                </a:ext>
              </a:extLst>
            </p:cNvPr>
            <p:cNvCxnSpPr>
              <a:cxnSpLocks/>
              <a:endCxn id="82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906A374B-389C-9DEB-85CB-2FC358AA4BD8}"/>
                </a:ext>
              </a:extLst>
            </p:cNvPr>
            <p:cNvCxnSpPr>
              <a:cxnSpLocks/>
              <a:endCxn id="83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0D6F8236-7437-992B-142E-1B08A1C6E2A7}"/>
                </a:ext>
              </a:extLst>
            </p:cNvPr>
            <p:cNvCxnSpPr>
              <a:cxnSpLocks/>
              <a:stCxn id="83" idx="3"/>
              <a:endCxn id="75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3269987-5110-3149-0E45-B474FF226688}"/>
                </a:ext>
              </a:extLst>
            </p:cNvPr>
            <p:cNvCxnSpPr>
              <a:cxnSpLocks/>
              <a:stCxn id="83" idx="1"/>
              <a:endCxn id="76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29B6D0CB-E497-9380-8F4B-27401F9227BE}"/>
                </a:ext>
              </a:extLst>
            </p:cNvPr>
            <p:cNvCxnSpPr>
              <a:cxnSpLocks/>
              <a:stCxn id="82" idx="2"/>
              <a:endCxn id="76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38BF5685-DC13-941A-DCD8-5BE9BB513CE0}"/>
                </a:ext>
              </a:extLst>
            </p:cNvPr>
            <p:cNvCxnSpPr>
              <a:cxnSpLocks/>
              <a:stCxn id="81" idx="3"/>
              <a:endCxn id="76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2C2B06C7-F38B-8261-379C-D0282E0F439C}"/>
                </a:ext>
              </a:extLst>
            </p:cNvPr>
            <p:cNvCxnSpPr>
              <a:cxnSpLocks/>
              <a:stCxn id="81" idx="2"/>
              <a:endCxn id="77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629C505E-CDFA-A82E-2700-F8310A55C798}"/>
                </a:ext>
              </a:extLst>
            </p:cNvPr>
            <p:cNvCxnSpPr>
              <a:cxnSpLocks/>
              <a:stCxn id="77" idx="1"/>
              <a:endCxn id="80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281C2F9E-640E-CE09-CC48-79C57B2FD889}"/>
                </a:ext>
              </a:extLst>
            </p:cNvPr>
            <p:cNvCxnSpPr>
              <a:cxnSpLocks/>
              <a:stCxn id="76" idx="2"/>
              <a:endCxn id="78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C96B6C3F-5122-5421-4D85-CB7D7E0005FF}"/>
                </a:ext>
              </a:extLst>
            </p:cNvPr>
            <p:cNvCxnSpPr>
              <a:cxnSpLocks/>
              <a:stCxn id="75" idx="1"/>
              <a:endCxn id="78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35641E8A-96E3-C495-CC32-37E89EA91E6D}"/>
                </a:ext>
              </a:extLst>
            </p:cNvPr>
            <p:cNvCxnSpPr>
              <a:cxnSpLocks/>
              <a:stCxn id="78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E1DF301D-39D8-499C-B7DD-94F11B307DED}"/>
                </a:ext>
              </a:extLst>
            </p:cNvPr>
            <p:cNvCxnSpPr>
              <a:cxnSpLocks/>
              <a:stCxn id="74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42FB0D22-A7F7-9903-4E85-5D971FB3C3A1}"/>
                </a:ext>
              </a:extLst>
            </p:cNvPr>
            <p:cNvCxnSpPr>
              <a:cxnSpLocks/>
              <a:stCxn id="75" idx="7"/>
              <a:endCxn id="76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453686ED-954F-30E7-3B6E-3E069BDB96FA}"/>
                </a:ext>
              </a:extLst>
            </p:cNvPr>
            <p:cNvCxnSpPr>
              <a:cxnSpLocks/>
              <a:stCxn id="73" idx="7"/>
              <a:endCxn id="79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1EC97BB5-F51F-0F63-3DB5-789CF3AB29BC}"/>
                </a:ext>
              </a:extLst>
            </p:cNvPr>
            <p:cNvCxnSpPr>
              <a:cxnSpLocks/>
              <a:stCxn id="83" idx="7"/>
              <a:endCxn id="82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4C60430F-BF60-243A-37AD-17309437A0BB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EA94D81C-7F77-C2B5-8CA9-6C3950085DE3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653C768-3AEC-40BF-001C-04CB00A6F6EA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B8A87BBE-21D7-78F3-33A5-EB1615D2184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DF5A4C94-4D55-E402-E8FD-0E276FD2D7C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C0360CBC-34E0-6374-731A-3EA932DFE259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8C92C537-C394-EB25-ED6D-AED4772E8D6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1569FDC-63B4-4C3B-270D-7F5DFED408AD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1DA6DFC1-8092-E1CE-BCF9-2918963FAD6E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68D44E65-7198-D8C1-D228-D847C8F1228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527F868A-3F6C-2B5E-5DA6-919161E5D923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8A7E7F6-8A2A-1AC4-85B4-6AB759DF90DE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2B049D8-F480-A565-B02C-24C4B2AC6DB5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B765E6E9-112F-B839-2915-B7F3C02E6D84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E1031110-5A08-6673-C331-7129EBBD084E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0179451-D369-2E6E-9E6C-EFB289F5B117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D42CBEB4-73D9-9946-2DEE-2F08842266E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0C80046-3016-4448-2E3F-064CEDCC98E2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43DB0596-A398-B1AB-9D48-4610F4282FC9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D7D01AFD-402B-D0B0-5A66-FE2E38D2E03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44C59FF3-2B1A-A3A4-73CA-2D68F30AD47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792C68A4-E1BF-4FFE-47E6-7E343F40EAF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33FF4A82-8B11-D301-E7CA-2AEBD8A2E57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5E1AFD6E-03F4-BB09-D480-5DD6C857CF84}"/>
                </a:ext>
              </a:extLst>
            </p:cNvPr>
            <p:cNvCxnSpPr>
              <a:cxnSpLocks/>
              <a:stCxn id="86" idx="2"/>
              <a:endCxn id="65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F47A188C-12C0-2FDF-9E3E-8C8297E37BC2}"/>
                </a:ext>
              </a:extLst>
            </p:cNvPr>
            <p:cNvCxnSpPr>
              <a:cxnSpLocks/>
              <a:stCxn id="66" idx="4"/>
              <a:endCxn id="67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49BA16D5-1490-517F-C5FF-26D71DA46CF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7124DE03-C279-7391-3DDE-C7D0291BEF51}"/>
                </a:ext>
              </a:extLst>
            </p:cNvPr>
            <p:cNvCxnSpPr>
              <a:cxnSpLocks/>
              <a:stCxn id="89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F15DC252-706F-6B49-6AF6-CC3B58C1D69C}"/>
                </a:ext>
              </a:extLst>
            </p:cNvPr>
            <p:cNvCxnSpPr>
              <a:cxnSpLocks/>
              <a:stCxn id="89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83900182-9C5B-B750-2A26-E28A53DA48B5}"/>
                </a:ext>
              </a:extLst>
            </p:cNvPr>
            <p:cNvCxnSpPr>
              <a:cxnSpLocks/>
              <a:stCxn id="89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19FC6ECC-1DEE-60E0-DFE1-2855833DA7DD}"/>
                </a:ext>
              </a:extLst>
            </p:cNvPr>
            <p:cNvCxnSpPr>
              <a:cxnSpLocks/>
              <a:endCxn id="66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6AFBF978-8AC5-81CA-0037-11B15C017817}"/>
                </a:ext>
              </a:extLst>
            </p:cNvPr>
            <p:cNvCxnSpPr>
              <a:cxnSpLocks/>
              <a:endCxn id="73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3DC24C31-3130-7305-25E2-BEED505FBF09}"/>
                </a:ext>
              </a:extLst>
            </p:cNvPr>
            <p:cNvCxnSpPr>
              <a:cxnSpLocks/>
              <a:stCxn id="66" idx="1"/>
              <a:endCxn id="96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58720A09-7F21-EB00-D5EE-B893E4637C95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F773D01B-B775-5C87-9C6F-E5E9CACCA111}"/>
                </a:ext>
              </a:extLst>
            </p:cNvPr>
            <p:cNvCxnSpPr>
              <a:cxnSpLocks/>
              <a:stCxn id="96" idx="6"/>
              <a:endCxn id="64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83D9A83D-3B74-FC54-B6F7-6A8435E9462C}"/>
                </a:ext>
              </a:extLst>
            </p:cNvPr>
            <p:cNvCxnSpPr>
              <a:cxnSpLocks/>
              <a:endCxn id="96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6962CAD5-692C-550D-AFF6-25E063BDEBDF}"/>
              </a:ext>
            </a:extLst>
          </p:cNvPr>
          <p:cNvGrpSpPr/>
          <p:nvPr/>
        </p:nvGrpSpPr>
        <p:grpSpPr>
          <a:xfrm rot="16200000">
            <a:off x="8087983" y="2800480"/>
            <a:ext cx="6904496" cy="1303536"/>
            <a:chOff x="-106856" y="4156895"/>
            <a:chExt cx="12313397" cy="2324710"/>
          </a:xfrm>
        </p:grpSpPr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1BCBF984-2333-B672-2011-9DB6C5A836E3}"/>
                </a:ext>
              </a:extLst>
            </p:cNvPr>
            <p:cNvCxnSpPr>
              <a:cxnSpLocks/>
              <a:stCxn id="162" idx="7"/>
              <a:endCxn id="160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B9CE8C9D-82AC-8FF1-BF97-A2A3C7DC83A8}"/>
                </a:ext>
              </a:extLst>
            </p:cNvPr>
            <p:cNvCxnSpPr>
              <a:cxnSpLocks/>
              <a:stCxn id="160" idx="4"/>
              <a:endCxn id="182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2D7CD71E-AD1C-38F1-9CE7-82F77365FBD8}"/>
                </a:ext>
              </a:extLst>
            </p:cNvPr>
            <p:cNvCxnSpPr>
              <a:cxnSpLocks/>
              <a:stCxn id="165" idx="2"/>
              <a:endCxn id="180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40A772A4-35A9-1F36-DE5F-971FD8FEBE77}"/>
                </a:ext>
              </a:extLst>
            </p:cNvPr>
            <p:cNvCxnSpPr>
              <a:cxnSpLocks/>
              <a:stCxn id="182" idx="5"/>
              <a:endCxn id="165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9C2F12D1-744C-91FA-2914-C469DF62D257}"/>
                </a:ext>
              </a:extLst>
            </p:cNvPr>
            <p:cNvCxnSpPr>
              <a:cxnSpLocks/>
              <a:stCxn id="160" idx="5"/>
              <a:endCxn id="181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CBDF0499-C90E-9C25-3D46-DD5B5852EBBC}"/>
                </a:ext>
              </a:extLst>
            </p:cNvPr>
            <p:cNvCxnSpPr>
              <a:cxnSpLocks/>
              <a:stCxn id="165" idx="0"/>
              <a:endCxn id="181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383B743D-C826-9726-FEA8-DC903081C9CD}"/>
                </a:ext>
              </a:extLst>
            </p:cNvPr>
            <p:cNvCxnSpPr>
              <a:cxnSpLocks/>
              <a:stCxn id="182" idx="3"/>
              <a:endCxn id="180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0D8663FB-16A1-AB93-6E78-26752F6CB7E5}"/>
                </a:ext>
              </a:extLst>
            </p:cNvPr>
            <p:cNvCxnSpPr>
              <a:cxnSpLocks/>
              <a:stCxn id="160" idx="6"/>
              <a:endCxn id="167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272DC2-54F7-D4E6-8892-74EDE1461FAE}"/>
                </a:ext>
              </a:extLst>
            </p:cNvPr>
            <p:cNvCxnSpPr>
              <a:cxnSpLocks/>
              <a:stCxn id="165" idx="7"/>
              <a:endCxn id="167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9482D10B-4D18-E0A6-CBBF-3702EE4B7468}"/>
                </a:ext>
              </a:extLst>
            </p:cNvPr>
            <p:cNvCxnSpPr>
              <a:cxnSpLocks/>
              <a:stCxn id="182" idx="6"/>
              <a:endCxn id="181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C85FE9D7-57A3-D6DF-5D6F-98826AD782EC}"/>
                </a:ext>
              </a:extLst>
            </p:cNvPr>
            <p:cNvCxnSpPr>
              <a:cxnSpLocks/>
              <a:stCxn id="164" idx="0"/>
              <a:endCxn id="180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33AA0C5-0AEF-B707-0DE5-D3AEC6E8D6CB}"/>
                </a:ext>
              </a:extLst>
            </p:cNvPr>
            <p:cNvCxnSpPr>
              <a:cxnSpLocks/>
              <a:stCxn id="181" idx="6"/>
              <a:endCxn id="167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311C080-4195-E72A-A0A3-F0BA4EBC4D57}"/>
                </a:ext>
              </a:extLst>
            </p:cNvPr>
            <p:cNvCxnSpPr>
              <a:cxnSpLocks/>
              <a:stCxn id="166" idx="0"/>
              <a:endCxn id="167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CA2B13B1-3B5C-CDBC-FAD6-F76F360A34A3}"/>
                </a:ext>
              </a:extLst>
            </p:cNvPr>
            <p:cNvCxnSpPr>
              <a:cxnSpLocks/>
              <a:stCxn id="169" idx="1"/>
              <a:endCxn id="167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2E011A76-2A20-1EF8-71BE-615C7C9D6460}"/>
                </a:ext>
              </a:extLst>
            </p:cNvPr>
            <p:cNvCxnSpPr>
              <a:cxnSpLocks/>
              <a:stCxn id="169" idx="0"/>
              <a:endCxn id="168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CC6ECCA-9B2E-B51D-31D8-2E2E9912C068}"/>
                </a:ext>
              </a:extLst>
            </p:cNvPr>
            <p:cNvCxnSpPr>
              <a:cxnSpLocks/>
              <a:stCxn id="168" idx="2"/>
              <a:endCxn id="167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20194C3A-8CAE-3969-FEAA-2E6EF9E03C7D}"/>
                </a:ext>
              </a:extLst>
            </p:cNvPr>
            <p:cNvCxnSpPr>
              <a:cxnSpLocks/>
              <a:stCxn id="168" idx="7"/>
              <a:endCxn id="176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858653BB-822B-175D-7431-968D16988F57}"/>
                </a:ext>
              </a:extLst>
            </p:cNvPr>
            <p:cNvCxnSpPr>
              <a:cxnSpLocks/>
              <a:stCxn id="168" idx="6"/>
              <a:endCxn id="175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898F3460-9AD6-7829-DD76-77A164A66BFC}"/>
                </a:ext>
              </a:extLst>
            </p:cNvPr>
            <p:cNvCxnSpPr>
              <a:cxnSpLocks/>
              <a:stCxn id="175" idx="7"/>
              <a:endCxn id="176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67F59683-8125-6E82-0474-DA2D95BF7CE4}"/>
                </a:ext>
              </a:extLst>
            </p:cNvPr>
            <p:cNvCxnSpPr>
              <a:cxnSpLocks/>
              <a:stCxn id="161" idx="0"/>
              <a:endCxn id="160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E39640AC-447D-69BA-C75E-CC7F0BD0E862}"/>
                </a:ext>
              </a:extLst>
            </p:cNvPr>
            <p:cNvCxnSpPr>
              <a:cxnSpLocks/>
              <a:stCxn id="180" idx="2"/>
              <a:endCxn id="161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5C058346-C115-02AE-47BF-6A7E82B48874}"/>
                </a:ext>
              </a:extLst>
            </p:cNvPr>
            <p:cNvCxnSpPr>
              <a:cxnSpLocks/>
              <a:stCxn id="164" idx="1"/>
              <a:endCxn id="161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37775AC5-DEBF-90C2-E3B2-FD19EEF8A254}"/>
                </a:ext>
              </a:extLst>
            </p:cNvPr>
            <p:cNvCxnSpPr>
              <a:cxnSpLocks/>
              <a:stCxn id="163" idx="7"/>
              <a:endCxn id="161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60464F92-A413-0189-8408-EF42B72E764C}"/>
                </a:ext>
              </a:extLst>
            </p:cNvPr>
            <p:cNvCxnSpPr>
              <a:cxnSpLocks/>
              <a:stCxn id="162" idx="6"/>
              <a:endCxn id="161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755BDB09-47A1-44CA-DAA0-F491E6648A41}"/>
                </a:ext>
              </a:extLst>
            </p:cNvPr>
            <p:cNvCxnSpPr>
              <a:cxnSpLocks/>
              <a:stCxn id="185" idx="7"/>
              <a:endCxn id="162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0C16CDB-0B4F-77C0-09E9-26ACF6250DD1}"/>
                </a:ext>
              </a:extLst>
            </p:cNvPr>
            <p:cNvCxnSpPr>
              <a:cxnSpLocks/>
              <a:stCxn id="185" idx="6"/>
              <a:endCxn id="163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D3CC0FC0-B5DF-7C74-5353-E6624F3E03C8}"/>
                </a:ext>
              </a:extLst>
            </p:cNvPr>
            <p:cNvCxnSpPr>
              <a:cxnSpLocks/>
              <a:stCxn id="185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B0BEE09C-68EE-53BB-2E5E-C26A4551C0E0}"/>
                </a:ext>
              </a:extLst>
            </p:cNvPr>
            <p:cNvCxnSpPr>
              <a:cxnSpLocks/>
              <a:stCxn id="163" idx="6"/>
              <a:endCxn id="164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F9F6E5C6-F5C5-6BBB-2683-5FDC1841770B}"/>
                </a:ext>
              </a:extLst>
            </p:cNvPr>
            <p:cNvCxnSpPr>
              <a:cxnSpLocks/>
              <a:stCxn id="164" idx="6"/>
              <a:endCxn id="165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DB0F55C0-8CA4-EB40-A45E-03DE7BF8FCA8}"/>
                </a:ext>
              </a:extLst>
            </p:cNvPr>
            <p:cNvCxnSpPr>
              <a:cxnSpLocks/>
              <a:stCxn id="166" idx="2"/>
              <a:endCxn id="165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A3E96B9E-7DD3-3998-5249-FD0D13034039}"/>
                </a:ext>
              </a:extLst>
            </p:cNvPr>
            <p:cNvCxnSpPr>
              <a:cxnSpLocks/>
              <a:endCxn id="165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46B9F893-6164-00A3-AED6-67E78443D7E8}"/>
                </a:ext>
              </a:extLst>
            </p:cNvPr>
            <p:cNvCxnSpPr>
              <a:cxnSpLocks/>
              <a:endCxn id="165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89D70B3C-FD36-BE78-B033-9045140CED10}"/>
                </a:ext>
              </a:extLst>
            </p:cNvPr>
            <p:cNvCxnSpPr>
              <a:cxnSpLocks/>
              <a:endCxn id="166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15A40EF0-1C2D-C4A2-E592-155B80746C47}"/>
                </a:ext>
              </a:extLst>
            </p:cNvPr>
            <p:cNvCxnSpPr>
              <a:cxnSpLocks/>
              <a:stCxn id="169" idx="2"/>
              <a:endCxn id="166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2EC1891B-B5A1-4773-F2BA-241166FF26E3}"/>
                </a:ext>
              </a:extLst>
            </p:cNvPr>
            <p:cNvCxnSpPr>
              <a:cxnSpLocks/>
              <a:stCxn id="169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B1F4881B-B3FE-FD2A-C588-7BBF67632F28}"/>
                </a:ext>
              </a:extLst>
            </p:cNvPr>
            <p:cNvCxnSpPr>
              <a:cxnSpLocks/>
              <a:stCxn id="170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4414FEBE-2EB0-2AF9-705C-6990FA8693A0}"/>
                </a:ext>
              </a:extLst>
            </p:cNvPr>
            <p:cNvCxnSpPr>
              <a:cxnSpLocks/>
              <a:stCxn id="170" idx="2"/>
              <a:endCxn id="169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4477ECE6-9644-054D-1FF0-E02168376703}"/>
                </a:ext>
              </a:extLst>
            </p:cNvPr>
            <p:cNvCxnSpPr>
              <a:cxnSpLocks/>
              <a:stCxn id="175" idx="4"/>
              <a:endCxn id="170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DA423844-2454-0EEB-663A-0B1805CAF2C8}"/>
                </a:ext>
              </a:extLst>
            </p:cNvPr>
            <p:cNvCxnSpPr>
              <a:cxnSpLocks/>
              <a:stCxn id="174" idx="3"/>
              <a:endCxn id="170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7ED1BAD1-11E9-32DD-65DB-AFC664938360}"/>
                </a:ext>
              </a:extLst>
            </p:cNvPr>
            <p:cNvCxnSpPr>
              <a:cxnSpLocks/>
              <a:stCxn id="174" idx="2"/>
              <a:endCxn id="175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722FD4A2-FFC3-A63A-BFDA-D7E3580C847E}"/>
                </a:ext>
              </a:extLst>
            </p:cNvPr>
            <p:cNvCxnSpPr>
              <a:cxnSpLocks/>
              <a:stCxn id="174" idx="1"/>
              <a:endCxn id="176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9AF89660-595F-E347-5EFA-4BBDE54B43E5}"/>
                </a:ext>
              </a:extLst>
            </p:cNvPr>
            <p:cNvCxnSpPr>
              <a:cxnSpLocks/>
              <a:stCxn id="172" idx="1"/>
              <a:endCxn id="176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76B4CC68-3351-80B6-06E2-875EE55FF69D}"/>
                </a:ext>
              </a:extLst>
            </p:cNvPr>
            <p:cNvCxnSpPr>
              <a:cxnSpLocks/>
              <a:stCxn id="172" idx="0"/>
              <a:endCxn id="173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9BCB3BD9-28C3-8BD9-2C56-D764E87EE694}"/>
                </a:ext>
              </a:extLst>
            </p:cNvPr>
            <p:cNvCxnSpPr>
              <a:cxnSpLocks/>
              <a:stCxn id="178" idx="0"/>
              <a:endCxn id="177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0FC55488-EED4-C71D-7421-C80486634128}"/>
                </a:ext>
              </a:extLst>
            </p:cNvPr>
            <p:cNvCxnSpPr>
              <a:cxnSpLocks/>
              <a:endCxn id="177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38B8EFB0-EF52-DBA0-0768-B40B34F603FC}"/>
                </a:ext>
              </a:extLst>
            </p:cNvPr>
            <p:cNvCxnSpPr>
              <a:cxnSpLocks/>
              <a:endCxn id="178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8E5A667E-4388-58F1-5B0B-76D13F08D86F}"/>
                </a:ext>
              </a:extLst>
            </p:cNvPr>
            <p:cNvCxnSpPr>
              <a:cxnSpLocks/>
              <a:endCxn id="179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C22655B1-C7FE-B2A2-44D0-971C5FF39CBC}"/>
                </a:ext>
              </a:extLst>
            </p:cNvPr>
            <p:cNvCxnSpPr>
              <a:cxnSpLocks/>
              <a:stCxn id="179" idx="3"/>
              <a:endCxn id="171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B2DDBE1D-4EA6-EEB8-5C39-0193C687B482}"/>
                </a:ext>
              </a:extLst>
            </p:cNvPr>
            <p:cNvCxnSpPr>
              <a:cxnSpLocks/>
              <a:stCxn id="179" idx="1"/>
              <a:endCxn id="172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5592A951-B06B-2FC3-365F-4FA6E262FCF4}"/>
                </a:ext>
              </a:extLst>
            </p:cNvPr>
            <p:cNvCxnSpPr>
              <a:cxnSpLocks/>
              <a:stCxn id="178" idx="2"/>
              <a:endCxn id="172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D189A639-2BD3-63E6-4AB4-AD582A8E4C17}"/>
                </a:ext>
              </a:extLst>
            </p:cNvPr>
            <p:cNvCxnSpPr>
              <a:cxnSpLocks/>
              <a:stCxn id="177" idx="3"/>
              <a:endCxn id="172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290771E3-6892-B991-7E0A-807A85EAFBE2}"/>
                </a:ext>
              </a:extLst>
            </p:cNvPr>
            <p:cNvCxnSpPr>
              <a:cxnSpLocks/>
              <a:stCxn id="177" idx="2"/>
              <a:endCxn id="173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CF8815E3-EB0C-D54B-7C13-B778FE8742F3}"/>
                </a:ext>
              </a:extLst>
            </p:cNvPr>
            <p:cNvCxnSpPr>
              <a:cxnSpLocks/>
              <a:stCxn id="173" idx="1"/>
              <a:endCxn id="176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304D8E00-F972-4D46-15DD-DCC071FF2CAF}"/>
                </a:ext>
              </a:extLst>
            </p:cNvPr>
            <p:cNvCxnSpPr>
              <a:cxnSpLocks/>
              <a:stCxn id="172" idx="2"/>
              <a:endCxn id="174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A0018DE3-BBD7-83D8-1769-1D4E08D15327}"/>
                </a:ext>
              </a:extLst>
            </p:cNvPr>
            <p:cNvCxnSpPr>
              <a:cxnSpLocks/>
              <a:stCxn id="171" idx="1"/>
              <a:endCxn id="174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E7F01106-4AEC-E930-EC88-A4DFB662429F}"/>
                </a:ext>
              </a:extLst>
            </p:cNvPr>
            <p:cNvCxnSpPr>
              <a:cxnSpLocks/>
              <a:stCxn id="174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C3F36C96-A7A7-60E0-5ECF-CD3B8BD7780B}"/>
                </a:ext>
              </a:extLst>
            </p:cNvPr>
            <p:cNvCxnSpPr>
              <a:cxnSpLocks/>
              <a:stCxn id="170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79CDA055-C987-34C7-316E-EAF52564BF57}"/>
                </a:ext>
              </a:extLst>
            </p:cNvPr>
            <p:cNvCxnSpPr>
              <a:cxnSpLocks/>
              <a:stCxn id="171" idx="7"/>
              <a:endCxn id="172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DE0A64E7-604A-E7DB-4788-7E0022DC03D7}"/>
                </a:ext>
              </a:extLst>
            </p:cNvPr>
            <p:cNvCxnSpPr>
              <a:cxnSpLocks/>
              <a:stCxn id="169" idx="7"/>
              <a:endCxn id="175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B184DA79-AEF0-2070-A5DD-D91B8E4E7EBD}"/>
                </a:ext>
              </a:extLst>
            </p:cNvPr>
            <p:cNvCxnSpPr>
              <a:cxnSpLocks/>
              <a:stCxn id="179" idx="7"/>
              <a:endCxn id="178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1A250BF0-82DA-9867-6D15-EEB78EA57563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7448CB5A-4BEA-6A51-7C43-FD780C067E94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E6725936-C364-6BB3-7E90-91CE81B086B7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58B84657-7D6C-7A01-E394-79E6AE25EA1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1D2DA21F-7F6D-9AFE-F2B7-6BF91F4984F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36C05CAB-95FA-B625-1AF1-508977AC4224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965C7816-BD4F-A09B-566D-78C81E7B699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5883F9CA-3D81-EBFD-571E-77D1D847C5C1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C784985B-8F66-5C3F-9C79-A4227483DB4A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ABEB065F-5F68-174A-D3BB-408D4C04E82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0BAFA3A5-C7DE-4B52-DCC3-E4CEE956EAFF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A0302DEE-DB4B-E59C-1D3F-DD6F9A108405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7EA3FD90-D5E2-1B1E-46C1-B8A0789076DB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1C9C0A47-59C2-F113-5A45-13789E0A39DF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F8842EC0-6288-1E23-4443-A0124D913F45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1FB97D1E-1F96-1CB7-310C-38674A85B1B2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656A9072-035F-926F-C5C8-6E3EA9BCC6B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1430E897-5005-6499-5F11-D9A267F1C78D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C548F733-64CC-CEDE-7557-EB94881EA686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45915F03-AF34-C490-4183-0200C7DD7F8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FFA6EA42-7A69-D28D-FA0F-E7BD612EE26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0D4586C7-9BC4-B092-E522-A2019212E6D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1E644D94-ADC2-315E-6673-E9AC0D0ADA5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0D3AA85C-F5DA-0CBA-0742-A9959C9B0351}"/>
                </a:ext>
              </a:extLst>
            </p:cNvPr>
            <p:cNvCxnSpPr>
              <a:cxnSpLocks/>
              <a:stCxn id="182" idx="2"/>
              <a:endCxn id="161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6213F59F-F4A6-4360-9D13-B46E6E5AC234}"/>
                </a:ext>
              </a:extLst>
            </p:cNvPr>
            <p:cNvCxnSpPr>
              <a:cxnSpLocks/>
              <a:stCxn id="162" idx="4"/>
              <a:endCxn id="163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407BF145-2718-EFD4-3866-F84535B6766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6A3D7CC7-8EE4-A8E5-B20A-7BD368E94804}"/>
                </a:ext>
              </a:extLst>
            </p:cNvPr>
            <p:cNvCxnSpPr>
              <a:cxnSpLocks/>
              <a:stCxn id="185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6DD3EDBA-0F2C-E9F7-9139-62FEF308AFBD}"/>
                </a:ext>
              </a:extLst>
            </p:cNvPr>
            <p:cNvCxnSpPr>
              <a:cxnSpLocks/>
              <a:stCxn id="185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27CF77CF-84DB-2B98-1219-AF3109FA87A4}"/>
                </a:ext>
              </a:extLst>
            </p:cNvPr>
            <p:cNvCxnSpPr>
              <a:cxnSpLocks/>
              <a:stCxn id="185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C3C5CEDA-C6E8-B909-33F4-3D4791A3B1F1}"/>
                </a:ext>
              </a:extLst>
            </p:cNvPr>
            <p:cNvCxnSpPr>
              <a:cxnSpLocks/>
              <a:endCxn id="162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4E2C5C95-1C21-F43F-42A7-6726C4DA8A61}"/>
                </a:ext>
              </a:extLst>
            </p:cNvPr>
            <p:cNvCxnSpPr>
              <a:cxnSpLocks/>
              <a:endCxn id="169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B447DFB2-53C6-77A7-7A7B-0A42042DAA0B}"/>
                </a:ext>
              </a:extLst>
            </p:cNvPr>
            <p:cNvCxnSpPr>
              <a:cxnSpLocks/>
              <a:stCxn id="162" idx="1"/>
              <a:endCxn id="192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B147A35F-1C58-E361-0432-92D446BC89AB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D8A1F438-F6BA-C23C-6587-EE9EA2077481}"/>
                </a:ext>
              </a:extLst>
            </p:cNvPr>
            <p:cNvCxnSpPr>
              <a:cxnSpLocks/>
              <a:stCxn id="192" idx="6"/>
              <a:endCxn id="160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70A523D2-3BE2-7D4B-7CAA-307D362F93F2}"/>
                </a:ext>
              </a:extLst>
            </p:cNvPr>
            <p:cNvCxnSpPr>
              <a:cxnSpLocks/>
              <a:endCxn id="192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5" name="Picture 214">
            <a:extLst>
              <a:ext uri="{FF2B5EF4-FFF2-40B4-BE49-F238E27FC236}">
                <a16:creationId xmlns:a16="http://schemas.microsoft.com/office/drawing/2014/main" id="{7EB6015F-F5BB-6729-4732-546ECF3F46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859" t="25495" r="30151" b="12270"/>
          <a:stretch/>
        </p:blipFill>
        <p:spPr>
          <a:xfrm>
            <a:off x="2234885" y="851728"/>
            <a:ext cx="7944273" cy="5757311"/>
          </a:xfrm>
          <a:prstGeom prst="rect">
            <a:avLst/>
          </a:prstGeom>
        </p:spPr>
      </p:pic>
      <p:pic>
        <p:nvPicPr>
          <p:cNvPr id="195" name="Picture 194">
            <a:extLst>
              <a:ext uri="{FF2B5EF4-FFF2-40B4-BE49-F238E27FC236}">
                <a16:creationId xmlns:a16="http://schemas.microsoft.com/office/drawing/2014/main" id="{F40A4194-5B70-74C9-F314-F73212F77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84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7AE14C5-2AD1-0EC7-AACF-3963B172FFFD}"/>
              </a:ext>
            </a:extLst>
          </p:cNvPr>
          <p:cNvSpPr/>
          <p:nvPr/>
        </p:nvSpPr>
        <p:spPr>
          <a:xfrm>
            <a:off x="3325094" y="280279"/>
            <a:ext cx="5288164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ALUR PENELITIAN LANJUTAN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B5CD133-B416-1136-3B80-0DD740DB302D}"/>
              </a:ext>
            </a:extLst>
          </p:cNvPr>
          <p:cNvGrpSpPr/>
          <p:nvPr/>
        </p:nvGrpSpPr>
        <p:grpSpPr>
          <a:xfrm rot="5400000">
            <a:off x="-2877969" y="2753987"/>
            <a:ext cx="6904496" cy="1303536"/>
            <a:chOff x="-106856" y="4156895"/>
            <a:chExt cx="12313397" cy="232471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86B4B765-0FC4-71D8-C1FE-589E92A02277}"/>
                </a:ext>
              </a:extLst>
            </p:cNvPr>
            <p:cNvCxnSpPr>
              <a:cxnSpLocks/>
              <a:stCxn id="66" idx="7"/>
              <a:endCxn id="64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A5CE7905-EB45-D956-837A-BD4975C74AAC}"/>
                </a:ext>
              </a:extLst>
            </p:cNvPr>
            <p:cNvCxnSpPr>
              <a:cxnSpLocks/>
              <a:stCxn id="64" idx="4"/>
              <a:endCxn id="86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F2F6743-7F5F-F3E6-AF51-C9505973088B}"/>
                </a:ext>
              </a:extLst>
            </p:cNvPr>
            <p:cNvCxnSpPr>
              <a:cxnSpLocks/>
              <a:stCxn id="69" idx="2"/>
              <a:endCxn id="84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D73ADBA-02F0-2723-C9ED-81F24F3FD6E9}"/>
                </a:ext>
              </a:extLst>
            </p:cNvPr>
            <p:cNvCxnSpPr>
              <a:cxnSpLocks/>
              <a:stCxn id="86" idx="5"/>
              <a:endCxn id="69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883FEA4D-E389-B576-EF80-AF025EF3BCAF}"/>
                </a:ext>
              </a:extLst>
            </p:cNvPr>
            <p:cNvCxnSpPr>
              <a:cxnSpLocks/>
              <a:stCxn id="64" idx="5"/>
              <a:endCxn id="85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142305A-9BA9-19CD-B213-48F472C33B71}"/>
                </a:ext>
              </a:extLst>
            </p:cNvPr>
            <p:cNvCxnSpPr>
              <a:cxnSpLocks/>
              <a:stCxn id="69" idx="0"/>
              <a:endCxn id="85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85D2094-77AD-4F56-1C1A-0EA2FFDA2430}"/>
                </a:ext>
              </a:extLst>
            </p:cNvPr>
            <p:cNvCxnSpPr>
              <a:cxnSpLocks/>
              <a:stCxn id="86" idx="3"/>
              <a:endCxn id="84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09E2D03-06F2-DB3B-7EEA-64D2613F13F1}"/>
                </a:ext>
              </a:extLst>
            </p:cNvPr>
            <p:cNvCxnSpPr>
              <a:cxnSpLocks/>
              <a:stCxn id="64" idx="6"/>
              <a:endCxn id="71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BE6E969-44AE-73A4-B95B-33E615F2476C}"/>
                </a:ext>
              </a:extLst>
            </p:cNvPr>
            <p:cNvCxnSpPr>
              <a:cxnSpLocks/>
              <a:stCxn id="69" idx="7"/>
              <a:endCxn id="71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6B19E8C-5BFA-7E2C-ADD8-43BC4E9BB097}"/>
                </a:ext>
              </a:extLst>
            </p:cNvPr>
            <p:cNvCxnSpPr>
              <a:cxnSpLocks/>
              <a:stCxn id="86" idx="6"/>
              <a:endCxn id="85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4E953FE-55EC-6481-499A-C2BF57DE8CE5}"/>
                </a:ext>
              </a:extLst>
            </p:cNvPr>
            <p:cNvCxnSpPr>
              <a:cxnSpLocks/>
              <a:stCxn id="68" idx="0"/>
              <a:endCxn id="84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4728B9B-23BA-D0EF-1E50-D10DDB2565DE}"/>
                </a:ext>
              </a:extLst>
            </p:cNvPr>
            <p:cNvCxnSpPr>
              <a:cxnSpLocks/>
              <a:stCxn id="85" idx="6"/>
              <a:endCxn id="71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8062E75-9D60-7DD7-17D8-BF81AAC1FB54}"/>
                </a:ext>
              </a:extLst>
            </p:cNvPr>
            <p:cNvCxnSpPr>
              <a:cxnSpLocks/>
              <a:stCxn id="70" idx="0"/>
              <a:endCxn id="71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96FE379-B395-B730-E7FA-339942ADEDB3}"/>
                </a:ext>
              </a:extLst>
            </p:cNvPr>
            <p:cNvCxnSpPr>
              <a:cxnSpLocks/>
              <a:stCxn id="73" idx="1"/>
              <a:endCxn id="71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98B8406-ED4F-B05D-BC0E-8A8C3B15B6D9}"/>
                </a:ext>
              </a:extLst>
            </p:cNvPr>
            <p:cNvCxnSpPr>
              <a:cxnSpLocks/>
              <a:stCxn id="73" idx="0"/>
              <a:endCxn id="72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7D9B4E0-992D-0ED8-52D2-C3D05B9A4B6F}"/>
                </a:ext>
              </a:extLst>
            </p:cNvPr>
            <p:cNvCxnSpPr>
              <a:cxnSpLocks/>
              <a:stCxn id="72" idx="2"/>
              <a:endCxn id="71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7A16CDB-9A9F-5DFC-16C1-B62D74C68CA5}"/>
                </a:ext>
              </a:extLst>
            </p:cNvPr>
            <p:cNvCxnSpPr>
              <a:cxnSpLocks/>
              <a:stCxn id="72" idx="7"/>
              <a:endCxn id="80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439B75E6-65A3-B954-CFA7-4C820DD57179}"/>
                </a:ext>
              </a:extLst>
            </p:cNvPr>
            <p:cNvCxnSpPr>
              <a:cxnSpLocks/>
              <a:stCxn id="72" idx="6"/>
              <a:endCxn id="79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59379F0-189D-1B7E-09D4-6B54E275BCE9}"/>
                </a:ext>
              </a:extLst>
            </p:cNvPr>
            <p:cNvCxnSpPr>
              <a:cxnSpLocks/>
              <a:stCxn id="79" idx="7"/>
              <a:endCxn id="80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3D70BF4-434F-B0F0-DA81-B4070BC19C55}"/>
                </a:ext>
              </a:extLst>
            </p:cNvPr>
            <p:cNvCxnSpPr>
              <a:cxnSpLocks/>
              <a:stCxn id="65" idx="0"/>
              <a:endCxn id="64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41AB43BF-3CB8-03EE-BD82-2AF9900D85A0}"/>
                </a:ext>
              </a:extLst>
            </p:cNvPr>
            <p:cNvCxnSpPr>
              <a:cxnSpLocks/>
              <a:stCxn id="84" idx="2"/>
              <a:endCxn id="65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3A73E19-E98F-A610-F2E1-4D5A9B9EFB54}"/>
                </a:ext>
              </a:extLst>
            </p:cNvPr>
            <p:cNvCxnSpPr>
              <a:cxnSpLocks/>
              <a:stCxn id="68" idx="1"/>
              <a:endCxn id="65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B69E0FC-EE76-5B77-DA84-304B733DBDB4}"/>
                </a:ext>
              </a:extLst>
            </p:cNvPr>
            <p:cNvCxnSpPr>
              <a:cxnSpLocks/>
              <a:stCxn id="67" idx="7"/>
              <a:endCxn id="65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04E88D0-76B8-E0D5-5873-122F646EE287}"/>
                </a:ext>
              </a:extLst>
            </p:cNvPr>
            <p:cNvCxnSpPr>
              <a:cxnSpLocks/>
              <a:stCxn id="66" idx="6"/>
              <a:endCxn id="65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3438FCA3-940C-04B7-50E0-54110143DE70}"/>
                </a:ext>
              </a:extLst>
            </p:cNvPr>
            <p:cNvCxnSpPr>
              <a:cxnSpLocks/>
              <a:stCxn id="89" idx="7"/>
              <a:endCxn id="66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DDFEC263-A347-E012-762A-02C3891AF7F6}"/>
                </a:ext>
              </a:extLst>
            </p:cNvPr>
            <p:cNvCxnSpPr>
              <a:cxnSpLocks/>
              <a:stCxn id="89" idx="6"/>
              <a:endCxn id="67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D5764CD-EF34-94F7-42EF-B8E14F84BC6B}"/>
                </a:ext>
              </a:extLst>
            </p:cNvPr>
            <p:cNvCxnSpPr>
              <a:cxnSpLocks/>
              <a:stCxn id="89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33706ED-2654-EEB2-69EA-8F80641E92A0}"/>
                </a:ext>
              </a:extLst>
            </p:cNvPr>
            <p:cNvCxnSpPr>
              <a:cxnSpLocks/>
              <a:stCxn id="67" idx="6"/>
              <a:endCxn id="68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09F57E6-E7AF-9FBD-7844-9BA6D2366F03}"/>
                </a:ext>
              </a:extLst>
            </p:cNvPr>
            <p:cNvCxnSpPr>
              <a:cxnSpLocks/>
              <a:stCxn id="68" idx="6"/>
              <a:endCxn id="69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A022359C-5772-83DA-AEA9-5BC57F067ABF}"/>
                </a:ext>
              </a:extLst>
            </p:cNvPr>
            <p:cNvCxnSpPr>
              <a:cxnSpLocks/>
              <a:stCxn id="70" idx="2"/>
              <a:endCxn id="69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550C33D-1D97-9C7E-A176-784E3FAE5CB5}"/>
                </a:ext>
              </a:extLst>
            </p:cNvPr>
            <p:cNvCxnSpPr>
              <a:cxnSpLocks/>
              <a:endCxn id="69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CE6E67E-7DFD-25CE-84A1-9423902ACB3C}"/>
                </a:ext>
              </a:extLst>
            </p:cNvPr>
            <p:cNvCxnSpPr>
              <a:cxnSpLocks/>
              <a:endCxn id="69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FACB01BC-2CAD-1C2B-E98B-5BC1150BC580}"/>
                </a:ext>
              </a:extLst>
            </p:cNvPr>
            <p:cNvCxnSpPr>
              <a:cxnSpLocks/>
              <a:endCxn id="70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1DD4674-B0B3-A56D-71B7-5B0583537EB8}"/>
                </a:ext>
              </a:extLst>
            </p:cNvPr>
            <p:cNvCxnSpPr>
              <a:cxnSpLocks/>
              <a:stCxn id="73" idx="2"/>
              <a:endCxn id="70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874E0B36-7AC3-9C31-216B-0E3094E4B793}"/>
                </a:ext>
              </a:extLst>
            </p:cNvPr>
            <p:cNvCxnSpPr>
              <a:cxnSpLocks/>
              <a:stCxn id="73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15E7F9DA-19E9-3EA6-CEE5-E577C46E7BDB}"/>
                </a:ext>
              </a:extLst>
            </p:cNvPr>
            <p:cNvCxnSpPr>
              <a:cxnSpLocks/>
              <a:stCxn id="74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8B30E16-238E-A944-79BC-FECD5AC2D965}"/>
                </a:ext>
              </a:extLst>
            </p:cNvPr>
            <p:cNvCxnSpPr>
              <a:cxnSpLocks/>
              <a:stCxn id="74" idx="2"/>
              <a:endCxn id="73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09E29E2-82EC-E196-D58B-633332D8E1E9}"/>
                </a:ext>
              </a:extLst>
            </p:cNvPr>
            <p:cNvCxnSpPr>
              <a:cxnSpLocks/>
              <a:stCxn id="79" idx="4"/>
              <a:endCxn id="74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CDC435B4-06AC-1C6D-CBBE-8FC9315B8237}"/>
                </a:ext>
              </a:extLst>
            </p:cNvPr>
            <p:cNvCxnSpPr>
              <a:cxnSpLocks/>
              <a:stCxn id="78" idx="3"/>
              <a:endCxn id="74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7768EC47-13E0-9447-E861-87328CA65B3C}"/>
                </a:ext>
              </a:extLst>
            </p:cNvPr>
            <p:cNvCxnSpPr>
              <a:cxnSpLocks/>
              <a:stCxn id="78" idx="2"/>
              <a:endCxn id="79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8D647003-1A45-F477-C39B-C6A4644E8CFF}"/>
                </a:ext>
              </a:extLst>
            </p:cNvPr>
            <p:cNvCxnSpPr>
              <a:cxnSpLocks/>
              <a:stCxn id="78" idx="1"/>
              <a:endCxn id="80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2FB329CF-CBA9-30E0-DE96-022B1F981AF2}"/>
                </a:ext>
              </a:extLst>
            </p:cNvPr>
            <p:cNvCxnSpPr>
              <a:cxnSpLocks/>
              <a:stCxn id="76" idx="1"/>
              <a:endCxn id="80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BB86F0D4-0381-8E02-E52C-92E60AD391B0}"/>
                </a:ext>
              </a:extLst>
            </p:cNvPr>
            <p:cNvCxnSpPr>
              <a:cxnSpLocks/>
              <a:stCxn id="76" idx="0"/>
              <a:endCxn id="77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5B98CE4E-BD30-B365-35C5-F6FEBFF84018}"/>
                </a:ext>
              </a:extLst>
            </p:cNvPr>
            <p:cNvCxnSpPr>
              <a:cxnSpLocks/>
              <a:stCxn id="82" idx="0"/>
              <a:endCxn id="81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5E3BFCB7-BAEE-CA14-6954-AF7F536BC2AA}"/>
                </a:ext>
              </a:extLst>
            </p:cNvPr>
            <p:cNvCxnSpPr>
              <a:cxnSpLocks/>
              <a:endCxn id="81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710FCD4-9B4E-39D1-CC67-F15B828EF5CE}"/>
                </a:ext>
              </a:extLst>
            </p:cNvPr>
            <p:cNvCxnSpPr>
              <a:cxnSpLocks/>
              <a:endCxn id="82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631CC3A4-5324-8C69-2BD4-132DA0346025}"/>
                </a:ext>
              </a:extLst>
            </p:cNvPr>
            <p:cNvCxnSpPr>
              <a:cxnSpLocks/>
              <a:endCxn id="83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64C5CC54-4A32-48F9-2C9A-29E7C0D41823}"/>
                </a:ext>
              </a:extLst>
            </p:cNvPr>
            <p:cNvCxnSpPr>
              <a:cxnSpLocks/>
              <a:stCxn id="83" idx="3"/>
              <a:endCxn id="75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12EF79AE-3805-9459-5673-8D00645A7360}"/>
                </a:ext>
              </a:extLst>
            </p:cNvPr>
            <p:cNvCxnSpPr>
              <a:cxnSpLocks/>
              <a:stCxn id="83" idx="1"/>
              <a:endCxn id="76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AC8167D5-34AF-7F05-4B49-EC9F5D1A0B4F}"/>
                </a:ext>
              </a:extLst>
            </p:cNvPr>
            <p:cNvCxnSpPr>
              <a:cxnSpLocks/>
              <a:stCxn id="82" idx="2"/>
              <a:endCxn id="76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68F5100E-4C7A-22FB-5F1F-416213610D5A}"/>
                </a:ext>
              </a:extLst>
            </p:cNvPr>
            <p:cNvCxnSpPr>
              <a:cxnSpLocks/>
              <a:stCxn id="81" idx="3"/>
              <a:endCxn id="76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4019349F-648B-8C1A-F37B-37666B3A26EB}"/>
                </a:ext>
              </a:extLst>
            </p:cNvPr>
            <p:cNvCxnSpPr>
              <a:cxnSpLocks/>
              <a:stCxn id="81" idx="2"/>
              <a:endCxn id="77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7423F2B9-7C9F-4A2A-487A-22AF2C33F87A}"/>
                </a:ext>
              </a:extLst>
            </p:cNvPr>
            <p:cNvCxnSpPr>
              <a:cxnSpLocks/>
              <a:stCxn id="77" idx="1"/>
              <a:endCxn id="80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3F8F7BB8-9E97-B21F-2A02-11F05D2DD327}"/>
                </a:ext>
              </a:extLst>
            </p:cNvPr>
            <p:cNvCxnSpPr>
              <a:cxnSpLocks/>
              <a:stCxn id="76" idx="2"/>
              <a:endCxn id="78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E51C73FB-D6E7-4885-2747-19EC650776DA}"/>
                </a:ext>
              </a:extLst>
            </p:cNvPr>
            <p:cNvCxnSpPr>
              <a:cxnSpLocks/>
              <a:stCxn id="75" idx="1"/>
              <a:endCxn id="78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A02270F9-6D05-8F3C-6F80-3FD12879472B}"/>
                </a:ext>
              </a:extLst>
            </p:cNvPr>
            <p:cNvCxnSpPr>
              <a:cxnSpLocks/>
              <a:stCxn id="78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191E8ADD-3F38-6A41-9991-993A057A3261}"/>
                </a:ext>
              </a:extLst>
            </p:cNvPr>
            <p:cNvCxnSpPr>
              <a:cxnSpLocks/>
              <a:stCxn id="74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81B9ED3-7DCA-CC3A-5DB2-533F9486A129}"/>
                </a:ext>
              </a:extLst>
            </p:cNvPr>
            <p:cNvCxnSpPr>
              <a:cxnSpLocks/>
              <a:stCxn id="75" idx="7"/>
              <a:endCxn id="76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5EAB2349-18DC-DCA7-C811-B5FDDE97EF6D}"/>
                </a:ext>
              </a:extLst>
            </p:cNvPr>
            <p:cNvCxnSpPr>
              <a:cxnSpLocks/>
              <a:stCxn id="73" idx="7"/>
              <a:endCxn id="79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F6B2FA9-734C-113B-F107-4BF1798F6FBF}"/>
                </a:ext>
              </a:extLst>
            </p:cNvPr>
            <p:cNvCxnSpPr>
              <a:cxnSpLocks/>
              <a:stCxn id="83" idx="7"/>
              <a:endCxn id="82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F4C6ED7E-B017-7B39-FC16-EAB2FC5038E6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92CFE67D-A18E-2E13-9624-B0C87B00C083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08C01EAF-C9C1-BE63-0F38-8E48705D832A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F3C9D83-C6ED-8045-8F95-08498FEB2AE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46912301-A630-25A9-B2B9-07367320814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0F413A6A-AF27-F49E-CDC1-282AEFC58D93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8B5ADA9-6BFC-7089-D3FE-E5A372575E8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27A2EDFC-3018-15F8-091E-1D4879A8F812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FD1577E6-836D-18CD-9BC2-586553A5F866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6231BCC2-8936-FF74-2CCD-3C1BF2C976E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377B50D3-FECE-85E0-7552-7E2E31D438C5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6E7ED712-4FD6-4444-E0E4-9B02BCF77BF4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4D3F0C6-D65B-EF59-6A87-C15F3AC8F9CD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DD47D447-EAFA-2F6B-B5F2-73F9E7D50AA8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0A20EA71-484A-F53F-BB02-5C27C89B8AC2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720C6DF-F002-FFE5-B8AB-C10745971979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C2454BD-373B-A395-69E9-2AE9EB0D20F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5774802E-C06C-55AB-9449-E653ED04D918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44587945-4C5D-ED76-A393-907AFB594AE5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E07321AE-2D3F-CC22-E456-124495A2075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66681688-0787-B441-C3DF-08BC82D1809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7B54F9E6-4CAA-B01F-DB1C-49F14596F79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B19B3FBB-CB60-4607-2B00-587F0FE56ED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A4E9859D-4A81-BF51-466F-868E7D238C11}"/>
                </a:ext>
              </a:extLst>
            </p:cNvPr>
            <p:cNvCxnSpPr>
              <a:cxnSpLocks/>
              <a:stCxn id="86" idx="2"/>
              <a:endCxn id="65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7410A191-785E-26EB-B93D-FE8D1DCECDD5}"/>
                </a:ext>
              </a:extLst>
            </p:cNvPr>
            <p:cNvCxnSpPr>
              <a:cxnSpLocks/>
              <a:stCxn id="66" idx="4"/>
              <a:endCxn id="67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F5E55A9B-EA3F-72ED-5A3F-2B833902525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187928FF-D128-231F-C8A2-200CED6905FD}"/>
                </a:ext>
              </a:extLst>
            </p:cNvPr>
            <p:cNvCxnSpPr>
              <a:cxnSpLocks/>
              <a:stCxn id="89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23701FF2-42A8-67BB-2547-AE55C4D0D411}"/>
                </a:ext>
              </a:extLst>
            </p:cNvPr>
            <p:cNvCxnSpPr>
              <a:cxnSpLocks/>
              <a:stCxn id="89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2973D224-A35F-FADE-8465-D6CC09BE1887}"/>
                </a:ext>
              </a:extLst>
            </p:cNvPr>
            <p:cNvCxnSpPr>
              <a:cxnSpLocks/>
              <a:stCxn id="89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2603E909-698D-F031-2771-F6A69748F62E}"/>
                </a:ext>
              </a:extLst>
            </p:cNvPr>
            <p:cNvCxnSpPr>
              <a:cxnSpLocks/>
              <a:endCxn id="66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C473462F-2BC9-61F9-AE1A-04ACCF85F034}"/>
                </a:ext>
              </a:extLst>
            </p:cNvPr>
            <p:cNvCxnSpPr>
              <a:cxnSpLocks/>
              <a:endCxn id="73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7BF17CF8-6ABD-4825-A884-408DB86F343F}"/>
                </a:ext>
              </a:extLst>
            </p:cNvPr>
            <p:cNvCxnSpPr>
              <a:cxnSpLocks/>
              <a:stCxn id="66" idx="1"/>
              <a:endCxn id="96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B9556BF7-A079-774B-672C-17028C17B855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A606E214-A21F-6EC6-9855-1046A7336A22}"/>
                </a:ext>
              </a:extLst>
            </p:cNvPr>
            <p:cNvCxnSpPr>
              <a:cxnSpLocks/>
              <a:stCxn id="96" idx="6"/>
              <a:endCxn id="64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3E67752C-CEF5-BE27-26B6-0175C579FE45}"/>
                </a:ext>
              </a:extLst>
            </p:cNvPr>
            <p:cNvCxnSpPr>
              <a:cxnSpLocks/>
              <a:endCxn id="96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868F5237-EA37-9AEB-4D8B-7DB4C0F2DD8A}"/>
              </a:ext>
            </a:extLst>
          </p:cNvPr>
          <p:cNvGrpSpPr/>
          <p:nvPr/>
        </p:nvGrpSpPr>
        <p:grpSpPr>
          <a:xfrm rot="16200000">
            <a:off x="8087983" y="2800480"/>
            <a:ext cx="6904496" cy="1303536"/>
            <a:chOff x="-106856" y="4156895"/>
            <a:chExt cx="12313397" cy="2324710"/>
          </a:xfrm>
        </p:grpSpPr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94BE3268-3B9C-FBAF-38B3-167AF64C4CD2}"/>
                </a:ext>
              </a:extLst>
            </p:cNvPr>
            <p:cNvCxnSpPr>
              <a:cxnSpLocks/>
              <a:stCxn id="162" idx="7"/>
              <a:endCxn id="160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C79034F4-6DB8-2D56-27BD-34C04826F8B9}"/>
                </a:ext>
              </a:extLst>
            </p:cNvPr>
            <p:cNvCxnSpPr>
              <a:cxnSpLocks/>
              <a:stCxn id="160" idx="4"/>
              <a:endCxn id="182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D3CEEDFB-BE9C-099D-79E4-28FFF3710891}"/>
                </a:ext>
              </a:extLst>
            </p:cNvPr>
            <p:cNvCxnSpPr>
              <a:cxnSpLocks/>
              <a:stCxn id="165" idx="2"/>
              <a:endCxn id="180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35DA703A-6227-DF82-5E3C-4BEA7F662C7C}"/>
                </a:ext>
              </a:extLst>
            </p:cNvPr>
            <p:cNvCxnSpPr>
              <a:cxnSpLocks/>
              <a:stCxn id="182" idx="5"/>
              <a:endCxn id="165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9DDEA7D-78E7-5C6B-8FB1-5C569C111B7D}"/>
                </a:ext>
              </a:extLst>
            </p:cNvPr>
            <p:cNvCxnSpPr>
              <a:cxnSpLocks/>
              <a:stCxn id="160" idx="5"/>
              <a:endCxn id="181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12AF5594-24E5-4092-AAFE-D1F738FD199B}"/>
                </a:ext>
              </a:extLst>
            </p:cNvPr>
            <p:cNvCxnSpPr>
              <a:cxnSpLocks/>
              <a:stCxn id="165" idx="0"/>
              <a:endCxn id="181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7B92A266-69E9-0F7B-911D-A3954AB4B63B}"/>
                </a:ext>
              </a:extLst>
            </p:cNvPr>
            <p:cNvCxnSpPr>
              <a:cxnSpLocks/>
              <a:stCxn id="182" idx="3"/>
              <a:endCxn id="180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B50DA83B-F692-45BE-2E7F-51C2E32E578F}"/>
                </a:ext>
              </a:extLst>
            </p:cNvPr>
            <p:cNvCxnSpPr>
              <a:cxnSpLocks/>
              <a:stCxn id="160" idx="6"/>
              <a:endCxn id="167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45E72AC0-B225-130E-AC04-1A60DD424CDC}"/>
                </a:ext>
              </a:extLst>
            </p:cNvPr>
            <p:cNvCxnSpPr>
              <a:cxnSpLocks/>
              <a:stCxn id="165" idx="7"/>
              <a:endCxn id="167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61FB0E55-C27E-8C29-E488-E490D27D1BA7}"/>
                </a:ext>
              </a:extLst>
            </p:cNvPr>
            <p:cNvCxnSpPr>
              <a:cxnSpLocks/>
              <a:stCxn id="182" idx="6"/>
              <a:endCxn id="181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C750013B-193B-128A-ECFD-2864218AB8C9}"/>
                </a:ext>
              </a:extLst>
            </p:cNvPr>
            <p:cNvCxnSpPr>
              <a:cxnSpLocks/>
              <a:stCxn id="164" idx="0"/>
              <a:endCxn id="180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096CECDA-BD19-A826-6EF1-B28F587E3C09}"/>
                </a:ext>
              </a:extLst>
            </p:cNvPr>
            <p:cNvCxnSpPr>
              <a:cxnSpLocks/>
              <a:stCxn id="181" idx="6"/>
              <a:endCxn id="167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059B8B3B-EC24-B6C3-98DB-A03B0FCE8001}"/>
                </a:ext>
              </a:extLst>
            </p:cNvPr>
            <p:cNvCxnSpPr>
              <a:cxnSpLocks/>
              <a:stCxn id="166" idx="0"/>
              <a:endCxn id="167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920ECC65-FE53-0AC6-F8C2-D6F3006EC351}"/>
                </a:ext>
              </a:extLst>
            </p:cNvPr>
            <p:cNvCxnSpPr>
              <a:cxnSpLocks/>
              <a:stCxn id="169" idx="1"/>
              <a:endCxn id="167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05E74005-F160-A696-6568-FA7CAD0A7B73}"/>
                </a:ext>
              </a:extLst>
            </p:cNvPr>
            <p:cNvCxnSpPr>
              <a:cxnSpLocks/>
              <a:stCxn id="169" idx="0"/>
              <a:endCxn id="168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EB204D1D-0A3C-A950-C4F0-B84D7DCCB514}"/>
                </a:ext>
              </a:extLst>
            </p:cNvPr>
            <p:cNvCxnSpPr>
              <a:cxnSpLocks/>
              <a:stCxn id="168" idx="2"/>
              <a:endCxn id="167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BBA66A5F-35DF-A76C-4611-8C536DEEEAE6}"/>
                </a:ext>
              </a:extLst>
            </p:cNvPr>
            <p:cNvCxnSpPr>
              <a:cxnSpLocks/>
              <a:stCxn id="168" idx="7"/>
              <a:endCxn id="176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5729982E-57D8-A662-9039-79AFD3A633D4}"/>
                </a:ext>
              </a:extLst>
            </p:cNvPr>
            <p:cNvCxnSpPr>
              <a:cxnSpLocks/>
              <a:stCxn id="168" idx="6"/>
              <a:endCxn id="175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B858A0A1-8673-4394-3ED8-4A301DC713E7}"/>
                </a:ext>
              </a:extLst>
            </p:cNvPr>
            <p:cNvCxnSpPr>
              <a:cxnSpLocks/>
              <a:stCxn id="175" idx="7"/>
              <a:endCxn id="176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AC830BE9-BE72-CBC6-4FCF-F79C0D8C007E}"/>
                </a:ext>
              </a:extLst>
            </p:cNvPr>
            <p:cNvCxnSpPr>
              <a:cxnSpLocks/>
              <a:stCxn id="161" idx="0"/>
              <a:endCxn id="160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EFA9CFA8-985B-6CB9-66FB-E5CE778584A7}"/>
                </a:ext>
              </a:extLst>
            </p:cNvPr>
            <p:cNvCxnSpPr>
              <a:cxnSpLocks/>
              <a:stCxn id="180" idx="2"/>
              <a:endCxn id="161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E563E802-82B9-D0F3-5474-4B6B86D47475}"/>
                </a:ext>
              </a:extLst>
            </p:cNvPr>
            <p:cNvCxnSpPr>
              <a:cxnSpLocks/>
              <a:stCxn id="164" idx="1"/>
              <a:endCxn id="161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60550790-1840-6734-CB15-36E889BBFF08}"/>
                </a:ext>
              </a:extLst>
            </p:cNvPr>
            <p:cNvCxnSpPr>
              <a:cxnSpLocks/>
              <a:stCxn id="163" idx="7"/>
              <a:endCxn id="161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CDD18173-64E8-B472-C6CC-B5C05248CB41}"/>
                </a:ext>
              </a:extLst>
            </p:cNvPr>
            <p:cNvCxnSpPr>
              <a:cxnSpLocks/>
              <a:stCxn id="162" idx="6"/>
              <a:endCxn id="161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85AD7AF6-0664-0C8F-D50F-6A3AECF8F033}"/>
                </a:ext>
              </a:extLst>
            </p:cNvPr>
            <p:cNvCxnSpPr>
              <a:cxnSpLocks/>
              <a:stCxn id="185" idx="7"/>
              <a:endCxn id="162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8080214D-28B9-347E-98B7-8F6509082049}"/>
                </a:ext>
              </a:extLst>
            </p:cNvPr>
            <p:cNvCxnSpPr>
              <a:cxnSpLocks/>
              <a:stCxn id="185" idx="6"/>
              <a:endCxn id="163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59D7F579-C232-01C6-E09C-CADC97699BB9}"/>
                </a:ext>
              </a:extLst>
            </p:cNvPr>
            <p:cNvCxnSpPr>
              <a:cxnSpLocks/>
              <a:stCxn id="185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3AFA212B-119F-2990-595F-9B5A100FF941}"/>
                </a:ext>
              </a:extLst>
            </p:cNvPr>
            <p:cNvCxnSpPr>
              <a:cxnSpLocks/>
              <a:stCxn id="163" idx="6"/>
              <a:endCxn id="164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97618B6B-E9C0-3B8F-3233-49E8BEB5F02C}"/>
                </a:ext>
              </a:extLst>
            </p:cNvPr>
            <p:cNvCxnSpPr>
              <a:cxnSpLocks/>
              <a:stCxn id="164" idx="6"/>
              <a:endCxn id="165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B8C51B5C-99B6-D31F-9DA4-09523A253093}"/>
                </a:ext>
              </a:extLst>
            </p:cNvPr>
            <p:cNvCxnSpPr>
              <a:cxnSpLocks/>
              <a:stCxn id="166" idx="2"/>
              <a:endCxn id="165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9B815D20-348B-838B-96AD-E64E8C258895}"/>
                </a:ext>
              </a:extLst>
            </p:cNvPr>
            <p:cNvCxnSpPr>
              <a:cxnSpLocks/>
              <a:endCxn id="165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043C9A49-4994-F13D-D4AA-0C6717C0362A}"/>
                </a:ext>
              </a:extLst>
            </p:cNvPr>
            <p:cNvCxnSpPr>
              <a:cxnSpLocks/>
              <a:endCxn id="165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310061AF-55B6-FBD2-99ED-D92AD6355242}"/>
                </a:ext>
              </a:extLst>
            </p:cNvPr>
            <p:cNvCxnSpPr>
              <a:cxnSpLocks/>
              <a:endCxn id="166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83592758-C7B4-5337-C319-6B5F4C1BAE99}"/>
                </a:ext>
              </a:extLst>
            </p:cNvPr>
            <p:cNvCxnSpPr>
              <a:cxnSpLocks/>
              <a:stCxn id="169" idx="2"/>
              <a:endCxn id="166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4FEC9302-69C6-FB46-9CCB-50BB219168CE}"/>
                </a:ext>
              </a:extLst>
            </p:cNvPr>
            <p:cNvCxnSpPr>
              <a:cxnSpLocks/>
              <a:stCxn id="169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0B9D4CAB-149E-D5A8-69E9-566DC6439D35}"/>
                </a:ext>
              </a:extLst>
            </p:cNvPr>
            <p:cNvCxnSpPr>
              <a:cxnSpLocks/>
              <a:stCxn id="170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620763A-4C4E-640E-E830-788EACB1893F}"/>
                </a:ext>
              </a:extLst>
            </p:cNvPr>
            <p:cNvCxnSpPr>
              <a:cxnSpLocks/>
              <a:stCxn id="170" idx="2"/>
              <a:endCxn id="169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D066B7F-F4AF-3C61-9459-7F00249527AA}"/>
                </a:ext>
              </a:extLst>
            </p:cNvPr>
            <p:cNvCxnSpPr>
              <a:cxnSpLocks/>
              <a:stCxn id="175" idx="4"/>
              <a:endCxn id="170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9A5AAF04-0C01-0D7C-1103-E016E25E6EFF}"/>
                </a:ext>
              </a:extLst>
            </p:cNvPr>
            <p:cNvCxnSpPr>
              <a:cxnSpLocks/>
              <a:stCxn id="174" idx="3"/>
              <a:endCxn id="170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38D9C269-ECDD-0D8F-716B-5C713466977A}"/>
                </a:ext>
              </a:extLst>
            </p:cNvPr>
            <p:cNvCxnSpPr>
              <a:cxnSpLocks/>
              <a:stCxn id="174" idx="2"/>
              <a:endCxn id="175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C4C15A88-9136-DB9A-771D-DBF0E8C4ADFC}"/>
                </a:ext>
              </a:extLst>
            </p:cNvPr>
            <p:cNvCxnSpPr>
              <a:cxnSpLocks/>
              <a:stCxn id="174" idx="1"/>
              <a:endCxn id="176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7ABD0E51-89FF-2D2E-0611-8FBCE7519DD7}"/>
                </a:ext>
              </a:extLst>
            </p:cNvPr>
            <p:cNvCxnSpPr>
              <a:cxnSpLocks/>
              <a:stCxn id="172" idx="1"/>
              <a:endCxn id="176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656B27CB-E884-379B-B40B-4681E0B3FA3D}"/>
                </a:ext>
              </a:extLst>
            </p:cNvPr>
            <p:cNvCxnSpPr>
              <a:cxnSpLocks/>
              <a:stCxn id="172" idx="0"/>
              <a:endCxn id="173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81201471-00CD-B505-ABE6-A49269F8698D}"/>
                </a:ext>
              </a:extLst>
            </p:cNvPr>
            <p:cNvCxnSpPr>
              <a:cxnSpLocks/>
              <a:stCxn id="178" idx="0"/>
              <a:endCxn id="177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F29217BA-ED69-F1ED-5A66-291A64EFF380}"/>
                </a:ext>
              </a:extLst>
            </p:cNvPr>
            <p:cNvCxnSpPr>
              <a:cxnSpLocks/>
              <a:endCxn id="177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D6A7B5EF-88A1-A869-BC40-3E51C5E7DB25}"/>
                </a:ext>
              </a:extLst>
            </p:cNvPr>
            <p:cNvCxnSpPr>
              <a:cxnSpLocks/>
              <a:endCxn id="178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62F43648-9F8E-68AA-2479-BB0C1028554D}"/>
                </a:ext>
              </a:extLst>
            </p:cNvPr>
            <p:cNvCxnSpPr>
              <a:cxnSpLocks/>
              <a:endCxn id="179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8A558C64-016D-78C5-A5D1-17CCBE97D977}"/>
                </a:ext>
              </a:extLst>
            </p:cNvPr>
            <p:cNvCxnSpPr>
              <a:cxnSpLocks/>
              <a:stCxn id="179" idx="3"/>
              <a:endCxn id="171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B2C32979-DC6F-1EC2-B0C7-A043FF1DFD85}"/>
                </a:ext>
              </a:extLst>
            </p:cNvPr>
            <p:cNvCxnSpPr>
              <a:cxnSpLocks/>
              <a:stCxn id="179" idx="1"/>
              <a:endCxn id="172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68265C90-3D7F-A6CB-2D3A-830586FB4AC0}"/>
                </a:ext>
              </a:extLst>
            </p:cNvPr>
            <p:cNvCxnSpPr>
              <a:cxnSpLocks/>
              <a:stCxn id="178" idx="2"/>
              <a:endCxn id="172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7CF86C13-E9A1-AE5C-1015-4DA4567CCEDE}"/>
                </a:ext>
              </a:extLst>
            </p:cNvPr>
            <p:cNvCxnSpPr>
              <a:cxnSpLocks/>
              <a:stCxn id="177" idx="3"/>
              <a:endCxn id="172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D94A653E-2E3D-BC90-C557-53A93B6A0783}"/>
                </a:ext>
              </a:extLst>
            </p:cNvPr>
            <p:cNvCxnSpPr>
              <a:cxnSpLocks/>
              <a:stCxn id="177" idx="2"/>
              <a:endCxn id="173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B1D2A38A-D980-9823-1D45-3BD32828F784}"/>
                </a:ext>
              </a:extLst>
            </p:cNvPr>
            <p:cNvCxnSpPr>
              <a:cxnSpLocks/>
              <a:stCxn id="173" idx="1"/>
              <a:endCxn id="176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1B91F464-6F5D-BB21-2068-940682EA7585}"/>
                </a:ext>
              </a:extLst>
            </p:cNvPr>
            <p:cNvCxnSpPr>
              <a:cxnSpLocks/>
              <a:stCxn id="172" idx="2"/>
              <a:endCxn id="174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7D62ECDD-D215-28C4-30B1-36402A6EB597}"/>
                </a:ext>
              </a:extLst>
            </p:cNvPr>
            <p:cNvCxnSpPr>
              <a:cxnSpLocks/>
              <a:stCxn id="171" idx="1"/>
              <a:endCxn id="174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BE8E2F02-69FD-3857-F886-41F8E9D05F82}"/>
                </a:ext>
              </a:extLst>
            </p:cNvPr>
            <p:cNvCxnSpPr>
              <a:cxnSpLocks/>
              <a:stCxn id="174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A2C9D065-ADCD-1FD4-D42C-75B933C57128}"/>
                </a:ext>
              </a:extLst>
            </p:cNvPr>
            <p:cNvCxnSpPr>
              <a:cxnSpLocks/>
              <a:stCxn id="170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0F74DEA6-AC8E-6AD9-0CDE-813DB0B3DB11}"/>
                </a:ext>
              </a:extLst>
            </p:cNvPr>
            <p:cNvCxnSpPr>
              <a:cxnSpLocks/>
              <a:stCxn id="171" idx="7"/>
              <a:endCxn id="172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ACF702D6-A51D-0F44-B48A-F71F7269389B}"/>
                </a:ext>
              </a:extLst>
            </p:cNvPr>
            <p:cNvCxnSpPr>
              <a:cxnSpLocks/>
              <a:stCxn id="169" idx="7"/>
              <a:endCxn id="175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52D8A18F-E316-1D2F-DCA4-8A69D410F4BB}"/>
                </a:ext>
              </a:extLst>
            </p:cNvPr>
            <p:cNvCxnSpPr>
              <a:cxnSpLocks/>
              <a:stCxn id="179" idx="7"/>
              <a:endCxn id="178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5911BEBC-3E3E-B577-539D-1D781E3F10B2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FEC33F73-D62F-FA87-79AC-A78FDB67DB69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00AEC88C-1D06-8D04-1C2E-EE2B5DAA8052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EEF69C0B-A9E9-B15D-166E-613E0BDA868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D393F9E1-D4A0-BAAF-3349-CB746C97AFE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33C620FD-6743-6500-1F24-EDB11CCC7898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73DECE78-E4F7-8844-EC77-31324C2235D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3F6D37AA-FBCB-8B22-506B-C7B60CC0474D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4ACF0FD7-4B5E-66D6-70A4-7C005A220EA3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15CFCA90-E1FA-F323-943D-245AA9B477C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21E28878-906E-49F6-2D88-D3BA6F4655A7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553611DF-911C-E231-785E-80618AA141CE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9547BCFD-8C13-AC1B-BFB6-0ECEB76716B4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AA6719C7-3EC8-40BF-EFE3-EBEBFF55D041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E38CC5F6-018E-3E18-9A96-6B66D05771D5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DFF41597-A1FE-AAF6-C467-7E6839C7301F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0E76D305-3ACC-E8B3-51C5-F1CFFEA833A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E4197CD8-9C8D-9BB8-19FF-473B7AB44FEA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147C90EE-CAB8-4F75-577A-A805FE003639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D4A4E999-AA45-7628-CB80-77213C84954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4FA366D7-9DF6-8316-8D1A-4314FB53E89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4376137E-0547-BD45-352C-6A15BF43021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50F21BFD-3513-284D-FFC4-10B77CA12CB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1CB29F1A-0F40-BA0C-47DD-CB59EEBC3F67}"/>
                </a:ext>
              </a:extLst>
            </p:cNvPr>
            <p:cNvCxnSpPr>
              <a:cxnSpLocks/>
              <a:stCxn id="182" idx="2"/>
              <a:endCxn id="161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46470BDE-E079-922C-74D6-D039AAB4B269}"/>
                </a:ext>
              </a:extLst>
            </p:cNvPr>
            <p:cNvCxnSpPr>
              <a:cxnSpLocks/>
              <a:stCxn id="162" idx="4"/>
              <a:endCxn id="163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B9B3840C-78A8-8298-F714-CE544F91501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7AF7C886-FFFD-A4F4-5326-CB78792B3563}"/>
                </a:ext>
              </a:extLst>
            </p:cNvPr>
            <p:cNvCxnSpPr>
              <a:cxnSpLocks/>
              <a:stCxn id="185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DF4D7E22-ACE7-F73E-C5F9-1AF4C2E14E00}"/>
                </a:ext>
              </a:extLst>
            </p:cNvPr>
            <p:cNvCxnSpPr>
              <a:cxnSpLocks/>
              <a:stCxn id="185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77BCE7F5-9B8D-14D0-CFD7-7D9015DBFFDD}"/>
                </a:ext>
              </a:extLst>
            </p:cNvPr>
            <p:cNvCxnSpPr>
              <a:cxnSpLocks/>
              <a:stCxn id="185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5C99A36F-842B-D50E-5FC5-2FBBA91D7A77}"/>
                </a:ext>
              </a:extLst>
            </p:cNvPr>
            <p:cNvCxnSpPr>
              <a:cxnSpLocks/>
              <a:endCxn id="162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A3EFDFDB-777A-BD5A-DA52-635062033222}"/>
                </a:ext>
              </a:extLst>
            </p:cNvPr>
            <p:cNvCxnSpPr>
              <a:cxnSpLocks/>
              <a:endCxn id="169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6CF194E9-E0AE-C83C-8AFB-85877C75791B}"/>
                </a:ext>
              </a:extLst>
            </p:cNvPr>
            <p:cNvCxnSpPr>
              <a:cxnSpLocks/>
              <a:stCxn id="162" idx="1"/>
              <a:endCxn id="192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F176D149-B394-E874-6BF3-787C07B9195C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883258D9-C1D8-2AEC-88E2-48FBEEE5F3C6}"/>
                </a:ext>
              </a:extLst>
            </p:cNvPr>
            <p:cNvCxnSpPr>
              <a:cxnSpLocks/>
              <a:stCxn id="192" idx="6"/>
              <a:endCxn id="160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CE5CF667-510B-4E67-1BFE-EA53C74B64D0}"/>
                </a:ext>
              </a:extLst>
            </p:cNvPr>
            <p:cNvCxnSpPr>
              <a:cxnSpLocks/>
              <a:endCxn id="192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6" name="Picture 195">
            <a:extLst>
              <a:ext uri="{FF2B5EF4-FFF2-40B4-BE49-F238E27FC236}">
                <a16:creationId xmlns:a16="http://schemas.microsoft.com/office/drawing/2014/main" id="{D8A27CBD-996F-8D02-5C7B-B988E98FC8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339" t="23716" r="55459" b="14196"/>
          <a:stretch/>
        </p:blipFill>
        <p:spPr>
          <a:xfrm>
            <a:off x="2665414" y="803825"/>
            <a:ext cx="6882611" cy="5417701"/>
          </a:xfrm>
          <a:prstGeom prst="rect">
            <a:avLst/>
          </a:prstGeom>
        </p:spPr>
      </p:pic>
      <p:sp>
        <p:nvSpPr>
          <p:cNvPr id="195" name="Rounded Rectangle 38">
            <a:extLst>
              <a:ext uri="{FF2B5EF4-FFF2-40B4-BE49-F238E27FC236}">
                <a16:creationId xmlns:a16="http://schemas.microsoft.com/office/drawing/2014/main" id="{9FC24C6D-8FFE-AFAF-F05F-D6A1BE4F85A1}"/>
              </a:ext>
            </a:extLst>
          </p:cNvPr>
          <p:cNvSpPr/>
          <p:nvPr/>
        </p:nvSpPr>
        <p:spPr>
          <a:xfrm rot="16200000">
            <a:off x="5788704" y="-1882026"/>
            <a:ext cx="415809" cy="4731026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97" name="Picture 196">
            <a:extLst>
              <a:ext uri="{FF2B5EF4-FFF2-40B4-BE49-F238E27FC236}">
                <a16:creationId xmlns:a16="http://schemas.microsoft.com/office/drawing/2014/main" id="{6F881664-117A-CEE3-C460-E996343B7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49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609A7E4A-A982-F359-4E9F-B8F821ED1982}"/>
              </a:ext>
            </a:extLst>
          </p:cNvPr>
          <p:cNvGrpSpPr/>
          <p:nvPr/>
        </p:nvGrpSpPr>
        <p:grpSpPr>
          <a:xfrm>
            <a:off x="4479236" y="379303"/>
            <a:ext cx="3949148" cy="1044425"/>
            <a:chOff x="7031440" y="637238"/>
            <a:chExt cx="3769403" cy="2431365"/>
          </a:xfrm>
        </p:grpSpPr>
        <p:grpSp>
          <p:nvGrpSpPr>
            <p:cNvPr id="3" name="Group 54">
              <a:extLst>
                <a:ext uri="{FF2B5EF4-FFF2-40B4-BE49-F238E27FC236}">
                  <a16:creationId xmlns:a16="http://schemas.microsoft.com/office/drawing/2014/main" id="{8659FAF3-8BCA-C245-1D99-D444859DA636}"/>
                </a:ext>
              </a:extLst>
            </p:cNvPr>
            <p:cNvGrpSpPr/>
            <p:nvPr/>
          </p:nvGrpSpPr>
          <p:grpSpPr>
            <a:xfrm rot="10800000">
              <a:off x="7031440" y="637238"/>
              <a:ext cx="443484" cy="391162"/>
              <a:chOff x="6754665" y="1956547"/>
              <a:chExt cx="672192" cy="592888"/>
            </a:xfrm>
            <a:solidFill>
              <a:srgbClr val="FAB117"/>
            </a:solidFill>
          </p:grpSpPr>
          <p:sp>
            <p:nvSpPr>
              <p:cNvPr id="11" name="Block Arc 28">
                <a:extLst>
                  <a:ext uri="{FF2B5EF4-FFF2-40B4-BE49-F238E27FC236}">
                    <a16:creationId xmlns:a16="http://schemas.microsoft.com/office/drawing/2014/main" id="{82C248D3-E6EC-6D52-870D-45313CF50D2B}"/>
                  </a:ext>
                </a:extLst>
              </p:cNvPr>
              <p:cNvSpPr/>
              <p:nvPr userDrawn="1"/>
            </p:nvSpPr>
            <p:spPr>
              <a:xfrm rot="5400000" flipH="1">
                <a:off x="6987271" y="2109846"/>
                <a:ext cx="592886" cy="286287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Block Arc 28">
                <a:extLst>
                  <a:ext uri="{FF2B5EF4-FFF2-40B4-BE49-F238E27FC236}">
                    <a16:creationId xmlns:a16="http://schemas.microsoft.com/office/drawing/2014/main" id="{2741DBB6-2963-FB76-1000-2547F482E2EE}"/>
                  </a:ext>
                </a:extLst>
              </p:cNvPr>
              <p:cNvSpPr/>
              <p:nvPr userDrawn="1"/>
            </p:nvSpPr>
            <p:spPr>
              <a:xfrm rot="5400000" flipH="1">
                <a:off x="6601365" y="2109848"/>
                <a:ext cx="592887" cy="286288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Group 57">
              <a:extLst>
                <a:ext uri="{FF2B5EF4-FFF2-40B4-BE49-F238E27FC236}">
                  <a16:creationId xmlns:a16="http://schemas.microsoft.com/office/drawing/2014/main" id="{D7B324D0-140C-FDDC-2F6F-9CACBA49B4E9}"/>
                </a:ext>
              </a:extLst>
            </p:cNvPr>
            <p:cNvGrpSpPr/>
            <p:nvPr/>
          </p:nvGrpSpPr>
          <p:grpSpPr>
            <a:xfrm>
              <a:off x="10357363" y="2677439"/>
              <a:ext cx="443480" cy="391164"/>
              <a:chOff x="7144066" y="1956544"/>
              <a:chExt cx="672182" cy="592888"/>
            </a:xfrm>
            <a:solidFill>
              <a:srgbClr val="FAB117"/>
            </a:solidFill>
          </p:grpSpPr>
          <p:sp>
            <p:nvSpPr>
              <p:cNvPr id="9" name="Block Arc 28">
                <a:extLst>
                  <a:ext uri="{FF2B5EF4-FFF2-40B4-BE49-F238E27FC236}">
                    <a16:creationId xmlns:a16="http://schemas.microsoft.com/office/drawing/2014/main" id="{DD59E0AF-9640-932C-B400-B03EDD75B5F1}"/>
                  </a:ext>
                </a:extLst>
              </p:cNvPr>
              <p:cNvSpPr/>
              <p:nvPr userDrawn="1"/>
            </p:nvSpPr>
            <p:spPr>
              <a:xfrm rot="5400000" flipH="1">
                <a:off x="7376661" y="2109845"/>
                <a:ext cx="592888" cy="286286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Block Arc 28">
                <a:extLst>
                  <a:ext uri="{FF2B5EF4-FFF2-40B4-BE49-F238E27FC236}">
                    <a16:creationId xmlns:a16="http://schemas.microsoft.com/office/drawing/2014/main" id="{C6F342DE-D363-A1A8-AFF9-B145123EC12C}"/>
                  </a:ext>
                </a:extLst>
              </p:cNvPr>
              <p:cNvSpPr/>
              <p:nvPr userDrawn="1"/>
            </p:nvSpPr>
            <p:spPr>
              <a:xfrm rot="5400000" flipH="1">
                <a:off x="6990766" y="2109845"/>
                <a:ext cx="592885" cy="286286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FCF90FF-B1CE-1FDE-46AF-8122408C9BA5}"/>
                </a:ext>
              </a:extLst>
            </p:cNvPr>
            <p:cNvSpPr txBox="1"/>
            <p:nvPr/>
          </p:nvSpPr>
          <p:spPr>
            <a:xfrm flipH="1">
              <a:off x="7460270" y="987750"/>
              <a:ext cx="30391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ko-KR" sz="36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grpSp>
          <p:nvGrpSpPr>
            <p:cNvPr id="6" name="Group 59">
              <a:extLst>
                <a:ext uri="{FF2B5EF4-FFF2-40B4-BE49-F238E27FC236}">
                  <a16:creationId xmlns:a16="http://schemas.microsoft.com/office/drawing/2014/main" id="{966B2F8C-715C-CEEE-FBEF-73E49D8ECBA5}"/>
                </a:ext>
              </a:extLst>
            </p:cNvPr>
            <p:cNvGrpSpPr/>
            <p:nvPr/>
          </p:nvGrpSpPr>
          <p:grpSpPr>
            <a:xfrm>
              <a:off x="7258462" y="838424"/>
              <a:ext cx="3315986" cy="2052979"/>
              <a:chOff x="539792" y="602203"/>
              <a:chExt cx="2472316" cy="1530650"/>
            </a:xfrm>
          </p:grpSpPr>
          <p:sp>
            <p:nvSpPr>
              <p:cNvPr id="7" name="Freeform 60">
                <a:extLst>
                  <a:ext uri="{FF2B5EF4-FFF2-40B4-BE49-F238E27FC236}">
                    <a16:creationId xmlns:a16="http://schemas.microsoft.com/office/drawing/2014/main" id="{7A75D5A5-CD9B-F5F6-06E4-87163AD027C3}"/>
                  </a:ext>
                </a:extLst>
              </p:cNvPr>
              <p:cNvSpPr/>
              <p:nvPr/>
            </p:nvSpPr>
            <p:spPr>
              <a:xfrm>
                <a:off x="852108" y="602203"/>
                <a:ext cx="2160000" cy="1224000"/>
              </a:xfrm>
              <a:custGeom>
                <a:avLst/>
                <a:gdLst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19050 h 847725"/>
                  <a:gd name="connsiteX2" fmla="*/ 1847850 w 1847850"/>
                  <a:gd name="connsiteY2" fmla="*/ 847725 h 847725"/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9525 h 847725"/>
                  <a:gd name="connsiteX2" fmla="*/ 1847850 w 1847850"/>
                  <a:gd name="connsiteY2" fmla="*/ 847725 h 847725"/>
                  <a:gd name="connsiteX0" fmla="*/ 0 w 1865022"/>
                  <a:gd name="connsiteY0" fmla="*/ 9525 h 857250"/>
                  <a:gd name="connsiteX1" fmla="*/ 1865022 w 1865022"/>
                  <a:gd name="connsiteY1" fmla="*/ 0 h 857250"/>
                  <a:gd name="connsiteX2" fmla="*/ 1847850 w 1865022"/>
                  <a:gd name="connsiteY2" fmla="*/ 857250 h 857250"/>
                  <a:gd name="connsiteX0" fmla="*/ 0 w 1856436"/>
                  <a:gd name="connsiteY0" fmla="*/ 0 h 847725"/>
                  <a:gd name="connsiteX1" fmla="*/ 1856436 w 1856436"/>
                  <a:gd name="connsiteY1" fmla="*/ 19050 h 847725"/>
                  <a:gd name="connsiteX2" fmla="*/ 1847850 w 1856436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47850 w 1847850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13507 w 1847850"/>
                  <a:gd name="connsiteY2" fmla="*/ 847725 h 847725"/>
                  <a:gd name="connsiteX0" fmla="*/ 0 w 1822093"/>
                  <a:gd name="connsiteY0" fmla="*/ 0 h 847725"/>
                  <a:gd name="connsiteX1" fmla="*/ 1822093 w 1822093"/>
                  <a:gd name="connsiteY1" fmla="*/ 28575 h 847725"/>
                  <a:gd name="connsiteX2" fmla="*/ 1813507 w 1822093"/>
                  <a:gd name="connsiteY2" fmla="*/ 847725 h 847725"/>
                  <a:gd name="connsiteX0" fmla="*/ 0 w 1796336"/>
                  <a:gd name="connsiteY0" fmla="*/ 0 h 828675"/>
                  <a:gd name="connsiteX1" fmla="*/ 1796336 w 1796336"/>
                  <a:gd name="connsiteY1" fmla="*/ 9525 h 828675"/>
                  <a:gd name="connsiteX2" fmla="*/ 1787750 w 1796336"/>
                  <a:gd name="connsiteY2" fmla="*/ 828675 h 828675"/>
                  <a:gd name="connsiteX0" fmla="*/ 0 w 1787750"/>
                  <a:gd name="connsiteY0" fmla="*/ 0 h 828675"/>
                  <a:gd name="connsiteX1" fmla="*/ 1787750 w 1787750"/>
                  <a:gd name="connsiteY1" fmla="*/ 0 h 828675"/>
                  <a:gd name="connsiteX2" fmla="*/ 1787750 w 1787750"/>
                  <a:gd name="connsiteY2" fmla="*/ 828675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87750" h="828675">
                    <a:moveTo>
                      <a:pt x="0" y="0"/>
                    </a:moveTo>
                    <a:lnTo>
                      <a:pt x="1787750" y="0"/>
                    </a:lnTo>
                    <a:lnTo>
                      <a:pt x="1787750" y="828675"/>
                    </a:lnTo>
                  </a:path>
                </a:pathLst>
              </a:cu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8" name="Freeform 61">
                <a:extLst>
                  <a:ext uri="{FF2B5EF4-FFF2-40B4-BE49-F238E27FC236}">
                    <a16:creationId xmlns:a16="http://schemas.microsoft.com/office/drawing/2014/main" id="{D4226656-286B-88E7-F4FD-FF7102C826F7}"/>
                  </a:ext>
                </a:extLst>
              </p:cNvPr>
              <p:cNvSpPr/>
              <p:nvPr/>
            </p:nvSpPr>
            <p:spPr>
              <a:xfrm rot="10800000">
                <a:off x="539792" y="908853"/>
                <a:ext cx="2160000" cy="1224000"/>
              </a:xfrm>
              <a:custGeom>
                <a:avLst/>
                <a:gdLst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19050 h 847725"/>
                  <a:gd name="connsiteX2" fmla="*/ 1847850 w 1847850"/>
                  <a:gd name="connsiteY2" fmla="*/ 847725 h 847725"/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9525 h 847725"/>
                  <a:gd name="connsiteX2" fmla="*/ 1847850 w 1847850"/>
                  <a:gd name="connsiteY2" fmla="*/ 847725 h 847725"/>
                  <a:gd name="connsiteX0" fmla="*/ 0 w 1865022"/>
                  <a:gd name="connsiteY0" fmla="*/ 9525 h 857250"/>
                  <a:gd name="connsiteX1" fmla="*/ 1865022 w 1865022"/>
                  <a:gd name="connsiteY1" fmla="*/ 0 h 857250"/>
                  <a:gd name="connsiteX2" fmla="*/ 1847850 w 1865022"/>
                  <a:gd name="connsiteY2" fmla="*/ 857250 h 857250"/>
                  <a:gd name="connsiteX0" fmla="*/ 0 w 1856436"/>
                  <a:gd name="connsiteY0" fmla="*/ 0 h 847725"/>
                  <a:gd name="connsiteX1" fmla="*/ 1856436 w 1856436"/>
                  <a:gd name="connsiteY1" fmla="*/ 19050 h 847725"/>
                  <a:gd name="connsiteX2" fmla="*/ 1847850 w 1856436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47850 w 1847850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13507 w 1847850"/>
                  <a:gd name="connsiteY2" fmla="*/ 847725 h 847725"/>
                  <a:gd name="connsiteX0" fmla="*/ 0 w 1822093"/>
                  <a:gd name="connsiteY0" fmla="*/ 0 h 847725"/>
                  <a:gd name="connsiteX1" fmla="*/ 1822093 w 1822093"/>
                  <a:gd name="connsiteY1" fmla="*/ 28575 h 847725"/>
                  <a:gd name="connsiteX2" fmla="*/ 1813507 w 1822093"/>
                  <a:gd name="connsiteY2" fmla="*/ 847725 h 847725"/>
                  <a:gd name="connsiteX0" fmla="*/ 0 w 1796336"/>
                  <a:gd name="connsiteY0" fmla="*/ 0 h 828675"/>
                  <a:gd name="connsiteX1" fmla="*/ 1796336 w 1796336"/>
                  <a:gd name="connsiteY1" fmla="*/ 9525 h 828675"/>
                  <a:gd name="connsiteX2" fmla="*/ 1787750 w 1796336"/>
                  <a:gd name="connsiteY2" fmla="*/ 828675 h 828675"/>
                  <a:gd name="connsiteX0" fmla="*/ 0 w 1787750"/>
                  <a:gd name="connsiteY0" fmla="*/ 0 h 828675"/>
                  <a:gd name="connsiteX1" fmla="*/ 1787750 w 1787750"/>
                  <a:gd name="connsiteY1" fmla="*/ 0 h 828675"/>
                  <a:gd name="connsiteX2" fmla="*/ 1787750 w 1787750"/>
                  <a:gd name="connsiteY2" fmla="*/ 828675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87750" h="828675">
                    <a:moveTo>
                      <a:pt x="0" y="0"/>
                    </a:moveTo>
                    <a:lnTo>
                      <a:pt x="1787750" y="0"/>
                    </a:lnTo>
                    <a:lnTo>
                      <a:pt x="1787750" y="828675"/>
                    </a:lnTo>
                  </a:path>
                </a:pathLst>
              </a:cu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D9B8E45E-873B-B12D-F264-D66C115F68C5}"/>
              </a:ext>
            </a:extLst>
          </p:cNvPr>
          <p:cNvSpPr/>
          <p:nvPr/>
        </p:nvSpPr>
        <p:spPr>
          <a:xfrm>
            <a:off x="4113743" y="689482"/>
            <a:ext cx="4672450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BAB 4 </a:t>
            </a:r>
          </a:p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HASIL DAN PEMBAHASAN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8792395-FF96-FDAC-AE75-C6E7A502FB33}"/>
              </a:ext>
            </a:extLst>
          </p:cNvPr>
          <p:cNvGrpSpPr/>
          <p:nvPr/>
        </p:nvGrpSpPr>
        <p:grpSpPr>
          <a:xfrm>
            <a:off x="-59977" y="-40231"/>
            <a:ext cx="12274028" cy="6974431"/>
            <a:chOff x="-59977" y="-40231"/>
            <a:chExt cx="12274028" cy="6974431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A732C7E-1E71-94EE-5DC7-B822BB2EE076}"/>
                </a:ext>
              </a:extLst>
            </p:cNvPr>
            <p:cNvCxnSpPr>
              <a:cxnSpLocks/>
              <a:stCxn id="46" idx="2"/>
              <a:endCxn id="49" idx="6"/>
            </p:cNvCxnSpPr>
            <p:nvPr userDrawn="1"/>
          </p:nvCxnSpPr>
          <p:spPr>
            <a:xfrm rot="16200000" flipH="1">
              <a:off x="555831" y="1352378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0A022B0-01E9-7577-E5B2-B49E3EA5E8BB}"/>
                </a:ext>
              </a:extLst>
            </p:cNvPr>
            <p:cNvCxnSpPr>
              <a:cxnSpLocks/>
              <a:stCxn id="51" idx="5"/>
              <a:endCxn id="46" idx="1"/>
            </p:cNvCxnSpPr>
            <p:nvPr userDrawn="1"/>
          </p:nvCxnSpPr>
          <p:spPr>
            <a:xfrm rot="16200000" flipV="1">
              <a:off x="830450" y="1113684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96A120B-65E5-5733-44B2-A7A27C5078F3}"/>
                </a:ext>
              </a:extLst>
            </p:cNvPr>
            <p:cNvCxnSpPr>
              <a:cxnSpLocks/>
              <a:stCxn id="46" idx="0"/>
              <a:endCxn id="50" idx="4"/>
            </p:cNvCxnSpPr>
            <p:nvPr userDrawn="1"/>
          </p:nvCxnSpPr>
          <p:spPr>
            <a:xfrm rot="16200000" flipH="1">
              <a:off x="1185760" y="722450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7AB1DD0-BA6D-0EBA-D9EF-2AACEF010BFF}"/>
                </a:ext>
              </a:extLst>
            </p:cNvPr>
            <p:cNvCxnSpPr>
              <a:cxnSpLocks/>
              <a:stCxn id="51" idx="3"/>
              <a:endCxn id="49" idx="0"/>
            </p:cNvCxnSpPr>
            <p:nvPr userDrawn="1"/>
          </p:nvCxnSpPr>
          <p:spPr>
            <a:xfrm rot="16200000" flipH="1" flipV="1">
              <a:off x="1373844" y="1748354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9B21601-5C8E-EF21-B50B-AA8F8CC961D1}"/>
                </a:ext>
              </a:extLst>
            </p:cNvPr>
            <p:cNvCxnSpPr>
              <a:cxnSpLocks/>
              <a:stCxn id="46" idx="7"/>
              <a:endCxn id="48" idx="3"/>
            </p:cNvCxnSpPr>
            <p:nvPr userDrawn="1"/>
          </p:nvCxnSpPr>
          <p:spPr>
            <a:xfrm flipV="1">
              <a:off x="844254" y="100257"/>
              <a:ext cx="738257" cy="8769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BD59F80-ED23-6120-EA66-80EB60C11586}"/>
                </a:ext>
              </a:extLst>
            </p:cNvPr>
            <p:cNvCxnSpPr>
              <a:cxnSpLocks/>
              <a:stCxn id="45" idx="3"/>
            </p:cNvCxnSpPr>
            <p:nvPr userDrawn="1"/>
          </p:nvCxnSpPr>
          <p:spPr>
            <a:xfrm flipH="1">
              <a:off x="-15325" y="2099623"/>
              <a:ext cx="506244" cy="3742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F8E0B9AD-24D7-2B5D-31A3-5B93C41337C9}"/>
                </a:ext>
              </a:extLst>
            </p:cNvPr>
            <p:cNvCxnSpPr>
              <a:cxnSpLocks/>
              <a:stCxn id="51" idx="6"/>
              <a:endCxn id="50" idx="2"/>
            </p:cNvCxnSpPr>
            <p:nvPr userDrawn="1"/>
          </p:nvCxnSpPr>
          <p:spPr>
            <a:xfrm rot="16200000">
              <a:off x="1315253" y="151303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8C6757B-C4B4-728C-4A47-28C8335A0E73}"/>
                </a:ext>
              </a:extLst>
            </p:cNvPr>
            <p:cNvCxnSpPr>
              <a:cxnSpLocks/>
              <a:stCxn id="45" idx="0"/>
              <a:endCxn id="49" idx="4"/>
            </p:cNvCxnSpPr>
            <p:nvPr userDrawn="1"/>
          </p:nvCxnSpPr>
          <p:spPr>
            <a:xfrm rot="16200000">
              <a:off x="780634" y="1816989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83CF134-8CF9-70B5-0497-F2FFC4EA33C5}"/>
                </a:ext>
              </a:extLst>
            </p:cNvPr>
            <p:cNvCxnSpPr>
              <a:cxnSpLocks/>
              <a:stCxn id="50" idx="6"/>
              <a:endCxn id="48" idx="2"/>
            </p:cNvCxnSpPr>
            <p:nvPr userDrawn="1"/>
          </p:nvCxnSpPr>
          <p:spPr>
            <a:xfrm flipH="1" flipV="1">
              <a:off x="1640703" y="124361"/>
              <a:ext cx="20390" cy="9636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72570FD-4CA4-15F8-18AC-88E6C47CEA5D}"/>
                </a:ext>
              </a:extLst>
            </p:cNvPr>
            <p:cNvCxnSpPr>
              <a:cxnSpLocks/>
              <a:stCxn id="47" idx="7"/>
              <a:endCxn id="48" idx="4"/>
            </p:cNvCxnSpPr>
            <p:nvPr userDrawn="1"/>
          </p:nvCxnSpPr>
          <p:spPr>
            <a:xfrm flipV="1">
              <a:off x="981472" y="42065"/>
              <a:ext cx="576935" cy="15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2CA59C1-BA52-3AE6-33F1-60282DF94AEC}"/>
                </a:ext>
              </a:extLst>
            </p:cNvPr>
            <p:cNvCxnSpPr>
              <a:cxnSpLocks/>
              <a:stCxn id="49" idx="2"/>
              <a:endCxn id="42" idx="6"/>
            </p:cNvCxnSpPr>
            <p:nvPr userDrawn="1"/>
          </p:nvCxnSpPr>
          <p:spPr>
            <a:xfrm rot="16200000" flipH="1">
              <a:off x="873513" y="226237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5220598B-8459-F6A6-8B2A-6455EC3DCA46}"/>
                </a:ext>
              </a:extLst>
            </p:cNvPr>
            <p:cNvCxnSpPr>
              <a:cxnSpLocks/>
              <a:stCxn id="45" idx="1"/>
              <a:endCxn id="42" idx="5"/>
            </p:cNvCxnSpPr>
            <p:nvPr userDrawn="1"/>
          </p:nvCxnSpPr>
          <p:spPr>
            <a:xfrm rot="16200000" flipH="1">
              <a:off x="615671" y="209125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DFE8C21-C701-4315-FB44-91979BB00B04}"/>
                </a:ext>
              </a:extLst>
            </p:cNvPr>
            <p:cNvCxnSpPr>
              <a:cxnSpLocks/>
              <a:stCxn id="44" idx="7"/>
              <a:endCxn id="42" idx="3"/>
            </p:cNvCxnSpPr>
            <p:nvPr userDrawn="1"/>
          </p:nvCxnSpPr>
          <p:spPr>
            <a:xfrm rot="16200000">
              <a:off x="636477" y="2789935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9434FB2-4B98-7A09-5C2E-39CD4D67001B}"/>
                </a:ext>
              </a:extLst>
            </p:cNvPr>
            <p:cNvCxnSpPr>
              <a:cxnSpLocks/>
              <a:stCxn id="43" idx="6"/>
              <a:endCxn id="42" idx="2"/>
            </p:cNvCxnSpPr>
            <p:nvPr userDrawn="1"/>
          </p:nvCxnSpPr>
          <p:spPr>
            <a:xfrm rot="16200000" flipV="1">
              <a:off x="902302" y="3149028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1FDD1B3-E913-CF19-E991-A09C4F3C9D3A}"/>
                </a:ext>
              </a:extLst>
            </p:cNvPr>
            <p:cNvCxnSpPr>
              <a:cxnSpLocks/>
              <a:stCxn id="54" idx="7"/>
              <a:endCxn id="43" idx="3"/>
            </p:cNvCxnSpPr>
            <p:nvPr userDrawn="1"/>
          </p:nvCxnSpPr>
          <p:spPr>
            <a:xfrm flipV="1">
              <a:off x="697273" y="3777502"/>
              <a:ext cx="634823" cy="6262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154E2A5-C079-8A5C-A9EF-B99D95931604}"/>
                </a:ext>
              </a:extLst>
            </p:cNvPr>
            <p:cNvCxnSpPr>
              <a:cxnSpLocks/>
              <a:stCxn id="54" idx="6"/>
              <a:endCxn id="44" idx="2"/>
            </p:cNvCxnSpPr>
            <p:nvPr userDrawn="1"/>
          </p:nvCxnSpPr>
          <p:spPr>
            <a:xfrm flipH="1" flipV="1">
              <a:off x="606198" y="3430299"/>
              <a:ext cx="52280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30DCE11-DFF9-3329-5C34-79C9653DF754}"/>
                </a:ext>
              </a:extLst>
            </p:cNvPr>
            <p:cNvCxnSpPr>
              <a:cxnSpLocks/>
              <a:stCxn id="54" idx="5"/>
            </p:cNvCxnSpPr>
            <p:nvPr userDrawn="1"/>
          </p:nvCxnSpPr>
          <p:spPr>
            <a:xfrm rot="16200000" flipV="1">
              <a:off x="-7707" y="3776326"/>
              <a:ext cx="610001" cy="644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D2486880-F979-A981-4303-07F9305BA79E}"/>
                </a:ext>
              </a:extLst>
            </p:cNvPr>
            <p:cNvCxnSpPr>
              <a:cxnSpLocks/>
              <a:stCxn id="44" idx="4"/>
            </p:cNvCxnSpPr>
            <p:nvPr userDrawn="1"/>
          </p:nvCxnSpPr>
          <p:spPr>
            <a:xfrm flipH="1">
              <a:off x="-25097" y="3375435"/>
              <a:ext cx="576431" cy="387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1AFE1C2-E9EF-4B71-4542-A7D54328BCB7}"/>
                </a:ext>
              </a:extLst>
            </p:cNvPr>
            <p:cNvCxnSpPr>
              <a:cxnSpLocks/>
              <a:stCxn id="44" idx="5"/>
            </p:cNvCxnSpPr>
            <p:nvPr userDrawn="1"/>
          </p:nvCxnSpPr>
          <p:spPr>
            <a:xfrm flipH="1" flipV="1">
              <a:off x="7160" y="2559642"/>
              <a:ext cx="560243" cy="7769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1DF7414-E557-DFAB-B413-6D97FFB467E8}"/>
                </a:ext>
              </a:extLst>
            </p:cNvPr>
            <p:cNvCxnSpPr>
              <a:cxnSpLocks/>
              <a:stCxn id="45" idx="5"/>
            </p:cNvCxnSpPr>
            <p:nvPr userDrawn="1"/>
          </p:nvCxnSpPr>
          <p:spPr>
            <a:xfrm flipH="1" flipV="1">
              <a:off x="-25097" y="1663708"/>
              <a:ext cx="516016" cy="3195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5F4D64B-4020-DAD0-3107-D7EF361642F0}"/>
                </a:ext>
              </a:extLst>
            </p:cNvPr>
            <p:cNvCxnSpPr>
              <a:cxnSpLocks/>
              <a:stCxn id="44" idx="6"/>
              <a:endCxn id="45" idx="2"/>
            </p:cNvCxnSpPr>
            <p:nvPr userDrawn="1"/>
          </p:nvCxnSpPr>
          <p:spPr>
            <a:xfrm rot="16200000" flipV="1">
              <a:off x="-20767" y="2693606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D5D2B348-E70E-3F77-195F-3D836D51324E}"/>
                </a:ext>
              </a:extLst>
            </p:cNvPr>
            <p:cNvCxnSpPr>
              <a:cxnSpLocks/>
              <a:stCxn id="45" idx="6"/>
              <a:endCxn id="46" idx="3"/>
            </p:cNvCxnSpPr>
            <p:nvPr userDrawn="1"/>
          </p:nvCxnSpPr>
          <p:spPr>
            <a:xfrm rot="16200000">
              <a:off x="205729" y="1443262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E93D8A5F-E7F7-BAB4-F391-A95D2920F303}"/>
                </a:ext>
              </a:extLst>
            </p:cNvPr>
            <p:cNvCxnSpPr>
              <a:cxnSpLocks/>
              <a:stCxn id="47" idx="2"/>
              <a:endCxn id="46" idx="6"/>
            </p:cNvCxnSpPr>
            <p:nvPr userDrawn="1"/>
          </p:nvCxnSpPr>
          <p:spPr>
            <a:xfrm rot="16200000" flipH="1" flipV="1">
              <a:off x="534040" y="543188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F40FC9E-5DA4-7A01-D260-E0F920113BDE}"/>
                </a:ext>
              </a:extLst>
            </p:cNvPr>
            <p:cNvCxnSpPr>
              <a:cxnSpLocks/>
              <a:stCxn id="59" idx="0"/>
              <a:endCxn id="46" idx="5"/>
            </p:cNvCxnSpPr>
            <p:nvPr userDrawn="1"/>
          </p:nvCxnSpPr>
          <p:spPr>
            <a:xfrm>
              <a:off x="-9087" y="91571"/>
              <a:ext cx="730689" cy="8856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ED2B2209-33C2-C518-9EE0-6D79C71C5639}"/>
                </a:ext>
              </a:extLst>
            </p:cNvPr>
            <p:cNvCxnSpPr>
              <a:cxnSpLocks/>
              <a:endCxn id="46" idx="4"/>
            </p:cNvCxnSpPr>
            <p:nvPr userDrawn="1"/>
          </p:nvCxnSpPr>
          <p:spPr>
            <a:xfrm flipV="1">
              <a:off x="-15325" y="1038553"/>
              <a:ext cx="711525" cy="1926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7B18CB7-5A52-3115-3132-6EC47D7E9B99}"/>
                </a:ext>
              </a:extLst>
            </p:cNvPr>
            <p:cNvCxnSpPr>
              <a:cxnSpLocks/>
              <a:stCxn id="59" idx="2"/>
              <a:endCxn id="47" idx="4"/>
            </p:cNvCxnSpPr>
            <p:nvPr userDrawn="1"/>
          </p:nvCxnSpPr>
          <p:spPr>
            <a:xfrm>
              <a:off x="-8578" y="36819"/>
              <a:ext cx="896391" cy="2026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F3D2287-C884-84E8-F319-6D881DF16B4C}"/>
                </a:ext>
              </a:extLst>
            </p:cNvPr>
            <p:cNvCxnSpPr>
              <a:cxnSpLocks/>
              <a:endCxn id="47" idx="6"/>
            </p:cNvCxnSpPr>
            <p:nvPr/>
          </p:nvCxnSpPr>
          <p:spPr>
            <a:xfrm>
              <a:off x="894990" y="2"/>
              <a:ext cx="47687" cy="1845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268C5AE1-4C43-686F-390E-77FB204DC310}"/>
                </a:ext>
              </a:extLst>
            </p:cNvPr>
            <p:cNvSpPr/>
            <p:nvPr userDrawn="1"/>
          </p:nvSpPr>
          <p:spPr>
            <a:xfrm rot="16200000" flipV="1">
              <a:off x="1157780" y="263336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67116263-BDAB-414B-4BF1-A584A7A36AF6}"/>
                </a:ext>
              </a:extLst>
            </p:cNvPr>
            <p:cNvSpPr/>
            <p:nvPr userDrawn="1"/>
          </p:nvSpPr>
          <p:spPr>
            <a:xfrm rot="16200000" flipV="1">
              <a:off x="1307992" y="363701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C4CF3DD-619D-332A-84DF-3AEF35B47827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551334" y="3320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AC2BCA4-6196-5A3C-4841-54B78C799E3B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466815" y="195913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FB39DDA1-3985-6F2A-7D66-FD0FC47213BF}"/>
                </a:ext>
              </a:extLst>
            </p:cNvPr>
            <p:cNvSpPr/>
            <p:nvPr userDrawn="1"/>
          </p:nvSpPr>
          <p:spPr>
            <a:xfrm rot="16200000" flipV="1">
              <a:off x="696200" y="95182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25CFA9C7-98CC-9A76-16A3-F33829A66CB3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887813" y="184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B953EF7D-B338-C93B-BAFC-504864BB7AB1}"/>
                </a:ext>
              </a:extLst>
            </p:cNvPr>
            <p:cNvSpPr/>
            <p:nvPr userDrawn="1"/>
          </p:nvSpPr>
          <p:spPr>
            <a:xfrm rot="16200000" flipV="1">
              <a:off x="1558407" y="-4023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F5527027-EBE8-EE56-ACDF-6D00DD0E029A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005076" y="188391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9E02F508-6590-BA86-D453-8CFDA5723A2A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606229" y="10880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78D38596-93A0-16AA-9E5C-E78E581EE9B2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575636" y="185887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EA0EA121-F28B-4B2F-0AA0-ABC3489E5256}"/>
                </a:ext>
              </a:extLst>
            </p:cNvPr>
            <p:cNvCxnSpPr>
              <a:cxnSpLocks/>
              <a:stCxn id="51" idx="2"/>
              <a:endCxn id="42" idx="7"/>
            </p:cNvCxnSpPr>
            <p:nvPr userDrawn="1"/>
          </p:nvCxnSpPr>
          <p:spPr>
            <a:xfrm rot="16200000" flipH="1" flipV="1">
              <a:off x="1123083" y="2151350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821A8A31-0387-42E7-6453-FED07B45A263}"/>
                </a:ext>
              </a:extLst>
            </p:cNvPr>
            <p:cNvCxnSpPr>
              <a:cxnSpLocks/>
              <a:stCxn id="43" idx="4"/>
              <a:endCxn id="44" idx="1"/>
            </p:cNvCxnSpPr>
            <p:nvPr userDrawn="1"/>
          </p:nvCxnSpPr>
          <p:spPr>
            <a:xfrm rot="16200000" flipV="1">
              <a:off x="823953" y="323527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E235A968-8355-24DF-9877-95928C425BD7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03614" y="43876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E2470894-5161-0865-3173-8E7844C96D76}"/>
                </a:ext>
              </a:extLst>
            </p:cNvPr>
            <p:cNvCxnSpPr>
              <a:cxnSpLocks/>
              <a:stCxn id="54" idx="3"/>
            </p:cNvCxnSpPr>
            <p:nvPr userDrawn="1"/>
          </p:nvCxnSpPr>
          <p:spPr>
            <a:xfrm rot="16200000" flipH="1" flipV="1">
              <a:off x="139599" y="4326383"/>
              <a:ext cx="325161" cy="635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A0958ADF-EDF4-6E82-2E67-7AB286B42405}"/>
                </a:ext>
              </a:extLst>
            </p:cNvPr>
            <p:cNvCxnSpPr>
              <a:cxnSpLocks/>
              <a:stCxn id="54" idx="2"/>
            </p:cNvCxnSpPr>
            <p:nvPr userDrawn="1"/>
          </p:nvCxnSpPr>
          <p:spPr>
            <a:xfrm flipH="1">
              <a:off x="-25097" y="4497375"/>
              <a:ext cx="683575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513E941C-334F-BDDE-4D67-703406A55A8E}"/>
                </a:ext>
              </a:extLst>
            </p:cNvPr>
            <p:cNvCxnSpPr>
              <a:cxnSpLocks/>
              <a:stCxn id="54" idx="1"/>
              <a:endCxn id="135" idx="7"/>
            </p:cNvCxnSpPr>
            <p:nvPr userDrawn="1"/>
          </p:nvCxnSpPr>
          <p:spPr>
            <a:xfrm>
              <a:off x="697273" y="4481306"/>
              <a:ext cx="252111" cy="3903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9F3A9FBA-D6C9-EAF6-D38C-2C4622CC2423}"/>
                </a:ext>
              </a:extLst>
            </p:cNvPr>
            <p:cNvCxnSpPr>
              <a:cxnSpLocks/>
              <a:stCxn id="135" idx="0"/>
              <a:endCxn id="43" idx="2"/>
            </p:cNvCxnSpPr>
            <p:nvPr userDrawn="1"/>
          </p:nvCxnSpPr>
          <p:spPr>
            <a:xfrm flipV="1">
              <a:off x="1007576" y="3801606"/>
              <a:ext cx="382712" cy="10459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Chord 58">
              <a:extLst>
                <a:ext uri="{FF2B5EF4-FFF2-40B4-BE49-F238E27FC236}">
                  <a16:creationId xmlns:a16="http://schemas.microsoft.com/office/drawing/2014/main" id="{76CDC455-D196-7FF9-F094-203DE8785BD3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-59977" y="-18013"/>
              <a:ext cx="109728" cy="109728"/>
            </a:xfrm>
            <a:prstGeom prst="chord">
              <a:avLst>
                <a:gd name="adj1" fmla="val 10550803"/>
                <a:gd name="adj2" fmla="val 18531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8DE25503-6683-28D6-E754-1EC86F692141}"/>
                </a:ext>
              </a:extLst>
            </p:cNvPr>
            <p:cNvCxnSpPr>
              <a:cxnSpLocks/>
              <a:stCxn id="120" idx="7"/>
              <a:endCxn id="118" idx="2"/>
            </p:cNvCxnSpPr>
            <p:nvPr userDrawn="1"/>
          </p:nvCxnSpPr>
          <p:spPr>
            <a:xfrm flipH="1" flipV="1">
              <a:off x="10183867" y="5527791"/>
              <a:ext cx="846148" cy="3892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C4E987FF-83D6-A40F-8790-EFE32A7C3D96}"/>
                </a:ext>
              </a:extLst>
            </p:cNvPr>
            <p:cNvCxnSpPr>
              <a:cxnSpLocks/>
              <a:stCxn id="118" idx="5"/>
              <a:endCxn id="140" idx="1"/>
            </p:cNvCxnSpPr>
            <p:nvPr userDrawn="1"/>
          </p:nvCxnSpPr>
          <p:spPr>
            <a:xfrm flipH="1">
              <a:off x="9321426" y="5541638"/>
              <a:ext cx="711010" cy="1545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2A0F34A4-2111-28A6-D940-6ED32755132C}"/>
                </a:ext>
              </a:extLst>
            </p:cNvPr>
            <p:cNvCxnSpPr>
              <a:cxnSpLocks/>
              <a:stCxn id="123" idx="2"/>
              <a:endCxn id="138" idx="6"/>
            </p:cNvCxnSpPr>
            <p:nvPr userDrawn="1"/>
          </p:nvCxnSpPr>
          <p:spPr>
            <a:xfrm flipV="1">
              <a:off x="8494178" y="6278116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3A6C8572-781A-93AC-7037-024E948D7DC6}"/>
                </a:ext>
              </a:extLst>
            </p:cNvPr>
            <p:cNvCxnSpPr>
              <a:cxnSpLocks/>
              <a:stCxn id="140" idx="5"/>
              <a:endCxn id="123" idx="1"/>
            </p:cNvCxnSpPr>
            <p:nvPr userDrawn="1"/>
          </p:nvCxnSpPr>
          <p:spPr>
            <a:xfrm flipH="1">
              <a:off x="8468776" y="5773783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3F89DA45-E470-5D1B-5989-B35C0EFB3763}"/>
                </a:ext>
              </a:extLst>
            </p:cNvPr>
            <p:cNvCxnSpPr>
              <a:cxnSpLocks/>
              <a:stCxn id="123" idx="0"/>
              <a:endCxn id="139" idx="4"/>
            </p:cNvCxnSpPr>
            <p:nvPr userDrawn="1"/>
          </p:nvCxnSpPr>
          <p:spPr>
            <a:xfrm flipV="1">
              <a:off x="8407450" y="5759259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53F0D90E-FC0B-DDEA-E7AF-3CB9AA4D89ED}"/>
                </a:ext>
              </a:extLst>
            </p:cNvPr>
            <p:cNvCxnSpPr>
              <a:cxnSpLocks/>
              <a:stCxn id="140" idx="3"/>
              <a:endCxn id="138" idx="0"/>
            </p:cNvCxnSpPr>
            <p:nvPr userDrawn="1"/>
          </p:nvCxnSpPr>
          <p:spPr>
            <a:xfrm>
              <a:off x="9321426" y="5773783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3D0D3EB7-3C32-B71B-558E-D29A49D31C6A}"/>
                </a:ext>
              </a:extLst>
            </p:cNvPr>
            <p:cNvCxnSpPr>
              <a:cxnSpLocks/>
              <a:stCxn id="123" idx="7"/>
              <a:endCxn id="125" idx="3"/>
            </p:cNvCxnSpPr>
            <p:nvPr userDrawn="1"/>
          </p:nvCxnSpPr>
          <p:spPr>
            <a:xfrm flipH="1" flipV="1">
              <a:off x="7549870" y="6029283"/>
              <a:ext cx="796254" cy="4919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F3FA204C-DFFE-8F35-871C-26D7E24ED926}"/>
                </a:ext>
              </a:extLst>
            </p:cNvPr>
            <p:cNvCxnSpPr>
              <a:cxnSpLocks/>
              <a:stCxn id="140" idx="6"/>
              <a:endCxn id="139" idx="2"/>
            </p:cNvCxnSpPr>
            <p:nvPr userDrawn="1"/>
          </p:nvCxnSpPr>
          <p:spPr>
            <a:xfrm flipH="1" flipV="1">
              <a:off x="8566680" y="5704395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0D0C1D86-8E9A-8DB8-779F-08307889856F}"/>
                </a:ext>
              </a:extLst>
            </p:cNvPr>
            <p:cNvCxnSpPr>
              <a:cxnSpLocks/>
              <a:stCxn id="122" idx="0"/>
              <a:endCxn id="138" idx="4"/>
            </p:cNvCxnSpPr>
            <p:nvPr userDrawn="1"/>
          </p:nvCxnSpPr>
          <p:spPr>
            <a:xfrm flipH="1" flipV="1">
              <a:off x="9335112" y="6360412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B7A11A4F-EDE9-95CE-AF80-2DC7E7DC5097}"/>
                </a:ext>
              </a:extLst>
            </p:cNvPr>
            <p:cNvCxnSpPr>
              <a:cxnSpLocks/>
              <a:stCxn id="139" idx="6"/>
              <a:endCxn id="125" idx="2"/>
            </p:cNvCxnSpPr>
            <p:nvPr userDrawn="1"/>
          </p:nvCxnSpPr>
          <p:spPr>
            <a:xfrm flipH="1">
              <a:off x="7573974" y="5704395"/>
              <a:ext cx="882978" cy="2666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B0A8F5C5-3AE6-BC85-6A77-1008D4401050}"/>
                </a:ext>
              </a:extLst>
            </p:cNvPr>
            <p:cNvCxnSpPr>
              <a:cxnSpLocks/>
              <a:stCxn id="124" idx="7"/>
              <a:endCxn id="125" idx="4"/>
            </p:cNvCxnSpPr>
            <p:nvPr userDrawn="1"/>
          </p:nvCxnSpPr>
          <p:spPr>
            <a:xfrm flipH="1" flipV="1">
              <a:off x="7491678" y="6053387"/>
              <a:ext cx="77859" cy="3306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AA64F445-BBC9-06F2-160F-42B7057F1C04}"/>
                </a:ext>
              </a:extLst>
            </p:cNvPr>
            <p:cNvCxnSpPr>
              <a:cxnSpLocks/>
              <a:stCxn id="127" idx="1"/>
              <a:endCxn id="125" idx="5"/>
            </p:cNvCxnSpPr>
            <p:nvPr userDrawn="1"/>
          </p:nvCxnSpPr>
          <p:spPr>
            <a:xfrm flipV="1">
              <a:off x="6540113" y="6029283"/>
              <a:ext cx="893373" cy="4340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034C4AFE-7DCE-9D5D-AAAC-ED0CF4C72F69}"/>
                </a:ext>
              </a:extLst>
            </p:cNvPr>
            <p:cNvCxnSpPr>
              <a:cxnSpLocks/>
              <a:stCxn id="127" idx="0"/>
              <a:endCxn id="126" idx="4"/>
            </p:cNvCxnSpPr>
            <p:nvPr userDrawn="1"/>
          </p:nvCxnSpPr>
          <p:spPr>
            <a:xfrm flipV="1">
              <a:off x="6501318" y="5699848"/>
              <a:ext cx="9115" cy="7474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F5E9F825-52B4-5621-0D34-AEA347B0ADE6}"/>
                </a:ext>
              </a:extLst>
            </p:cNvPr>
            <p:cNvCxnSpPr>
              <a:cxnSpLocks/>
              <a:stCxn id="126" idx="2"/>
              <a:endCxn id="125" idx="6"/>
            </p:cNvCxnSpPr>
            <p:nvPr userDrawn="1"/>
          </p:nvCxnSpPr>
          <p:spPr>
            <a:xfrm>
              <a:off x="6592729" y="5617552"/>
              <a:ext cx="816653" cy="353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F4390F5D-8549-5397-B79E-C61ED04F2EDB}"/>
                </a:ext>
              </a:extLst>
            </p:cNvPr>
            <p:cNvCxnSpPr>
              <a:cxnSpLocks/>
              <a:stCxn id="126" idx="6"/>
              <a:endCxn id="133" idx="2"/>
            </p:cNvCxnSpPr>
            <p:nvPr userDrawn="1"/>
          </p:nvCxnSpPr>
          <p:spPr>
            <a:xfrm flipH="1">
              <a:off x="5440396" y="5617552"/>
              <a:ext cx="987741" cy="6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D0BC4820-43FE-8847-9D33-BDB1AE7EDD72}"/>
                </a:ext>
              </a:extLst>
            </p:cNvPr>
            <p:cNvCxnSpPr>
              <a:cxnSpLocks/>
              <a:stCxn id="133" idx="7"/>
              <a:endCxn id="134" idx="3"/>
            </p:cNvCxnSpPr>
            <p:nvPr userDrawn="1"/>
          </p:nvCxnSpPr>
          <p:spPr>
            <a:xfrm flipH="1" flipV="1">
              <a:off x="3814729" y="5274434"/>
              <a:ext cx="1485179" cy="3543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D57F49F3-69E8-8F66-3E67-B4B28A917C4F}"/>
                </a:ext>
              </a:extLst>
            </p:cNvPr>
            <p:cNvCxnSpPr>
              <a:cxnSpLocks/>
              <a:stCxn id="119" idx="0"/>
              <a:endCxn id="118" idx="3"/>
            </p:cNvCxnSpPr>
            <p:nvPr userDrawn="1"/>
          </p:nvCxnSpPr>
          <p:spPr>
            <a:xfrm flipH="1" flipV="1">
              <a:off x="10088990" y="5576200"/>
              <a:ext cx="54580" cy="4580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9F971ECC-4861-86B3-EDF5-D1BB21F7A375}"/>
                </a:ext>
              </a:extLst>
            </p:cNvPr>
            <p:cNvCxnSpPr>
              <a:cxnSpLocks/>
              <a:stCxn id="138" idx="2"/>
              <a:endCxn id="119" idx="6"/>
            </p:cNvCxnSpPr>
            <p:nvPr userDrawn="1"/>
          </p:nvCxnSpPr>
          <p:spPr>
            <a:xfrm flipV="1">
              <a:off x="9417408" y="612098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7AECAA11-E65F-B527-D9E6-3880E6C1C9E8}"/>
                </a:ext>
              </a:extLst>
            </p:cNvPr>
            <p:cNvCxnSpPr>
              <a:cxnSpLocks/>
              <a:stCxn id="122" idx="1"/>
              <a:endCxn id="119" idx="5"/>
            </p:cNvCxnSpPr>
            <p:nvPr userDrawn="1"/>
          </p:nvCxnSpPr>
          <p:spPr>
            <a:xfrm flipV="1">
              <a:off x="9468520" y="618230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E1A7ADD2-C8E9-20BE-D849-C86D073722C3}"/>
                </a:ext>
              </a:extLst>
            </p:cNvPr>
            <p:cNvCxnSpPr>
              <a:cxnSpLocks/>
              <a:stCxn id="121" idx="7"/>
              <a:endCxn id="119" idx="3"/>
            </p:cNvCxnSpPr>
            <p:nvPr userDrawn="1"/>
          </p:nvCxnSpPr>
          <p:spPr>
            <a:xfrm flipH="1" flipV="1">
              <a:off x="10150316" y="6182306"/>
              <a:ext cx="555221" cy="4429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0BE7E20F-D1B0-A85E-EDEE-1C540D6D70BD}"/>
                </a:ext>
              </a:extLst>
            </p:cNvPr>
            <p:cNvCxnSpPr>
              <a:cxnSpLocks/>
              <a:stCxn id="120" idx="6"/>
              <a:endCxn id="119" idx="2"/>
            </p:cNvCxnSpPr>
            <p:nvPr userDrawn="1"/>
          </p:nvCxnSpPr>
          <p:spPr>
            <a:xfrm flipH="1">
              <a:off x="10175718" y="5975200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1F73BB67-0E48-7290-02F0-33524C7A60D5}"/>
                </a:ext>
              </a:extLst>
            </p:cNvPr>
            <p:cNvCxnSpPr>
              <a:cxnSpLocks/>
              <a:stCxn id="143" idx="7"/>
              <a:endCxn id="120" idx="3"/>
            </p:cNvCxnSpPr>
            <p:nvPr userDrawn="1"/>
          </p:nvCxnSpPr>
          <p:spPr>
            <a:xfrm flipH="1" flipV="1">
              <a:off x="11146399" y="6033392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BA9BBFBA-F373-E142-1631-1FF7966D6F22}"/>
                </a:ext>
              </a:extLst>
            </p:cNvPr>
            <p:cNvCxnSpPr>
              <a:cxnSpLocks/>
              <a:stCxn id="143" idx="6"/>
              <a:endCxn id="121" idx="2"/>
            </p:cNvCxnSpPr>
            <p:nvPr userDrawn="1"/>
          </p:nvCxnSpPr>
          <p:spPr>
            <a:xfrm flipH="1">
              <a:off x="10799196" y="6627020"/>
              <a:ext cx="965239" cy="37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D5A0630C-4570-5693-1F19-9963919CA2E5}"/>
                </a:ext>
              </a:extLst>
            </p:cNvPr>
            <p:cNvCxnSpPr>
              <a:cxnSpLocks/>
              <a:stCxn id="143" idx="5"/>
            </p:cNvCxnSpPr>
            <p:nvPr userDrawn="1"/>
          </p:nvCxnSpPr>
          <p:spPr>
            <a:xfrm flipH="1">
              <a:off x="11620500" y="6665815"/>
              <a:ext cx="160004" cy="1505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5B040473-127E-EEAB-5BD6-0F51E871E264}"/>
                </a:ext>
              </a:extLst>
            </p:cNvPr>
            <p:cNvCxnSpPr>
              <a:cxnSpLocks/>
              <a:stCxn id="121" idx="4"/>
            </p:cNvCxnSpPr>
            <p:nvPr/>
          </p:nvCxnSpPr>
          <p:spPr>
            <a:xfrm>
              <a:off x="10744332" y="6718904"/>
              <a:ext cx="0" cy="1200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7ED744BF-B3FB-51D1-2078-BA42DCBD5374}"/>
                </a:ext>
              </a:extLst>
            </p:cNvPr>
            <p:cNvCxnSpPr>
              <a:cxnSpLocks/>
              <a:stCxn id="121" idx="6"/>
              <a:endCxn id="122" idx="2"/>
            </p:cNvCxnSpPr>
            <p:nvPr userDrawn="1"/>
          </p:nvCxnSpPr>
          <p:spPr>
            <a:xfrm flipH="1">
              <a:off x="9492624" y="6664040"/>
              <a:ext cx="1196844" cy="1523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E54A4F5C-48A3-9074-FF0F-BD9432B33D85}"/>
                </a:ext>
              </a:extLst>
            </p:cNvPr>
            <p:cNvCxnSpPr>
              <a:cxnSpLocks/>
              <a:stCxn id="122" idx="6"/>
              <a:endCxn id="123" idx="3"/>
            </p:cNvCxnSpPr>
            <p:nvPr userDrawn="1"/>
          </p:nvCxnSpPr>
          <p:spPr>
            <a:xfrm flipH="1" flipV="1">
              <a:off x="8468776" y="6643886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7102BCF6-E7E3-8B18-B8EF-B853F253D919}"/>
                </a:ext>
              </a:extLst>
            </p:cNvPr>
            <p:cNvCxnSpPr>
              <a:cxnSpLocks/>
              <a:stCxn id="124" idx="2"/>
              <a:endCxn id="123" idx="6"/>
            </p:cNvCxnSpPr>
            <p:nvPr userDrawn="1"/>
          </p:nvCxnSpPr>
          <p:spPr>
            <a:xfrm>
              <a:off x="7663196" y="6422811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D58B0814-7103-1423-8375-703BD14CD197}"/>
                </a:ext>
              </a:extLst>
            </p:cNvPr>
            <p:cNvCxnSpPr>
              <a:cxnSpLocks/>
              <a:endCxn id="123" idx="5"/>
            </p:cNvCxnSpPr>
            <p:nvPr userDrawn="1"/>
          </p:nvCxnSpPr>
          <p:spPr>
            <a:xfrm flipV="1">
              <a:off x="8000541" y="6643886"/>
              <a:ext cx="345583" cy="2409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71359285-4C20-CC8E-54E8-16BF4C04AB77}"/>
                </a:ext>
              </a:extLst>
            </p:cNvPr>
            <p:cNvCxnSpPr>
              <a:cxnSpLocks/>
              <a:endCxn id="123" idx="4"/>
            </p:cNvCxnSpPr>
            <p:nvPr userDrawn="1"/>
          </p:nvCxnSpPr>
          <p:spPr>
            <a:xfrm flipH="1" flipV="1">
              <a:off x="8407450" y="6669288"/>
              <a:ext cx="86728" cy="2052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4D2EAF2B-FC8B-E6DE-AE11-6DE131020358}"/>
                </a:ext>
              </a:extLst>
            </p:cNvPr>
            <p:cNvCxnSpPr>
              <a:cxnSpLocks/>
              <a:endCxn id="124" idx="4"/>
            </p:cNvCxnSpPr>
            <p:nvPr userDrawn="1"/>
          </p:nvCxnSpPr>
          <p:spPr>
            <a:xfrm flipV="1">
              <a:off x="7491148" y="6477675"/>
              <a:ext cx="117184" cy="366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C1CA7427-C72F-9F50-EE48-C84855061908}"/>
                </a:ext>
              </a:extLst>
            </p:cNvPr>
            <p:cNvCxnSpPr>
              <a:cxnSpLocks/>
              <a:stCxn id="127" idx="2"/>
              <a:endCxn id="124" idx="6"/>
            </p:cNvCxnSpPr>
            <p:nvPr userDrawn="1"/>
          </p:nvCxnSpPr>
          <p:spPr>
            <a:xfrm flipV="1">
              <a:off x="6556182" y="6422811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FE7B58B4-4F7D-27C1-DAB5-DD674748AD36}"/>
                </a:ext>
              </a:extLst>
            </p:cNvPr>
            <p:cNvCxnSpPr>
              <a:cxnSpLocks/>
              <a:stCxn id="127" idx="4"/>
            </p:cNvCxnSpPr>
            <p:nvPr userDrawn="1"/>
          </p:nvCxnSpPr>
          <p:spPr>
            <a:xfrm>
              <a:off x="6501318" y="6556978"/>
              <a:ext cx="0" cy="2593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1BBCEA7D-FB11-B76F-21D6-95CECC00B0D6}"/>
                </a:ext>
              </a:extLst>
            </p:cNvPr>
            <p:cNvCxnSpPr>
              <a:cxnSpLocks/>
              <a:stCxn id="128" idx="3"/>
            </p:cNvCxnSpPr>
            <p:nvPr userDrawn="1"/>
          </p:nvCxnSpPr>
          <p:spPr>
            <a:xfrm>
              <a:off x="5463185" y="6628696"/>
              <a:ext cx="221877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C0E9D99E-D6A2-B4ED-5207-D241D6C0BA10}"/>
                </a:ext>
              </a:extLst>
            </p:cNvPr>
            <p:cNvCxnSpPr>
              <a:cxnSpLocks/>
              <a:stCxn id="128" idx="2"/>
              <a:endCxn id="127" idx="6"/>
            </p:cNvCxnSpPr>
            <p:nvPr userDrawn="1"/>
          </p:nvCxnSpPr>
          <p:spPr>
            <a:xfrm flipV="1">
              <a:off x="5487289" y="6502114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BB8046F7-5CD2-56C2-863A-F9892243B7EB}"/>
                </a:ext>
              </a:extLst>
            </p:cNvPr>
            <p:cNvCxnSpPr>
              <a:cxnSpLocks/>
              <a:stCxn id="133" idx="4"/>
              <a:endCxn id="128" idx="0"/>
            </p:cNvCxnSpPr>
            <p:nvPr userDrawn="1"/>
          </p:nvCxnSpPr>
          <p:spPr>
            <a:xfrm>
              <a:off x="5358100" y="5769228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AD219F15-34D7-8CF8-82D3-0CF5317158FB}"/>
                </a:ext>
              </a:extLst>
            </p:cNvPr>
            <p:cNvCxnSpPr>
              <a:cxnSpLocks/>
              <a:stCxn id="132" idx="3"/>
              <a:endCxn id="128" idx="7"/>
            </p:cNvCxnSpPr>
            <p:nvPr userDrawn="1"/>
          </p:nvCxnSpPr>
          <p:spPr>
            <a:xfrm>
              <a:off x="4191460" y="6035129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F4C6E331-A162-5ACA-D3DC-D691A1AAB9CB}"/>
                </a:ext>
              </a:extLst>
            </p:cNvPr>
            <p:cNvCxnSpPr>
              <a:cxnSpLocks/>
              <a:stCxn id="132" idx="2"/>
              <a:endCxn id="133" idx="6"/>
            </p:cNvCxnSpPr>
            <p:nvPr userDrawn="1"/>
          </p:nvCxnSpPr>
          <p:spPr>
            <a:xfrm flipV="1">
              <a:off x="4203939" y="5686932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2CF9F40E-8AD2-59CD-6D84-399BA2F43BA6}"/>
                </a:ext>
              </a:extLst>
            </p:cNvPr>
            <p:cNvCxnSpPr>
              <a:cxnSpLocks/>
              <a:stCxn id="132" idx="7"/>
              <a:endCxn id="134" idx="4"/>
            </p:cNvCxnSpPr>
            <p:nvPr userDrawn="1"/>
          </p:nvCxnSpPr>
          <p:spPr>
            <a:xfrm flipH="1" flipV="1">
              <a:off x="3775934" y="5290503"/>
              <a:ext cx="278956" cy="6527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D70BACD8-8176-8C26-2614-8D99DCDCDD8B}"/>
                </a:ext>
              </a:extLst>
            </p:cNvPr>
            <p:cNvCxnSpPr>
              <a:cxnSpLocks/>
              <a:stCxn id="130" idx="1"/>
              <a:endCxn id="134" idx="5"/>
            </p:cNvCxnSpPr>
            <p:nvPr userDrawn="1"/>
          </p:nvCxnSpPr>
          <p:spPr>
            <a:xfrm flipV="1">
              <a:off x="1938333" y="5274434"/>
              <a:ext cx="1798806" cy="8768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22A7404A-9109-7E34-E6D2-CE73BEB4AF39}"/>
                </a:ext>
              </a:extLst>
            </p:cNvPr>
            <p:cNvCxnSpPr>
              <a:cxnSpLocks/>
              <a:stCxn id="130" idx="0"/>
              <a:endCxn id="131" idx="4"/>
            </p:cNvCxnSpPr>
            <p:nvPr userDrawn="1"/>
          </p:nvCxnSpPr>
          <p:spPr>
            <a:xfrm flipV="1">
              <a:off x="1903467" y="5382784"/>
              <a:ext cx="287279" cy="7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7AC445F7-CBF7-68CF-4409-FDA6DAD15D2C}"/>
                </a:ext>
              </a:extLst>
            </p:cNvPr>
            <p:cNvCxnSpPr>
              <a:cxnSpLocks/>
              <a:stCxn id="136" idx="0"/>
              <a:endCxn id="135" idx="4"/>
            </p:cNvCxnSpPr>
            <p:nvPr userDrawn="1"/>
          </p:nvCxnSpPr>
          <p:spPr>
            <a:xfrm flipV="1">
              <a:off x="834120" y="5012121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646F95EB-288E-08E6-3C01-6B86B45F16D5}"/>
                </a:ext>
              </a:extLst>
            </p:cNvPr>
            <p:cNvCxnSpPr>
              <a:cxnSpLocks/>
              <a:endCxn id="135" idx="5"/>
            </p:cNvCxnSpPr>
            <p:nvPr userDrawn="1"/>
          </p:nvCxnSpPr>
          <p:spPr>
            <a:xfrm flipV="1">
              <a:off x="-7510" y="4988017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CB0EE676-2573-11E3-B197-781D5225C118}"/>
                </a:ext>
              </a:extLst>
            </p:cNvPr>
            <p:cNvCxnSpPr>
              <a:cxnSpLocks/>
              <a:endCxn id="136" idx="6"/>
            </p:cNvCxnSpPr>
            <p:nvPr userDrawn="1"/>
          </p:nvCxnSpPr>
          <p:spPr>
            <a:xfrm flipV="1">
              <a:off x="-22050" y="6081913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074C0228-B2B4-B6E7-D67C-E8C474D89A25}"/>
                </a:ext>
              </a:extLst>
            </p:cNvPr>
            <p:cNvCxnSpPr>
              <a:cxnSpLocks/>
              <a:endCxn id="137" idx="6"/>
            </p:cNvCxnSpPr>
            <p:nvPr userDrawn="1"/>
          </p:nvCxnSpPr>
          <p:spPr>
            <a:xfrm>
              <a:off x="-22050" y="6652800"/>
              <a:ext cx="1290108" cy="1932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471CEB15-EFB1-EF16-C8A9-FF3D78EEA09B}"/>
                </a:ext>
              </a:extLst>
            </p:cNvPr>
            <p:cNvCxnSpPr>
              <a:cxnSpLocks/>
              <a:stCxn id="137" idx="3"/>
              <a:endCxn id="129" idx="6"/>
            </p:cNvCxnSpPr>
            <p:nvPr userDrawn="1"/>
          </p:nvCxnSpPr>
          <p:spPr>
            <a:xfrm flipV="1">
              <a:off x="1361717" y="6851904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D05F55C0-7913-FB00-3031-620BA2F394DE}"/>
                </a:ext>
              </a:extLst>
            </p:cNvPr>
            <p:cNvCxnSpPr>
              <a:cxnSpLocks/>
              <a:stCxn id="137" idx="1"/>
              <a:endCxn id="130" idx="5"/>
            </p:cNvCxnSpPr>
            <p:nvPr userDrawn="1"/>
          </p:nvCxnSpPr>
          <p:spPr>
            <a:xfrm flipV="1">
              <a:off x="1361717" y="6212084"/>
              <a:ext cx="485252" cy="5951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DB72BD90-5A91-B663-D902-D0969E92F844}"/>
                </a:ext>
              </a:extLst>
            </p:cNvPr>
            <p:cNvCxnSpPr>
              <a:cxnSpLocks/>
              <a:stCxn id="136" idx="2"/>
              <a:endCxn id="130" idx="6"/>
            </p:cNvCxnSpPr>
            <p:nvPr userDrawn="1"/>
          </p:nvCxnSpPr>
          <p:spPr>
            <a:xfrm>
              <a:off x="916416" y="6081913"/>
              <a:ext cx="922448" cy="889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7E3FADBD-EE10-D149-F3DE-2CAE7ACE93A4}"/>
                </a:ext>
              </a:extLst>
            </p:cNvPr>
            <p:cNvCxnSpPr>
              <a:cxnSpLocks/>
              <a:stCxn id="135" idx="3"/>
              <a:endCxn id="130" idx="7"/>
            </p:cNvCxnSpPr>
            <p:nvPr userDrawn="1"/>
          </p:nvCxnSpPr>
          <p:spPr>
            <a:xfrm>
              <a:off x="1065768" y="4988017"/>
              <a:ext cx="796497" cy="1147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F10CF35E-C64A-A47F-9024-1AD2D3CA7941}"/>
                </a:ext>
              </a:extLst>
            </p:cNvPr>
            <p:cNvCxnSpPr>
              <a:cxnSpLocks/>
              <a:stCxn id="135" idx="2"/>
              <a:endCxn id="131" idx="6"/>
            </p:cNvCxnSpPr>
            <p:nvPr userDrawn="1"/>
          </p:nvCxnSpPr>
          <p:spPr>
            <a:xfrm>
              <a:off x="1089872" y="4929825"/>
              <a:ext cx="1038013" cy="3550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8B8ACD46-BA75-8FC0-70DD-3ADCBCC7412E}"/>
                </a:ext>
              </a:extLst>
            </p:cNvPr>
            <p:cNvCxnSpPr>
              <a:cxnSpLocks/>
              <a:stCxn id="131" idx="2"/>
              <a:endCxn id="134" idx="6"/>
            </p:cNvCxnSpPr>
            <p:nvPr userDrawn="1"/>
          </p:nvCxnSpPr>
          <p:spPr>
            <a:xfrm flipV="1">
              <a:off x="2288693" y="5235639"/>
              <a:ext cx="1432377" cy="842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CC4DC730-20D8-91C1-EEE9-941C4E94C8A6}"/>
                </a:ext>
              </a:extLst>
            </p:cNvPr>
            <p:cNvCxnSpPr>
              <a:cxnSpLocks/>
              <a:stCxn id="130" idx="2"/>
              <a:endCxn id="132" idx="6"/>
            </p:cNvCxnSpPr>
            <p:nvPr userDrawn="1"/>
          </p:nvCxnSpPr>
          <p:spPr>
            <a:xfrm flipV="1">
              <a:off x="1946438" y="6005004"/>
              <a:ext cx="2095973" cy="1875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DE84D2AD-2713-4CE6-9512-9D39003D7E7B}"/>
                </a:ext>
              </a:extLst>
            </p:cNvPr>
            <p:cNvCxnSpPr>
              <a:cxnSpLocks/>
              <a:stCxn id="129" idx="1"/>
              <a:endCxn id="132" idx="5"/>
            </p:cNvCxnSpPr>
            <p:nvPr userDrawn="1"/>
          </p:nvCxnSpPr>
          <p:spPr>
            <a:xfrm flipV="1">
              <a:off x="3456484" y="6057482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FD300233-3847-30AC-5ED2-2D77B12A0963}"/>
                </a:ext>
              </a:extLst>
            </p:cNvPr>
            <p:cNvCxnSpPr>
              <a:cxnSpLocks/>
              <a:stCxn id="132" idx="4"/>
            </p:cNvCxnSpPr>
            <p:nvPr userDrawn="1"/>
          </p:nvCxnSpPr>
          <p:spPr>
            <a:xfrm>
              <a:off x="4138982" y="6069961"/>
              <a:ext cx="311362" cy="8148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194D994-4D42-64EE-9826-65E47FD9C140}"/>
                </a:ext>
              </a:extLst>
            </p:cNvPr>
            <p:cNvCxnSpPr>
              <a:cxnSpLocks/>
              <a:stCxn id="128" idx="5"/>
            </p:cNvCxnSpPr>
            <p:nvPr userDrawn="1"/>
          </p:nvCxnSpPr>
          <p:spPr>
            <a:xfrm flipH="1">
              <a:off x="5105400" y="6628696"/>
              <a:ext cx="241401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81641F2B-0144-E1B5-AA5D-125F64EC5FB1}"/>
                </a:ext>
              </a:extLst>
            </p:cNvPr>
            <p:cNvCxnSpPr>
              <a:cxnSpLocks/>
              <a:stCxn id="129" idx="7"/>
              <a:endCxn id="130" idx="3"/>
            </p:cNvCxnSpPr>
            <p:nvPr userDrawn="1"/>
          </p:nvCxnSpPr>
          <p:spPr>
            <a:xfrm flipH="1" flipV="1">
              <a:off x="1923037" y="6227380"/>
              <a:ext cx="1417063" cy="5663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B2259EE8-2F5E-9DE8-6D82-C1942E5FD5AF}"/>
                </a:ext>
              </a:extLst>
            </p:cNvPr>
            <p:cNvCxnSpPr>
              <a:cxnSpLocks/>
              <a:stCxn id="127" idx="7"/>
              <a:endCxn id="133" idx="3"/>
            </p:cNvCxnSpPr>
            <p:nvPr userDrawn="1"/>
          </p:nvCxnSpPr>
          <p:spPr>
            <a:xfrm flipH="1" flipV="1">
              <a:off x="5416292" y="5745124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B8E2C2C5-3776-5F13-090E-97AEFD134416}"/>
                </a:ext>
              </a:extLst>
            </p:cNvPr>
            <p:cNvCxnSpPr>
              <a:cxnSpLocks/>
              <a:stCxn id="137" idx="7"/>
              <a:endCxn id="136" idx="4"/>
            </p:cNvCxnSpPr>
            <p:nvPr userDrawn="1"/>
          </p:nvCxnSpPr>
          <p:spPr>
            <a:xfrm flipH="1" flipV="1">
              <a:off x="834120" y="6164209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E08EAC44-3B0B-9E8A-41E5-63B2692CA6F7}"/>
                </a:ext>
              </a:extLst>
            </p:cNvPr>
            <p:cNvSpPr/>
            <p:nvPr userDrawn="1"/>
          </p:nvSpPr>
          <p:spPr>
            <a:xfrm rot="1036530" flipH="1">
              <a:off x="10022988" y="54210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7554D372-AAC1-D479-F33E-704745CD85D3}"/>
                </a:ext>
              </a:extLst>
            </p:cNvPr>
            <p:cNvSpPr/>
            <p:nvPr userDrawn="1"/>
          </p:nvSpPr>
          <p:spPr>
            <a:xfrm flipH="1">
              <a:off x="10002262" y="603425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11B84943-7404-2878-7EBF-8405A400CF89}"/>
                </a:ext>
              </a:extLst>
            </p:cNvPr>
            <p:cNvSpPr/>
            <p:nvPr userDrawn="1"/>
          </p:nvSpPr>
          <p:spPr>
            <a:xfrm flipH="1">
              <a:off x="11005911" y="589290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06B7FBC6-5198-EB8E-DE0D-0C309B90AB9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689468" y="660917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E6622957-B5A5-CCEC-96D5-BFDDE08B68D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328032" y="673408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20A95018-5E23-B633-E781-ED892F30D27A}"/>
                </a:ext>
              </a:extLst>
            </p:cNvPr>
            <p:cNvSpPr/>
            <p:nvPr userDrawn="1"/>
          </p:nvSpPr>
          <p:spPr>
            <a:xfrm flipH="1">
              <a:off x="8320722" y="649583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3E1775A4-84C1-7D24-1CA7-C89020D6C49F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7553468" y="63679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25CA44EA-148A-4007-7DBE-4509756D2080}"/>
                </a:ext>
              </a:extLst>
            </p:cNvPr>
            <p:cNvSpPr/>
            <p:nvPr userDrawn="1"/>
          </p:nvSpPr>
          <p:spPr>
            <a:xfrm flipH="1">
              <a:off x="7409382" y="58887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4028ABC9-65A3-F685-9B02-78F1C3AF16F0}"/>
                </a:ext>
              </a:extLst>
            </p:cNvPr>
            <p:cNvSpPr/>
            <p:nvPr userDrawn="1"/>
          </p:nvSpPr>
          <p:spPr>
            <a:xfrm flipH="1">
              <a:off x="6428137" y="55352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8B4E56CC-D871-46F1-D32C-FF45ADAC6C7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446454" y="644725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C1885B9D-7E86-098A-2E90-82DDAAC456DD}"/>
                </a:ext>
              </a:extLst>
            </p:cNvPr>
            <p:cNvSpPr/>
            <p:nvPr userDrawn="1"/>
          </p:nvSpPr>
          <p:spPr>
            <a:xfrm flipH="1">
              <a:off x="5322697" y="64882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731DBBCE-1409-49F0-FD83-D66AC19BDAC8}"/>
                </a:ext>
              </a:extLst>
            </p:cNvPr>
            <p:cNvSpPr/>
            <p:nvPr userDrawn="1"/>
          </p:nvSpPr>
          <p:spPr>
            <a:xfrm flipH="1">
              <a:off x="3315996" y="67696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6B429D01-D422-2920-8FF5-1779F1337DF5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1837787" y="612683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BEC427B0-4ED0-FB6E-3C82-368005A9E0B1}"/>
                </a:ext>
              </a:extLst>
            </p:cNvPr>
            <p:cNvSpPr/>
            <p:nvPr userDrawn="1"/>
          </p:nvSpPr>
          <p:spPr>
            <a:xfrm rot="738506" flipH="1">
              <a:off x="2125993" y="522008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582A8A2C-49DC-38AE-F843-A13AA9F7D58A}"/>
                </a:ext>
              </a:extLst>
            </p:cNvPr>
            <p:cNvSpPr/>
            <p:nvPr userDrawn="1"/>
          </p:nvSpPr>
          <p:spPr>
            <a:xfrm rot="20935587" flipH="1">
              <a:off x="4040879" y="590690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0B04D9BE-D76A-8243-079C-FB37BFB55AFB}"/>
                </a:ext>
              </a:extLst>
            </p:cNvPr>
            <p:cNvSpPr/>
            <p:nvPr userDrawn="1"/>
          </p:nvSpPr>
          <p:spPr>
            <a:xfrm flipH="1">
              <a:off x="5275804" y="560463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F35F0C1E-AE64-371A-45E6-34D6E1A5C16F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3721070" y="518077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2BFDE823-779D-8671-F606-509B1D077811}"/>
                </a:ext>
              </a:extLst>
            </p:cNvPr>
            <p:cNvSpPr/>
            <p:nvPr userDrawn="1"/>
          </p:nvSpPr>
          <p:spPr>
            <a:xfrm flipH="1">
              <a:off x="925280" y="484752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299324A5-8821-2ADB-5606-308529DB62E3}"/>
                </a:ext>
              </a:extLst>
            </p:cNvPr>
            <p:cNvSpPr/>
            <p:nvPr userDrawn="1"/>
          </p:nvSpPr>
          <p:spPr>
            <a:xfrm flipH="1">
              <a:off x="751824" y="5999617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17286FC6-8E92-5C28-7CBD-A77DFBA374BF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268058" y="679115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1195C4ED-00D9-3681-507B-CF2267304F7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52816" y="6195820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14BF8001-A08F-4B26-D159-B14ECA093345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456952" y="56495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485A78AC-E818-85C5-4186-E535F9167BF5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27767" y="568012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340BB121-7EBE-A5CD-D452-01E3D28EFCF4}"/>
                </a:ext>
              </a:extLst>
            </p:cNvPr>
            <p:cNvCxnSpPr>
              <a:cxnSpLocks/>
              <a:stCxn id="140" idx="2"/>
              <a:endCxn id="119" idx="7"/>
            </p:cNvCxnSpPr>
            <p:nvPr userDrawn="1"/>
          </p:nvCxnSpPr>
          <p:spPr>
            <a:xfrm>
              <a:off x="9337495" y="5734988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A521D7D0-992B-AEB6-BFE9-F34DC6A72879}"/>
                </a:ext>
              </a:extLst>
            </p:cNvPr>
            <p:cNvCxnSpPr>
              <a:cxnSpLocks/>
              <a:stCxn id="120" idx="4"/>
              <a:endCxn id="121" idx="1"/>
            </p:cNvCxnSpPr>
            <p:nvPr userDrawn="1"/>
          </p:nvCxnSpPr>
          <p:spPr>
            <a:xfrm flipH="1">
              <a:off x="10783127" y="6057496"/>
              <a:ext cx="305080" cy="567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86D41028-39E0-BBE2-3023-75BF9E3A9BE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764435" y="657215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58FF024D-97FF-BEAE-60BE-F752EAC4D0D4}"/>
                </a:ext>
              </a:extLst>
            </p:cNvPr>
            <p:cNvCxnSpPr>
              <a:cxnSpLocks/>
              <a:stCxn id="143" idx="3"/>
            </p:cNvCxnSpPr>
            <p:nvPr userDrawn="1"/>
          </p:nvCxnSpPr>
          <p:spPr>
            <a:xfrm>
              <a:off x="11858094" y="6665815"/>
              <a:ext cx="16069" cy="208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37D41A60-1692-69F7-96B6-1B9AD97C2B3C}"/>
                </a:ext>
              </a:extLst>
            </p:cNvPr>
            <p:cNvCxnSpPr>
              <a:cxnSpLocks/>
              <a:stCxn id="143" idx="2"/>
            </p:cNvCxnSpPr>
            <p:nvPr userDrawn="1"/>
          </p:nvCxnSpPr>
          <p:spPr>
            <a:xfrm>
              <a:off x="11874163" y="6627020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272B73D2-BE17-017E-8229-4701A7ECF35B}"/>
                </a:ext>
              </a:extLst>
            </p:cNvPr>
            <p:cNvCxnSpPr>
              <a:cxnSpLocks/>
              <a:stCxn id="143" idx="1"/>
            </p:cNvCxnSpPr>
            <p:nvPr userDrawn="1"/>
          </p:nvCxnSpPr>
          <p:spPr>
            <a:xfrm flipV="1">
              <a:off x="11858094" y="6223496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D2C7266C-888A-B1F7-5290-4D7C543A1BBB}"/>
                </a:ext>
              </a:extLst>
            </p:cNvPr>
            <p:cNvCxnSpPr>
              <a:cxnSpLocks/>
              <a:endCxn id="120" idx="2"/>
            </p:cNvCxnSpPr>
            <p:nvPr userDrawn="1"/>
          </p:nvCxnSpPr>
          <p:spPr>
            <a:xfrm flipH="1">
              <a:off x="11170503" y="5844859"/>
              <a:ext cx="992111" cy="1303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736D01A0-13CD-2029-CE89-BFD4661EC34E}"/>
                </a:ext>
              </a:extLst>
            </p:cNvPr>
            <p:cNvCxnSpPr>
              <a:cxnSpLocks/>
              <a:endCxn id="127" idx="3"/>
            </p:cNvCxnSpPr>
            <p:nvPr/>
          </p:nvCxnSpPr>
          <p:spPr>
            <a:xfrm flipH="1" flipV="1">
              <a:off x="6540113" y="6540909"/>
              <a:ext cx="329191" cy="2754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2784900B-A014-0356-3D41-D3BDA5FF6C4A}"/>
                </a:ext>
              </a:extLst>
            </p:cNvPr>
            <p:cNvCxnSpPr>
              <a:cxnSpLocks/>
              <a:stCxn id="131" idx="7"/>
              <a:endCxn id="43" idx="1"/>
            </p:cNvCxnSpPr>
            <p:nvPr/>
          </p:nvCxnSpPr>
          <p:spPr>
            <a:xfrm flipH="1" flipV="1">
              <a:off x="1448480" y="3777502"/>
              <a:ext cx="715360" cy="1455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6528535D-A1DC-5842-7D23-F1928C64CA87}"/>
              </a:ext>
            </a:extLst>
          </p:cNvPr>
          <p:cNvSpPr/>
          <p:nvPr/>
        </p:nvSpPr>
        <p:spPr>
          <a:xfrm>
            <a:off x="2036469" y="2211348"/>
            <a:ext cx="9372603" cy="2453912"/>
          </a:xfrm>
          <a:prstGeom prst="roundRect">
            <a:avLst>
              <a:gd name="adj" fmla="val 14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p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enelitian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yang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mengenai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pengaruh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dari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kualitas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layanan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dan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perpustakaan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berbasis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online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terhadap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kepuasan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mahasiswa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yang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berlokasi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di Universitas Muhammadiyah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Sidoarjo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dengan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jumlah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96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responden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Pada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ukuran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sampel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dalam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penelitian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ini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yang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mengacu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pada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sampel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yang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telah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dihitung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pada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bab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dengan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menggunakan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rumus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bernouli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serta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telah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disebarkan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kepada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responden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dengan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ini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diharapkan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dapat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mewakili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seluruh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populasi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pengguna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perpustakaan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online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Universitas Muhammadiyah </a:t>
            </a:r>
            <a:r>
              <a:rPr lang="en-ID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Sidoarjo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dirty="0"/>
          </a:p>
          <a:p>
            <a:pPr algn="just"/>
            <a:endParaRPr lang="en-US" dirty="0"/>
          </a:p>
        </p:txBody>
      </p:sp>
      <p:pic>
        <p:nvPicPr>
          <p:cNvPr id="151" name="Picture 150">
            <a:extLst>
              <a:ext uri="{FF2B5EF4-FFF2-40B4-BE49-F238E27FC236}">
                <a16:creationId xmlns:a16="http://schemas.microsoft.com/office/drawing/2014/main" id="{4A1CBAB8-19E7-C7B7-E5DF-3653498EA4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6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0B11E58-5DF9-EB73-D7C7-45241937E37F}"/>
              </a:ext>
            </a:extLst>
          </p:cNvPr>
          <p:cNvGrpSpPr/>
          <p:nvPr/>
        </p:nvGrpSpPr>
        <p:grpSpPr>
          <a:xfrm rot="5400000">
            <a:off x="-2877969" y="2753987"/>
            <a:ext cx="6904496" cy="1303536"/>
            <a:chOff x="-106856" y="4156895"/>
            <a:chExt cx="12313397" cy="232471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F5876A57-2D37-B0E4-A08B-1E4628EBEDB1}"/>
                </a:ext>
              </a:extLst>
            </p:cNvPr>
            <p:cNvCxnSpPr>
              <a:cxnSpLocks/>
              <a:stCxn id="65" idx="7"/>
              <a:endCxn id="63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4C099DC8-C21E-F4D7-6363-1A1AC9C859C2}"/>
                </a:ext>
              </a:extLst>
            </p:cNvPr>
            <p:cNvCxnSpPr>
              <a:cxnSpLocks/>
              <a:stCxn id="63" idx="4"/>
              <a:endCxn id="85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15E5A34-7ECF-8E84-7359-E884B18F120F}"/>
                </a:ext>
              </a:extLst>
            </p:cNvPr>
            <p:cNvCxnSpPr>
              <a:cxnSpLocks/>
              <a:stCxn id="68" idx="2"/>
              <a:endCxn id="83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ED3426EA-B8B3-16EA-CD4A-FE46EA82033C}"/>
                </a:ext>
              </a:extLst>
            </p:cNvPr>
            <p:cNvCxnSpPr>
              <a:cxnSpLocks/>
              <a:stCxn id="85" idx="5"/>
              <a:endCxn id="68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81E26B0-93B4-05B7-8A4D-1F492FA6767E}"/>
                </a:ext>
              </a:extLst>
            </p:cNvPr>
            <p:cNvCxnSpPr>
              <a:cxnSpLocks/>
              <a:stCxn id="63" idx="5"/>
              <a:endCxn id="84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868A15C-5FB6-26F6-24C8-50DF698F979E}"/>
                </a:ext>
              </a:extLst>
            </p:cNvPr>
            <p:cNvCxnSpPr>
              <a:cxnSpLocks/>
              <a:stCxn id="68" idx="0"/>
              <a:endCxn id="84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12E46EE-5471-87C0-831C-DCB33355E83B}"/>
                </a:ext>
              </a:extLst>
            </p:cNvPr>
            <p:cNvCxnSpPr>
              <a:cxnSpLocks/>
              <a:stCxn id="85" idx="3"/>
              <a:endCxn id="83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9FA4787-F1DD-8AD4-9F23-362ABB9A1B58}"/>
                </a:ext>
              </a:extLst>
            </p:cNvPr>
            <p:cNvCxnSpPr>
              <a:cxnSpLocks/>
              <a:stCxn id="63" idx="6"/>
              <a:endCxn id="70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8B98178-2F3C-E7FB-D164-D90403261241}"/>
                </a:ext>
              </a:extLst>
            </p:cNvPr>
            <p:cNvCxnSpPr>
              <a:cxnSpLocks/>
              <a:stCxn id="68" idx="7"/>
              <a:endCxn id="70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E6685CE-81AD-D18D-C436-EF25B5F45C2F}"/>
                </a:ext>
              </a:extLst>
            </p:cNvPr>
            <p:cNvCxnSpPr>
              <a:cxnSpLocks/>
              <a:stCxn id="85" idx="6"/>
              <a:endCxn id="84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03B63320-0A46-175E-1D79-EFBC6E462A82}"/>
                </a:ext>
              </a:extLst>
            </p:cNvPr>
            <p:cNvCxnSpPr>
              <a:cxnSpLocks/>
              <a:stCxn id="67" idx="0"/>
              <a:endCxn id="83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0465A19-15F2-D20B-80E4-EC98DCE32C61}"/>
                </a:ext>
              </a:extLst>
            </p:cNvPr>
            <p:cNvCxnSpPr>
              <a:cxnSpLocks/>
              <a:stCxn id="84" idx="6"/>
              <a:endCxn id="70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D885645-D558-05BC-D92A-937DD83AA9FC}"/>
                </a:ext>
              </a:extLst>
            </p:cNvPr>
            <p:cNvCxnSpPr>
              <a:cxnSpLocks/>
              <a:stCxn id="69" idx="0"/>
              <a:endCxn id="70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C0FEAB2-52F8-92D3-7995-E880AF78528E}"/>
                </a:ext>
              </a:extLst>
            </p:cNvPr>
            <p:cNvCxnSpPr>
              <a:cxnSpLocks/>
              <a:stCxn id="72" idx="1"/>
              <a:endCxn id="70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AAD388-FC2C-2A37-90E1-4BDACF68B0AC}"/>
                </a:ext>
              </a:extLst>
            </p:cNvPr>
            <p:cNvCxnSpPr>
              <a:cxnSpLocks/>
              <a:stCxn id="72" idx="0"/>
              <a:endCxn id="71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8A137E7-AA44-1BBF-D560-31CAEBB49FC2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71449B-9E32-49BB-5373-BE24D0E51D01}"/>
                </a:ext>
              </a:extLst>
            </p:cNvPr>
            <p:cNvCxnSpPr>
              <a:cxnSpLocks/>
              <a:stCxn id="71" idx="7"/>
              <a:endCxn id="79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0163CA3-3F32-9253-86A3-93878E9E5267}"/>
                </a:ext>
              </a:extLst>
            </p:cNvPr>
            <p:cNvCxnSpPr>
              <a:cxnSpLocks/>
              <a:stCxn id="71" idx="6"/>
              <a:endCxn id="78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F096F78-8307-6A07-0614-F84AF61F3F9E}"/>
                </a:ext>
              </a:extLst>
            </p:cNvPr>
            <p:cNvCxnSpPr>
              <a:cxnSpLocks/>
              <a:stCxn id="78" idx="7"/>
              <a:endCxn id="79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EFA83CA-385F-2AFD-A566-F142692006CA}"/>
                </a:ext>
              </a:extLst>
            </p:cNvPr>
            <p:cNvCxnSpPr>
              <a:cxnSpLocks/>
              <a:stCxn id="64" idx="0"/>
              <a:endCxn id="63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D9CAC0E-7C82-97E1-6482-4423604BD258}"/>
                </a:ext>
              </a:extLst>
            </p:cNvPr>
            <p:cNvCxnSpPr>
              <a:cxnSpLocks/>
              <a:stCxn id="83" idx="2"/>
              <a:endCxn id="64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760FE5A-D8DA-AF0F-D403-27F2FB176694}"/>
                </a:ext>
              </a:extLst>
            </p:cNvPr>
            <p:cNvCxnSpPr>
              <a:cxnSpLocks/>
              <a:stCxn id="67" idx="1"/>
              <a:endCxn id="64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73DEB1F-6FF6-FAD9-C252-21760A23EA90}"/>
                </a:ext>
              </a:extLst>
            </p:cNvPr>
            <p:cNvCxnSpPr>
              <a:cxnSpLocks/>
              <a:stCxn id="66" idx="7"/>
              <a:endCxn id="64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8BEE4C0-6214-6384-7ED3-301E3E54F3E3}"/>
                </a:ext>
              </a:extLst>
            </p:cNvPr>
            <p:cNvCxnSpPr>
              <a:cxnSpLocks/>
              <a:stCxn id="65" idx="6"/>
              <a:endCxn id="64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21D59AC-D2B2-1473-B5C4-8B0A66635C00}"/>
                </a:ext>
              </a:extLst>
            </p:cNvPr>
            <p:cNvCxnSpPr>
              <a:cxnSpLocks/>
              <a:stCxn id="88" idx="7"/>
              <a:endCxn id="65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C855F745-F2E6-18C1-58B7-BA3DD3B4022C}"/>
                </a:ext>
              </a:extLst>
            </p:cNvPr>
            <p:cNvCxnSpPr>
              <a:cxnSpLocks/>
              <a:stCxn id="88" idx="6"/>
              <a:endCxn id="66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4F5C92B-639F-205F-6A10-614D511AB7F5}"/>
                </a:ext>
              </a:extLst>
            </p:cNvPr>
            <p:cNvCxnSpPr>
              <a:cxnSpLocks/>
              <a:stCxn id="88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7E94D49-57B7-DA5B-60CF-050C4476CDE5}"/>
                </a:ext>
              </a:extLst>
            </p:cNvPr>
            <p:cNvCxnSpPr>
              <a:cxnSpLocks/>
              <a:stCxn id="66" idx="6"/>
              <a:endCxn id="67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FA591DC-9C4E-9185-08D7-5CD0A52B71C5}"/>
                </a:ext>
              </a:extLst>
            </p:cNvPr>
            <p:cNvCxnSpPr>
              <a:cxnSpLocks/>
              <a:stCxn id="67" idx="6"/>
              <a:endCxn id="68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A3858116-EA8E-01DB-8002-DAC26F826E7F}"/>
                </a:ext>
              </a:extLst>
            </p:cNvPr>
            <p:cNvCxnSpPr>
              <a:cxnSpLocks/>
              <a:stCxn id="69" idx="2"/>
              <a:endCxn id="68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73EC4995-852B-3102-BE94-235091E157F5}"/>
                </a:ext>
              </a:extLst>
            </p:cNvPr>
            <p:cNvCxnSpPr>
              <a:cxnSpLocks/>
              <a:endCxn id="68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A8882E8-FF9A-D312-0972-323AFE602CF0}"/>
                </a:ext>
              </a:extLst>
            </p:cNvPr>
            <p:cNvCxnSpPr>
              <a:cxnSpLocks/>
              <a:endCxn id="68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A216F74-6033-2CE5-1707-451F25A6AF93}"/>
                </a:ext>
              </a:extLst>
            </p:cNvPr>
            <p:cNvCxnSpPr>
              <a:cxnSpLocks/>
              <a:endCxn id="69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052453B-A622-B1A3-1D46-A8B32A067201}"/>
                </a:ext>
              </a:extLst>
            </p:cNvPr>
            <p:cNvCxnSpPr>
              <a:cxnSpLocks/>
              <a:stCxn id="72" idx="2"/>
              <a:endCxn id="69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3DB1ACD-10AD-5A32-CC8A-BFEC2FC2023A}"/>
                </a:ext>
              </a:extLst>
            </p:cNvPr>
            <p:cNvCxnSpPr>
              <a:cxnSpLocks/>
              <a:stCxn id="72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D093807-CADD-5859-0469-9DA259982EBA}"/>
                </a:ext>
              </a:extLst>
            </p:cNvPr>
            <p:cNvCxnSpPr>
              <a:cxnSpLocks/>
              <a:stCxn id="73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5C8ED19-92DB-1299-DF3B-2CF7ABACCA5D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2C69F895-286A-FA3C-3CA6-185306D366D7}"/>
                </a:ext>
              </a:extLst>
            </p:cNvPr>
            <p:cNvCxnSpPr>
              <a:cxnSpLocks/>
              <a:stCxn id="78" idx="4"/>
              <a:endCxn id="73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9153F18-A96F-038B-EDB1-C9C22E82EB7A}"/>
                </a:ext>
              </a:extLst>
            </p:cNvPr>
            <p:cNvCxnSpPr>
              <a:cxnSpLocks/>
              <a:stCxn id="77" idx="3"/>
              <a:endCxn id="73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2B08919D-C8B7-F1E3-4CBC-AB8396A6EBB0}"/>
                </a:ext>
              </a:extLst>
            </p:cNvPr>
            <p:cNvCxnSpPr>
              <a:cxnSpLocks/>
              <a:stCxn id="77" idx="2"/>
              <a:endCxn id="78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F8F359B-7604-3D6F-6321-3DBDFBB643A7}"/>
                </a:ext>
              </a:extLst>
            </p:cNvPr>
            <p:cNvCxnSpPr>
              <a:cxnSpLocks/>
              <a:stCxn id="77" idx="1"/>
              <a:endCxn id="79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0D36BD38-91EA-25D3-39FE-6CE662E8E786}"/>
                </a:ext>
              </a:extLst>
            </p:cNvPr>
            <p:cNvCxnSpPr>
              <a:cxnSpLocks/>
              <a:stCxn id="75" idx="1"/>
              <a:endCxn id="79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9BA80316-C195-052F-CB89-C269E719127D}"/>
                </a:ext>
              </a:extLst>
            </p:cNvPr>
            <p:cNvCxnSpPr>
              <a:cxnSpLocks/>
              <a:stCxn id="75" idx="0"/>
              <a:endCxn id="76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20A5766-6817-821C-C8CD-814BBC6AF192}"/>
                </a:ext>
              </a:extLst>
            </p:cNvPr>
            <p:cNvCxnSpPr>
              <a:cxnSpLocks/>
              <a:stCxn id="81" idx="0"/>
              <a:endCxn id="80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E32EB10-B91C-95F0-900A-2216D55A7F26}"/>
                </a:ext>
              </a:extLst>
            </p:cNvPr>
            <p:cNvCxnSpPr>
              <a:cxnSpLocks/>
              <a:endCxn id="80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E358BEBD-91FD-4AC6-55B4-CED4BF626CB1}"/>
                </a:ext>
              </a:extLst>
            </p:cNvPr>
            <p:cNvCxnSpPr>
              <a:cxnSpLocks/>
              <a:endCxn id="81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772F9EF-99F4-68E9-AB0E-7C666B4FF9B7}"/>
                </a:ext>
              </a:extLst>
            </p:cNvPr>
            <p:cNvCxnSpPr>
              <a:cxnSpLocks/>
              <a:endCxn id="82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99842F0-B3ED-8A21-B22E-AFD234E383F6}"/>
                </a:ext>
              </a:extLst>
            </p:cNvPr>
            <p:cNvCxnSpPr>
              <a:cxnSpLocks/>
              <a:stCxn id="82" idx="3"/>
              <a:endCxn id="74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C1698D5-0087-7A25-A1A5-B63DF5F3A30A}"/>
                </a:ext>
              </a:extLst>
            </p:cNvPr>
            <p:cNvCxnSpPr>
              <a:cxnSpLocks/>
              <a:stCxn id="82" idx="1"/>
              <a:endCxn id="75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A7C2E1E-F0B1-A255-8AA7-65AAB441AAF4}"/>
                </a:ext>
              </a:extLst>
            </p:cNvPr>
            <p:cNvCxnSpPr>
              <a:cxnSpLocks/>
              <a:stCxn id="81" idx="2"/>
              <a:endCxn id="75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0F077D10-15A1-3363-A3EE-F33CBA98AE15}"/>
                </a:ext>
              </a:extLst>
            </p:cNvPr>
            <p:cNvCxnSpPr>
              <a:cxnSpLocks/>
              <a:stCxn id="80" idx="3"/>
              <a:endCxn id="75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B9AAB729-5F36-93AD-414B-996516CF710B}"/>
                </a:ext>
              </a:extLst>
            </p:cNvPr>
            <p:cNvCxnSpPr>
              <a:cxnSpLocks/>
              <a:stCxn id="80" idx="2"/>
              <a:endCxn id="76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820A7A49-D3FF-B5C5-D449-8776F140F26D}"/>
                </a:ext>
              </a:extLst>
            </p:cNvPr>
            <p:cNvCxnSpPr>
              <a:cxnSpLocks/>
              <a:stCxn id="76" idx="1"/>
              <a:endCxn id="79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FAFF878D-C6C9-4CE3-02A0-EAF4DDCAFBAE}"/>
                </a:ext>
              </a:extLst>
            </p:cNvPr>
            <p:cNvCxnSpPr>
              <a:cxnSpLocks/>
              <a:stCxn id="75" idx="2"/>
              <a:endCxn id="77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BA64C949-94F0-E48F-4A9F-09EB5A81DA3D}"/>
                </a:ext>
              </a:extLst>
            </p:cNvPr>
            <p:cNvCxnSpPr>
              <a:cxnSpLocks/>
              <a:stCxn id="74" idx="1"/>
              <a:endCxn id="77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B46DEDCB-3857-0BE2-4EED-813DA75195CF}"/>
                </a:ext>
              </a:extLst>
            </p:cNvPr>
            <p:cNvCxnSpPr>
              <a:cxnSpLocks/>
              <a:stCxn id="77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FE3F7B8-CF86-869F-26D1-96D9FCB5B539}"/>
                </a:ext>
              </a:extLst>
            </p:cNvPr>
            <p:cNvCxnSpPr>
              <a:cxnSpLocks/>
              <a:stCxn id="73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7BC52F4-96A5-0575-DAA7-DD868F6AA5FF}"/>
                </a:ext>
              </a:extLst>
            </p:cNvPr>
            <p:cNvCxnSpPr>
              <a:cxnSpLocks/>
              <a:stCxn id="74" idx="7"/>
              <a:endCxn id="75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B6F7072-D336-EDF9-AD70-94DF7BB772AF}"/>
                </a:ext>
              </a:extLst>
            </p:cNvPr>
            <p:cNvCxnSpPr>
              <a:cxnSpLocks/>
              <a:stCxn id="72" idx="7"/>
              <a:endCxn id="78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CD5D67FA-E240-91C7-54B0-3D8E1D308569}"/>
                </a:ext>
              </a:extLst>
            </p:cNvPr>
            <p:cNvCxnSpPr>
              <a:cxnSpLocks/>
              <a:stCxn id="82" idx="7"/>
              <a:endCxn id="81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7D15D640-CD61-C3AC-49B5-0603A7AAD355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50C1768A-2897-091C-AAC3-765D5E228ED2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14D9172C-0E23-2513-C99F-34CBF9DC31FA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CC2BBE4-9781-96EC-1D18-2DA4B64ED50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18FBB948-771B-3781-6B3C-03FEBA5C3F4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BA4FCE33-1AFD-B566-BF70-27DF1072451F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7B5E606D-E45A-1A0E-4670-1339E219253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22F7EE0A-E4EB-8834-A589-AD126C8A9534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D815D1CE-A6BC-4E47-CEA3-6A61453CE28B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890E8A7E-103C-D6AA-A3BD-F52A027A1F6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107015FA-9882-7C7C-19DA-252667321F7B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A3EA1ABA-932E-3466-0C5D-DC5EE2A58BCB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5F668AB5-BEEA-85EE-9FB1-CEC0255DAE87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374DE6BF-A3F7-DCB5-EBCA-BC364C661324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5F3E369A-18AC-E33D-D05F-FFD0074E310B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1B305918-2452-AAC5-8B1F-EFF9C2F1615D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F62F11F5-A56A-B972-A36B-6DB52C139AA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3DEDE741-C4B8-EB94-AF05-02E8D3358AA9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91A8784-8B97-F408-0119-C42DC30884A9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996C3195-F7AB-4823-1962-88EF707D4AB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1DCA4AD7-80F2-0687-9997-F2CA7C5F878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7E8ED8B8-F4C2-F814-25FD-99AE677061F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C160E2D6-8F8F-AF20-912C-0AD137F1A8F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47B8F767-68F8-8156-F68D-EE68069A1EB1}"/>
                </a:ext>
              </a:extLst>
            </p:cNvPr>
            <p:cNvCxnSpPr>
              <a:cxnSpLocks/>
              <a:stCxn id="85" idx="2"/>
              <a:endCxn id="64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C49B85C3-F269-D860-B7C4-E98A09F95EE6}"/>
                </a:ext>
              </a:extLst>
            </p:cNvPr>
            <p:cNvCxnSpPr>
              <a:cxnSpLocks/>
              <a:stCxn id="65" idx="4"/>
              <a:endCxn id="66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C3908B4-6047-8B7B-7600-28FD9F0D820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112B5145-0757-2570-ECDC-45740C0529A2}"/>
                </a:ext>
              </a:extLst>
            </p:cNvPr>
            <p:cNvCxnSpPr>
              <a:cxnSpLocks/>
              <a:stCxn id="88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DFAEBC26-1642-5495-9111-2AA3CEB2E19F}"/>
                </a:ext>
              </a:extLst>
            </p:cNvPr>
            <p:cNvCxnSpPr>
              <a:cxnSpLocks/>
              <a:stCxn id="88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094ECDBA-6F12-6203-A234-B39ECCBD0A95}"/>
                </a:ext>
              </a:extLst>
            </p:cNvPr>
            <p:cNvCxnSpPr>
              <a:cxnSpLocks/>
              <a:stCxn id="88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62FFFFA3-5FA1-4595-DEE0-1F1B3E68E7E4}"/>
                </a:ext>
              </a:extLst>
            </p:cNvPr>
            <p:cNvCxnSpPr>
              <a:cxnSpLocks/>
              <a:endCxn id="65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A94E1F44-B2A6-7124-628D-1C763A46E899}"/>
                </a:ext>
              </a:extLst>
            </p:cNvPr>
            <p:cNvCxnSpPr>
              <a:cxnSpLocks/>
              <a:endCxn id="72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50E72470-B2E4-93F3-7617-C368B8ABF2C6}"/>
                </a:ext>
              </a:extLst>
            </p:cNvPr>
            <p:cNvCxnSpPr>
              <a:cxnSpLocks/>
              <a:stCxn id="65" idx="1"/>
              <a:endCxn id="95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C12ED627-5815-44C1-2E5A-420B1648CA5B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5707E6D8-73D7-338D-D4CD-3D3436956D88}"/>
                </a:ext>
              </a:extLst>
            </p:cNvPr>
            <p:cNvCxnSpPr>
              <a:cxnSpLocks/>
              <a:stCxn id="95" idx="6"/>
              <a:endCxn id="63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C8F2128B-EDF2-9042-428A-3A167A47F61E}"/>
                </a:ext>
              </a:extLst>
            </p:cNvPr>
            <p:cNvCxnSpPr>
              <a:cxnSpLocks/>
              <a:endCxn id="95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390AC796-174E-6A09-F50D-338C1780C594}"/>
              </a:ext>
            </a:extLst>
          </p:cNvPr>
          <p:cNvGrpSpPr/>
          <p:nvPr/>
        </p:nvGrpSpPr>
        <p:grpSpPr>
          <a:xfrm rot="16200000">
            <a:off x="8087983" y="2800480"/>
            <a:ext cx="6904496" cy="1303536"/>
            <a:chOff x="-106856" y="4156895"/>
            <a:chExt cx="12313397" cy="2324710"/>
          </a:xfrm>
        </p:grpSpPr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52928153-F6AE-065F-C221-9B5785997962}"/>
                </a:ext>
              </a:extLst>
            </p:cNvPr>
            <p:cNvCxnSpPr>
              <a:cxnSpLocks/>
              <a:stCxn id="161" idx="7"/>
              <a:endCxn id="159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8793077D-33C4-415E-2A27-DBADB62A379F}"/>
                </a:ext>
              </a:extLst>
            </p:cNvPr>
            <p:cNvCxnSpPr>
              <a:cxnSpLocks/>
              <a:stCxn id="159" idx="4"/>
              <a:endCxn id="181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8B94B786-A406-D0F4-5F84-01F78B3581C2}"/>
                </a:ext>
              </a:extLst>
            </p:cNvPr>
            <p:cNvCxnSpPr>
              <a:cxnSpLocks/>
              <a:stCxn id="164" idx="2"/>
              <a:endCxn id="179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1DDDFCF5-2347-0677-DBF8-4661451FF2C5}"/>
                </a:ext>
              </a:extLst>
            </p:cNvPr>
            <p:cNvCxnSpPr>
              <a:cxnSpLocks/>
              <a:stCxn id="181" idx="5"/>
              <a:endCxn id="164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A1FC40E0-E8FA-DD6B-B20D-FA88763CDD68}"/>
                </a:ext>
              </a:extLst>
            </p:cNvPr>
            <p:cNvCxnSpPr>
              <a:cxnSpLocks/>
              <a:stCxn id="159" idx="5"/>
              <a:endCxn id="180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DDC4D63A-3763-35CE-9EB0-612FA302856A}"/>
                </a:ext>
              </a:extLst>
            </p:cNvPr>
            <p:cNvCxnSpPr>
              <a:cxnSpLocks/>
              <a:stCxn id="164" idx="0"/>
              <a:endCxn id="180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DC614AAA-2DD4-E1E1-ACB5-E19EAC19CCAB}"/>
                </a:ext>
              </a:extLst>
            </p:cNvPr>
            <p:cNvCxnSpPr>
              <a:cxnSpLocks/>
              <a:stCxn id="181" idx="3"/>
              <a:endCxn id="179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EAA11493-DC9B-4991-896F-DAB26716EE9F}"/>
                </a:ext>
              </a:extLst>
            </p:cNvPr>
            <p:cNvCxnSpPr>
              <a:cxnSpLocks/>
              <a:stCxn id="159" idx="6"/>
              <a:endCxn id="166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00D2D58E-989F-E2FB-80C3-4D577B469D31}"/>
                </a:ext>
              </a:extLst>
            </p:cNvPr>
            <p:cNvCxnSpPr>
              <a:cxnSpLocks/>
              <a:stCxn id="164" idx="7"/>
              <a:endCxn id="166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4841E493-703C-52AE-4398-D2E8E6C10118}"/>
                </a:ext>
              </a:extLst>
            </p:cNvPr>
            <p:cNvCxnSpPr>
              <a:cxnSpLocks/>
              <a:stCxn id="181" idx="6"/>
              <a:endCxn id="180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07923FE7-EC92-471A-9DAE-2D7FF8D6EB9E}"/>
                </a:ext>
              </a:extLst>
            </p:cNvPr>
            <p:cNvCxnSpPr>
              <a:cxnSpLocks/>
              <a:stCxn id="163" idx="0"/>
              <a:endCxn id="179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4BA4085B-5C48-698F-637B-0DE7B7122443}"/>
                </a:ext>
              </a:extLst>
            </p:cNvPr>
            <p:cNvCxnSpPr>
              <a:cxnSpLocks/>
              <a:stCxn id="180" idx="6"/>
              <a:endCxn id="166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E8C4B87E-BDCE-F61F-FAF5-F1EDB4E56643}"/>
                </a:ext>
              </a:extLst>
            </p:cNvPr>
            <p:cNvCxnSpPr>
              <a:cxnSpLocks/>
              <a:stCxn id="165" idx="0"/>
              <a:endCxn id="166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1ED6B14E-7854-79C5-4A99-9CC660A6FDD0}"/>
                </a:ext>
              </a:extLst>
            </p:cNvPr>
            <p:cNvCxnSpPr>
              <a:cxnSpLocks/>
              <a:stCxn id="168" idx="1"/>
              <a:endCxn id="166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B4C40DB8-14C0-8C19-C613-7456654E0402}"/>
                </a:ext>
              </a:extLst>
            </p:cNvPr>
            <p:cNvCxnSpPr>
              <a:cxnSpLocks/>
              <a:stCxn id="168" idx="0"/>
              <a:endCxn id="167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EADC034B-A040-3A50-CB60-C40040CE559A}"/>
                </a:ext>
              </a:extLst>
            </p:cNvPr>
            <p:cNvCxnSpPr>
              <a:cxnSpLocks/>
              <a:stCxn id="167" idx="2"/>
              <a:endCxn id="166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B8C264B-644E-F121-6CB2-F3761ABACB3D}"/>
                </a:ext>
              </a:extLst>
            </p:cNvPr>
            <p:cNvCxnSpPr>
              <a:cxnSpLocks/>
              <a:stCxn id="167" idx="7"/>
              <a:endCxn id="175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B24E9AA3-070B-CE53-77F4-B1B7AF8F8A2F}"/>
                </a:ext>
              </a:extLst>
            </p:cNvPr>
            <p:cNvCxnSpPr>
              <a:cxnSpLocks/>
              <a:stCxn id="167" idx="6"/>
              <a:endCxn id="174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B04784FB-5ACD-973C-FC45-D3896E23EB25}"/>
                </a:ext>
              </a:extLst>
            </p:cNvPr>
            <p:cNvCxnSpPr>
              <a:cxnSpLocks/>
              <a:stCxn id="174" idx="7"/>
              <a:endCxn id="175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719968A0-6AC8-727F-A14D-BB1B803BD6D3}"/>
                </a:ext>
              </a:extLst>
            </p:cNvPr>
            <p:cNvCxnSpPr>
              <a:cxnSpLocks/>
              <a:stCxn id="160" idx="0"/>
              <a:endCxn id="159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3872123F-E315-1E07-AA2E-3F50BC3D5B81}"/>
                </a:ext>
              </a:extLst>
            </p:cNvPr>
            <p:cNvCxnSpPr>
              <a:cxnSpLocks/>
              <a:stCxn id="179" idx="2"/>
              <a:endCxn id="160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9E2A2878-C3A0-FC68-84B3-154BC2D99254}"/>
                </a:ext>
              </a:extLst>
            </p:cNvPr>
            <p:cNvCxnSpPr>
              <a:cxnSpLocks/>
              <a:stCxn id="163" idx="1"/>
              <a:endCxn id="160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EF56E8DE-5EF4-DFDD-F9FB-DCFD1EF45B69}"/>
                </a:ext>
              </a:extLst>
            </p:cNvPr>
            <p:cNvCxnSpPr>
              <a:cxnSpLocks/>
              <a:stCxn id="162" idx="7"/>
              <a:endCxn id="160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4A26429F-CE39-347D-9C2E-95B098295D03}"/>
                </a:ext>
              </a:extLst>
            </p:cNvPr>
            <p:cNvCxnSpPr>
              <a:cxnSpLocks/>
              <a:stCxn id="161" idx="6"/>
              <a:endCxn id="160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DF5ABE85-72E9-8335-1F0F-03DD4D8D2CA7}"/>
                </a:ext>
              </a:extLst>
            </p:cNvPr>
            <p:cNvCxnSpPr>
              <a:cxnSpLocks/>
              <a:stCxn id="184" idx="7"/>
              <a:endCxn id="161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26919DBF-0DE3-BE4F-F061-61D341847723}"/>
                </a:ext>
              </a:extLst>
            </p:cNvPr>
            <p:cNvCxnSpPr>
              <a:cxnSpLocks/>
              <a:stCxn id="184" idx="6"/>
              <a:endCxn id="162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E557933-2D3D-0DDE-8D2A-521941CBAF16}"/>
                </a:ext>
              </a:extLst>
            </p:cNvPr>
            <p:cNvCxnSpPr>
              <a:cxnSpLocks/>
              <a:stCxn id="184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2C1617AC-426D-6B0C-303C-59B9F71A55A3}"/>
                </a:ext>
              </a:extLst>
            </p:cNvPr>
            <p:cNvCxnSpPr>
              <a:cxnSpLocks/>
              <a:stCxn id="162" idx="6"/>
              <a:endCxn id="163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FC5FD237-6B65-97DC-1A17-958240AF1E1F}"/>
                </a:ext>
              </a:extLst>
            </p:cNvPr>
            <p:cNvCxnSpPr>
              <a:cxnSpLocks/>
              <a:stCxn id="163" idx="6"/>
              <a:endCxn id="164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ABD3DC67-8ABE-AEF5-E4BB-FB5F29F32F03}"/>
                </a:ext>
              </a:extLst>
            </p:cNvPr>
            <p:cNvCxnSpPr>
              <a:cxnSpLocks/>
              <a:stCxn id="165" idx="2"/>
              <a:endCxn id="164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E3B8678D-7152-EB38-17DC-B7D041E8C1D0}"/>
                </a:ext>
              </a:extLst>
            </p:cNvPr>
            <p:cNvCxnSpPr>
              <a:cxnSpLocks/>
              <a:endCxn id="164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6C2F7E41-F75B-2893-A583-B70357DA175A}"/>
                </a:ext>
              </a:extLst>
            </p:cNvPr>
            <p:cNvCxnSpPr>
              <a:cxnSpLocks/>
              <a:endCxn id="164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B44466F2-F8AC-AA06-5488-D273382A8FFD}"/>
                </a:ext>
              </a:extLst>
            </p:cNvPr>
            <p:cNvCxnSpPr>
              <a:cxnSpLocks/>
              <a:endCxn id="165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AA565BEF-47D9-49E8-265E-812F9F9DCEBF}"/>
                </a:ext>
              </a:extLst>
            </p:cNvPr>
            <p:cNvCxnSpPr>
              <a:cxnSpLocks/>
              <a:stCxn id="168" idx="2"/>
              <a:endCxn id="165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ECC2B245-44D8-67AE-C1B3-90164BA8CAFE}"/>
                </a:ext>
              </a:extLst>
            </p:cNvPr>
            <p:cNvCxnSpPr>
              <a:cxnSpLocks/>
              <a:stCxn id="168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C96FCE35-7D0D-819F-5A3D-F6E1B0F2AC6C}"/>
                </a:ext>
              </a:extLst>
            </p:cNvPr>
            <p:cNvCxnSpPr>
              <a:cxnSpLocks/>
              <a:stCxn id="169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67D12D03-0B73-AEE7-6F35-3FEB7C7057CA}"/>
                </a:ext>
              </a:extLst>
            </p:cNvPr>
            <p:cNvCxnSpPr>
              <a:cxnSpLocks/>
              <a:stCxn id="169" idx="2"/>
              <a:endCxn id="168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C6CC7544-E9A2-8F6B-5B4C-20B0D7436C62}"/>
                </a:ext>
              </a:extLst>
            </p:cNvPr>
            <p:cNvCxnSpPr>
              <a:cxnSpLocks/>
              <a:stCxn id="174" idx="4"/>
              <a:endCxn id="169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64DDD04C-D3EC-6C65-90A3-91A7A6D8A8EF}"/>
                </a:ext>
              </a:extLst>
            </p:cNvPr>
            <p:cNvCxnSpPr>
              <a:cxnSpLocks/>
              <a:stCxn id="173" idx="3"/>
              <a:endCxn id="169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78A38C63-1DC2-10DB-17F5-C6522756F0E6}"/>
                </a:ext>
              </a:extLst>
            </p:cNvPr>
            <p:cNvCxnSpPr>
              <a:cxnSpLocks/>
              <a:stCxn id="173" idx="2"/>
              <a:endCxn id="174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C47C718B-CF3E-DEA0-C93A-AF2503F8895F}"/>
                </a:ext>
              </a:extLst>
            </p:cNvPr>
            <p:cNvCxnSpPr>
              <a:cxnSpLocks/>
              <a:stCxn id="173" idx="1"/>
              <a:endCxn id="175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D02BF821-2C58-813B-C9D1-03527F1E8184}"/>
                </a:ext>
              </a:extLst>
            </p:cNvPr>
            <p:cNvCxnSpPr>
              <a:cxnSpLocks/>
              <a:stCxn id="171" idx="1"/>
              <a:endCxn id="175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C1B875F3-5393-D556-D6A4-EBDFEAD9C21C}"/>
                </a:ext>
              </a:extLst>
            </p:cNvPr>
            <p:cNvCxnSpPr>
              <a:cxnSpLocks/>
              <a:stCxn id="171" idx="0"/>
              <a:endCxn id="172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DD42307A-4435-3240-B8C8-364FB47FEB36}"/>
                </a:ext>
              </a:extLst>
            </p:cNvPr>
            <p:cNvCxnSpPr>
              <a:cxnSpLocks/>
              <a:stCxn id="177" idx="0"/>
              <a:endCxn id="176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51F8C437-92D8-2C84-18BF-2FBF5E1655B2}"/>
                </a:ext>
              </a:extLst>
            </p:cNvPr>
            <p:cNvCxnSpPr>
              <a:cxnSpLocks/>
              <a:endCxn id="176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02F9DB76-205A-4583-B5CD-E156A64DB09D}"/>
                </a:ext>
              </a:extLst>
            </p:cNvPr>
            <p:cNvCxnSpPr>
              <a:cxnSpLocks/>
              <a:endCxn id="177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651C4B95-A575-2107-0C31-B668FB20CE6E}"/>
                </a:ext>
              </a:extLst>
            </p:cNvPr>
            <p:cNvCxnSpPr>
              <a:cxnSpLocks/>
              <a:endCxn id="178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6F7EBA28-073C-0CF7-607E-BB9203EBBADE}"/>
                </a:ext>
              </a:extLst>
            </p:cNvPr>
            <p:cNvCxnSpPr>
              <a:cxnSpLocks/>
              <a:stCxn id="178" idx="3"/>
              <a:endCxn id="170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CB4877C5-67D6-1466-EC3A-A972B29D09DF}"/>
                </a:ext>
              </a:extLst>
            </p:cNvPr>
            <p:cNvCxnSpPr>
              <a:cxnSpLocks/>
              <a:stCxn id="178" idx="1"/>
              <a:endCxn id="171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5D0E2E9E-D8F6-FD61-0DD2-8B8EAFA8D90D}"/>
                </a:ext>
              </a:extLst>
            </p:cNvPr>
            <p:cNvCxnSpPr>
              <a:cxnSpLocks/>
              <a:stCxn id="177" idx="2"/>
              <a:endCxn id="171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CC65E562-0508-A768-71AD-0BD7FD151287}"/>
                </a:ext>
              </a:extLst>
            </p:cNvPr>
            <p:cNvCxnSpPr>
              <a:cxnSpLocks/>
              <a:stCxn id="176" idx="3"/>
              <a:endCxn id="171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710A70EA-23D6-5695-CF88-081AE667100A}"/>
                </a:ext>
              </a:extLst>
            </p:cNvPr>
            <p:cNvCxnSpPr>
              <a:cxnSpLocks/>
              <a:stCxn id="176" idx="2"/>
              <a:endCxn id="172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25C28073-2009-FD80-D9D9-0E59F7EED134}"/>
                </a:ext>
              </a:extLst>
            </p:cNvPr>
            <p:cNvCxnSpPr>
              <a:cxnSpLocks/>
              <a:stCxn id="172" idx="1"/>
              <a:endCxn id="175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0B5CE920-FE68-1F82-F896-9EFFDB274AEC}"/>
                </a:ext>
              </a:extLst>
            </p:cNvPr>
            <p:cNvCxnSpPr>
              <a:cxnSpLocks/>
              <a:stCxn id="171" idx="2"/>
              <a:endCxn id="173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16AC98F1-0837-DDFB-8052-1509CAB41B3D}"/>
                </a:ext>
              </a:extLst>
            </p:cNvPr>
            <p:cNvCxnSpPr>
              <a:cxnSpLocks/>
              <a:stCxn id="170" idx="1"/>
              <a:endCxn id="173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C194D566-E88C-84CB-B907-43B3F6262FB7}"/>
                </a:ext>
              </a:extLst>
            </p:cNvPr>
            <p:cNvCxnSpPr>
              <a:cxnSpLocks/>
              <a:stCxn id="173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1B617C06-59AC-DDDE-F0C3-992F2AE8353E}"/>
                </a:ext>
              </a:extLst>
            </p:cNvPr>
            <p:cNvCxnSpPr>
              <a:cxnSpLocks/>
              <a:stCxn id="169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F30E9069-3E4D-5F89-0480-87CFBB34D5C8}"/>
                </a:ext>
              </a:extLst>
            </p:cNvPr>
            <p:cNvCxnSpPr>
              <a:cxnSpLocks/>
              <a:stCxn id="170" idx="7"/>
              <a:endCxn id="171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61C9057A-4769-D4AF-2769-187729FA55CE}"/>
                </a:ext>
              </a:extLst>
            </p:cNvPr>
            <p:cNvCxnSpPr>
              <a:cxnSpLocks/>
              <a:stCxn id="168" idx="7"/>
              <a:endCxn id="174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25578FBC-8416-008E-66A5-DA77C61D3578}"/>
                </a:ext>
              </a:extLst>
            </p:cNvPr>
            <p:cNvCxnSpPr>
              <a:cxnSpLocks/>
              <a:stCxn id="178" idx="7"/>
              <a:endCxn id="177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E64D8B53-BF6F-B05D-DCD1-C4ABF6D26BDF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9209365A-EB85-FAE4-AE99-DCBEBD067E7C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EF974AA0-4A3D-7E1F-7929-F3DBC63F4279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29BA7703-6AEA-41FF-DBEC-D00C7F5A815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CA07FE1B-CF85-635B-4FE9-7A46F3C61D5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F92A7DB7-E8E8-19A6-C522-CCC18F5262A3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7E8BF8D9-A195-49F3-D6AE-89CD90B6084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F6F2F4FF-977F-2244-5355-F7796637A597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BBD5F2BD-1D90-A50C-C019-677DB07E31F3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DC704BF1-5AB9-DA03-C520-893C5B09D8A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2DFCC8D7-8FCD-441D-0DF2-A387BCBE8FB3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B68E3D97-D211-8565-874F-AE67D3358DFC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F29938F7-D87F-F1D8-A07F-FFF486489DFE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D7D033E1-76BF-FCD8-6459-92D760CA047F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D6806890-4CD4-0C48-6358-38362F2EA083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FCECA8C3-5A0B-493B-3D69-1D7DE4817B9D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8E3E9D0A-4662-19A0-6736-E350B297A78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BA86C270-E21F-CCFF-0DD6-F4A8625A4E68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592A6584-9C93-7E42-A6AF-031E3D9C76EB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0E5F31EA-F2BA-621E-ED04-91E7F65A184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01772B38-5782-FE52-5D53-85DD3D484EA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04333A44-EAB3-C153-D0F5-DC95EBD3E5E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B3392110-CF58-622C-50CD-16619491A0B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11AD23E6-877B-9AC4-E2C8-DB4764C74671}"/>
                </a:ext>
              </a:extLst>
            </p:cNvPr>
            <p:cNvCxnSpPr>
              <a:cxnSpLocks/>
              <a:stCxn id="181" idx="2"/>
              <a:endCxn id="160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1701FA78-7653-1BFF-D510-C635FAAE3412}"/>
                </a:ext>
              </a:extLst>
            </p:cNvPr>
            <p:cNvCxnSpPr>
              <a:cxnSpLocks/>
              <a:stCxn id="161" idx="4"/>
              <a:endCxn id="162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A76C6A93-D7E8-1CBC-31D9-90BAE3E7349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25502ED7-F7F7-9431-22A2-A65EEAA19F62}"/>
                </a:ext>
              </a:extLst>
            </p:cNvPr>
            <p:cNvCxnSpPr>
              <a:cxnSpLocks/>
              <a:stCxn id="184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4693D8D8-9A1A-0BF8-07A2-E59752FCE5D7}"/>
                </a:ext>
              </a:extLst>
            </p:cNvPr>
            <p:cNvCxnSpPr>
              <a:cxnSpLocks/>
              <a:stCxn id="184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C03AA5F2-236D-D80D-D227-CF240531280A}"/>
                </a:ext>
              </a:extLst>
            </p:cNvPr>
            <p:cNvCxnSpPr>
              <a:cxnSpLocks/>
              <a:stCxn id="184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0CFDE5A0-176E-4D90-B627-8468A81C598E}"/>
                </a:ext>
              </a:extLst>
            </p:cNvPr>
            <p:cNvCxnSpPr>
              <a:cxnSpLocks/>
              <a:endCxn id="161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B99BEAAA-0876-9A89-9E86-3033B8326C33}"/>
                </a:ext>
              </a:extLst>
            </p:cNvPr>
            <p:cNvCxnSpPr>
              <a:cxnSpLocks/>
              <a:endCxn id="168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8C476817-E3F8-BBD1-3477-32AC5E7E62C3}"/>
                </a:ext>
              </a:extLst>
            </p:cNvPr>
            <p:cNvCxnSpPr>
              <a:cxnSpLocks/>
              <a:stCxn id="161" idx="1"/>
              <a:endCxn id="191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7ED050D9-9F51-E081-D295-CBF29A560BE4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9CBDFB8F-25A5-7204-80FD-B77BA8841C15}"/>
                </a:ext>
              </a:extLst>
            </p:cNvPr>
            <p:cNvCxnSpPr>
              <a:cxnSpLocks/>
              <a:stCxn id="191" idx="6"/>
              <a:endCxn id="159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53DE53B3-143A-BC8C-1EED-429C304F4F71}"/>
                </a:ext>
              </a:extLst>
            </p:cNvPr>
            <p:cNvCxnSpPr>
              <a:cxnSpLocks/>
              <a:endCxn id="191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5" name="Picture 194">
            <a:extLst>
              <a:ext uri="{FF2B5EF4-FFF2-40B4-BE49-F238E27FC236}">
                <a16:creationId xmlns:a16="http://schemas.microsoft.com/office/drawing/2014/main" id="{D5DD0755-A7C4-F03C-B378-7247EA27A7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06" t="34675" r="28478" b="27282"/>
          <a:stretch/>
        </p:blipFill>
        <p:spPr>
          <a:xfrm>
            <a:off x="1889541" y="3968219"/>
            <a:ext cx="7853983" cy="2607753"/>
          </a:xfrm>
          <a:prstGeom prst="rect">
            <a:avLst/>
          </a:prstGeom>
        </p:spPr>
      </p:pic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D71F3570-A391-EEC7-B2A5-F3C318022EAE}"/>
              </a:ext>
            </a:extLst>
          </p:cNvPr>
          <p:cNvSpPr/>
          <p:nvPr/>
        </p:nvSpPr>
        <p:spPr>
          <a:xfrm>
            <a:off x="1333132" y="1446459"/>
            <a:ext cx="9372603" cy="2521759"/>
          </a:xfrm>
          <a:prstGeom prst="roundRect">
            <a:avLst>
              <a:gd name="adj" fmla="val 14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Uji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validitas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berfungsi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mengukur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valid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tidaknya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kuisioner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Proses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dilakukan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atribut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bertujuan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mengetahui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apakah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atribut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sudah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bisa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dikatakan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valid,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dikatakan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valid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harus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dilakukan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penyebaran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kuisioner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kembali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hingga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setiap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atribut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hitung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lebih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besar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tabel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Hasil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pengujian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validitas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sampel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 (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banyak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sampel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sebanyak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96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responden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α 5 %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diperoleh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 (</a:t>
            </a:r>
            <a:r>
              <a:rPr lang="en-ID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degree of </a:t>
            </a:r>
            <a:r>
              <a:rPr lang="en-ID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reedom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= n – 2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sehingga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sebesar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94.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Didapatkan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tabel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sebesar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0,2006.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5ADB3C7A-1F2F-3273-0917-81A0CDA7DE85}"/>
              </a:ext>
            </a:extLst>
          </p:cNvPr>
          <p:cNvSpPr/>
          <p:nvPr/>
        </p:nvSpPr>
        <p:spPr>
          <a:xfrm>
            <a:off x="3325094" y="280279"/>
            <a:ext cx="5288164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UJI VALIDITAS </a:t>
            </a:r>
          </a:p>
        </p:txBody>
      </p:sp>
      <p:sp>
        <p:nvSpPr>
          <p:cNvPr id="201" name="Rounded Rectangle 38">
            <a:extLst>
              <a:ext uri="{FF2B5EF4-FFF2-40B4-BE49-F238E27FC236}">
                <a16:creationId xmlns:a16="http://schemas.microsoft.com/office/drawing/2014/main" id="{BCC2D19C-D71A-0432-1BAA-D6B8051AEB36}"/>
              </a:ext>
            </a:extLst>
          </p:cNvPr>
          <p:cNvSpPr/>
          <p:nvPr/>
        </p:nvSpPr>
        <p:spPr>
          <a:xfrm rot="16200000">
            <a:off x="5755575" y="-695959"/>
            <a:ext cx="415809" cy="2358890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94" name="Picture 193">
            <a:extLst>
              <a:ext uri="{FF2B5EF4-FFF2-40B4-BE49-F238E27FC236}">
                <a16:creationId xmlns:a16="http://schemas.microsoft.com/office/drawing/2014/main" id="{278E80E7-1DA7-8B88-E697-7C94F297CD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64186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431092E-9DC6-76C1-87E1-A23247A58B92}"/>
              </a:ext>
            </a:extLst>
          </p:cNvPr>
          <p:cNvGrpSpPr/>
          <p:nvPr/>
        </p:nvGrpSpPr>
        <p:grpSpPr>
          <a:xfrm rot="5400000">
            <a:off x="-2877969" y="2753987"/>
            <a:ext cx="6904496" cy="1303536"/>
            <a:chOff x="-106856" y="4156895"/>
            <a:chExt cx="12313397" cy="232471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1450BBF2-F878-D33A-0E5B-63CF6B90005A}"/>
                </a:ext>
              </a:extLst>
            </p:cNvPr>
            <p:cNvCxnSpPr>
              <a:cxnSpLocks/>
              <a:stCxn id="65" idx="7"/>
              <a:endCxn id="63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A66C6C61-0A9C-8418-2BE6-16EEE1481E1A}"/>
                </a:ext>
              </a:extLst>
            </p:cNvPr>
            <p:cNvCxnSpPr>
              <a:cxnSpLocks/>
              <a:stCxn id="63" idx="4"/>
              <a:endCxn id="85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2D38D1E2-48C6-18DB-8447-482DE8C5D6CE}"/>
                </a:ext>
              </a:extLst>
            </p:cNvPr>
            <p:cNvCxnSpPr>
              <a:cxnSpLocks/>
              <a:stCxn id="68" idx="2"/>
              <a:endCxn id="83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1469260-C386-D382-928E-E9DEC56DCFC7}"/>
                </a:ext>
              </a:extLst>
            </p:cNvPr>
            <p:cNvCxnSpPr>
              <a:cxnSpLocks/>
              <a:stCxn id="85" idx="5"/>
              <a:endCxn id="68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380964D-2669-96B7-AD10-1A00BCA770DC}"/>
                </a:ext>
              </a:extLst>
            </p:cNvPr>
            <p:cNvCxnSpPr>
              <a:cxnSpLocks/>
              <a:stCxn id="63" idx="5"/>
              <a:endCxn id="84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F4BCFD2-F389-6602-F43E-A13D326F443B}"/>
                </a:ext>
              </a:extLst>
            </p:cNvPr>
            <p:cNvCxnSpPr>
              <a:cxnSpLocks/>
              <a:stCxn id="68" idx="0"/>
              <a:endCxn id="84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AE44AE9F-8A2F-A05C-6906-BA90C976811C}"/>
                </a:ext>
              </a:extLst>
            </p:cNvPr>
            <p:cNvCxnSpPr>
              <a:cxnSpLocks/>
              <a:stCxn id="85" idx="3"/>
              <a:endCxn id="83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22A7E84-12BA-3306-2CE9-7E1763BF9E25}"/>
                </a:ext>
              </a:extLst>
            </p:cNvPr>
            <p:cNvCxnSpPr>
              <a:cxnSpLocks/>
              <a:stCxn id="63" idx="6"/>
              <a:endCxn id="70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33FE749-21FE-A298-201B-93649A8B3523}"/>
                </a:ext>
              </a:extLst>
            </p:cNvPr>
            <p:cNvCxnSpPr>
              <a:cxnSpLocks/>
              <a:stCxn id="68" idx="7"/>
              <a:endCxn id="70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4AAE5C1-2ECA-BC2E-070E-82261FF4D47D}"/>
                </a:ext>
              </a:extLst>
            </p:cNvPr>
            <p:cNvCxnSpPr>
              <a:cxnSpLocks/>
              <a:stCxn id="85" idx="6"/>
              <a:endCxn id="84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1BE4A49-A771-F27F-A933-220E0DE728D0}"/>
                </a:ext>
              </a:extLst>
            </p:cNvPr>
            <p:cNvCxnSpPr>
              <a:cxnSpLocks/>
              <a:stCxn id="67" idx="0"/>
              <a:endCxn id="83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6CA63E5-DA6B-C1B7-533F-D775691ACD75}"/>
                </a:ext>
              </a:extLst>
            </p:cNvPr>
            <p:cNvCxnSpPr>
              <a:cxnSpLocks/>
              <a:stCxn id="84" idx="6"/>
              <a:endCxn id="70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817A1A4-985E-5BFC-5248-7C4C97B78012}"/>
                </a:ext>
              </a:extLst>
            </p:cNvPr>
            <p:cNvCxnSpPr>
              <a:cxnSpLocks/>
              <a:stCxn id="69" idx="0"/>
              <a:endCxn id="70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7AAD8DA-F4F6-3019-B546-F37FD043720D}"/>
                </a:ext>
              </a:extLst>
            </p:cNvPr>
            <p:cNvCxnSpPr>
              <a:cxnSpLocks/>
              <a:stCxn id="72" idx="1"/>
              <a:endCxn id="70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2C6B801-7AF2-AC7D-D7B1-F2527AD904D1}"/>
                </a:ext>
              </a:extLst>
            </p:cNvPr>
            <p:cNvCxnSpPr>
              <a:cxnSpLocks/>
              <a:stCxn id="72" idx="0"/>
              <a:endCxn id="71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6AFFE08-5210-5DBA-7C17-0903937E11A6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B7A98E0-B549-91F8-AC0E-8138EECC4385}"/>
                </a:ext>
              </a:extLst>
            </p:cNvPr>
            <p:cNvCxnSpPr>
              <a:cxnSpLocks/>
              <a:stCxn id="71" idx="7"/>
              <a:endCxn id="79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618BE7A-CEBC-E0B7-036B-8803D9A3F095}"/>
                </a:ext>
              </a:extLst>
            </p:cNvPr>
            <p:cNvCxnSpPr>
              <a:cxnSpLocks/>
              <a:stCxn id="71" idx="6"/>
              <a:endCxn id="78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FEA54F6-C8BC-C197-1ADD-180BA487B36D}"/>
                </a:ext>
              </a:extLst>
            </p:cNvPr>
            <p:cNvCxnSpPr>
              <a:cxnSpLocks/>
              <a:stCxn id="78" idx="7"/>
              <a:endCxn id="79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ECDE492-7017-A6A6-17E1-D885F1585CA9}"/>
                </a:ext>
              </a:extLst>
            </p:cNvPr>
            <p:cNvCxnSpPr>
              <a:cxnSpLocks/>
              <a:stCxn id="64" idx="0"/>
              <a:endCxn id="63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3028EAE-AF0D-8E4F-3CA8-36D7F34A09A8}"/>
                </a:ext>
              </a:extLst>
            </p:cNvPr>
            <p:cNvCxnSpPr>
              <a:cxnSpLocks/>
              <a:stCxn id="83" idx="2"/>
              <a:endCxn id="64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67818CA-D7FE-C229-45EC-99718BDBFEB0}"/>
                </a:ext>
              </a:extLst>
            </p:cNvPr>
            <p:cNvCxnSpPr>
              <a:cxnSpLocks/>
              <a:stCxn id="67" idx="1"/>
              <a:endCxn id="64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007331A-54BD-7189-00CF-01BF6F290816}"/>
                </a:ext>
              </a:extLst>
            </p:cNvPr>
            <p:cNvCxnSpPr>
              <a:cxnSpLocks/>
              <a:stCxn id="66" idx="7"/>
              <a:endCxn id="64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CE00C84B-817F-3F50-5244-03F248121C92}"/>
                </a:ext>
              </a:extLst>
            </p:cNvPr>
            <p:cNvCxnSpPr>
              <a:cxnSpLocks/>
              <a:stCxn id="65" idx="6"/>
              <a:endCxn id="64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F63C9ED-80AA-2633-88CD-B2406FEC5F41}"/>
                </a:ext>
              </a:extLst>
            </p:cNvPr>
            <p:cNvCxnSpPr>
              <a:cxnSpLocks/>
              <a:stCxn id="88" idx="7"/>
              <a:endCxn id="65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9DE61DE-510F-F95E-9F22-3E1B5486711D}"/>
                </a:ext>
              </a:extLst>
            </p:cNvPr>
            <p:cNvCxnSpPr>
              <a:cxnSpLocks/>
              <a:stCxn id="88" idx="6"/>
              <a:endCxn id="66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797B57A0-2477-C7AE-89A9-794B884DA640}"/>
                </a:ext>
              </a:extLst>
            </p:cNvPr>
            <p:cNvCxnSpPr>
              <a:cxnSpLocks/>
              <a:stCxn id="88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42045C9-7D33-2FB3-D717-8EC20B4CF5F1}"/>
                </a:ext>
              </a:extLst>
            </p:cNvPr>
            <p:cNvCxnSpPr>
              <a:cxnSpLocks/>
              <a:stCxn id="66" idx="6"/>
              <a:endCxn id="67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2207ECF-CDF8-BF08-7C73-43BCBB245106}"/>
                </a:ext>
              </a:extLst>
            </p:cNvPr>
            <p:cNvCxnSpPr>
              <a:cxnSpLocks/>
              <a:stCxn id="67" idx="6"/>
              <a:endCxn id="68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1ECC26A-B2D3-8719-2555-88D5C3BD1E15}"/>
                </a:ext>
              </a:extLst>
            </p:cNvPr>
            <p:cNvCxnSpPr>
              <a:cxnSpLocks/>
              <a:stCxn id="69" idx="2"/>
              <a:endCxn id="68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C569512-A33A-DE85-4F8F-66EE5C1D3C34}"/>
                </a:ext>
              </a:extLst>
            </p:cNvPr>
            <p:cNvCxnSpPr>
              <a:cxnSpLocks/>
              <a:endCxn id="68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B6E027F8-EA6E-011A-B5B6-8FB35330AB58}"/>
                </a:ext>
              </a:extLst>
            </p:cNvPr>
            <p:cNvCxnSpPr>
              <a:cxnSpLocks/>
              <a:endCxn id="68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4C6E41A2-D97D-952C-D419-A93BE4AD76FD}"/>
                </a:ext>
              </a:extLst>
            </p:cNvPr>
            <p:cNvCxnSpPr>
              <a:cxnSpLocks/>
              <a:endCxn id="69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1D67123-AEA5-6A68-7772-B244557D57D1}"/>
                </a:ext>
              </a:extLst>
            </p:cNvPr>
            <p:cNvCxnSpPr>
              <a:cxnSpLocks/>
              <a:stCxn id="72" idx="2"/>
              <a:endCxn id="69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565C9F7-A1E1-B318-8F4C-DB2A92EFE445}"/>
                </a:ext>
              </a:extLst>
            </p:cNvPr>
            <p:cNvCxnSpPr>
              <a:cxnSpLocks/>
              <a:stCxn id="72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6F84E7A7-109D-98DE-9F47-FF961913243F}"/>
                </a:ext>
              </a:extLst>
            </p:cNvPr>
            <p:cNvCxnSpPr>
              <a:cxnSpLocks/>
              <a:stCxn id="73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4862423-1767-566F-72EE-F74A794E05C2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DFAE476-9CE4-48FD-C56A-7BBF4704FA98}"/>
                </a:ext>
              </a:extLst>
            </p:cNvPr>
            <p:cNvCxnSpPr>
              <a:cxnSpLocks/>
              <a:stCxn id="78" idx="4"/>
              <a:endCxn id="73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306115EA-EDA7-F971-BFFF-5750FBA5551F}"/>
                </a:ext>
              </a:extLst>
            </p:cNvPr>
            <p:cNvCxnSpPr>
              <a:cxnSpLocks/>
              <a:stCxn id="77" idx="3"/>
              <a:endCxn id="73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C732C54C-9AA5-EADB-007C-3DDE8CE625AC}"/>
                </a:ext>
              </a:extLst>
            </p:cNvPr>
            <p:cNvCxnSpPr>
              <a:cxnSpLocks/>
              <a:stCxn id="77" idx="2"/>
              <a:endCxn id="78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3A38410F-7615-FDBA-2D61-9915CFA1863C}"/>
                </a:ext>
              </a:extLst>
            </p:cNvPr>
            <p:cNvCxnSpPr>
              <a:cxnSpLocks/>
              <a:stCxn id="77" idx="1"/>
              <a:endCxn id="79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6A71804D-44AB-B57E-6480-A2EE554B8E9D}"/>
                </a:ext>
              </a:extLst>
            </p:cNvPr>
            <p:cNvCxnSpPr>
              <a:cxnSpLocks/>
              <a:stCxn id="75" idx="1"/>
              <a:endCxn id="79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0893B96-63EE-4548-E7DB-E16413F861B4}"/>
                </a:ext>
              </a:extLst>
            </p:cNvPr>
            <p:cNvCxnSpPr>
              <a:cxnSpLocks/>
              <a:stCxn id="75" idx="0"/>
              <a:endCxn id="76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4F4091B3-E791-B655-2565-9C0F2FFD4862}"/>
                </a:ext>
              </a:extLst>
            </p:cNvPr>
            <p:cNvCxnSpPr>
              <a:cxnSpLocks/>
              <a:stCxn id="81" idx="0"/>
              <a:endCxn id="80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2F9DF098-61F1-F4E0-596B-509E5A847D43}"/>
                </a:ext>
              </a:extLst>
            </p:cNvPr>
            <p:cNvCxnSpPr>
              <a:cxnSpLocks/>
              <a:endCxn id="80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BB5FF5C2-9D2A-E119-4624-A22F0CE481CD}"/>
                </a:ext>
              </a:extLst>
            </p:cNvPr>
            <p:cNvCxnSpPr>
              <a:cxnSpLocks/>
              <a:endCxn id="81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90CF15AC-D000-8DCB-06D9-196439B086AE}"/>
                </a:ext>
              </a:extLst>
            </p:cNvPr>
            <p:cNvCxnSpPr>
              <a:cxnSpLocks/>
              <a:endCxn id="82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551D81E3-ECEE-30A8-2369-04B628FE36EA}"/>
                </a:ext>
              </a:extLst>
            </p:cNvPr>
            <p:cNvCxnSpPr>
              <a:cxnSpLocks/>
              <a:stCxn id="82" idx="3"/>
              <a:endCxn id="74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086CE844-171D-0304-0244-DC040F4EF30F}"/>
                </a:ext>
              </a:extLst>
            </p:cNvPr>
            <p:cNvCxnSpPr>
              <a:cxnSpLocks/>
              <a:stCxn id="82" idx="1"/>
              <a:endCxn id="75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5F8EC72-AF33-95C9-12A7-4433846DCAAB}"/>
                </a:ext>
              </a:extLst>
            </p:cNvPr>
            <p:cNvCxnSpPr>
              <a:cxnSpLocks/>
              <a:stCxn id="81" idx="2"/>
              <a:endCxn id="75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03A3C9E9-7DAD-8803-E14F-6FACC4E29224}"/>
                </a:ext>
              </a:extLst>
            </p:cNvPr>
            <p:cNvCxnSpPr>
              <a:cxnSpLocks/>
              <a:stCxn id="80" idx="3"/>
              <a:endCxn id="75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AE5964D-590C-954B-D387-8B75BD4FB537}"/>
                </a:ext>
              </a:extLst>
            </p:cNvPr>
            <p:cNvCxnSpPr>
              <a:cxnSpLocks/>
              <a:stCxn id="80" idx="2"/>
              <a:endCxn id="76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B6E54A80-4B5A-442F-AB32-CD162B0CCD58}"/>
                </a:ext>
              </a:extLst>
            </p:cNvPr>
            <p:cNvCxnSpPr>
              <a:cxnSpLocks/>
              <a:stCxn id="76" idx="1"/>
              <a:endCxn id="79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B95A016B-F881-D493-E185-2C3D42DA5D11}"/>
                </a:ext>
              </a:extLst>
            </p:cNvPr>
            <p:cNvCxnSpPr>
              <a:cxnSpLocks/>
              <a:stCxn id="75" idx="2"/>
              <a:endCxn id="77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19C63463-3F66-663B-4262-389C668444B5}"/>
                </a:ext>
              </a:extLst>
            </p:cNvPr>
            <p:cNvCxnSpPr>
              <a:cxnSpLocks/>
              <a:stCxn id="74" idx="1"/>
              <a:endCxn id="77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069BBA1A-C0C7-F58C-8146-53BAB214986D}"/>
                </a:ext>
              </a:extLst>
            </p:cNvPr>
            <p:cNvCxnSpPr>
              <a:cxnSpLocks/>
              <a:stCxn id="77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74B37DFE-CEBB-A1EF-0558-C36AAD64F1A0}"/>
                </a:ext>
              </a:extLst>
            </p:cNvPr>
            <p:cNvCxnSpPr>
              <a:cxnSpLocks/>
              <a:stCxn id="73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F27019D3-8070-A2AC-315C-E1097173C4CB}"/>
                </a:ext>
              </a:extLst>
            </p:cNvPr>
            <p:cNvCxnSpPr>
              <a:cxnSpLocks/>
              <a:stCxn id="74" idx="7"/>
              <a:endCxn id="75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D765A135-78F0-FA34-CFF6-EC31883077E0}"/>
                </a:ext>
              </a:extLst>
            </p:cNvPr>
            <p:cNvCxnSpPr>
              <a:cxnSpLocks/>
              <a:stCxn id="72" idx="7"/>
              <a:endCxn id="78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8A5D0DC-2D56-0751-A635-055C6D8522C6}"/>
                </a:ext>
              </a:extLst>
            </p:cNvPr>
            <p:cNvCxnSpPr>
              <a:cxnSpLocks/>
              <a:stCxn id="82" idx="7"/>
              <a:endCxn id="81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9413777-1E4F-0508-6A11-7F55407B0161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5E5FDA58-26BD-2DB4-9549-7451620FF517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0CA4FCB-DF1B-F235-1587-D63065B93F41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C4CDC60E-8D0A-C613-2347-D62E84AA224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7BF26CEE-066F-A9C7-13B4-BDBE75D9756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3444F485-7760-DBF0-A092-6AF6249F54B5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C9EE7920-9636-B30B-F9F4-3A491FCE6C1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EB3D8A77-6A03-AAF9-07CD-C0AEA672A5F1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97B5CB35-AEAB-765F-0E9D-1E5D7EFE4A96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025796B4-78A5-B47B-0101-D416FF727B9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4DD82DD5-A35B-B599-96CA-E1CA0362E141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29BD01A5-B50E-A6CC-BBA5-EBACB0CCE272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42699C2-06AE-F67A-54C8-7BF98439F4F5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03E042DF-1F5E-B809-869A-07213448549C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01C3F710-0431-CCC4-F1A2-56CBF499FC06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B2476876-1A05-7988-713E-765B66349D2B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DBA1660-014D-F1E9-7C53-D3077742614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3140A25-6195-E0C3-9EF9-C439FA4D2562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98AA47D4-C36A-6A77-14DB-7E76A5CDAAE8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A893190B-7A36-8D04-6520-C4051AC595B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E4886FE3-50D8-5AE7-6765-0911013E10D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9E933794-4632-584C-5052-01AAB6BB70E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9224F6F8-1A9E-17F0-C05E-1D1C93772AB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4EE29DD0-EA25-65C2-A55E-4172A8B26131}"/>
                </a:ext>
              </a:extLst>
            </p:cNvPr>
            <p:cNvCxnSpPr>
              <a:cxnSpLocks/>
              <a:stCxn id="85" idx="2"/>
              <a:endCxn id="64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C7904DB3-F487-2225-D138-CA9799FF966D}"/>
                </a:ext>
              </a:extLst>
            </p:cNvPr>
            <p:cNvCxnSpPr>
              <a:cxnSpLocks/>
              <a:stCxn id="65" idx="4"/>
              <a:endCxn id="66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5D08C511-4362-FF00-4237-A157A73A9F5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3752CB01-4AD7-29C6-3685-833F7229E001}"/>
                </a:ext>
              </a:extLst>
            </p:cNvPr>
            <p:cNvCxnSpPr>
              <a:cxnSpLocks/>
              <a:stCxn id="88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2D50C686-EE2E-37F9-7D66-3212A3429FE2}"/>
                </a:ext>
              </a:extLst>
            </p:cNvPr>
            <p:cNvCxnSpPr>
              <a:cxnSpLocks/>
              <a:stCxn id="88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20B03544-5150-B08B-8F5A-419D636090D9}"/>
                </a:ext>
              </a:extLst>
            </p:cNvPr>
            <p:cNvCxnSpPr>
              <a:cxnSpLocks/>
              <a:stCxn id="88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0A29D5CF-93EB-D677-CF0C-4771411228E5}"/>
                </a:ext>
              </a:extLst>
            </p:cNvPr>
            <p:cNvCxnSpPr>
              <a:cxnSpLocks/>
              <a:endCxn id="65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99C42E12-EFD5-3252-3E1D-31101B8430FF}"/>
                </a:ext>
              </a:extLst>
            </p:cNvPr>
            <p:cNvCxnSpPr>
              <a:cxnSpLocks/>
              <a:endCxn id="72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52DE817D-DFBC-9109-FBE8-0C9D925087E4}"/>
                </a:ext>
              </a:extLst>
            </p:cNvPr>
            <p:cNvCxnSpPr>
              <a:cxnSpLocks/>
              <a:stCxn id="65" idx="1"/>
              <a:endCxn id="95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575C5852-9B41-0C4C-3B6F-2C8A83F1BD67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8D6BC36D-4E46-7C5E-BBE6-48A7145AC881}"/>
                </a:ext>
              </a:extLst>
            </p:cNvPr>
            <p:cNvCxnSpPr>
              <a:cxnSpLocks/>
              <a:stCxn id="95" idx="6"/>
              <a:endCxn id="63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A938644D-7290-77F5-FDCA-3F30EFFCD6F5}"/>
                </a:ext>
              </a:extLst>
            </p:cNvPr>
            <p:cNvCxnSpPr>
              <a:cxnSpLocks/>
              <a:endCxn id="95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E7BF6ED3-B471-8FCC-ACC7-B9F1D9F8A678}"/>
              </a:ext>
            </a:extLst>
          </p:cNvPr>
          <p:cNvGrpSpPr/>
          <p:nvPr/>
        </p:nvGrpSpPr>
        <p:grpSpPr>
          <a:xfrm rot="16200000">
            <a:off x="8087983" y="2800480"/>
            <a:ext cx="6904496" cy="1303536"/>
            <a:chOff x="-106856" y="4156895"/>
            <a:chExt cx="12313397" cy="2324710"/>
          </a:xfrm>
        </p:grpSpPr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EDC7CBA0-87FA-E678-2ABA-9CA10D089115}"/>
                </a:ext>
              </a:extLst>
            </p:cNvPr>
            <p:cNvCxnSpPr>
              <a:cxnSpLocks/>
              <a:stCxn id="161" idx="7"/>
              <a:endCxn id="159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2117A64C-0DFC-322F-CF3C-3F458FB5E7DC}"/>
                </a:ext>
              </a:extLst>
            </p:cNvPr>
            <p:cNvCxnSpPr>
              <a:cxnSpLocks/>
              <a:stCxn id="159" idx="4"/>
              <a:endCxn id="181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74564D57-0B35-5E5C-589D-F33526165677}"/>
                </a:ext>
              </a:extLst>
            </p:cNvPr>
            <p:cNvCxnSpPr>
              <a:cxnSpLocks/>
              <a:stCxn id="164" idx="2"/>
              <a:endCxn id="179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2E65309C-FCEE-7C27-F08A-1ED627D42FD8}"/>
                </a:ext>
              </a:extLst>
            </p:cNvPr>
            <p:cNvCxnSpPr>
              <a:cxnSpLocks/>
              <a:stCxn id="181" idx="5"/>
              <a:endCxn id="164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FA80A42F-CE2F-84CD-99F3-CA32A52D3496}"/>
                </a:ext>
              </a:extLst>
            </p:cNvPr>
            <p:cNvCxnSpPr>
              <a:cxnSpLocks/>
              <a:stCxn id="159" idx="5"/>
              <a:endCxn id="180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C38213F6-F2B7-D4F9-3C94-B9645C8668B4}"/>
                </a:ext>
              </a:extLst>
            </p:cNvPr>
            <p:cNvCxnSpPr>
              <a:cxnSpLocks/>
              <a:stCxn id="164" idx="0"/>
              <a:endCxn id="180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5C2FAE6A-D5D7-0002-A39A-9F9CD8659197}"/>
                </a:ext>
              </a:extLst>
            </p:cNvPr>
            <p:cNvCxnSpPr>
              <a:cxnSpLocks/>
              <a:stCxn id="181" idx="3"/>
              <a:endCxn id="179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D11E3AD0-3555-BF04-1956-F86F80A78443}"/>
                </a:ext>
              </a:extLst>
            </p:cNvPr>
            <p:cNvCxnSpPr>
              <a:cxnSpLocks/>
              <a:stCxn id="159" idx="6"/>
              <a:endCxn id="166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F13090ED-5EC6-9784-78BE-78107725271E}"/>
                </a:ext>
              </a:extLst>
            </p:cNvPr>
            <p:cNvCxnSpPr>
              <a:cxnSpLocks/>
              <a:stCxn id="164" idx="7"/>
              <a:endCxn id="166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03AD0FC5-5DD3-0737-B900-E3E120C8BBD7}"/>
                </a:ext>
              </a:extLst>
            </p:cNvPr>
            <p:cNvCxnSpPr>
              <a:cxnSpLocks/>
              <a:stCxn id="181" idx="6"/>
              <a:endCxn id="180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7CAE7F6E-088F-4AF6-2117-641925479BE9}"/>
                </a:ext>
              </a:extLst>
            </p:cNvPr>
            <p:cNvCxnSpPr>
              <a:cxnSpLocks/>
              <a:stCxn id="163" idx="0"/>
              <a:endCxn id="179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AAA11B5F-31EB-B5B9-8F73-30F538D52559}"/>
                </a:ext>
              </a:extLst>
            </p:cNvPr>
            <p:cNvCxnSpPr>
              <a:cxnSpLocks/>
              <a:stCxn id="180" idx="6"/>
              <a:endCxn id="166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03485A4-A116-1EC3-5BFC-0B8513DA6CC0}"/>
                </a:ext>
              </a:extLst>
            </p:cNvPr>
            <p:cNvCxnSpPr>
              <a:cxnSpLocks/>
              <a:stCxn id="165" idx="0"/>
              <a:endCxn id="166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131183FB-34CE-29D7-ED10-801B75C27689}"/>
                </a:ext>
              </a:extLst>
            </p:cNvPr>
            <p:cNvCxnSpPr>
              <a:cxnSpLocks/>
              <a:stCxn id="168" idx="1"/>
              <a:endCxn id="166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090893E8-A078-177E-2033-E2848D209FB2}"/>
                </a:ext>
              </a:extLst>
            </p:cNvPr>
            <p:cNvCxnSpPr>
              <a:cxnSpLocks/>
              <a:stCxn id="168" idx="0"/>
              <a:endCxn id="167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E11D90F0-23E3-97C3-8929-3A168F6966E9}"/>
                </a:ext>
              </a:extLst>
            </p:cNvPr>
            <p:cNvCxnSpPr>
              <a:cxnSpLocks/>
              <a:stCxn id="167" idx="2"/>
              <a:endCxn id="166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1B2A3F6E-C3B6-3984-938A-C042AD898A37}"/>
                </a:ext>
              </a:extLst>
            </p:cNvPr>
            <p:cNvCxnSpPr>
              <a:cxnSpLocks/>
              <a:stCxn id="167" idx="7"/>
              <a:endCxn id="175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25620087-D0CF-26F0-2023-C681BD1C6362}"/>
                </a:ext>
              </a:extLst>
            </p:cNvPr>
            <p:cNvCxnSpPr>
              <a:cxnSpLocks/>
              <a:stCxn id="167" idx="6"/>
              <a:endCxn id="174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41E1DD22-52CE-B09D-16AA-CD77EE8CD295}"/>
                </a:ext>
              </a:extLst>
            </p:cNvPr>
            <p:cNvCxnSpPr>
              <a:cxnSpLocks/>
              <a:stCxn id="174" idx="7"/>
              <a:endCxn id="175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CE63ED3F-805D-0042-D5E0-731322F8CF0C}"/>
                </a:ext>
              </a:extLst>
            </p:cNvPr>
            <p:cNvCxnSpPr>
              <a:cxnSpLocks/>
              <a:stCxn id="160" idx="0"/>
              <a:endCxn id="159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9ED5E984-49B8-E24B-E13B-4A03F71ED401}"/>
                </a:ext>
              </a:extLst>
            </p:cNvPr>
            <p:cNvCxnSpPr>
              <a:cxnSpLocks/>
              <a:stCxn id="179" idx="2"/>
              <a:endCxn id="160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5B7D528F-F2C1-1354-BC3A-A81717311711}"/>
                </a:ext>
              </a:extLst>
            </p:cNvPr>
            <p:cNvCxnSpPr>
              <a:cxnSpLocks/>
              <a:stCxn id="163" idx="1"/>
              <a:endCxn id="160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3ED0BF20-FFA6-B194-0C62-539D224A7100}"/>
                </a:ext>
              </a:extLst>
            </p:cNvPr>
            <p:cNvCxnSpPr>
              <a:cxnSpLocks/>
              <a:stCxn id="162" idx="7"/>
              <a:endCxn id="160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8116C98C-1827-DCDF-4A2D-F3719D8FC4A5}"/>
                </a:ext>
              </a:extLst>
            </p:cNvPr>
            <p:cNvCxnSpPr>
              <a:cxnSpLocks/>
              <a:stCxn id="161" idx="6"/>
              <a:endCxn id="160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7B4C3C4C-2688-098D-0A09-05DBAC908525}"/>
                </a:ext>
              </a:extLst>
            </p:cNvPr>
            <p:cNvCxnSpPr>
              <a:cxnSpLocks/>
              <a:stCxn id="184" idx="7"/>
              <a:endCxn id="161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9BFEE53-C9EB-B9FC-5907-5ED315B63F4B}"/>
                </a:ext>
              </a:extLst>
            </p:cNvPr>
            <p:cNvCxnSpPr>
              <a:cxnSpLocks/>
              <a:stCxn id="184" idx="6"/>
              <a:endCxn id="162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0B0DB61F-FB4D-38C9-6140-F19DD1E1BDB8}"/>
                </a:ext>
              </a:extLst>
            </p:cNvPr>
            <p:cNvCxnSpPr>
              <a:cxnSpLocks/>
              <a:stCxn id="184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E4C09F3E-CFA8-683B-25D7-591E5A4A71C6}"/>
                </a:ext>
              </a:extLst>
            </p:cNvPr>
            <p:cNvCxnSpPr>
              <a:cxnSpLocks/>
              <a:stCxn id="162" idx="6"/>
              <a:endCxn id="163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51AAFFD4-55F2-FD3B-F83D-A465D0C0FA2F}"/>
                </a:ext>
              </a:extLst>
            </p:cNvPr>
            <p:cNvCxnSpPr>
              <a:cxnSpLocks/>
              <a:stCxn id="163" idx="6"/>
              <a:endCxn id="164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D57B6910-AD3F-FBB2-8C51-C5E843DC0111}"/>
                </a:ext>
              </a:extLst>
            </p:cNvPr>
            <p:cNvCxnSpPr>
              <a:cxnSpLocks/>
              <a:stCxn id="165" idx="2"/>
              <a:endCxn id="164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4D503632-1BA1-E815-5BFC-5D6FE7540EAF}"/>
                </a:ext>
              </a:extLst>
            </p:cNvPr>
            <p:cNvCxnSpPr>
              <a:cxnSpLocks/>
              <a:endCxn id="164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EBD8118E-D3B0-CFA2-E1AF-C639CD6C4CB2}"/>
                </a:ext>
              </a:extLst>
            </p:cNvPr>
            <p:cNvCxnSpPr>
              <a:cxnSpLocks/>
              <a:endCxn id="164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696017BD-0460-9DF8-D091-C9C51D03B63D}"/>
                </a:ext>
              </a:extLst>
            </p:cNvPr>
            <p:cNvCxnSpPr>
              <a:cxnSpLocks/>
              <a:endCxn id="165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12E74E56-BD39-4D9F-7A7D-2CCB4F4B2518}"/>
                </a:ext>
              </a:extLst>
            </p:cNvPr>
            <p:cNvCxnSpPr>
              <a:cxnSpLocks/>
              <a:stCxn id="168" idx="2"/>
              <a:endCxn id="165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3EBEDB99-353F-A6B8-6D1E-66641EF78E34}"/>
                </a:ext>
              </a:extLst>
            </p:cNvPr>
            <p:cNvCxnSpPr>
              <a:cxnSpLocks/>
              <a:stCxn id="168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BE29094A-90BA-832D-B7A9-D13DACB133D4}"/>
                </a:ext>
              </a:extLst>
            </p:cNvPr>
            <p:cNvCxnSpPr>
              <a:cxnSpLocks/>
              <a:stCxn id="169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141EFDA5-9441-CEE6-DF2B-294639AB46FC}"/>
                </a:ext>
              </a:extLst>
            </p:cNvPr>
            <p:cNvCxnSpPr>
              <a:cxnSpLocks/>
              <a:stCxn id="169" idx="2"/>
              <a:endCxn id="168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C4A4B016-1385-DE66-F8DA-B67A4A91985D}"/>
                </a:ext>
              </a:extLst>
            </p:cNvPr>
            <p:cNvCxnSpPr>
              <a:cxnSpLocks/>
              <a:stCxn id="174" idx="4"/>
              <a:endCxn id="169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743684FE-CDFB-7D0F-7DCB-07B6692A2401}"/>
                </a:ext>
              </a:extLst>
            </p:cNvPr>
            <p:cNvCxnSpPr>
              <a:cxnSpLocks/>
              <a:stCxn id="173" idx="3"/>
              <a:endCxn id="169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D3956529-0D12-B55B-584E-D46B556941E0}"/>
                </a:ext>
              </a:extLst>
            </p:cNvPr>
            <p:cNvCxnSpPr>
              <a:cxnSpLocks/>
              <a:stCxn id="173" idx="2"/>
              <a:endCxn id="174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ED35DB87-F08C-D063-34E3-D3E829E651B7}"/>
                </a:ext>
              </a:extLst>
            </p:cNvPr>
            <p:cNvCxnSpPr>
              <a:cxnSpLocks/>
              <a:stCxn id="173" idx="1"/>
              <a:endCxn id="175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1F58898F-2943-8F27-2B9B-A1AA2A524FC6}"/>
                </a:ext>
              </a:extLst>
            </p:cNvPr>
            <p:cNvCxnSpPr>
              <a:cxnSpLocks/>
              <a:stCxn id="171" idx="1"/>
              <a:endCxn id="175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BC76D9D2-11A3-0693-F230-A1B23F936AC6}"/>
                </a:ext>
              </a:extLst>
            </p:cNvPr>
            <p:cNvCxnSpPr>
              <a:cxnSpLocks/>
              <a:stCxn id="171" idx="0"/>
              <a:endCxn id="172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D5B6E3BE-28E9-1F3F-FB3F-CCD8C82C6CC3}"/>
                </a:ext>
              </a:extLst>
            </p:cNvPr>
            <p:cNvCxnSpPr>
              <a:cxnSpLocks/>
              <a:stCxn id="177" idx="0"/>
              <a:endCxn id="176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2F63DDF0-158F-5C88-892D-A9F5B9F704E6}"/>
                </a:ext>
              </a:extLst>
            </p:cNvPr>
            <p:cNvCxnSpPr>
              <a:cxnSpLocks/>
              <a:endCxn id="176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43BA7EAF-D00A-CB22-58DE-C46D5F4F0F5D}"/>
                </a:ext>
              </a:extLst>
            </p:cNvPr>
            <p:cNvCxnSpPr>
              <a:cxnSpLocks/>
              <a:endCxn id="177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1DFCD63E-1465-D7A1-E0D6-BD8029437285}"/>
                </a:ext>
              </a:extLst>
            </p:cNvPr>
            <p:cNvCxnSpPr>
              <a:cxnSpLocks/>
              <a:endCxn id="178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3AED58AE-1FF8-EEBC-5278-AC8534461206}"/>
                </a:ext>
              </a:extLst>
            </p:cNvPr>
            <p:cNvCxnSpPr>
              <a:cxnSpLocks/>
              <a:stCxn id="178" idx="3"/>
              <a:endCxn id="170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9C0E5D0C-49F1-1CFD-5812-1E367FC9ADD5}"/>
                </a:ext>
              </a:extLst>
            </p:cNvPr>
            <p:cNvCxnSpPr>
              <a:cxnSpLocks/>
              <a:stCxn id="178" idx="1"/>
              <a:endCxn id="171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1A6312E-E0C6-F32A-748F-89DB8848F503}"/>
                </a:ext>
              </a:extLst>
            </p:cNvPr>
            <p:cNvCxnSpPr>
              <a:cxnSpLocks/>
              <a:stCxn id="177" idx="2"/>
              <a:endCxn id="171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15976241-729B-E0BE-2F69-819C76286780}"/>
                </a:ext>
              </a:extLst>
            </p:cNvPr>
            <p:cNvCxnSpPr>
              <a:cxnSpLocks/>
              <a:stCxn id="176" idx="3"/>
              <a:endCxn id="171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5E1B1B4-E93F-534D-243A-C344C344FF5C}"/>
                </a:ext>
              </a:extLst>
            </p:cNvPr>
            <p:cNvCxnSpPr>
              <a:cxnSpLocks/>
              <a:stCxn id="176" idx="2"/>
              <a:endCxn id="172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9783F65A-9C80-C431-5E02-0137EC3246E6}"/>
                </a:ext>
              </a:extLst>
            </p:cNvPr>
            <p:cNvCxnSpPr>
              <a:cxnSpLocks/>
              <a:stCxn id="172" idx="1"/>
              <a:endCxn id="175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A1930F8D-1836-34A1-2384-769AF5BF0ED3}"/>
                </a:ext>
              </a:extLst>
            </p:cNvPr>
            <p:cNvCxnSpPr>
              <a:cxnSpLocks/>
              <a:stCxn id="171" idx="2"/>
              <a:endCxn id="173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958EE361-D72E-A3BB-C2DB-BCD4A8312C3A}"/>
                </a:ext>
              </a:extLst>
            </p:cNvPr>
            <p:cNvCxnSpPr>
              <a:cxnSpLocks/>
              <a:stCxn id="170" idx="1"/>
              <a:endCxn id="173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BCC99074-A3A0-3EAD-600D-3FBF9D14FD66}"/>
                </a:ext>
              </a:extLst>
            </p:cNvPr>
            <p:cNvCxnSpPr>
              <a:cxnSpLocks/>
              <a:stCxn id="173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F1642F46-C00F-7DC2-1A60-0980A788F331}"/>
                </a:ext>
              </a:extLst>
            </p:cNvPr>
            <p:cNvCxnSpPr>
              <a:cxnSpLocks/>
              <a:stCxn id="169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984833E0-23E7-C260-6C29-D95ABC92EDDD}"/>
                </a:ext>
              </a:extLst>
            </p:cNvPr>
            <p:cNvCxnSpPr>
              <a:cxnSpLocks/>
              <a:stCxn id="170" idx="7"/>
              <a:endCxn id="171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D7923C90-23A8-A88C-270C-9936A12D2862}"/>
                </a:ext>
              </a:extLst>
            </p:cNvPr>
            <p:cNvCxnSpPr>
              <a:cxnSpLocks/>
              <a:stCxn id="168" idx="7"/>
              <a:endCxn id="174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21E4159E-12FC-A355-FAAC-FB146F7A34EE}"/>
                </a:ext>
              </a:extLst>
            </p:cNvPr>
            <p:cNvCxnSpPr>
              <a:cxnSpLocks/>
              <a:stCxn id="178" idx="7"/>
              <a:endCxn id="177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C0484E81-0BAB-56E9-15FD-194A475AD6D3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392117F6-4039-2B1D-3F12-2BCA309BED76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7A43B204-7C87-C62C-05D9-83CEEC3343A6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724F3551-3BAE-23C3-3842-A9730A7AA44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1AE348FF-1FBB-CB4F-A17C-0B57589A0B9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2EE0D0CC-B722-D98A-995C-BA799C9724CC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496484C2-FF1C-0316-41F1-BCF61222E71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451EEF92-889E-8317-79AE-2491C757F37D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0828FE8F-CAE7-81A2-700C-E15436282B58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01F93D36-ED10-74B5-17A7-444676E7A34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477D5AFD-3364-DF61-8FFA-856EF1668108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2FBBFA5D-E863-C46A-0B71-60E4F0CC3359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85D7F3D6-30A1-036F-2981-CE594917B8D5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BFC2C990-B807-3C08-26F9-2267FA4117A3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8912AC0E-BA1F-1DFB-A3B4-C6E81570A6BF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A717BD0F-DE8C-4A89-AFD5-2414A8EABEFE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52A8AE2A-A6A2-CED5-77DD-53322B19F31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CC5A0C84-5EC2-8DFE-4580-ECA0B06B0CC8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C75FA4D3-F2D4-FE8A-560F-BF70617918E3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D563F691-AAFE-CC72-A810-2B8BF03324D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5319D819-3A0F-B219-007F-C56CA86ED07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6ABA5102-1A66-E21F-3599-A77E8AC5B9F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EE13CFE4-E8B1-8CCC-8FC3-A46EEFAAE18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D2D9C140-AFFB-BB4C-750D-0762FAEC1C98}"/>
                </a:ext>
              </a:extLst>
            </p:cNvPr>
            <p:cNvCxnSpPr>
              <a:cxnSpLocks/>
              <a:stCxn id="181" idx="2"/>
              <a:endCxn id="160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D8F59AD1-209A-D62D-2AB1-7E5BE6C74E4E}"/>
                </a:ext>
              </a:extLst>
            </p:cNvPr>
            <p:cNvCxnSpPr>
              <a:cxnSpLocks/>
              <a:stCxn id="161" idx="4"/>
              <a:endCxn id="162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DC0E5EE5-EF65-F1B0-1B0C-1AC71BC5EBC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29058FF0-0C44-925D-CD8C-DE404C2C363D}"/>
                </a:ext>
              </a:extLst>
            </p:cNvPr>
            <p:cNvCxnSpPr>
              <a:cxnSpLocks/>
              <a:stCxn id="184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C4AEF3D6-3AF3-4A4E-D1FC-C94491E47E4F}"/>
                </a:ext>
              </a:extLst>
            </p:cNvPr>
            <p:cNvCxnSpPr>
              <a:cxnSpLocks/>
              <a:stCxn id="184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C9A15F3D-2090-75D3-17AE-E0C9DD38EDA0}"/>
                </a:ext>
              </a:extLst>
            </p:cNvPr>
            <p:cNvCxnSpPr>
              <a:cxnSpLocks/>
              <a:stCxn id="184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3A672089-7E0D-BD0C-9B1E-F998DF4508CD}"/>
                </a:ext>
              </a:extLst>
            </p:cNvPr>
            <p:cNvCxnSpPr>
              <a:cxnSpLocks/>
              <a:endCxn id="161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E5D1CE9E-7EC3-8214-39B6-B5A850123C28}"/>
                </a:ext>
              </a:extLst>
            </p:cNvPr>
            <p:cNvCxnSpPr>
              <a:cxnSpLocks/>
              <a:endCxn id="168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D237C9A9-DF25-9EC6-7B2A-DACB03811DAB}"/>
                </a:ext>
              </a:extLst>
            </p:cNvPr>
            <p:cNvCxnSpPr>
              <a:cxnSpLocks/>
              <a:stCxn id="161" idx="1"/>
              <a:endCxn id="191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51BBDD80-E429-69B6-D530-23AE1CE60303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DB2766CB-D7BE-2261-4D4B-9DC221ECFB07}"/>
                </a:ext>
              </a:extLst>
            </p:cNvPr>
            <p:cNvCxnSpPr>
              <a:cxnSpLocks/>
              <a:stCxn id="191" idx="6"/>
              <a:endCxn id="159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2F54E767-0899-1B5B-8237-0A4C73F2DD3A}"/>
                </a:ext>
              </a:extLst>
            </p:cNvPr>
            <p:cNvCxnSpPr>
              <a:cxnSpLocks/>
              <a:endCxn id="191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5" name="Picture 194">
            <a:extLst>
              <a:ext uri="{FF2B5EF4-FFF2-40B4-BE49-F238E27FC236}">
                <a16:creationId xmlns:a16="http://schemas.microsoft.com/office/drawing/2014/main" id="{22367590-03EC-7450-2D04-095D3F4DE9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44" t="36515" r="28639" b="43511"/>
          <a:stretch/>
        </p:blipFill>
        <p:spPr>
          <a:xfrm>
            <a:off x="1717347" y="3919857"/>
            <a:ext cx="8306934" cy="2086416"/>
          </a:xfrm>
          <a:prstGeom prst="rect">
            <a:avLst/>
          </a:prstGeom>
        </p:spPr>
      </p:pic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63C3426C-9EA3-30C9-8111-E18C133B893C}"/>
              </a:ext>
            </a:extLst>
          </p:cNvPr>
          <p:cNvSpPr/>
          <p:nvPr/>
        </p:nvSpPr>
        <p:spPr>
          <a:xfrm>
            <a:off x="1333132" y="1446460"/>
            <a:ext cx="9372603" cy="2091622"/>
          </a:xfrm>
          <a:prstGeom prst="roundRect">
            <a:avLst>
              <a:gd name="adj" fmla="val 14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Uji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reliabilitas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suatu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instrumen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penelitian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sebuah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uji yang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digunakan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mengetahui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apakah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suatu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kuesioner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digunakan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pengumpulan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data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penelitian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sudah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dikatakan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reliabel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Pada uji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reliabilitas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penelitian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dilakukan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menggunakan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analisis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Alpha Cronbach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Dimana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apabila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suatu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variabel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menunjukkan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Alpha Cronbach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&gt; 0,6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disimpulkan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bahwa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variabel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tersebut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dikatakan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reliabel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konsisten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mengukur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F398E4B2-D924-FF4B-B5B2-0EEE6C42C8FE}"/>
              </a:ext>
            </a:extLst>
          </p:cNvPr>
          <p:cNvSpPr/>
          <p:nvPr/>
        </p:nvSpPr>
        <p:spPr>
          <a:xfrm>
            <a:off x="3325094" y="280279"/>
            <a:ext cx="5288164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UJI RELIABILITAS </a:t>
            </a:r>
          </a:p>
        </p:txBody>
      </p:sp>
      <p:sp>
        <p:nvSpPr>
          <p:cNvPr id="198" name="Rounded Rectangle 38">
            <a:extLst>
              <a:ext uri="{FF2B5EF4-FFF2-40B4-BE49-F238E27FC236}">
                <a16:creationId xmlns:a16="http://schemas.microsoft.com/office/drawing/2014/main" id="{17DDB7D3-9A18-7845-DAB0-E8C649B28E23}"/>
              </a:ext>
            </a:extLst>
          </p:cNvPr>
          <p:cNvSpPr/>
          <p:nvPr/>
        </p:nvSpPr>
        <p:spPr>
          <a:xfrm rot="16200000">
            <a:off x="5782080" y="-881490"/>
            <a:ext cx="415809" cy="2729950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94" name="Picture 193">
            <a:extLst>
              <a:ext uri="{FF2B5EF4-FFF2-40B4-BE49-F238E27FC236}">
                <a16:creationId xmlns:a16="http://schemas.microsoft.com/office/drawing/2014/main" id="{062F9011-385A-5F20-7B09-115A223130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5905E96-C000-E65B-B192-0B2687D65B3C}"/>
              </a:ext>
            </a:extLst>
          </p:cNvPr>
          <p:cNvGrpSpPr/>
          <p:nvPr/>
        </p:nvGrpSpPr>
        <p:grpSpPr>
          <a:xfrm rot="5400000">
            <a:off x="-2877969" y="2753987"/>
            <a:ext cx="6904496" cy="1303536"/>
            <a:chOff x="-106856" y="4156895"/>
            <a:chExt cx="12313397" cy="232471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BD799C6C-85CC-8204-2420-B9805823A640}"/>
                </a:ext>
              </a:extLst>
            </p:cNvPr>
            <p:cNvCxnSpPr>
              <a:cxnSpLocks/>
              <a:stCxn id="65" idx="7"/>
              <a:endCxn id="63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4034B451-E563-C35F-FC27-E528891E5F48}"/>
                </a:ext>
              </a:extLst>
            </p:cNvPr>
            <p:cNvCxnSpPr>
              <a:cxnSpLocks/>
              <a:stCxn id="63" idx="4"/>
              <a:endCxn id="85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04C19249-9FEC-833B-ED5D-A795CF85470E}"/>
                </a:ext>
              </a:extLst>
            </p:cNvPr>
            <p:cNvCxnSpPr>
              <a:cxnSpLocks/>
              <a:stCxn id="68" idx="2"/>
              <a:endCxn id="83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21147EC-471B-585D-B08C-E2560E7A665E}"/>
                </a:ext>
              </a:extLst>
            </p:cNvPr>
            <p:cNvCxnSpPr>
              <a:cxnSpLocks/>
              <a:stCxn id="85" idx="5"/>
              <a:endCxn id="68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7DEDCA0F-9E28-9BF0-A297-2F9A63891E94}"/>
                </a:ext>
              </a:extLst>
            </p:cNvPr>
            <p:cNvCxnSpPr>
              <a:cxnSpLocks/>
              <a:stCxn id="63" idx="5"/>
              <a:endCxn id="84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6744B73-D76B-2E3B-14CB-BDD68C82520F}"/>
                </a:ext>
              </a:extLst>
            </p:cNvPr>
            <p:cNvCxnSpPr>
              <a:cxnSpLocks/>
              <a:stCxn id="68" idx="0"/>
              <a:endCxn id="84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8C8F276-1F50-B959-35B0-7ECF4F3AB71E}"/>
                </a:ext>
              </a:extLst>
            </p:cNvPr>
            <p:cNvCxnSpPr>
              <a:cxnSpLocks/>
              <a:stCxn id="85" idx="3"/>
              <a:endCxn id="83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F9EF4E3-FC71-4328-DF46-3B50C3BF015E}"/>
                </a:ext>
              </a:extLst>
            </p:cNvPr>
            <p:cNvCxnSpPr>
              <a:cxnSpLocks/>
              <a:stCxn id="63" idx="6"/>
              <a:endCxn id="70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0C7F347-2E1D-7AD4-AAC3-A0E90E6FF419}"/>
                </a:ext>
              </a:extLst>
            </p:cNvPr>
            <p:cNvCxnSpPr>
              <a:cxnSpLocks/>
              <a:stCxn id="68" idx="7"/>
              <a:endCxn id="70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00DD2FA-7265-AA3D-50D2-473897C449FD}"/>
                </a:ext>
              </a:extLst>
            </p:cNvPr>
            <p:cNvCxnSpPr>
              <a:cxnSpLocks/>
              <a:stCxn id="85" idx="6"/>
              <a:endCxn id="84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F0070BF-6A55-A23F-B2A0-0B0CE1DAD54F}"/>
                </a:ext>
              </a:extLst>
            </p:cNvPr>
            <p:cNvCxnSpPr>
              <a:cxnSpLocks/>
              <a:stCxn id="67" idx="0"/>
              <a:endCxn id="83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F4D560-C2E6-4C7A-F9C0-AE8812D29A31}"/>
                </a:ext>
              </a:extLst>
            </p:cNvPr>
            <p:cNvCxnSpPr>
              <a:cxnSpLocks/>
              <a:stCxn id="84" idx="6"/>
              <a:endCxn id="70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7868FF1-0212-46BE-CF3F-B8E1E2DD7A85}"/>
                </a:ext>
              </a:extLst>
            </p:cNvPr>
            <p:cNvCxnSpPr>
              <a:cxnSpLocks/>
              <a:stCxn id="69" idx="0"/>
              <a:endCxn id="70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A43618D-1598-665F-7386-5A4B979EC122}"/>
                </a:ext>
              </a:extLst>
            </p:cNvPr>
            <p:cNvCxnSpPr>
              <a:cxnSpLocks/>
              <a:stCxn id="72" idx="1"/>
              <a:endCxn id="70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98D5727-454A-A852-C2B4-42B8CF248A50}"/>
                </a:ext>
              </a:extLst>
            </p:cNvPr>
            <p:cNvCxnSpPr>
              <a:cxnSpLocks/>
              <a:stCxn id="72" idx="0"/>
              <a:endCxn id="71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6ED58C8-EB88-7595-FCA1-60FEFF8C28F6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A02D5A1-45E5-435B-94BB-21F123DC3221}"/>
                </a:ext>
              </a:extLst>
            </p:cNvPr>
            <p:cNvCxnSpPr>
              <a:cxnSpLocks/>
              <a:stCxn id="71" idx="7"/>
              <a:endCxn id="79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37D1BE9-9E32-CE78-3B00-F968B16B1055}"/>
                </a:ext>
              </a:extLst>
            </p:cNvPr>
            <p:cNvCxnSpPr>
              <a:cxnSpLocks/>
              <a:stCxn id="71" idx="6"/>
              <a:endCxn id="78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4B297169-4D05-341C-0114-A66B86C83916}"/>
                </a:ext>
              </a:extLst>
            </p:cNvPr>
            <p:cNvCxnSpPr>
              <a:cxnSpLocks/>
              <a:stCxn id="78" idx="7"/>
              <a:endCxn id="79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229F465-1BF1-6404-344C-3FC7BD6DB931}"/>
                </a:ext>
              </a:extLst>
            </p:cNvPr>
            <p:cNvCxnSpPr>
              <a:cxnSpLocks/>
              <a:stCxn id="64" idx="0"/>
              <a:endCxn id="63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BA390F9-22DF-B5FA-78E6-F2C9E556449E}"/>
                </a:ext>
              </a:extLst>
            </p:cNvPr>
            <p:cNvCxnSpPr>
              <a:cxnSpLocks/>
              <a:stCxn id="83" idx="2"/>
              <a:endCxn id="64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D19D19F-464D-7832-EAB5-07C266E5703F}"/>
                </a:ext>
              </a:extLst>
            </p:cNvPr>
            <p:cNvCxnSpPr>
              <a:cxnSpLocks/>
              <a:stCxn id="67" idx="1"/>
              <a:endCxn id="64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35FCDD4-C9EC-0F03-5FF7-83B3952A99C7}"/>
                </a:ext>
              </a:extLst>
            </p:cNvPr>
            <p:cNvCxnSpPr>
              <a:cxnSpLocks/>
              <a:stCxn id="66" idx="7"/>
              <a:endCxn id="64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1AD53DD-FD0D-C07D-707D-16EFCC5294B9}"/>
                </a:ext>
              </a:extLst>
            </p:cNvPr>
            <p:cNvCxnSpPr>
              <a:cxnSpLocks/>
              <a:stCxn id="65" idx="6"/>
              <a:endCxn id="64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148C26B-9EC7-46D4-339B-E940191B12FA}"/>
                </a:ext>
              </a:extLst>
            </p:cNvPr>
            <p:cNvCxnSpPr>
              <a:cxnSpLocks/>
              <a:stCxn id="88" idx="7"/>
              <a:endCxn id="65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AD207433-C0C4-6986-9EFF-BA86A237F017}"/>
                </a:ext>
              </a:extLst>
            </p:cNvPr>
            <p:cNvCxnSpPr>
              <a:cxnSpLocks/>
              <a:stCxn id="88" idx="6"/>
              <a:endCxn id="66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2894093-61F9-4AEE-C24A-71ACBBB9AA15}"/>
                </a:ext>
              </a:extLst>
            </p:cNvPr>
            <p:cNvCxnSpPr>
              <a:cxnSpLocks/>
              <a:stCxn id="88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68BC282-2B8F-896F-D52B-3C36E73BAADC}"/>
                </a:ext>
              </a:extLst>
            </p:cNvPr>
            <p:cNvCxnSpPr>
              <a:cxnSpLocks/>
              <a:stCxn id="66" idx="6"/>
              <a:endCxn id="67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B8BCDF0-2DC8-C583-C02B-A9BBBA377D37}"/>
                </a:ext>
              </a:extLst>
            </p:cNvPr>
            <p:cNvCxnSpPr>
              <a:cxnSpLocks/>
              <a:stCxn id="67" idx="6"/>
              <a:endCxn id="68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A5014A6-613E-49D8-5A63-9FB5DF53008A}"/>
                </a:ext>
              </a:extLst>
            </p:cNvPr>
            <p:cNvCxnSpPr>
              <a:cxnSpLocks/>
              <a:stCxn id="69" idx="2"/>
              <a:endCxn id="68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962D607-228E-F5D0-A484-3EAA2059D996}"/>
                </a:ext>
              </a:extLst>
            </p:cNvPr>
            <p:cNvCxnSpPr>
              <a:cxnSpLocks/>
              <a:endCxn id="68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9326E53-233D-6C2C-F8DA-FEF08FD3E147}"/>
                </a:ext>
              </a:extLst>
            </p:cNvPr>
            <p:cNvCxnSpPr>
              <a:cxnSpLocks/>
              <a:endCxn id="68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61ED5EC-11EA-DF27-30C2-C4C3FD5B20E5}"/>
                </a:ext>
              </a:extLst>
            </p:cNvPr>
            <p:cNvCxnSpPr>
              <a:cxnSpLocks/>
              <a:endCxn id="69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01511A5-F68B-EFFA-DC54-F4BBC8A5285A}"/>
                </a:ext>
              </a:extLst>
            </p:cNvPr>
            <p:cNvCxnSpPr>
              <a:cxnSpLocks/>
              <a:stCxn id="72" idx="2"/>
              <a:endCxn id="69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E6CCD12-FA7A-35F1-C589-B059688B5CC7}"/>
                </a:ext>
              </a:extLst>
            </p:cNvPr>
            <p:cNvCxnSpPr>
              <a:cxnSpLocks/>
              <a:stCxn id="72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6400F0D8-534E-5B36-A932-5A026306A8A4}"/>
                </a:ext>
              </a:extLst>
            </p:cNvPr>
            <p:cNvCxnSpPr>
              <a:cxnSpLocks/>
              <a:stCxn id="73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EB2BED4-3686-DBCE-34F3-1541C1B5298F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77923798-5E0E-EDE2-8816-52EFA7953D34}"/>
                </a:ext>
              </a:extLst>
            </p:cNvPr>
            <p:cNvCxnSpPr>
              <a:cxnSpLocks/>
              <a:stCxn id="78" idx="4"/>
              <a:endCxn id="73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311EBC6-F6AD-E3DE-9897-DDA5C0F168F6}"/>
                </a:ext>
              </a:extLst>
            </p:cNvPr>
            <p:cNvCxnSpPr>
              <a:cxnSpLocks/>
              <a:stCxn id="77" idx="3"/>
              <a:endCxn id="73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6571131-9E09-8A74-C552-9DC2DAAA05E3}"/>
                </a:ext>
              </a:extLst>
            </p:cNvPr>
            <p:cNvCxnSpPr>
              <a:cxnSpLocks/>
              <a:stCxn id="77" idx="2"/>
              <a:endCxn id="78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F69591AE-EC78-4EFC-84B4-5F9144BD05FD}"/>
                </a:ext>
              </a:extLst>
            </p:cNvPr>
            <p:cNvCxnSpPr>
              <a:cxnSpLocks/>
              <a:stCxn id="77" idx="1"/>
              <a:endCxn id="79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D85A3AD6-35A4-BDF9-8409-CD0471E4F782}"/>
                </a:ext>
              </a:extLst>
            </p:cNvPr>
            <p:cNvCxnSpPr>
              <a:cxnSpLocks/>
              <a:stCxn id="75" idx="1"/>
              <a:endCxn id="79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7A39FE7-E696-1711-140D-39410C4BAF30}"/>
                </a:ext>
              </a:extLst>
            </p:cNvPr>
            <p:cNvCxnSpPr>
              <a:cxnSpLocks/>
              <a:stCxn id="75" idx="0"/>
              <a:endCxn id="76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383931E-CD0B-86D3-0CF7-292ADAC29CC2}"/>
                </a:ext>
              </a:extLst>
            </p:cNvPr>
            <p:cNvCxnSpPr>
              <a:cxnSpLocks/>
              <a:stCxn id="81" idx="0"/>
              <a:endCxn id="80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AD19036-9AE7-28F3-52C1-AE1FFF21F1E3}"/>
                </a:ext>
              </a:extLst>
            </p:cNvPr>
            <p:cNvCxnSpPr>
              <a:cxnSpLocks/>
              <a:endCxn id="80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C325E94A-4B91-F6BD-2640-D5ECC0B198CF}"/>
                </a:ext>
              </a:extLst>
            </p:cNvPr>
            <p:cNvCxnSpPr>
              <a:cxnSpLocks/>
              <a:endCxn id="81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FE780EC8-A5BC-3784-5436-1604CA7E7A18}"/>
                </a:ext>
              </a:extLst>
            </p:cNvPr>
            <p:cNvCxnSpPr>
              <a:cxnSpLocks/>
              <a:endCxn id="82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446BF735-AAEC-6307-7D2A-C0DDCFCE9AAF}"/>
                </a:ext>
              </a:extLst>
            </p:cNvPr>
            <p:cNvCxnSpPr>
              <a:cxnSpLocks/>
              <a:stCxn id="82" idx="3"/>
              <a:endCxn id="74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EDCEC84B-4435-EDE7-BBD3-4A2AE52736D7}"/>
                </a:ext>
              </a:extLst>
            </p:cNvPr>
            <p:cNvCxnSpPr>
              <a:cxnSpLocks/>
              <a:stCxn id="82" idx="1"/>
              <a:endCxn id="75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095D0DE-4B8B-F601-A503-18F32E5C0286}"/>
                </a:ext>
              </a:extLst>
            </p:cNvPr>
            <p:cNvCxnSpPr>
              <a:cxnSpLocks/>
              <a:stCxn id="81" idx="2"/>
              <a:endCxn id="75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3D3181EF-D003-A935-1821-3B36D8B4C1CF}"/>
                </a:ext>
              </a:extLst>
            </p:cNvPr>
            <p:cNvCxnSpPr>
              <a:cxnSpLocks/>
              <a:stCxn id="80" idx="3"/>
              <a:endCxn id="75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A9733FD-B877-DEF8-E26C-68D58BCA9234}"/>
                </a:ext>
              </a:extLst>
            </p:cNvPr>
            <p:cNvCxnSpPr>
              <a:cxnSpLocks/>
              <a:stCxn id="80" idx="2"/>
              <a:endCxn id="76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3EF26A95-63D0-411F-38AB-A602EF490CDA}"/>
                </a:ext>
              </a:extLst>
            </p:cNvPr>
            <p:cNvCxnSpPr>
              <a:cxnSpLocks/>
              <a:stCxn id="76" idx="1"/>
              <a:endCxn id="79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E1605492-5A6A-AA4A-599C-1FBD620B7C23}"/>
                </a:ext>
              </a:extLst>
            </p:cNvPr>
            <p:cNvCxnSpPr>
              <a:cxnSpLocks/>
              <a:stCxn id="75" idx="2"/>
              <a:endCxn id="77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5C39CFAE-EEDB-7660-95ED-EFF87472AEB8}"/>
                </a:ext>
              </a:extLst>
            </p:cNvPr>
            <p:cNvCxnSpPr>
              <a:cxnSpLocks/>
              <a:stCxn id="74" idx="1"/>
              <a:endCxn id="77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FCC00910-CB9F-99BB-6649-3866011A7A19}"/>
                </a:ext>
              </a:extLst>
            </p:cNvPr>
            <p:cNvCxnSpPr>
              <a:cxnSpLocks/>
              <a:stCxn id="77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E5D84304-83F7-2584-00F5-5511F3EF967B}"/>
                </a:ext>
              </a:extLst>
            </p:cNvPr>
            <p:cNvCxnSpPr>
              <a:cxnSpLocks/>
              <a:stCxn id="73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0C854C37-17FB-0848-E76F-D4876447D8CC}"/>
                </a:ext>
              </a:extLst>
            </p:cNvPr>
            <p:cNvCxnSpPr>
              <a:cxnSpLocks/>
              <a:stCxn id="74" idx="7"/>
              <a:endCxn id="75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448E2593-C897-A909-2906-CCF7CFC52B2B}"/>
                </a:ext>
              </a:extLst>
            </p:cNvPr>
            <p:cNvCxnSpPr>
              <a:cxnSpLocks/>
              <a:stCxn id="72" idx="7"/>
              <a:endCxn id="78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64751951-ED0C-CD67-BA5C-E533FEC2C867}"/>
                </a:ext>
              </a:extLst>
            </p:cNvPr>
            <p:cNvCxnSpPr>
              <a:cxnSpLocks/>
              <a:stCxn id="82" idx="7"/>
              <a:endCxn id="81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C4AF2671-314A-C7DE-EAD8-5FDB7D191B78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734AAA9D-EFF7-9819-FEB2-2ABF89786542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82326CA9-1BBE-30CA-0EA7-F35676471FBE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751E259F-F1FD-88FC-83BC-D8569E4A597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8E8F897-EAAA-FA2A-092E-08A56E9887F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F3FB7FB5-C77A-DCA2-8823-1F3653AF3519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34FB7452-75DE-FE04-6518-760CEDD9673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9BF3DA1-D392-5A96-DA97-C5E9BC270B70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F5714560-4D32-E98B-2B28-8EA0E6D51460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306F0069-4B88-A1FF-2CB2-4C9142B4428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2A9A8C2A-2D04-C37C-3588-5C68915C792D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BC3401C6-0F29-11A9-EF05-041B5A87E140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FD931219-E296-AF02-E9FC-AE3DC56D8B0C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4586E32-79AB-F62B-9E37-DC8F8E8907E0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81BDE4B4-3B74-52D8-1A43-A3F13EEA3394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82D2CCCD-F0CD-04F4-C3C2-A85ED83E63AD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26522433-75F7-5E8A-0572-BF551DF8751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00E2A44A-8902-A0BE-836C-0723A54B5C4A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F036B51F-5DBB-7B4A-2F7F-1236C75A7C60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249D2FCB-6F46-7289-62D6-9EB076E2E83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FDBDDC90-C44C-21D8-784D-6642F1A78B1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CFFACC2F-EA19-3DCA-A00B-110B073D890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3CE2C589-B827-12DD-4543-B3C75CC4215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C71F99CF-AA39-E9F4-2334-BC0B53615A73}"/>
                </a:ext>
              </a:extLst>
            </p:cNvPr>
            <p:cNvCxnSpPr>
              <a:cxnSpLocks/>
              <a:stCxn id="85" idx="2"/>
              <a:endCxn id="64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A8CCB939-356B-B63E-7221-B4206C8C18D2}"/>
                </a:ext>
              </a:extLst>
            </p:cNvPr>
            <p:cNvCxnSpPr>
              <a:cxnSpLocks/>
              <a:stCxn id="65" idx="4"/>
              <a:endCxn id="66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F013AAA7-2C00-15EB-4EFD-C2C577AFF02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14266F9C-96DF-4F6C-15EE-93C6BC7B0064}"/>
                </a:ext>
              </a:extLst>
            </p:cNvPr>
            <p:cNvCxnSpPr>
              <a:cxnSpLocks/>
              <a:stCxn id="88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C9D7CC77-B0EC-A6B5-50B5-813DD9FA2AAF}"/>
                </a:ext>
              </a:extLst>
            </p:cNvPr>
            <p:cNvCxnSpPr>
              <a:cxnSpLocks/>
              <a:stCxn id="88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07342FA7-F900-7229-7128-F1C65F62489E}"/>
                </a:ext>
              </a:extLst>
            </p:cNvPr>
            <p:cNvCxnSpPr>
              <a:cxnSpLocks/>
              <a:stCxn id="88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DF311C98-4403-0016-EF3A-9ACEA653B1AC}"/>
                </a:ext>
              </a:extLst>
            </p:cNvPr>
            <p:cNvCxnSpPr>
              <a:cxnSpLocks/>
              <a:endCxn id="65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8D27BE43-E189-626D-9CED-255138978E4D}"/>
                </a:ext>
              </a:extLst>
            </p:cNvPr>
            <p:cNvCxnSpPr>
              <a:cxnSpLocks/>
              <a:endCxn id="72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1E28D707-8257-4E53-BAC0-49382750D296}"/>
                </a:ext>
              </a:extLst>
            </p:cNvPr>
            <p:cNvCxnSpPr>
              <a:cxnSpLocks/>
              <a:stCxn id="65" idx="1"/>
              <a:endCxn id="95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CFD617E8-DCBE-36BB-62A9-2DF5E0726394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B5D986C1-0165-CEC9-F625-8EF749425CAA}"/>
                </a:ext>
              </a:extLst>
            </p:cNvPr>
            <p:cNvCxnSpPr>
              <a:cxnSpLocks/>
              <a:stCxn id="95" idx="6"/>
              <a:endCxn id="63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6B10BB25-5FE1-A218-69E1-05C50EA6412F}"/>
                </a:ext>
              </a:extLst>
            </p:cNvPr>
            <p:cNvCxnSpPr>
              <a:cxnSpLocks/>
              <a:endCxn id="95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C53E117E-23DE-E6E0-0BFF-980E9148988B}"/>
              </a:ext>
            </a:extLst>
          </p:cNvPr>
          <p:cNvGrpSpPr/>
          <p:nvPr/>
        </p:nvGrpSpPr>
        <p:grpSpPr>
          <a:xfrm rot="16200000">
            <a:off x="8087983" y="2800480"/>
            <a:ext cx="6904496" cy="1303536"/>
            <a:chOff x="-106856" y="4156895"/>
            <a:chExt cx="12313397" cy="2324710"/>
          </a:xfrm>
        </p:grpSpPr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AB33B970-F281-376E-72F8-531E6FD2ABF8}"/>
                </a:ext>
              </a:extLst>
            </p:cNvPr>
            <p:cNvCxnSpPr>
              <a:cxnSpLocks/>
              <a:stCxn id="161" idx="7"/>
              <a:endCxn id="159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AFC7B862-BCA8-19CF-D9F0-69BBB48E7C7E}"/>
                </a:ext>
              </a:extLst>
            </p:cNvPr>
            <p:cNvCxnSpPr>
              <a:cxnSpLocks/>
              <a:stCxn id="159" idx="4"/>
              <a:endCxn id="181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8213F7EE-99BF-AE21-02BC-D5D6044EFAF0}"/>
                </a:ext>
              </a:extLst>
            </p:cNvPr>
            <p:cNvCxnSpPr>
              <a:cxnSpLocks/>
              <a:stCxn id="164" idx="2"/>
              <a:endCxn id="179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94A6ED7B-4F93-AF0E-DF84-BD099A84FA45}"/>
                </a:ext>
              </a:extLst>
            </p:cNvPr>
            <p:cNvCxnSpPr>
              <a:cxnSpLocks/>
              <a:stCxn id="181" idx="5"/>
              <a:endCxn id="164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08C1170E-5F06-B2A1-C6E7-746448E318B8}"/>
                </a:ext>
              </a:extLst>
            </p:cNvPr>
            <p:cNvCxnSpPr>
              <a:cxnSpLocks/>
              <a:stCxn id="159" idx="5"/>
              <a:endCxn id="180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4AC373D1-0A89-8EED-AE60-C9F31A0429D5}"/>
                </a:ext>
              </a:extLst>
            </p:cNvPr>
            <p:cNvCxnSpPr>
              <a:cxnSpLocks/>
              <a:stCxn id="164" idx="0"/>
              <a:endCxn id="180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AF0A006C-8A8A-21E8-2179-26D96EE202AC}"/>
                </a:ext>
              </a:extLst>
            </p:cNvPr>
            <p:cNvCxnSpPr>
              <a:cxnSpLocks/>
              <a:stCxn id="181" idx="3"/>
              <a:endCxn id="179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E5348582-5BE6-07A8-C5B7-3C1E17308341}"/>
                </a:ext>
              </a:extLst>
            </p:cNvPr>
            <p:cNvCxnSpPr>
              <a:cxnSpLocks/>
              <a:stCxn id="159" idx="6"/>
              <a:endCxn id="166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A0AE9AF4-4922-2217-CA41-6070C9FDA233}"/>
                </a:ext>
              </a:extLst>
            </p:cNvPr>
            <p:cNvCxnSpPr>
              <a:cxnSpLocks/>
              <a:stCxn id="164" idx="7"/>
              <a:endCxn id="166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BC45C035-9227-F654-4522-6C56DC7F42E0}"/>
                </a:ext>
              </a:extLst>
            </p:cNvPr>
            <p:cNvCxnSpPr>
              <a:cxnSpLocks/>
              <a:stCxn id="181" idx="6"/>
              <a:endCxn id="180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A4164537-F7AF-CDE5-3868-BD16D4AB5C9D}"/>
                </a:ext>
              </a:extLst>
            </p:cNvPr>
            <p:cNvCxnSpPr>
              <a:cxnSpLocks/>
              <a:stCxn id="163" idx="0"/>
              <a:endCxn id="179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1C5AF9FB-8BAE-324C-A8B4-7435A081DA44}"/>
                </a:ext>
              </a:extLst>
            </p:cNvPr>
            <p:cNvCxnSpPr>
              <a:cxnSpLocks/>
              <a:stCxn id="180" idx="6"/>
              <a:endCxn id="166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6BA47F9F-8AC7-82CA-D095-DF9062BEBA24}"/>
                </a:ext>
              </a:extLst>
            </p:cNvPr>
            <p:cNvCxnSpPr>
              <a:cxnSpLocks/>
              <a:stCxn id="165" idx="0"/>
              <a:endCxn id="166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7149A376-5A66-3DA4-FAB1-F1FF18DC687A}"/>
                </a:ext>
              </a:extLst>
            </p:cNvPr>
            <p:cNvCxnSpPr>
              <a:cxnSpLocks/>
              <a:stCxn id="168" idx="1"/>
              <a:endCxn id="166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3DA7335B-6C26-4500-B867-D4DD59F58098}"/>
                </a:ext>
              </a:extLst>
            </p:cNvPr>
            <p:cNvCxnSpPr>
              <a:cxnSpLocks/>
              <a:stCxn id="168" idx="0"/>
              <a:endCxn id="167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A489DA4C-93D4-1EC3-A774-9F7A5A2F81CB}"/>
                </a:ext>
              </a:extLst>
            </p:cNvPr>
            <p:cNvCxnSpPr>
              <a:cxnSpLocks/>
              <a:stCxn id="167" idx="2"/>
              <a:endCxn id="166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79FB5FF2-A8CC-A4AB-4E09-FFC91D6797E9}"/>
                </a:ext>
              </a:extLst>
            </p:cNvPr>
            <p:cNvCxnSpPr>
              <a:cxnSpLocks/>
              <a:stCxn id="167" idx="7"/>
              <a:endCxn id="175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7689F2FE-1E03-764F-B7B6-24D441E71F68}"/>
                </a:ext>
              </a:extLst>
            </p:cNvPr>
            <p:cNvCxnSpPr>
              <a:cxnSpLocks/>
              <a:stCxn id="167" idx="6"/>
              <a:endCxn id="174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F9619539-7BF3-A1AD-CAFE-6A085AF63649}"/>
                </a:ext>
              </a:extLst>
            </p:cNvPr>
            <p:cNvCxnSpPr>
              <a:cxnSpLocks/>
              <a:stCxn id="174" idx="7"/>
              <a:endCxn id="175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6D5AC4FE-DCEC-3CCB-D888-A825A4557871}"/>
                </a:ext>
              </a:extLst>
            </p:cNvPr>
            <p:cNvCxnSpPr>
              <a:cxnSpLocks/>
              <a:stCxn id="160" idx="0"/>
              <a:endCxn id="159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96D1258F-DECB-6436-51CA-CED7BEE0F6D0}"/>
                </a:ext>
              </a:extLst>
            </p:cNvPr>
            <p:cNvCxnSpPr>
              <a:cxnSpLocks/>
              <a:stCxn id="179" idx="2"/>
              <a:endCxn id="160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EC601297-257D-4920-E69A-0C37C9ACC649}"/>
                </a:ext>
              </a:extLst>
            </p:cNvPr>
            <p:cNvCxnSpPr>
              <a:cxnSpLocks/>
              <a:stCxn id="163" idx="1"/>
              <a:endCxn id="160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5B869544-1D9B-0DFF-DC94-818DA65D2D24}"/>
                </a:ext>
              </a:extLst>
            </p:cNvPr>
            <p:cNvCxnSpPr>
              <a:cxnSpLocks/>
              <a:stCxn id="162" idx="7"/>
              <a:endCxn id="160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118E9C30-F31F-5DBD-8B36-2EA5D11EF895}"/>
                </a:ext>
              </a:extLst>
            </p:cNvPr>
            <p:cNvCxnSpPr>
              <a:cxnSpLocks/>
              <a:stCxn id="161" idx="6"/>
              <a:endCxn id="160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1AB2BFD6-1812-174A-68A5-9613B1DDC820}"/>
                </a:ext>
              </a:extLst>
            </p:cNvPr>
            <p:cNvCxnSpPr>
              <a:cxnSpLocks/>
              <a:stCxn id="184" idx="7"/>
              <a:endCxn id="161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73DC3C10-6EE9-9A97-1931-4C6B5585AF10}"/>
                </a:ext>
              </a:extLst>
            </p:cNvPr>
            <p:cNvCxnSpPr>
              <a:cxnSpLocks/>
              <a:stCxn id="184" idx="6"/>
              <a:endCxn id="162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4B394C70-155C-5676-80D6-434D11B9F62C}"/>
                </a:ext>
              </a:extLst>
            </p:cNvPr>
            <p:cNvCxnSpPr>
              <a:cxnSpLocks/>
              <a:stCxn id="184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3E91E092-241A-E214-7857-EA71F86BE4B1}"/>
                </a:ext>
              </a:extLst>
            </p:cNvPr>
            <p:cNvCxnSpPr>
              <a:cxnSpLocks/>
              <a:stCxn id="162" idx="6"/>
              <a:endCxn id="163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03565A7F-8FCF-103E-F239-8211B9F78FC7}"/>
                </a:ext>
              </a:extLst>
            </p:cNvPr>
            <p:cNvCxnSpPr>
              <a:cxnSpLocks/>
              <a:stCxn id="163" idx="6"/>
              <a:endCxn id="164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8F6BFB1F-33EE-569A-335D-7BEA34D64138}"/>
                </a:ext>
              </a:extLst>
            </p:cNvPr>
            <p:cNvCxnSpPr>
              <a:cxnSpLocks/>
              <a:stCxn id="165" idx="2"/>
              <a:endCxn id="164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BCD85EDB-D03B-3DE4-6FB4-FF49D71322BC}"/>
                </a:ext>
              </a:extLst>
            </p:cNvPr>
            <p:cNvCxnSpPr>
              <a:cxnSpLocks/>
              <a:endCxn id="164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49555C16-66D7-E6DE-A45B-FBBDB847D882}"/>
                </a:ext>
              </a:extLst>
            </p:cNvPr>
            <p:cNvCxnSpPr>
              <a:cxnSpLocks/>
              <a:endCxn id="164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FC5BB2C8-3255-4C6F-C5FE-C34B7F78DB01}"/>
                </a:ext>
              </a:extLst>
            </p:cNvPr>
            <p:cNvCxnSpPr>
              <a:cxnSpLocks/>
              <a:endCxn id="165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9F23734A-1AA0-27B4-65FE-6ECB4A5E2BE1}"/>
                </a:ext>
              </a:extLst>
            </p:cNvPr>
            <p:cNvCxnSpPr>
              <a:cxnSpLocks/>
              <a:stCxn id="168" idx="2"/>
              <a:endCxn id="165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1922DD2D-E50C-491B-B334-4238D8B1D41E}"/>
                </a:ext>
              </a:extLst>
            </p:cNvPr>
            <p:cNvCxnSpPr>
              <a:cxnSpLocks/>
              <a:stCxn id="168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B733FFE3-1F10-3032-B183-14D1A7FA1E1D}"/>
                </a:ext>
              </a:extLst>
            </p:cNvPr>
            <p:cNvCxnSpPr>
              <a:cxnSpLocks/>
              <a:stCxn id="169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082CC6A7-B716-92AE-988B-91A1E1017E7E}"/>
                </a:ext>
              </a:extLst>
            </p:cNvPr>
            <p:cNvCxnSpPr>
              <a:cxnSpLocks/>
              <a:stCxn id="169" idx="2"/>
              <a:endCxn id="168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EC6607B-FCC3-3E49-1D77-E338D19B2455}"/>
                </a:ext>
              </a:extLst>
            </p:cNvPr>
            <p:cNvCxnSpPr>
              <a:cxnSpLocks/>
              <a:stCxn id="174" idx="4"/>
              <a:endCxn id="169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AB55B4A7-B988-1D8D-D6B7-27B16F4FF756}"/>
                </a:ext>
              </a:extLst>
            </p:cNvPr>
            <p:cNvCxnSpPr>
              <a:cxnSpLocks/>
              <a:stCxn id="173" idx="3"/>
              <a:endCxn id="169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ABC24941-032D-F092-6D0A-16BC383D289A}"/>
                </a:ext>
              </a:extLst>
            </p:cNvPr>
            <p:cNvCxnSpPr>
              <a:cxnSpLocks/>
              <a:stCxn id="173" idx="2"/>
              <a:endCxn id="174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B0A275F1-456F-9F2B-8BF0-6C90F1F2B506}"/>
                </a:ext>
              </a:extLst>
            </p:cNvPr>
            <p:cNvCxnSpPr>
              <a:cxnSpLocks/>
              <a:stCxn id="173" idx="1"/>
              <a:endCxn id="175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A61F4868-107F-B282-C816-99AF1630BDBF}"/>
                </a:ext>
              </a:extLst>
            </p:cNvPr>
            <p:cNvCxnSpPr>
              <a:cxnSpLocks/>
              <a:stCxn id="171" idx="1"/>
              <a:endCxn id="175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DD6A96A7-78DC-128F-785C-6DE8BBD2F449}"/>
                </a:ext>
              </a:extLst>
            </p:cNvPr>
            <p:cNvCxnSpPr>
              <a:cxnSpLocks/>
              <a:stCxn id="171" idx="0"/>
              <a:endCxn id="172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F17CF86D-D23E-766E-9E85-97F252077066}"/>
                </a:ext>
              </a:extLst>
            </p:cNvPr>
            <p:cNvCxnSpPr>
              <a:cxnSpLocks/>
              <a:stCxn id="177" idx="0"/>
              <a:endCxn id="176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BCF4224D-DCDF-3BC3-88A1-B7EC699F6198}"/>
                </a:ext>
              </a:extLst>
            </p:cNvPr>
            <p:cNvCxnSpPr>
              <a:cxnSpLocks/>
              <a:endCxn id="176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38D7EA87-58E2-0D94-9A24-26635DB63CEE}"/>
                </a:ext>
              </a:extLst>
            </p:cNvPr>
            <p:cNvCxnSpPr>
              <a:cxnSpLocks/>
              <a:endCxn id="177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77886D61-A1FB-500C-A529-EC3C42F5125C}"/>
                </a:ext>
              </a:extLst>
            </p:cNvPr>
            <p:cNvCxnSpPr>
              <a:cxnSpLocks/>
              <a:endCxn id="178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A3DDAC0C-D9D8-2B9D-6C3D-2BAAB61B0BDC}"/>
                </a:ext>
              </a:extLst>
            </p:cNvPr>
            <p:cNvCxnSpPr>
              <a:cxnSpLocks/>
              <a:stCxn id="178" idx="3"/>
              <a:endCxn id="170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62B5FF3C-CFA8-FCE7-6267-C5D84E4AAD2E}"/>
                </a:ext>
              </a:extLst>
            </p:cNvPr>
            <p:cNvCxnSpPr>
              <a:cxnSpLocks/>
              <a:stCxn id="178" idx="1"/>
              <a:endCxn id="171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AEC0EC15-03F0-0A63-286C-C4BE5CC3F3BA}"/>
                </a:ext>
              </a:extLst>
            </p:cNvPr>
            <p:cNvCxnSpPr>
              <a:cxnSpLocks/>
              <a:stCxn id="177" idx="2"/>
              <a:endCxn id="171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F1B5F8B8-2CD0-5AF5-26AE-C60960F1129B}"/>
                </a:ext>
              </a:extLst>
            </p:cNvPr>
            <p:cNvCxnSpPr>
              <a:cxnSpLocks/>
              <a:stCxn id="176" idx="3"/>
              <a:endCxn id="171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53DB4FFD-4B18-A3FA-C727-B8B8BF220646}"/>
                </a:ext>
              </a:extLst>
            </p:cNvPr>
            <p:cNvCxnSpPr>
              <a:cxnSpLocks/>
              <a:stCxn id="176" idx="2"/>
              <a:endCxn id="172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E3CA3525-B7B7-26EA-A202-3B3AF5BCB783}"/>
                </a:ext>
              </a:extLst>
            </p:cNvPr>
            <p:cNvCxnSpPr>
              <a:cxnSpLocks/>
              <a:stCxn id="172" idx="1"/>
              <a:endCxn id="175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29690D07-9B59-7C29-E7FC-0EB57A261C06}"/>
                </a:ext>
              </a:extLst>
            </p:cNvPr>
            <p:cNvCxnSpPr>
              <a:cxnSpLocks/>
              <a:stCxn id="171" idx="2"/>
              <a:endCxn id="173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6493F919-2C5F-7F0C-F457-BE88345C6B51}"/>
                </a:ext>
              </a:extLst>
            </p:cNvPr>
            <p:cNvCxnSpPr>
              <a:cxnSpLocks/>
              <a:stCxn id="170" idx="1"/>
              <a:endCxn id="173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D640B49D-7039-870F-5329-F34D31292FFF}"/>
                </a:ext>
              </a:extLst>
            </p:cNvPr>
            <p:cNvCxnSpPr>
              <a:cxnSpLocks/>
              <a:stCxn id="173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C62EBC03-4CDE-BFFF-556A-881ECF287203}"/>
                </a:ext>
              </a:extLst>
            </p:cNvPr>
            <p:cNvCxnSpPr>
              <a:cxnSpLocks/>
              <a:stCxn id="169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F6024DFF-AC30-5845-07CF-9DEB814A919E}"/>
                </a:ext>
              </a:extLst>
            </p:cNvPr>
            <p:cNvCxnSpPr>
              <a:cxnSpLocks/>
              <a:stCxn id="170" idx="7"/>
              <a:endCxn id="171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5A2544F1-48EB-F277-A9C5-EE8F6436F5D3}"/>
                </a:ext>
              </a:extLst>
            </p:cNvPr>
            <p:cNvCxnSpPr>
              <a:cxnSpLocks/>
              <a:stCxn id="168" idx="7"/>
              <a:endCxn id="174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ABD0FCB5-BFA1-3E85-A6CE-B16E6BFD0741}"/>
                </a:ext>
              </a:extLst>
            </p:cNvPr>
            <p:cNvCxnSpPr>
              <a:cxnSpLocks/>
              <a:stCxn id="178" idx="7"/>
              <a:endCxn id="177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38873880-169E-16EB-3554-41FB34C326EA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4D6D07BB-D3AB-425E-F437-6F4CC4B7B1C4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762DC63E-C74B-A9F0-3CD0-2C172234C9FA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48EE6FC7-FCAB-0322-8BCF-BCA4E84EFA6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BD5C5EB1-DC90-DF4F-65E4-663BF502BFE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CB411D76-972C-FC6B-F127-B84CECF5880E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7561AB6D-B222-14CC-7D4E-EC2B76F0AA3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71A6372E-64D4-E107-315F-91123D280BB1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FB3D79C8-2947-3435-D065-7D1E676BC1B2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8D71757B-47CC-F134-AB24-CAD99CBB7B2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473BDC6A-32D6-86BE-3BF8-578F41E9C210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B8077B7D-95EC-9694-C37B-17E491F57D58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CFBA3C22-1215-0863-D829-EE62EECC3B26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2A03B9F2-BA6E-9585-7264-C9FFA5D06A1E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84DEBA61-D6BB-D0AD-FFA7-A957AB8C3615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8A74A175-492E-B933-503B-A2BFC56797C0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CD15B0FB-76DD-0ECE-E54B-B67604DB896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49FE260C-ABC6-C4D4-63CF-A840D6096878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5BE69D13-3F82-CC92-A77A-D5D7638FD47F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16D94326-DDB5-E3C4-E647-0C4DED22ED1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2E009585-0557-5621-142A-BF53375F53F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B6BF8EE2-7E4B-F636-0CEB-BB5F0B9686B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1D8C0FFA-96F5-42E9-0C0F-4BC2FE18CDB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8A1BE76E-724E-2AC9-E909-91C4CCD56F69}"/>
                </a:ext>
              </a:extLst>
            </p:cNvPr>
            <p:cNvCxnSpPr>
              <a:cxnSpLocks/>
              <a:stCxn id="181" idx="2"/>
              <a:endCxn id="160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19573330-2917-22EC-A282-08DDD04EDD2E}"/>
                </a:ext>
              </a:extLst>
            </p:cNvPr>
            <p:cNvCxnSpPr>
              <a:cxnSpLocks/>
              <a:stCxn id="161" idx="4"/>
              <a:endCxn id="162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8F2126C6-3163-91A7-2139-F219577E0E9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CBB5D55F-6134-03C7-968A-05D524D61D38}"/>
                </a:ext>
              </a:extLst>
            </p:cNvPr>
            <p:cNvCxnSpPr>
              <a:cxnSpLocks/>
              <a:stCxn id="184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0535C569-8E0B-B734-1BB9-3442D878218B}"/>
                </a:ext>
              </a:extLst>
            </p:cNvPr>
            <p:cNvCxnSpPr>
              <a:cxnSpLocks/>
              <a:stCxn id="184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46CC69F5-638F-6A14-72B3-6BFF4760111B}"/>
                </a:ext>
              </a:extLst>
            </p:cNvPr>
            <p:cNvCxnSpPr>
              <a:cxnSpLocks/>
              <a:stCxn id="184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66FA16F4-2ACB-549F-1950-DE5486C14735}"/>
                </a:ext>
              </a:extLst>
            </p:cNvPr>
            <p:cNvCxnSpPr>
              <a:cxnSpLocks/>
              <a:endCxn id="161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236D7BB4-6DC0-827A-CCF1-601F27BF6914}"/>
                </a:ext>
              </a:extLst>
            </p:cNvPr>
            <p:cNvCxnSpPr>
              <a:cxnSpLocks/>
              <a:endCxn id="168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45625C50-ABBA-17D3-6EB7-48D68913C545}"/>
                </a:ext>
              </a:extLst>
            </p:cNvPr>
            <p:cNvCxnSpPr>
              <a:cxnSpLocks/>
              <a:stCxn id="161" idx="1"/>
              <a:endCxn id="191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B284D7D2-8516-419F-02D7-8623E7461469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DAE03EAB-71A7-0F20-6D95-93D346AA1DE0}"/>
                </a:ext>
              </a:extLst>
            </p:cNvPr>
            <p:cNvCxnSpPr>
              <a:cxnSpLocks/>
              <a:stCxn id="191" idx="6"/>
              <a:endCxn id="159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46A6DBC4-AD48-30AE-AF4D-F1202EE83DEB}"/>
                </a:ext>
              </a:extLst>
            </p:cNvPr>
            <p:cNvCxnSpPr>
              <a:cxnSpLocks/>
              <a:endCxn id="191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4" name="Rectangle 193">
            <a:extLst>
              <a:ext uri="{FF2B5EF4-FFF2-40B4-BE49-F238E27FC236}">
                <a16:creationId xmlns:a16="http://schemas.microsoft.com/office/drawing/2014/main" id="{7EC444A7-5F0E-4E3E-08D6-1DCA5B572F89}"/>
              </a:ext>
            </a:extLst>
          </p:cNvPr>
          <p:cNvSpPr/>
          <p:nvPr/>
        </p:nvSpPr>
        <p:spPr>
          <a:xfrm>
            <a:off x="2835965" y="280279"/>
            <a:ext cx="6387547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ANALISA TANGGAPAN RESPONDEN </a:t>
            </a:r>
          </a:p>
        </p:txBody>
      </p:sp>
      <p:sp>
        <p:nvSpPr>
          <p:cNvPr id="195" name="Rounded Rectangle 38">
            <a:extLst>
              <a:ext uri="{FF2B5EF4-FFF2-40B4-BE49-F238E27FC236}">
                <a16:creationId xmlns:a16="http://schemas.microsoft.com/office/drawing/2014/main" id="{C2AAB6BD-3B31-C3BE-7442-3CE0ACCEFCEA}"/>
              </a:ext>
            </a:extLst>
          </p:cNvPr>
          <p:cNvSpPr/>
          <p:nvPr/>
        </p:nvSpPr>
        <p:spPr>
          <a:xfrm rot="16200000">
            <a:off x="5828462" y="-2107317"/>
            <a:ext cx="415809" cy="5181603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7" name="Rectangle: Rounded Corners 196">
                <a:extLst>
                  <a:ext uri="{FF2B5EF4-FFF2-40B4-BE49-F238E27FC236}">
                    <a16:creationId xmlns:a16="http://schemas.microsoft.com/office/drawing/2014/main" id="{8BA95ED2-F06B-707F-A9E0-D1F3B77E9B26}"/>
                  </a:ext>
                </a:extLst>
              </p:cNvPr>
              <p:cNvSpPr/>
              <p:nvPr/>
            </p:nvSpPr>
            <p:spPr>
              <a:xfrm>
                <a:off x="1151307" y="1601843"/>
                <a:ext cx="4456932" cy="5125205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Analisa </a:t>
                </a:r>
                <a:r>
                  <a:rPr lang="en-US" dirty="0" err="1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tanggapan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responden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merupakan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sebuah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gambaran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untuk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mengetahui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secara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deskriptif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mengenai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tanggapan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 yang oleh </a:t>
                </a:r>
                <a:r>
                  <a:rPr lang="en-US" dirty="0" err="1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responden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terhadap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pertanyaan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 yang </a:t>
                </a:r>
                <a:r>
                  <a:rPr lang="en-US" dirty="0" err="1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diberikan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.</a:t>
                </a:r>
              </a:p>
              <a:p>
                <a:pPr algn="just">
                  <a:spcAft>
                    <a:spcPts val="800"/>
                  </a:spcAft>
                </a:pP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𝑅𝑒𝑛𝑡𝑎𝑛𝑔</m:t>
                        </m:r>
                        <m:r>
                          <a:rPr lang="en-ID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ID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𝐵𝑎𝑛𝑦𝑎𝑘</m:t>
                        </m:r>
                        <m:r>
                          <a:rPr lang="en-ID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ID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𝐾𝑒𝑙𝑎𝑠</m:t>
                        </m:r>
                        <m:r>
                          <a:rPr lang="en-ID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ID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𝐼𝑛𝑡𝑒𝑟𝑣𝑎𝑙</m:t>
                        </m:r>
                        <m:r>
                          <a:rPr lang="en-ID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800"/>
                  </a:spcAft>
                </a:pPr>
                <a:r>
                  <a:rPr lang="en-ID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Keterangan</a:t>
                </a: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800"/>
                  </a:spcAft>
                </a:pPr>
                <a:r>
                  <a:rPr lang="en-ID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Rentang</a:t>
                </a: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Nilai </a:t>
                </a:r>
                <a:r>
                  <a:rPr lang="en-ID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Tertinggi</a:t>
                </a: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– Nilai </a:t>
                </a:r>
                <a:r>
                  <a:rPr lang="en-ID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Terendah</a:t>
                </a: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800"/>
                  </a:spcAft>
                </a:pP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Banyak </a:t>
                </a:r>
                <a:r>
                  <a:rPr lang="en-ID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Kelas</a:t>
                </a: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Interval: 5 </a:t>
                </a:r>
              </a:p>
              <a:p>
                <a:pPr algn="just">
                  <a:spcAft>
                    <a:spcPts val="800"/>
                  </a:spcAft>
                </a:pP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Dari </a:t>
                </a:r>
                <a:r>
                  <a:rPr lang="en-ID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penjelasan</a:t>
                </a: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rumus</a:t>
                </a: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diatas</a:t>
                </a: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maka</a:t>
                </a: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hasil</a:t>
                </a: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dari</a:t>
                </a: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interval </a:t>
                </a:r>
                <a:r>
                  <a:rPr lang="en-ID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sebagai</a:t>
                </a: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berikut</a:t>
                </a: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800"/>
                  </a:spcAft>
                </a:pPr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5−1</m:t>
                        </m:r>
                      </m:num>
                      <m:den>
                        <m:r>
                          <a:rPr lang="en-ID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ID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=0,8</m:t>
                    </m:r>
                  </m:oMath>
                </a14:m>
                <a:r>
                  <a:rPr lang="en-ID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/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97" name="Rectangle: Rounded Corners 196">
                <a:extLst>
                  <a:ext uri="{FF2B5EF4-FFF2-40B4-BE49-F238E27FC236}">
                    <a16:creationId xmlns:a16="http://schemas.microsoft.com/office/drawing/2014/main" id="{8BA95ED2-F06B-707F-A9E0-D1F3B77E9B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1307" y="1601843"/>
                <a:ext cx="4456932" cy="5125205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D493C2FE-C026-D815-A2E4-6EDCBD5B8544}"/>
              </a:ext>
            </a:extLst>
          </p:cNvPr>
          <p:cNvSpPr/>
          <p:nvPr/>
        </p:nvSpPr>
        <p:spPr>
          <a:xfrm>
            <a:off x="6340060" y="1608839"/>
            <a:ext cx="4456932" cy="512520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800"/>
              </a:spcAft>
            </a:pP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sampai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1,79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menjelaskan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kategori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sangat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baik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1,80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sampai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2,59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menjelaskan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kategori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baik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2,60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sampai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3,39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menjelaskan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kategori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sedang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3,40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sampai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4,19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menjelaskan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kategori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baik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4,20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sampai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menjelaskan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kategori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sangat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baik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96" name="Picture 195">
            <a:extLst>
              <a:ext uri="{FF2B5EF4-FFF2-40B4-BE49-F238E27FC236}">
                <a16:creationId xmlns:a16="http://schemas.microsoft.com/office/drawing/2014/main" id="{8202A3BF-D4FF-9AAA-5798-EDD6DCACDD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03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2D38F81-8F76-DA49-119B-DEEE220739E7}"/>
              </a:ext>
            </a:extLst>
          </p:cNvPr>
          <p:cNvGrpSpPr/>
          <p:nvPr/>
        </p:nvGrpSpPr>
        <p:grpSpPr>
          <a:xfrm rot="5400000">
            <a:off x="-2877969" y="2753987"/>
            <a:ext cx="6904496" cy="1303536"/>
            <a:chOff x="-106856" y="4156895"/>
            <a:chExt cx="12313397" cy="232471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19CE425A-F813-7209-1D04-BDA1E245B3CB}"/>
                </a:ext>
              </a:extLst>
            </p:cNvPr>
            <p:cNvCxnSpPr>
              <a:cxnSpLocks/>
              <a:stCxn id="65" idx="7"/>
              <a:endCxn id="63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0BC07F2A-F4E9-C0D8-D995-3A36DDBA9661}"/>
                </a:ext>
              </a:extLst>
            </p:cNvPr>
            <p:cNvCxnSpPr>
              <a:cxnSpLocks/>
              <a:stCxn id="63" idx="4"/>
              <a:endCxn id="85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B3F885AF-89DE-1A07-21FA-36C8F93E95E8}"/>
                </a:ext>
              </a:extLst>
            </p:cNvPr>
            <p:cNvCxnSpPr>
              <a:cxnSpLocks/>
              <a:stCxn id="68" idx="2"/>
              <a:endCxn id="83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53DEF2B-2EC9-4D95-0C0C-6CD986373482}"/>
                </a:ext>
              </a:extLst>
            </p:cNvPr>
            <p:cNvCxnSpPr>
              <a:cxnSpLocks/>
              <a:stCxn id="85" idx="5"/>
              <a:endCxn id="68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784D49D-5482-7782-16A3-C5A54C102126}"/>
                </a:ext>
              </a:extLst>
            </p:cNvPr>
            <p:cNvCxnSpPr>
              <a:cxnSpLocks/>
              <a:stCxn id="63" idx="5"/>
              <a:endCxn id="84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08DF8D5-251B-D0C5-3572-D0B9EB7D0963}"/>
                </a:ext>
              </a:extLst>
            </p:cNvPr>
            <p:cNvCxnSpPr>
              <a:cxnSpLocks/>
              <a:stCxn id="68" idx="0"/>
              <a:endCxn id="84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4194234-A6AB-F7DE-CD40-53800FAA5220}"/>
                </a:ext>
              </a:extLst>
            </p:cNvPr>
            <p:cNvCxnSpPr>
              <a:cxnSpLocks/>
              <a:stCxn id="85" idx="3"/>
              <a:endCxn id="83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24D333F-7928-8066-5D1C-CEFA7EF136E2}"/>
                </a:ext>
              </a:extLst>
            </p:cNvPr>
            <p:cNvCxnSpPr>
              <a:cxnSpLocks/>
              <a:stCxn id="63" idx="6"/>
              <a:endCxn id="70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411ED10-25A4-21D4-A7C4-8661530D3292}"/>
                </a:ext>
              </a:extLst>
            </p:cNvPr>
            <p:cNvCxnSpPr>
              <a:cxnSpLocks/>
              <a:stCxn id="68" idx="7"/>
              <a:endCxn id="70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609FDB6-91BC-22BF-46BC-7FB997DFF702}"/>
                </a:ext>
              </a:extLst>
            </p:cNvPr>
            <p:cNvCxnSpPr>
              <a:cxnSpLocks/>
              <a:stCxn id="85" idx="6"/>
              <a:endCxn id="84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ACC02AC-E29B-05F6-4666-630822F1731C}"/>
                </a:ext>
              </a:extLst>
            </p:cNvPr>
            <p:cNvCxnSpPr>
              <a:cxnSpLocks/>
              <a:stCxn id="67" idx="0"/>
              <a:endCxn id="83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EE1C17A-EAC6-7216-404E-B7B4E3614E1D}"/>
                </a:ext>
              </a:extLst>
            </p:cNvPr>
            <p:cNvCxnSpPr>
              <a:cxnSpLocks/>
              <a:stCxn id="84" idx="6"/>
              <a:endCxn id="70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60C8E1A-30D6-3D65-59C8-E9CE4443AA1C}"/>
                </a:ext>
              </a:extLst>
            </p:cNvPr>
            <p:cNvCxnSpPr>
              <a:cxnSpLocks/>
              <a:stCxn id="69" idx="0"/>
              <a:endCxn id="70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B2D672C-3825-1E29-2B30-BF81F53B8915}"/>
                </a:ext>
              </a:extLst>
            </p:cNvPr>
            <p:cNvCxnSpPr>
              <a:cxnSpLocks/>
              <a:stCxn id="72" idx="1"/>
              <a:endCxn id="70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F84711D-DC61-5DDE-E41E-8C2BCFB6DB57}"/>
                </a:ext>
              </a:extLst>
            </p:cNvPr>
            <p:cNvCxnSpPr>
              <a:cxnSpLocks/>
              <a:stCxn id="72" idx="0"/>
              <a:endCxn id="71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65532C3-9700-317C-B249-1058A96BAFEA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AA95983-DD95-965F-865F-7AB60CBBD99E}"/>
                </a:ext>
              </a:extLst>
            </p:cNvPr>
            <p:cNvCxnSpPr>
              <a:cxnSpLocks/>
              <a:stCxn id="71" idx="7"/>
              <a:endCxn id="79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FA12E61-5B45-AE1B-3E69-211E6C734611}"/>
                </a:ext>
              </a:extLst>
            </p:cNvPr>
            <p:cNvCxnSpPr>
              <a:cxnSpLocks/>
              <a:stCxn id="71" idx="6"/>
              <a:endCxn id="78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3E024D9-12A7-326B-69CA-5641AC880825}"/>
                </a:ext>
              </a:extLst>
            </p:cNvPr>
            <p:cNvCxnSpPr>
              <a:cxnSpLocks/>
              <a:stCxn id="78" idx="7"/>
              <a:endCxn id="79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4300DA8-CA1B-A4FA-8272-0FD843CE4ABF}"/>
                </a:ext>
              </a:extLst>
            </p:cNvPr>
            <p:cNvCxnSpPr>
              <a:cxnSpLocks/>
              <a:stCxn id="64" idx="0"/>
              <a:endCxn id="63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DFFBCF1-B595-613A-4790-C4E8AB11B29A}"/>
                </a:ext>
              </a:extLst>
            </p:cNvPr>
            <p:cNvCxnSpPr>
              <a:cxnSpLocks/>
              <a:stCxn id="83" idx="2"/>
              <a:endCxn id="64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36AF5AE-9F7A-6E93-A045-4837081F1AFD}"/>
                </a:ext>
              </a:extLst>
            </p:cNvPr>
            <p:cNvCxnSpPr>
              <a:cxnSpLocks/>
              <a:stCxn id="67" idx="1"/>
              <a:endCxn id="64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E4A6782-C7F7-BDD0-3898-B1D9FEB6C152}"/>
                </a:ext>
              </a:extLst>
            </p:cNvPr>
            <p:cNvCxnSpPr>
              <a:cxnSpLocks/>
              <a:stCxn id="66" idx="7"/>
              <a:endCxn id="64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5CB19FD-578A-3C46-64AD-EAD2FAA6EA5F}"/>
                </a:ext>
              </a:extLst>
            </p:cNvPr>
            <p:cNvCxnSpPr>
              <a:cxnSpLocks/>
              <a:stCxn id="65" idx="6"/>
              <a:endCxn id="64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4BD4A1B-7F63-24C7-1768-2A3FEB50568D}"/>
                </a:ext>
              </a:extLst>
            </p:cNvPr>
            <p:cNvCxnSpPr>
              <a:cxnSpLocks/>
              <a:stCxn id="88" idx="7"/>
              <a:endCxn id="65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D004E506-E3D7-E7CD-9C47-7E7959F07EC3}"/>
                </a:ext>
              </a:extLst>
            </p:cNvPr>
            <p:cNvCxnSpPr>
              <a:cxnSpLocks/>
              <a:stCxn id="88" idx="6"/>
              <a:endCxn id="66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76992A5-1D2A-1291-CECC-A51C81392FBB}"/>
                </a:ext>
              </a:extLst>
            </p:cNvPr>
            <p:cNvCxnSpPr>
              <a:cxnSpLocks/>
              <a:stCxn id="88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848E059-95A1-C046-214E-F8B38D1E4E6E}"/>
                </a:ext>
              </a:extLst>
            </p:cNvPr>
            <p:cNvCxnSpPr>
              <a:cxnSpLocks/>
              <a:stCxn id="66" idx="6"/>
              <a:endCxn id="67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237521D-4BA6-06F9-E913-390FFA2A5594}"/>
                </a:ext>
              </a:extLst>
            </p:cNvPr>
            <p:cNvCxnSpPr>
              <a:cxnSpLocks/>
              <a:stCxn id="67" idx="6"/>
              <a:endCxn id="68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5E51C761-6AE7-297F-D087-AE7A0660A37E}"/>
                </a:ext>
              </a:extLst>
            </p:cNvPr>
            <p:cNvCxnSpPr>
              <a:cxnSpLocks/>
              <a:stCxn id="69" idx="2"/>
              <a:endCxn id="68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101F1BF-AD77-9601-19F2-9C175B95E068}"/>
                </a:ext>
              </a:extLst>
            </p:cNvPr>
            <p:cNvCxnSpPr>
              <a:cxnSpLocks/>
              <a:endCxn id="68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50EE604-A996-6A6C-D0E1-EC551B675DC5}"/>
                </a:ext>
              </a:extLst>
            </p:cNvPr>
            <p:cNvCxnSpPr>
              <a:cxnSpLocks/>
              <a:endCxn id="68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57923ED-B22B-91BF-4F90-A6D2875D40C5}"/>
                </a:ext>
              </a:extLst>
            </p:cNvPr>
            <p:cNvCxnSpPr>
              <a:cxnSpLocks/>
              <a:endCxn id="69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61BA4CC-3C2A-595A-AFE7-6908B7A3A134}"/>
                </a:ext>
              </a:extLst>
            </p:cNvPr>
            <p:cNvCxnSpPr>
              <a:cxnSpLocks/>
              <a:stCxn id="72" idx="2"/>
              <a:endCxn id="69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90A954A-2989-7097-4B0F-F69E5782F97A}"/>
                </a:ext>
              </a:extLst>
            </p:cNvPr>
            <p:cNvCxnSpPr>
              <a:cxnSpLocks/>
              <a:stCxn id="72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69E41348-2D28-B5D0-FE05-1B8FD6C186EB}"/>
                </a:ext>
              </a:extLst>
            </p:cNvPr>
            <p:cNvCxnSpPr>
              <a:cxnSpLocks/>
              <a:stCxn id="73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65EB947-6240-83EA-D2D5-4B56C657373A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8D54CB9-37DA-C80E-376F-65ED779AA3DB}"/>
                </a:ext>
              </a:extLst>
            </p:cNvPr>
            <p:cNvCxnSpPr>
              <a:cxnSpLocks/>
              <a:stCxn id="78" idx="4"/>
              <a:endCxn id="73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067057C-D6A0-9C9A-57AB-C276179C0FC9}"/>
                </a:ext>
              </a:extLst>
            </p:cNvPr>
            <p:cNvCxnSpPr>
              <a:cxnSpLocks/>
              <a:stCxn id="77" idx="3"/>
              <a:endCxn id="73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989D92-175A-D2AE-4055-0F3EE5F57A84}"/>
                </a:ext>
              </a:extLst>
            </p:cNvPr>
            <p:cNvCxnSpPr>
              <a:cxnSpLocks/>
              <a:stCxn id="77" idx="2"/>
              <a:endCxn id="78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792B2728-6DEC-71A0-83CC-D50447F20016}"/>
                </a:ext>
              </a:extLst>
            </p:cNvPr>
            <p:cNvCxnSpPr>
              <a:cxnSpLocks/>
              <a:stCxn id="77" idx="1"/>
              <a:endCxn id="79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32A3C979-8283-7AF6-2471-825107EF711F}"/>
                </a:ext>
              </a:extLst>
            </p:cNvPr>
            <p:cNvCxnSpPr>
              <a:cxnSpLocks/>
              <a:stCxn id="75" idx="1"/>
              <a:endCxn id="79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1C31FB05-8D2E-4B02-E45C-EE6E8F1062BC}"/>
                </a:ext>
              </a:extLst>
            </p:cNvPr>
            <p:cNvCxnSpPr>
              <a:cxnSpLocks/>
              <a:stCxn id="75" idx="0"/>
              <a:endCxn id="76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9BBC7CB9-7138-5773-65A0-CEF6506F0355}"/>
                </a:ext>
              </a:extLst>
            </p:cNvPr>
            <p:cNvCxnSpPr>
              <a:cxnSpLocks/>
              <a:stCxn id="81" idx="0"/>
              <a:endCxn id="80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37357666-2A7E-D2CB-A4F3-98EB0B7AD182}"/>
                </a:ext>
              </a:extLst>
            </p:cNvPr>
            <p:cNvCxnSpPr>
              <a:cxnSpLocks/>
              <a:endCxn id="80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9FA87553-1BE0-442C-C35A-C87A2AE00DB5}"/>
                </a:ext>
              </a:extLst>
            </p:cNvPr>
            <p:cNvCxnSpPr>
              <a:cxnSpLocks/>
              <a:endCxn id="81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40D4FF05-6F65-E614-63BF-9B7B73969A05}"/>
                </a:ext>
              </a:extLst>
            </p:cNvPr>
            <p:cNvCxnSpPr>
              <a:cxnSpLocks/>
              <a:endCxn id="82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44465FF7-3911-687A-5BD9-1C1E3FD7FD9D}"/>
                </a:ext>
              </a:extLst>
            </p:cNvPr>
            <p:cNvCxnSpPr>
              <a:cxnSpLocks/>
              <a:stCxn id="82" idx="3"/>
              <a:endCxn id="74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BD05CBB-10FE-495F-6A51-084966AE94E1}"/>
                </a:ext>
              </a:extLst>
            </p:cNvPr>
            <p:cNvCxnSpPr>
              <a:cxnSpLocks/>
              <a:stCxn id="82" idx="1"/>
              <a:endCxn id="75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33054D90-7E7C-00EB-E72A-5B83B0C00D47}"/>
                </a:ext>
              </a:extLst>
            </p:cNvPr>
            <p:cNvCxnSpPr>
              <a:cxnSpLocks/>
              <a:stCxn id="81" idx="2"/>
              <a:endCxn id="75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73F37A55-39A6-1DC3-129F-C276CEBA5B79}"/>
                </a:ext>
              </a:extLst>
            </p:cNvPr>
            <p:cNvCxnSpPr>
              <a:cxnSpLocks/>
              <a:stCxn id="80" idx="3"/>
              <a:endCxn id="75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B069E2EE-B80C-39A8-242B-B658F086E8F2}"/>
                </a:ext>
              </a:extLst>
            </p:cNvPr>
            <p:cNvCxnSpPr>
              <a:cxnSpLocks/>
              <a:stCxn id="80" idx="2"/>
              <a:endCxn id="76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69BA62FC-8683-25BB-27CF-9566F71EF3ED}"/>
                </a:ext>
              </a:extLst>
            </p:cNvPr>
            <p:cNvCxnSpPr>
              <a:cxnSpLocks/>
              <a:stCxn id="76" idx="1"/>
              <a:endCxn id="79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47A2FCD3-7242-B728-A742-AA2FF3344605}"/>
                </a:ext>
              </a:extLst>
            </p:cNvPr>
            <p:cNvCxnSpPr>
              <a:cxnSpLocks/>
              <a:stCxn id="75" idx="2"/>
              <a:endCxn id="77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21995312-737B-9087-50B3-AC0571094AF4}"/>
                </a:ext>
              </a:extLst>
            </p:cNvPr>
            <p:cNvCxnSpPr>
              <a:cxnSpLocks/>
              <a:stCxn id="74" idx="1"/>
              <a:endCxn id="77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44CB13B5-242A-F876-971F-64EEF05FE398}"/>
                </a:ext>
              </a:extLst>
            </p:cNvPr>
            <p:cNvCxnSpPr>
              <a:cxnSpLocks/>
              <a:stCxn id="77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3F2A4A3F-9ABC-E9C3-ACFB-48DDD91C5AC0}"/>
                </a:ext>
              </a:extLst>
            </p:cNvPr>
            <p:cNvCxnSpPr>
              <a:cxnSpLocks/>
              <a:stCxn id="73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F037D268-7D16-EB88-5C6D-5AA13D6DB3BD}"/>
                </a:ext>
              </a:extLst>
            </p:cNvPr>
            <p:cNvCxnSpPr>
              <a:cxnSpLocks/>
              <a:stCxn id="74" idx="7"/>
              <a:endCxn id="75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C42276BE-2E4D-F593-C154-26CC43A30791}"/>
                </a:ext>
              </a:extLst>
            </p:cNvPr>
            <p:cNvCxnSpPr>
              <a:cxnSpLocks/>
              <a:stCxn id="72" idx="7"/>
              <a:endCxn id="78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99273F1A-95A9-F934-199A-5FA2884E0C41}"/>
                </a:ext>
              </a:extLst>
            </p:cNvPr>
            <p:cNvCxnSpPr>
              <a:cxnSpLocks/>
              <a:stCxn id="82" idx="7"/>
              <a:endCxn id="81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1D0E0A17-636F-41AA-CB17-65D035CA6649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69BC7003-0FA4-AABA-2D42-1070C9FC6AD9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1D1BBEE3-507A-0BF1-76B4-F2839D40C722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7B095D69-92D7-F55E-EEBB-497AC975062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CAD8C35F-94C8-CD47-7513-284BA1F50FF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93BA410D-07C3-E62B-DA8D-9FAB459C1664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D7C01561-BB17-54CC-48BE-906500E2E2C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93F55EF-C6E5-B79D-66DF-379FD1F4ABE7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3A52D41-1BE3-9B9B-3EA2-21CCFC2E0D9C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54B55AAA-C663-23A5-2933-2D000111966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86A1662C-1D85-28CE-475D-2AC6D4B4C13A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AE584ACB-30E4-C426-2290-99B701A1012F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F8A4BDD9-F51A-0547-6CA0-4F771E0DB111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305B696B-330B-6039-E2FC-D37D343614BB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CB0419B5-87FF-4143-0690-AA28E0258348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B4AF8477-9286-28C4-D536-887CF1B3B703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373BDF95-D3EE-67E0-3CB0-AD079523423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39249341-6F13-CB46-4A68-BD27F9B582FF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7DF11702-7B07-00E2-DA86-A866E0D26566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A72F4FCB-6C30-1E62-2657-77E5622DA94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ECDECC28-7E64-5076-9558-35BDECEE884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4DDC1537-137D-370B-C75B-46FF628B856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447E777B-47B3-3634-AFD6-7B9B80C5BA9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614472FD-6C5C-0240-3F98-FDBE285E53B2}"/>
                </a:ext>
              </a:extLst>
            </p:cNvPr>
            <p:cNvCxnSpPr>
              <a:cxnSpLocks/>
              <a:stCxn id="85" idx="2"/>
              <a:endCxn id="64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2BBC917A-483F-FB92-2AED-B9CCA7453D14}"/>
                </a:ext>
              </a:extLst>
            </p:cNvPr>
            <p:cNvCxnSpPr>
              <a:cxnSpLocks/>
              <a:stCxn id="65" idx="4"/>
              <a:endCxn id="66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F009A742-30A2-0DA3-51F6-634D0CDBBA9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436A4569-0C64-985E-759A-3E9ED04D4D19}"/>
                </a:ext>
              </a:extLst>
            </p:cNvPr>
            <p:cNvCxnSpPr>
              <a:cxnSpLocks/>
              <a:stCxn id="88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6201E89D-DE68-7F6E-7E55-1087F8E6E0AC}"/>
                </a:ext>
              </a:extLst>
            </p:cNvPr>
            <p:cNvCxnSpPr>
              <a:cxnSpLocks/>
              <a:stCxn id="88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2AC4FEB0-3E90-8F55-17E7-D692ACAA8662}"/>
                </a:ext>
              </a:extLst>
            </p:cNvPr>
            <p:cNvCxnSpPr>
              <a:cxnSpLocks/>
              <a:stCxn id="88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6A64D6A4-125B-E2FE-AD79-F9CBAB732658}"/>
                </a:ext>
              </a:extLst>
            </p:cNvPr>
            <p:cNvCxnSpPr>
              <a:cxnSpLocks/>
              <a:endCxn id="65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522454AD-DFB2-7739-BC13-CEA7ADC51179}"/>
                </a:ext>
              </a:extLst>
            </p:cNvPr>
            <p:cNvCxnSpPr>
              <a:cxnSpLocks/>
              <a:endCxn id="72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E66AF134-302C-03B8-7242-243824BE271E}"/>
                </a:ext>
              </a:extLst>
            </p:cNvPr>
            <p:cNvCxnSpPr>
              <a:cxnSpLocks/>
              <a:stCxn id="65" idx="1"/>
              <a:endCxn id="95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063A81E0-A161-AF19-8D80-EB4CC7E43226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F531B2C1-624C-B55E-113F-F39BD0BAB146}"/>
                </a:ext>
              </a:extLst>
            </p:cNvPr>
            <p:cNvCxnSpPr>
              <a:cxnSpLocks/>
              <a:stCxn id="95" idx="6"/>
              <a:endCxn id="63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32635755-1969-B4C4-EFB0-918C969C8587}"/>
                </a:ext>
              </a:extLst>
            </p:cNvPr>
            <p:cNvCxnSpPr>
              <a:cxnSpLocks/>
              <a:endCxn id="95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38917153-4842-D598-C0D1-06C8AECFDAEA}"/>
              </a:ext>
            </a:extLst>
          </p:cNvPr>
          <p:cNvGrpSpPr/>
          <p:nvPr/>
        </p:nvGrpSpPr>
        <p:grpSpPr>
          <a:xfrm rot="16200000">
            <a:off x="8087983" y="2800480"/>
            <a:ext cx="6904496" cy="1303536"/>
            <a:chOff x="-106856" y="4156895"/>
            <a:chExt cx="12313397" cy="2324710"/>
          </a:xfrm>
        </p:grpSpPr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A738B629-D269-6CB0-F3CB-9E833759A36B}"/>
                </a:ext>
              </a:extLst>
            </p:cNvPr>
            <p:cNvCxnSpPr>
              <a:cxnSpLocks/>
              <a:stCxn id="161" idx="7"/>
              <a:endCxn id="159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255D7FA4-96C6-012E-6C21-56BCE9171E97}"/>
                </a:ext>
              </a:extLst>
            </p:cNvPr>
            <p:cNvCxnSpPr>
              <a:cxnSpLocks/>
              <a:stCxn id="159" idx="4"/>
              <a:endCxn id="181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D3713949-D954-B510-207B-A5C38FC076C5}"/>
                </a:ext>
              </a:extLst>
            </p:cNvPr>
            <p:cNvCxnSpPr>
              <a:cxnSpLocks/>
              <a:stCxn id="164" idx="2"/>
              <a:endCxn id="179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554892C3-9169-5120-1F5C-E50C7ECC96EB}"/>
                </a:ext>
              </a:extLst>
            </p:cNvPr>
            <p:cNvCxnSpPr>
              <a:cxnSpLocks/>
              <a:stCxn id="181" idx="5"/>
              <a:endCxn id="164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93975DD1-CBBC-F21C-FB5B-EFA4BBAD3DEF}"/>
                </a:ext>
              </a:extLst>
            </p:cNvPr>
            <p:cNvCxnSpPr>
              <a:cxnSpLocks/>
              <a:stCxn id="159" idx="5"/>
              <a:endCxn id="180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EAE894FE-041D-79F3-44D7-B12E69731497}"/>
                </a:ext>
              </a:extLst>
            </p:cNvPr>
            <p:cNvCxnSpPr>
              <a:cxnSpLocks/>
              <a:stCxn id="164" idx="0"/>
              <a:endCxn id="180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B1F65837-5A07-17FC-9AE2-A4E67C88B686}"/>
                </a:ext>
              </a:extLst>
            </p:cNvPr>
            <p:cNvCxnSpPr>
              <a:cxnSpLocks/>
              <a:stCxn id="181" idx="3"/>
              <a:endCxn id="179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E2D35D67-4C0E-8C1D-0680-854E526FF737}"/>
                </a:ext>
              </a:extLst>
            </p:cNvPr>
            <p:cNvCxnSpPr>
              <a:cxnSpLocks/>
              <a:stCxn id="159" idx="6"/>
              <a:endCxn id="166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AEED52F6-1406-CEBE-8C56-76CDC4FFF6A6}"/>
                </a:ext>
              </a:extLst>
            </p:cNvPr>
            <p:cNvCxnSpPr>
              <a:cxnSpLocks/>
              <a:stCxn id="164" idx="7"/>
              <a:endCxn id="166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515B0900-B4E8-1E6E-0D86-C610F1527881}"/>
                </a:ext>
              </a:extLst>
            </p:cNvPr>
            <p:cNvCxnSpPr>
              <a:cxnSpLocks/>
              <a:stCxn id="181" idx="6"/>
              <a:endCxn id="180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AE8F5936-738F-7D44-B995-7B2EF20ED4EF}"/>
                </a:ext>
              </a:extLst>
            </p:cNvPr>
            <p:cNvCxnSpPr>
              <a:cxnSpLocks/>
              <a:stCxn id="163" idx="0"/>
              <a:endCxn id="179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C04CFC5F-B53D-36C1-2B25-2C5C9CF665AE}"/>
                </a:ext>
              </a:extLst>
            </p:cNvPr>
            <p:cNvCxnSpPr>
              <a:cxnSpLocks/>
              <a:stCxn id="180" idx="6"/>
              <a:endCxn id="166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F668CA8-7490-0146-C6E5-531DCEC07494}"/>
                </a:ext>
              </a:extLst>
            </p:cNvPr>
            <p:cNvCxnSpPr>
              <a:cxnSpLocks/>
              <a:stCxn id="165" idx="0"/>
              <a:endCxn id="166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15B0CE88-264D-8333-CFF4-025C21B62903}"/>
                </a:ext>
              </a:extLst>
            </p:cNvPr>
            <p:cNvCxnSpPr>
              <a:cxnSpLocks/>
              <a:stCxn id="168" idx="1"/>
              <a:endCxn id="166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2CDA6B22-5A2A-7D24-EEC8-75A22FB41934}"/>
                </a:ext>
              </a:extLst>
            </p:cNvPr>
            <p:cNvCxnSpPr>
              <a:cxnSpLocks/>
              <a:stCxn id="168" idx="0"/>
              <a:endCxn id="167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9CC62C40-F5E7-75A3-F80D-B5371955C780}"/>
                </a:ext>
              </a:extLst>
            </p:cNvPr>
            <p:cNvCxnSpPr>
              <a:cxnSpLocks/>
              <a:stCxn id="167" idx="2"/>
              <a:endCxn id="166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B43FCEB9-45EA-BBA4-0553-4A1E518EE9C1}"/>
                </a:ext>
              </a:extLst>
            </p:cNvPr>
            <p:cNvCxnSpPr>
              <a:cxnSpLocks/>
              <a:stCxn id="167" idx="7"/>
              <a:endCxn id="175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75B8DC51-C263-0D9F-4DB6-71BA1F55FDBD}"/>
                </a:ext>
              </a:extLst>
            </p:cNvPr>
            <p:cNvCxnSpPr>
              <a:cxnSpLocks/>
              <a:stCxn id="167" idx="6"/>
              <a:endCxn id="174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D212E8B3-B72A-4706-935B-4D8CEACF44C5}"/>
                </a:ext>
              </a:extLst>
            </p:cNvPr>
            <p:cNvCxnSpPr>
              <a:cxnSpLocks/>
              <a:stCxn id="174" idx="7"/>
              <a:endCxn id="175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5AFD18EB-6691-70EF-0D0E-B1D90B615013}"/>
                </a:ext>
              </a:extLst>
            </p:cNvPr>
            <p:cNvCxnSpPr>
              <a:cxnSpLocks/>
              <a:stCxn id="160" idx="0"/>
              <a:endCxn id="159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AA371C58-F4EC-DEB5-7B4D-E5981163E671}"/>
                </a:ext>
              </a:extLst>
            </p:cNvPr>
            <p:cNvCxnSpPr>
              <a:cxnSpLocks/>
              <a:stCxn id="179" idx="2"/>
              <a:endCxn id="160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A0E0D592-12F1-13C6-8AC8-DCE37F1DDC64}"/>
                </a:ext>
              </a:extLst>
            </p:cNvPr>
            <p:cNvCxnSpPr>
              <a:cxnSpLocks/>
              <a:stCxn id="163" idx="1"/>
              <a:endCxn id="160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851ADFB6-02F1-5760-7782-009ABAEF2D62}"/>
                </a:ext>
              </a:extLst>
            </p:cNvPr>
            <p:cNvCxnSpPr>
              <a:cxnSpLocks/>
              <a:stCxn id="162" idx="7"/>
              <a:endCxn id="160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E6AB47E0-7467-6C6F-52D1-22963C28CF53}"/>
                </a:ext>
              </a:extLst>
            </p:cNvPr>
            <p:cNvCxnSpPr>
              <a:cxnSpLocks/>
              <a:stCxn id="161" idx="6"/>
              <a:endCxn id="160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CD0FF8A8-7275-8B79-9A85-E28E1FC61C2E}"/>
                </a:ext>
              </a:extLst>
            </p:cNvPr>
            <p:cNvCxnSpPr>
              <a:cxnSpLocks/>
              <a:stCxn id="184" idx="7"/>
              <a:endCxn id="161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519B57E2-935D-97C6-2744-AE5F8AD00EF9}"/>
                </a:ext>
              </a:extLst>
            </p:cNvPr>
            <p:cNvCxnSpPr>
              <a:cxnSpLocks/>
              <a:stCxn id="184" idx="6"/>
              <a:endCxn id="162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10E6BEE9-B69E-0D15-68E2-3D46ECD628DC}"/>
                </a:ext>
              </a:extLst>
            </p:cNvPr>
            <p:cNvCxnSpPr>
              <a:cxnSpLocks/>
              <a:stCxn id="184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D9222AE2-2DDC-1254-96C5-D415A76F9674}"/>
                </a:ext>
              </a:extLst>
            </p:cNvPr>
            <p:cNvCxnSpPr>
              <a:cxnSpLocks/>
              <a:stCxn id="162" idx="6"/>
              <a:endCxn id="163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7630DEB8-6541-838C-D05B-0C6DFBD88281}"/>
                </a:ext>
              </a:extLst>
            </p:cNvPr>
            <p:cNvCxnSpPr>
              <a:cxnSpLocks/>
              <a:stCxn id="163" idx="6"/>
              <a:endCxn id="164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9CE99470-3AB0-425C-572F-C92134E2D7D5}"/>
                </a:ext>
              </a:extLst>
            </p:cNvPr>
            <p:cNvCxnSpPr>
              <a:cxnSpLocks/>
              <a:stCxn id="165" idx="2"/>
              <a:endCxn id="164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59613F15-6D9B-E200-80D4-1007E7E4955C}"/>
                </a:ext>
              </a:extLst>
            </p:cNvPr>
            <p:cNvCxnSpPr>
              <a:cxnSpLocks/>
              <a:endCxn id="164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8D41EE5B-2337-B906-79B3-517EF9BECD43}"/>
                </a:ext>
              </a:extLst>
            </p:cNvPr>
            <p:cNvCxnSpPr>
              <a:cxnSpLocks/>
              <a:endCxn id="164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279FEC58-458B-315D-D6D5-94190D334B29}"/>
                </a:ext>
              </a:extLst>
            </p:cNvPr>
            <p:cNvCxnSpPr>
              <a:cxnSpLocks/>
              <a:endCxn id="165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9B10765A-D616-3576-4C5B-B531E143A517}"/>
                </a:ext>
              </a:extLst>
            </p:cNvPr>
            <p:cNvCxnSpPr>
              <a:cxnSpLocks/>
              <a:stCxn id="168" idx="2"/>
              <a:endCxn id="165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BB98C2B5-7714-8871-DCBA-24AC35CA5861}"/>
                </a:ext>
              </a:extLst>
            </p:cNvPr>
            <p:cNvCxnSpPr>
              <a:cxnSpLocks/>
              <a:stCxn id="168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997DBDED-5F95-61B7-4C38-F6CC6D773910}"/>
                </a:ext>
              </a:extLst>
            </p:cNvPr>
            <p:cNvCxnSpPr>
              <a:cxnSpLocks/>
              <a:stCxn id="169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345454F6-75F2-71FC-2CCA-4CBCBBF82245}"/>
                </a:ext>
              </a:extLst>
            </p:cNvPr>
            <p:cNvCxnSpPr>
              <a:cxnSpLocks/>
              <a:stCxn id="169" idx="2"/>
              <a:endCxn id="168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0128BBDB-4084-EFFB-57AB-81FF03AD7736}"/>
                </a:ext>
              </a:extLst>
            </p:cNvPr>
            <p:cNvCxnSpPr>
              <a:cxnSpLocks/>
              <a:stCxn id="174" idx="4"/>
              <a:endCxn id="169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7886D889-F9D2-BE10-3003-3710E38D27E2}"/>
                </a:ext>
              </a:extLst>
            </p:cNvPr>
            <p:cNvCxnSpPr>
              <a:cxnSpLocks/>
              <a:stCxn id="173" idx="3"/>
              <a:endCxn id="169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7679C4DE-9FDA-A242-CA30-8F8EA2F8B00E}"/>
                </a:ext>
              </a:extLst>
            </p:cNvPr>
            <p:cNvCxnSpPr>
              <a:cxnSpLocks/>
              <a:stCxn id="173" idx="2"/>
              <a:endCxn id="174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BAAB90C2-99F7-21D7-2DDC-A26C7B7AD360}"/>
                </a:ext>
              </a:extLst>
            </p:cNvPr>
            <p:cNvCxnSpPr>
              <a:cxnSpLocks/>
              <a:stCxn id="173" idx="1"/>
              <a:endCxn id="175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874EFC07-C8AA-07EF-0BE2-1A1C201A0B9C}"/>
                </a:ext>
              </a:extLst>
            </p:cNvPr>
            <p:cNvCxnSpPr>
              <a:cxnSpLocks/>
              <a:stCxn id="171" idx="1"/>
              <a:endCxn id="175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06AE5ADA-CF65-9212-9BB8-934F19434DCA}"/>
                </a:ext>
              </a:extLst>
            </p:cNvPr>
            <p:cNvCxnSpPr>
              <a:cxnSpLocks/>
              <a:stCxn id="171" idx="0"/>
              <a:endCxn id="172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2981A6D5-67D8-C22F-7E12-65C0484C054E}"/>
                </a:ext>
              </a:extLst>
            </p:cNvPr>
            <p:cNvCxnSpPr>
              <a:cxnSpLocks/>
              <a:stCxn id="177" idx="0"/>
              <a:endCxn id="176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2AA89B84-B1CB-205F-71EC-70414A98848A}"/>
                </a:ext>
              </a:extLst>
            </p:cNvPr>
            <p:cNvCxnSpPr>
              <a:cxnSpLocks/>
              <a:endCxn id="176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AC0F6026-737E-E450-68FA-908D11084863}"/>
                </a:ext>
              </a:extLst>
            </p:cNvPr>
            <p:cNvCxnSpPr>
              <a:cxnSpLocks/>
              <a:endCxn id="177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27C9F00D-B1FA-E8FC-D40D-2CF90795A2C5}"/>
                </a:ext>
              </a:extLst>
            </p:cNvPr>
            <p:cNvCxnSpPr>
              <a:cxnSpLocks/>
              <a:endCxn id="178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57A39FBE-5C5B-E0D7-2598-F7B59682D15A}"/>
                </a:ext>
              </a:extLst>
            </p:cNvPr>
            <p:cNvCxnSpPr>
              <a:cxnSpLocks/>
              <a:stCxn id="178" idx="3"/>
              <a:endCxn id="170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3EA12C21-D58E-B3CB-A300-21103EC69CAC}"/>
                </a:ext>
              </a:extLst>
            </p:cNvPr>
            <p:cNvCxnSpPr>
              <a:cxnSpLocks/>
              <a:stCxn id="178" idx="1"/>
              <a:endCxn id="171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3EBFF1A1-264A-636F-FE5E-6E3BF4F7C368}"/>
                </a:ext>
              </a:extLst>
            </p:cNvPr>
            <p:cNvCxnSpPr>
              <a:cxnSpLocks/>
              <a:stCxn id="177" idx="2"/>
              <a:endCxn id="171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748368A5-6FDE-FA86-BB90-ED4F77CB5CF7}"/>
                </a:ext>
              </a:extLst>
            </p:cNvPr>
            <p:cNvCxnSpPr>
              <a:cxnSpLocks/>
              <a:stCxn id="176" idx="3"/>
              <a:endCxn id="171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7A2E2739-D13B-0722-F0BA-C24D477E86FA}"/>
                </a:ext>
              </a:extLst>
            </p:cNvPr>
            <p:cNvCxnSpPr>
              <a:cxnSpLocks/>
              <a:stCxn id="176" idx="2"/>
              <a:endCxn id="172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568AC85C-715E-A7D0-AAFC-EA388A7FB518}"/>
                </a:ext>
              </a:extLst>
            </p:cNvPr>
            <p:cNvCxnSpPr>
              <a:cxnSpLocks/>
              <a:stCxn id="172" idx="1"/>
              <a:endCxn id="175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E09984-5113-B933-E69C-6D323CB3803B}"/>
                </a:ext>
              </a:extLst>
            </p:cNvPr>
            <p:cNvCxnSpPr>
              <a:cxnSpLocks/>
              <a:stCxn id="171" idx="2"/>
              <a:endCxn id="173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7F7727D1-DD19-C618-FE26-862760E7C597}"/>
                </a:ext>
              </a:extLst>
            </p:cNvPr>
            <p:cNvCxnSpPr>
              <a:cxnSpLocks/>
              <a:stCxn id="170" idx="1"/>
              <a:endCxn id="173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17611D2E-E48A-CF0C-5AB8-D53170CC47A6}"/>
                </a:ext>
              </a:extLst>
            </p:cNvPr>
            <p:cNvCxnSpPr>
              <a:cxnSpLocks/>
              <a:stCxn id="173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E276DD1F-3095-6EFA-75C9-81ADC7544314}"/>
                </a:ext>
              </a:extLst>
            </p:cNvPr>
            <p:cNvCxnSpPr>
              <a:cxnSpLocks/>
              <a:stCxn id="169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5C29A0EC-4927-2126-E2B6-27FDEFE476CF}"/>
                </a:ext>
              </a:extLst>
            </p:cNvPr>
            <p:cNvCxnSpPr>
              <a:cxnSpLocks/>
              <a:stCxn id="170" idx="7"/>
              <a:endCxn id="171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F8FC069E-A9E0-2682-1D06-AA8690F22B92}"/>
                </a:ext>
              </a:extLst>
            </p:cNvPr>
            <p:cNvCxnSpPr>
              <a:cxnSpLocks/>
              <a:stCxn id="168" idx="7"/>
              <a:endCxn id="174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E98153EA-D2E9-0E1F-A7C5-FBF2E83C03A5}"/>
                </a:ext>
              </a:extLst>
            </p:cNvPr>
            <p:cNvCxnSpPr>
              <a:cxnSpLocks/>
              <a:stCxn id="178" idx="7"/>
              <a:endCxn id="177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1533CF1D-CB80-67AC-C345-5FDF83ADCAB2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6F702B47-E5BB-FFD3-44C3-9CF77D4471E3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83A88423-92DA-60CA-A564-7CECBF469443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968E3575-E3C4-5641-61A2-9273CAF7203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BF2AEAC8-B5B8-9D02-BE71-B5655E1D8D6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93FCB779-546E-5080-C7F7-67846C72CF95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1A066D14-8BE1-BF11-C417-FF2261E4959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B1608C7E-718F-0A0A-39EC-5E603E2D907C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17C12526-F4EC-8F07-63F6-8A8004EADE8C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543CF09F-3A55-B73B-1FE4-B4D6C8E9EF3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0AC071DA-D579-E106-111A-C1A085E1AD87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84ED2214-E875-C3E4-A16E-22041E0AF3CB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DFD70E65-74DE-609C-C1E3-4484C5D354EB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62510AE7-1AF0-0FAC-724D-107801EFB0BF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C4C0F22B-6838-36DA-AB9D-6705F68E5098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D37A7A55-B7F4-A2FC-0FAF-84571DA6E102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FBBCD7A0-F719-0771-A81A-30AA35FAD49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4CB1B0B9-829E-4F54-5FF0-9EA49D60C22F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C3716ACF-31BD-B4B1-3487-409EB9E1693F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0D5A4958-7F64-CE85-B025-0D37281E683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D3804554-E6D0-7DFE-3C28-0C6E7F3FF64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E7860117-55B4-E3BE-FBC5-EF6C12C508C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CE8922BB-6D63-7196-B697-47BE315079F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250884EC-FD85-735F-5751-D638DF39CCC5}"/>
                </a:ext>
              </a:extLst>
            </p:cNvPr>
            <p:cNvCxnSpPr>
              <a:cxnSpLocks/>
              <a:stCxn id="181" idx="2"/>
              <a:endCxn id="160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821663F5-C9B4-7933-4E27-C65DFF05CF7A}"/>
                </a:ext>
              </a:extLst>
            </p:cNvPr>
            <p:cNvCxnSpPr>
              <a:cxnSpLocks/>
              <a:stCxn id="161" idx="4"/>
              <a:endCxn id="162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3DCB7E0D-4A6A-F6E2-164A-993F56EEFDC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5DEE6E50-A83C-DB5F-C631-B6A2DD36D179}"/>
                </a:ext>
              </a:extLst>
            </p:cNvPr>
            <p:cNvCxnSpPr>
              <a:cxnSpLocks/>
              <a:stCxn id="184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1BC1224D-58F6-F5A7-7776-2ADCECDBDFD3}"/>
                </a:ext>
              </a:extLst>
            </p:cNvPr>
            <p:cNvCxnSpPr>
              <a:cxnSpLocks/>
              <a:stCxn id="184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9495001A-B3E0-D391-58BF-DFB5FE0CE726}"/>
                </a:ext>
              </a:extLst>
            </p:cNvPr>
            <p:cNvCxnSpPr>
              <a:cxnSpLocks/>
              <a:stCxn id="184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F269590A-C73C-4F89-5643-5837E735C834}"/>
                </a:ext>
              </a:extLst>
            </p:cNvPr>
            <p:cNvCxnSpPr>
              <a:cxnSpLocks/>
              <a:endCxn id="161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08135FB3-9144-0556-8CF3-2359880A99D7}"/>
                </a:ext>
              </a:extLst>
            </p:cNvPr>
            <p:cNvCxnSpPr>
              <a:cxnSpLocks/>
              <a:endCxn id="168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6211CD61-AFA5-59B4-FF30-7FDDC2D0317C}"/>
                </a:ext>
              </a:extLst>
            </p:cNvPr>
            <p:cNvCxnSpPr>
              <a:cxnSpLocks/>
              <a:stCxn id="161" idx="1"/>
              <a:endCxn id="191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24E71578-E894-59D2-76CD-700715FDF3C5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DEE6D47E-3A77-E715-CA7C-3AF50DF7098D}"/>
                </a:ext>
              </a:extLst>
            </p:cNvPr>
            <p:cNvCxnSpPr>
              <a:cxnSpLocks/>
              <a:stCxn id="191" idx="6"/>
              <a:endCxn id="159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02F8988C-811E-8FD6-E0D5-20EC1A6DF5F6}"/>
                </a:ext>
              </a:extLst>
            </p:cNvPr>
            <p:cNvCxnSpPr>
              <a:cxnSpLocks/>
              <a:endCxn id="191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4" name="Rectangle 193">
            <a:extLst>
              <a:ext uri="{FF2B5EF4-FFF2-40B4-BE49-F238E27FC236}">
                <a16:creationId xmlns:a16="http://schemas.microsoft.com/office/drawing/2014/main" id="{D07A7376-3AFF-3292-9725-8134C46399AA}"/>
              </a:ext>
            </a:extLst>
          </p:cNvPr>
          <p:cNvSpPr/>
          <p:nvPr/>
        </p:nvSpPr>
        <p:spPr>
          <a:xfrm>
            <a:off x="2835965" y="280279"/>
            <a:ext cx="6387547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TANGGAPAN RESPONDEN KUALITAS LAYANAN</a:t>
            </a:r>
          </a:p>
        </p:txBody>
      </p:sp>
      <p:sp>
        <p:nvSpPr>
          <p:cNvPr id="195" name="Rounded Rectangle 38">
            <a:extLst>
              <a:ext uri="{FF2B5EF4-FFF2-40B4-BE49-F238E27FC236}">
                <a16:creationId xmlns:a16="http://schemas.microsoft.com/office/drawing/2014/main" id="{4D84176B-F009-8541-A72B-D02861664B69}"/>
              </a:ext>
            </a:extLst>
          </p:cNvPr>
          <p:cNvSpPr/>
          <p:nvPr/>
        </p:nvSpPr>
        <p:spPr>
          <a:xfrm rot="16200000">
            <a:off x="5694542" y="-2809769"/>
            <a:ext cx="696904" cy="6626089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97" name="Picture 196">
            <a:extLst>
              <a:ext uri="{FF2B5EF4-FFF2-40B4-BE49-F238E27FC236}">
                <a16:creationId xmlns:a16="http://schemas.microsoft.com/office/drawing/2014/main" id="{9196439B-65C0-7AAC-8DFE-74A1102E9C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135" t="43133" r="28800" b="33095"/>
          <a:stretch/>
        </p:blipFill>
        <p:spPr>
          <a:xfrm>
            <a:off x="2217179" y="1098961"/>
            <a:ext cx="7618554" cy="2242350"/>
          </a:xfrm>
          <a:prstGeom prst="rect">
            <a:avLst/>
          </a:prstGeom>
        </p:spPr>
      </p:pic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F924C853-82F8-66E0-8A12-160E5F3F6B3A}"/>
              </a:ext>
            </a:extLst>
          </p:cNvPr>
          <p:cNvSpPr/>
          <p:nvPr/>
        </p:nvSpPr>
        <p:spPr>
          <a:xfrm>
            <a:off x="1343966" y="3538081"/>
            <a:ext cx="9372603" cy="1473797"/>
          </a:xfrm>
          <a:prstGeom prst="roundRect">
            <a:avLst>
              <a:gd name="adj" fmla="val 14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Nilai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terendah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terdapat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indikator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X1.3 (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Respon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Call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Center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3,24,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tertinggi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terdapat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indikator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X1.5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Kemudan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Mengakses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3,70. yang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dimana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keseluruhan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indikator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kategori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sangat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baik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memenuhi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harapan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responden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ID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6" name="Picture 195">
            <a:extLst>
              <a:ext uri="{FF2B5EF4-FFF2-40B4-BE49-F238E27FC236}">
                <a16:creationId xmlns:a16="http://schemas.microsoft.com/office/drawing/2014/main" id="{AE2D716D-151E-4455-5B14-1F04D86A30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90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98E46A-3AB5-4836-2F41-187396A906D1}"/>
              </a:ext>
            </a:extLst>
          </p:cNvPr>
          <p:cNvSpPr/>
          <p:nvPr/>
        </p:nvSpPr>
        <p:spPr>
          <a:xfrm>
            <a:off x="2835965" y="280279"/>
            <a:ext cx="6387547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TANGGAPAN RESPONDEN PERPUSTAKAAN ONLNE</a:t>
            </a:r>
          </a:p>
        </p:txBody>
      </p:sp>
      <p:sp>
        <p:nvSpPr>
          <p:cNvPr id="3" name="Rounded Rectangle 38">
            <a:extLst>
              <a:ext uri="{FF2B5EF4-FFF2-40B4-BE49-F238E27FC236}">
                <a16:creationId xmlns:a16="http://schemas.microsoft.com/office/drawing/2014/main" id="{D47FA098-AF9F-F3EA-EEE7-FF6ACCA64C05}"/>
              </a:ext>
            </a:extLst>
          </p:cNvPr>
          <p:cNvSpPr/>
          <p:nvPr/>
        </p:nvSpPr>
        <p:spPr>
          <a:xfrm rot="16200000">
            <a:off x="5681289" y="-2690500"/>
            <a:ext cx="696902" cy="6387549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BE6BC31-50E3-95CD-6F4E-898F758FDA47}"/>
              </a:ext>
            </a:extLst>
          </p:cNvPr>
          <p:cNvGrpSpPr/>
          <p:nvPr/>
        </p:nvGrpSpPr>
        <p:grpSpPr>
          <a:xfrm rot="5400000">
            <a:off x="-2877969" y="2753987"/>
            <a:ext cx="6904496" cy="1303536"/>
            <a:chOff x="-106856" y="4156895"/>
            <a:chExt cx="12313397" cy="232471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63AB10F-1E5E-F421-19C7-CD06EFD1C569}"/>
                </a:ext>
              </a:extLst>
            </p:cNvPr>
            <p:cNvCxnSpPr>
              <a:cxnSpLocks/>
              <a:stCxn id="67" idx="7"/>
              <a:endCxn id="65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E0EE3292-BAD7-6C99-EC53-3A0766B98AD3}"/>
                </a:ext>
              </a:extLst>
            </p:cNvPr>
            <p:cNvCxnSpPr>
              <a:cxnSpLocks/>
              <a:stCxn id="65" idx="4"/>
              <a:endCxn id="87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5FA9806-A2D5-DDBB-87A6-77137BD99556}"/>
                </a:ext>
              </a:extLst>
            </p:cNvPr>
            <p:cNvCxnSpPr>
              <a:cxnSpLocks/>
              <a:stCxn id="70" idx="2"/>
              <a:endCxn id="85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A773FEF-9C00-3407-4849-5AA4F9061FE9}"/>
                </a:ext>
              </a:extLst>
            </p:cNvPr>
            <p:cNvCxnSpPr>
              <a:cxnSpLocks/>
              <a:stCxn id="87" idx="5"/>
              <a:endCxn id="70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A341DAD-865A-6D49-64C4-3D54F75A45C3}"/>
                </a:ext>
              </a:extLst>
            </p:cNvPr>
            <p:cNvCxnSpPr>
              <a:cxnSpLocks/>
              <a:stCxn id="65" idx="5"/>
              <a:endCxn id="86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B08D041-3512-ED3C-1832-3E3B0F30308B}"/>
                </a:ext>
              </a:extLst>
            </p:cNvPr>
            <p:cNvCxnSpPr>
              <a:cxnSpLocks/>
              <a:stCxn id="70" idx="0"/>
              <a:endCxn id="86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9385B5F-ED61-F273-1E1A-E0C930F7F3B3}"/>
                </a:ext>
              </a:extLst>
            </p:cNvPr>
            <p:cNvCxnSpPr>
              <a:cxnSpLocks/>
              <a:stCxn id="87" idx="3"/>
              <a:endCxn id="85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EAFF986-669B-B9A8-422F-BFD23FD1C3C6}"/>
                </a:ext>
              </a:extLst>
            </p:cNvPr>
            <p:cNvCxnSpPr>
              <a:cxnSpLocks/>
              <a:stCxn id="65" idx="6"/>
              <a:endCxn id="72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C716A54-8D23-911D-ACF8-BA3C6427E902}"/>
                </a:ext>
              </a:extLst>
            </p:cNvPr>
            <p:cNvCxnSpPr>
              <a:cxnSpLocks/>
              <a:stCxn id="70" idx="7"/>
              <a:endCxn id="72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740C30C-6C50-D700-38DE-C93B755A46DF}"/>
                </a:ext>
              </a:extLst>
            </p:cNvPr>
            <p:cNvCxnSpPr>
              <a:cxnSpLocks/>
              <a:stCxn id="87" idx="6"/>
              <a:endCxn id="86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14F5B2B-7FB0-DF30-08B7-0FB24C5E12F9}"/>
                </a:ext>
              </a:extLst>
            </p:cNvPr>
            <p:cNvCxnSpPr>
              <a:cxnSpLocks/>
              <a:stCxn id="69" idx="0"/>
              <a:endCxn id="85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EEB2EE2-594F-8BFE-858A-92F6FF5A75C9}"/>
                </a:ext>
              </a:extLst>
            </p:cNvPr>
            <p:cNvCxnSpPr>
              <a:cxnSpLocks/>
              <a:stCxn id="86" idx="6"/>
              <a:endCxn id="72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CF781E6-707D-A4ED-EB22-00F50F4CF16A}"/>
                </a:ext>
              </a:extLst>
            </p:cNvPr>
            <p:cNvCxnSpPr>
              <a:cxnSpLocks/>
              <a:stCxn id="71" idx="0"/>
              <a:endCxn id="72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3E2F275-4B7A-EE80-239D-F1D395B536EC}"/>
                </a:ext>
              </a:extLst>
            </p:cNvPr>
            <p:cNvCxnSpPr>
              <a:cxnSpLocks/>
              <a:stCxn id="74" idx="1"/>
              <a:endCxn id="72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943D102-45FD-0008-0768-0F71014DC56A}"/>
                </a:ext>
              </a:extLst>
            </p:cNvPr>
            <p:cNvCxnSpPr>
              <a:cxnSpLocks/>
              <a:stCxn id="74" idx="0"/>
              <a:endCxn id="73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3A52E3F-971A-04EE-E446-096BD941B23F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8EC2195-C84F-955E-8E7B-781C9BF8B7F8}"/>
                </a:ext>
              </a:extLst>
            </p:cNvPr>
            <p:cNvCxnSpPr>
              <a:cxnSpLocks/>
              <a:stCxn id="73" idx="7"/>
              <a:endCxn id="81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C562510-9656-E739-39AF-8B300E73BCA3}"/>
                </a:ext>
              </a:extLst>
            </p:cNvPr>
            <p:cNvCxnSpPr>
              <a:cxnSpLocks/>
              <a:stCxn id="73" idx="6"/>
              <a:endCxn id="80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77BB99F-D3D3-2452-54D9-E2CDDF9B3451}"/>
                </a:ext>
              </a:extLst>
            </p:cNvPr>
            <p:cNvCxnSpPr>
              <a:cxnSpLocks/>
              <a:stCxn id="80" idx="7"/>
              <a:endCxn id="81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A6896B7-847E-801E-71B6-7552E7481DBE}"/>
                </a:ext>
              </a:extLst>
            </p:cNvPr>
            <p:cNvCxnSpPr>
              <a:cxnSpLocks/>
              <a:stCxn id="66" idx="0"/>
              <a:endCxn id="65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3429B478-1E76-AD62-8538-9F3318CF9A94}"/>
                </a:ext>
              </a:extLst>
            </p:cNvPr>
            <p:cNvCxnSpPr>
              <a:cxnSpLocks/>
              <a:stCxn id="85" idx="2"/>
              <a:endCxn id="66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1C0BA057-56EC-1BE5-E670-88AAD0CF8F83}"/>
                </a:ext>
              </a:extLst>
            </p:cNvPr>
            <p:cNvCxnSpPr>
              <a:cxnSpLocks/>
              <a:stCxn id="69" idx="1"/>
              <a:endCxn id="66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F126BF5-A707-5F53-A476-766EBCDFE172}"/>
                </a:ext>
              </a:extLst>
            </p:cNvPr>
            <p:cNvCxnSpPr>
              <a:cxnSpLocks/>
              <a:stCxn id="68" idx="7"/>
              <a:endCxn id="66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938ADE9-61B4-99AB-E9AA-B302E1F6F9C0}"/>
                </a:ext>
              </a:extLst>
            </p:cNvPr>
            <p:cNvCxnSpPr>
              <a:cxnSpLocks/>
              <a:stCxn id="67" idx="6"/>
              <a:endCxn id="66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830A193-4E60-F05F-BF23-D0F4949B464F}"/>
                </a:ext>
              </a:extLst>
            </p:cNvPr>
            <p:cNvCxnSpPr>
              <a:cxnSpLocks/>
              <a:stCxn id="90" idx="7"/>
              <a:endCxn id="67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942E71B-1F34-D9A3-B46A-40721253257F}"/>
                </a:ext>
              </a:extLst>
            </p:cNvPr>
            <p:cNvCxnSpPr>
              <a:cxnSpLocks/>
              <a:stCxn id="90" idx="6"/>
              <a:endCxn id="68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9AC69CC-9BB2-ECBD-A27B-4FFE1304737E}"/>
                </a:ext>
              </a:extLst>
            </p:cNvPr>
            <p:cNvCxnSpPr>
              <a:cxnSpLocks/>
              <a:stCxn id="90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A48660BE-9186-25A0-5888-6D663A096D46}"/>
                </a:ext>
              </a:extLst>
            </p:cNvPr>
            <p:cNvCxnSpPr>
              <a:cxnSpLocks/>
              <a:stCxn id="68" idx="6"/>
              <a:endCxn id="69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C8E43C8-B16A-2427-5F2D-8DFF6330E6DD}"/>
                </a:ext>
              </a:extLst>
            </p:cNvPr>
            <p:cNvCxnSpPr>
              <a:cxnSpLocks/>
              <a:stCxn id="69" idx="6"/>
              <a:endCxn id="70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B34F6FEF-1BEC-6357-9A75-8D0062102700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164A250F-EE9F-090B-7520-E9880106A384}"/>
                </a:ext>
              </a:extLst>
            </p:cNvPr>
            <p:cNvCxnSpPr>
              <a:cxnSpLocks/>
              <a:endCxn id="70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EE233E7-BD5B-237F-7ABF-2141D5C11B8B}"/>
                </a:ext>
              </a:extLst>
            </p:cNvPr>
            <p:cNvCxnSpPr>
              <a:cxnSpLocks/>
              <a:endCxn id="70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ABE6CE0F-7EB8-5AE6-86A4-DAB4907DA1C1}"/>
                </a:ext>
              </a:extLst>
            </p:cNvPr>
            <p:cNvCxnSpPr>
              <a:cxnSpLocks/>
              <a:endCxn id="71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4EBE3B71-0487-E302-5707-97BFC32A26AC}"/>
                </a:ext>
              </a:extLst>
            </p:cNvPr>
            <p:cNvCxnSpPr>
              <a:cxnSpLocks/>
              <a:stCxn id="74" idx="2"/>
              <a:endCxn id="71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713315E-166A-89B3-E704-0A13E2CBB6EE}"/>
                </a:ext>
              </a:extLst>
            </p:cNvPr>
            <p:cNvCxnSpPr>
              <a:cxnSpLocks/>
              <a:stCxn id="74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E27D16B-7F64-AA52-E013-F06479B181BA}"/>
                </a:ext>
              </a:extLst>
            </p:cNvPr>
            <p:cNvCxnSpPr>
              <a:cxnSpLocks/>
              <a:stCxn id="75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D7AE90-F93E-A648-9A87-9668F991D279}"/>
                </a:ext>
              </a:extLst>
            </p:cNvPr>
            <p:cNvCxnSpPr>
              <a:cxnSpLocks/>
              <a:stCxn id="75" idx="2"/>
              <a:endCxn id="74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DCA9ED8-0107-53AD-455D-12A6F4EEBEAF}"/>
                </a:ext>
              </a:extLst>
            </p:cNvPr>
            <p:cNvCxnSpPr>
              <a:cxnSpLocks/>
              <a:stCxn id="80" idx="4"/>
              <a:endCxn id="75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3120CB86-3EAB-C322-A7C5-07CD4BDEB4D8}"/>
                </a:ext>
              </a:extLst>
            </p:cNvPr>
            <p:cNvCxnSpPr>
              <a:cxnSpLocks/>
              <a:stCxn id="79" idx="3"/>
              <a:endCxn id="75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CC4EB896-8B06-189C-3EB0-4C84073FA2CF}"/>
                </a:ext>
              </a:extLst>
            </p:cNvPr>
            <p:cNvCxnSpPr>
              <a:cxnSpLocks/>
              <a:stCxn id="79" idx="2"/>
              <a:endCxn id="80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6398E34-B475-F0DB-B518-F6067C646DEF}"/>
                </a:ext>
              </a:extLst>
            </p:cNvPr>
            <p:cNvCxnSpPr>
              <a:cxnSpLocks/>
              <a:stCxn id="79" idx="1"/>
              <a:endCxn id="81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9D116B6-0311-CA41-5409-159A6B5468A4}"/>
                </a:ext>
              </a:extLst>
            </p:cNvPr>
            <p:cNvCxnSpPr>
              <a:cxnSpLocks/>
              <a:stCxn id="77" idx="1"/>
              <a:endCxn id="81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A19F904A-208A-CD73-FC19-05ACD84F6E0D}"/>
                </a:ext>
              </a:extLst>
            </p:cNvPr>
            <p:cNvCxnSpPr>
              <a:cxnSpLocks/>
              <a:stCxn id="77" idx="0"/>
              <a:endCxn id="78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090EA139-AD06-D402-C23B-D540664851FC}"/>
                </a:ext>
              </a:extLst>
            </p:cNvPr>
            <p:cNvCxnSpPr>
              <a:cxnSpLocks/>
              <a:stCxn id="83" idx="0"/>
              <a:endCxn id="82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764DEC64-A193-9339-AC1D-ECAB64DA116E}"/>
                </a:ext>
              </a:extLst>
            </p:cNvPr>
            <p:cNvCxnSpPr>
              <a:cxnSpLocks/>
              <a:endCxn id="82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8BA2BDC-E09C-5D5C-8FBF-79BE551CC890}"/>
                </a:ext>
              </a:extLst>
            </p:cNvPr>
            <p:cNvCxnSpPr>
              <a:cxnSpLocks/>
              <a:endCxn id="83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08883B67-1F58-2962-384D-9175E8BB348F}"/>
                </a:ext>
              </a:extLst>
            </p:cNvPr>
            <p:cNvCxnSpPr>
              <a:cxnSpLocks/>
              <a:endCxn id="84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16A3BE40-261D-4E36-51E3-11067DF98D16}"/>
                </a:ext>
              </a:extLst>
            </p:cNvPr>
            <p:cNvCxnSpPr>
              <a:cxnSpLocks/>
              <a:stCxn id="84" idx="3"/>
              <a:endCxn id="76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49A19F96-78C6-49DC-6DE1-219D48331EFF}"/>
                </a:ext>
              </a:extLst>
            </p:cNvPr>
            <p:cNvCxnSpPr>
              <a:cxnSpLocks/>
              <a:stCxn id="84" idx="1"/>
              <a:endCxn id="77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CAB74849-B529-4B49-B0A3-485F408CFFCB}"/>
                </a:ext>
              </a:extLst>
            </p:cNvPr>
            <p:cNvCxnSpPr>
              <a:cxnSpLocks/>
              <a:stCxn id="83" idx="2"/>
              <a:endCxn id="77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5126B20-59B0-08CB-5165-F7E194768A06}"/>
                </a:ext>
              </a:extLst>
            </p:cNvPr>
            <p:cNvCxnSpPr>
              <a:cxnSpLocks/>
              <a:stCxn id="82" idx="3"/>
              <a:endCxn id="77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C7443334-5E0B-3448-2916-94D3C1306C13}"/>
                </a:ext>
              </a:extLst>
            </p:cNvPr>
            <p:cNvCxnSpPr>
              <a:cxnSpLocks/>
              <a:stCxn id="82" idx="2"/>
              <a:endCxn id="78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5E02CB73-66BC-A7B2-5ADF-DB5CB801C701}"/>
                </a:ext>
              </a:extLst>
            </p:cNvPr>
            <p:cNvCxnSpPr>
              <a:cxnSpLocks/>
              <a:stCxn id="78" idx="1"/>
              <a:endCxn id="81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14216DD-BEDA-5422-1D8B-71B4BBBBB274}"/>
                </a:ext>
              </a:extLst>
            </p:cNvPr>
            <p:cNvCxnSpPr>
              <a:cxnSpLocks/>
              <a:stCxn id="77" idx="2"/>
              <a:endCxn id="79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C2E2267D-4895-A321-5ECD-D4A98F84D50E}"/>
                </a:ext>
              </a:extLst>
            </p:cNvPr>
            <p:cNvCxnSpPr>
              <a:cxnSpLocks/>
              <a:stCxn id="76" idx="1"/>
              <a:endCxn id="79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70D8E26A-9C30-C137-1DD5-EE52CE7F4E91}"/>
                </a:ext>
              </a:extLst>
            </p:cNvPr>
            <p:cNvCxnSpPr>
              <a:cxnSpLocks/>
              <a:stCxn id="79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CBF17CA1-BA34-1A99-E567-07801F53E3B0}"/>
                </a:ext>
              </a:extLst>
            </p:cNvPr>
            <p:cNvCxnSpPr>
              <a:cxnSpLocks/>
              <a:stCxn id="75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532128AA-1BCD-8676-A976-C62ED5246611}"/>
                </a:ext>
              </a:extLst>
            </p:cNvPr>
            <p:cNvCxnSpPr>
              <a:cxnSpLocks/>
              <a:stCxn id="76" idx="7"/>
              <a:endCxn id="77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9FC2F06F-CBCA-5118-A6A1-55771170810B}"/>
                </a:ext>
              </a:extLst>
            </p:cNvPr>
            <p:cNvCxnSpPr>
              <a:cxnSpLocks/>
              <a:stCxn id="74" idx="7"/>
              <a:endCxn id="80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589ADF8B-EA96-212E-5757-FBC75D83C956}"/>
                </a:ext>
              </a:extLst>
            </p:cNvPr>
            <p:cNvCxnSpPr>
              <a:cxnSpLocks/>
              <a:stCxn id="84" idx="7"/>
              <a:endCxn id="83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3AE9CAE2-48E6-BEF0-F49C-84BD7F114555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9CE75E85-9F5E-365D-660C-A55EF1565898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21642350-016E-EB86-5426-DAF54E22FECA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03ACE602-44B5-CA46-85C7-3776E86F85B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EFED7C76-1564-3006-4DCB-6AB4DF4630F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4FD0A0BC-F2D4-607F-44C4-F6048CB4C274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ECBC4C5B-81F5-787E-DE42-D12C6A54AF4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499AFEC8-A854-6C5A-4BBC-51F60FD3FC1A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3B56D7CB-B658-B5C2-F24D-537FB28052F8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44A4474D-190F-1BFB-A2D0-18E0D0E2F49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5AA8B65B-29E1-CB17-46DA-AE11B5FED17E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36547390-C8FA-F166-23EF-1ED69F0CB0E3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4EB110C9-3D29-55EA-D6E2-35F731D0BC7F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0B115FC2-CEF1-5EC6-CDAD-AC8D5BDE9A0C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CB6ECA9-3031-DC3E-C933-5EFC643B8C66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EBB807EA-39E9-D43B-32F9-39A709DC43F2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D60D093F-78AE-6650-58F4-8974F919321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0F569364-4D0E-A7FD-B9E2-066D35A62D65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BC0FA3B0-FCAD-BF10-8A58-68034F8DCCAD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5AD13811-1266-F149-5DBB-038EDE65D64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5DE97F47-0A40-4587-1730-5E50B6889BD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EB72C633-AEA6-2B3D-4A15-B25263BB5AD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5BB1740A-555C-6F7D-2C4F-976DD31C271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9D002500-4F09-8ACA-4D8E-226EE9FD4BE1}"/>
                </a:ext>
              </a:extLst>
            </p:cNvPr>
            <p:cNvCxnSpPr>
              <a:cxnSpLocks/>
              <a:stCxn id="87" idx="2"/>
              <a:endCxn id="66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B1440830-6AD8-9BD7-F012-6BCC1BE41035}"/>
                </a:ext>
              </a:extLst>
            </p:cNvPr>
            <p:cNvCxnSpPr>
              <a:cxnSpLocks/>
              <a:stCxn id="67" idx="4"/>
              <a:endCxn id="68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BA2869B1-6BE9-E50C-B7B2-0A06FEE0E52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7DE1ABD3-6CA2-0828-0A8A-753138BB3926}"/>
                </a:ext>
              </a:extLst>
            </p:cNvPr>
            <p:cNvCxnSpPr>
              <a:cxnSpLocks/>
              <a:stCxn id="90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312A5EBC-B5B3-BB09-971B-A25878DB5F39}"/>
                </a:ext>
              </a:extLst>
            </p:cNvPr>
            <p:cNvCxnSpPr>
              <a:cxnSpLocks/>
              <a:stCxn id="90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B3BDD83F-EF3F-78B3-D30D-466BCF68A97D}"/>
                </a:ext>
              </a:extLst>
            </p:cNvPr>
            <p:cNvCxnSpPr>
              <a:cxnSpLocks/>
              <a:stCxn id="90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760E1635-132D-4E51-A36E-39994C8ED0C6}"/>
                </a:ext>
              </a:extLst>
            </p:cNvPr>
            <p:cNvCxnSpPr>
              <a:cxnSpLocks/>
              <a:endCxn id="67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898E2189-5556-7CCA-CB37-DA410678E8BA}"/>
                </a:ext>
              </a:extLst>
            </p:cNvPr>
            <p:cNvCxnSpPr>
              <a:cxnSpLocks/>
              <a:endCxn id="74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49487C08-6DED-297F-FD31-FCB7A15F0600}"/>
                </a:ext>
              </a:extLst>
            </p:cNvPr>
            <p:cNvCxnSpPr>
              <a:cxnSpLocks/>
              <a:stCxn id="67" idx="1"/>
              <a:endCxn id="97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D8C8D91E-F124-CAA6-EC90-FB1D1163BC41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7B556AEF-4EE9-ABCF-8C40-73B42C134DD1}"/>
                </a:ext>
              </a:extLst>
            </p:cNvPr>
            <p:cNvCxnSpPr>
              <a:cxnSpLocks/>
              <a:stCxn id="97" idx="6"/>
              <a:endCxn id="65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85A5B5EB-31C8-6C8A-BE3D-2722C55FDBA2}"/>
                </a:ext>
              </a:extLst>
            </p:cNvPr>
            <p:cNvCxnSpPr>
              <a:cxnSpLocks/>
              <a:endCxn id="97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3CFF6F2D-DFFD-B3A4-FFBD-801181A34A3D}"/>
              </a:ext>
            </a:extLst>
          </p:cNvPr>
          <p:cNvGrpSpPr/>
          <p:nvPr/>
        </p:nvGrpSpPr>
        <p:grpSpPr>
          <a:xfrm rot="16200000">
            <a:off x="8087983" y="2800480"/>
            <a:ext cx="6904496" cy="1303536"/>
            <a:chOff x="-106856" y="4156895"/>
            <a:chExt cx="12313397" cy="2324710"/>
          </a:xfrm>
        </p:grpSpPr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CDCCDDE0-9E87-BD17-1CA8-A38C85FBA778}"/>
                </a:ext>
              </a:extLst>
            </p:cNvPr>
            <p:cNvCxnSpPr>
              <a:cxnSpLocks/>
              <a:stCxn id="163" idx="7"/>
              <a:endCxn id="161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0DB2EB5F-FE82-7CE3-8DC0-BB3013307606}"/>
                </a:ext>
              </a:extLst>
            </p:cNvPr>
            <p:cNvCxnSpPr>
              <a:cxnSpLocks/>
              <a:stCxn id="161" idx="4"/>
              <a:endCxn id="183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2288508E-C5DE-46DC-E4CE-1AE95CB4E2E1}"/>
                </a:ext>
              </a:extLst>
            </p:cNvPr>
            <p:cNvCxnSpPr>
              <a:cxnSpLocks/>
              <a:stCxn id="166" idx="2"/>
              <a:endCxn id="181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D5A59659-9524-4478-4E92-407A58DE03CD}"/>
                </a:ext>
              </a:extLst>
            </p:cNvPr>
            <p:cNvCxnSpPr>
              <a:cxnSpLocks/>
              <a:stCxn id="183" idx="5"/>
              <a:endCxn id="166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E18B02E9-C419-E647-6729-738C0B2975A0}"/>
                </a:ext>
              </a:extLst>
            </p:cNvPr>
            <p:cNvCxnSpPr>
              <a:cxnSpLocks/>
              <a:stCxn id="161" idx="5"/>
              <a:endCxn id="182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653997C4-EF0E-9EF5-CB13-3FDEC5452437}"/>
                </a:ext>
              </a:extLst>
            </p:cNvPr>
            <p:cNvCxnSpPr>
              <a:cxnSpLocks/>
              <a:stCxn id="166" idx="0"/>
              <a:endCxn id="182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BA458F24-8621-FDD0-117B-A67D6CA243B5}"/>
                </a:ext>
              </a:extLst>
            </p:cNvPr>
            <p:cNvCxnSpPr>
              <a:cxnSpLocks/>
              <a:stCxn id="183" idx="3"/>
              <a:endCxn id="181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F0471CE3-031C-A83D-34E6-77B5BC8CED7D}"/>
                </a:ext>
              </a:extLst>
            </p:cNvPr>
            <p:cNvCxnSpPr>
              <a:cxnSpLocks/>
              <a:stCxn id="161" idx="6"/>
              <a:endCxn id="168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84932F0D-2527-38F8-2AB0-BE8F64B90109}"/>
                </a:ext>
              </a:extLst>
            </p:cNvPr>
            <p:cNvCxnSpPr>
              <a:cxnSpLocks/>
              <a:stCxn id="166" idx="7"/>
              <a:endCxn id="168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F1670FFA-005C-76BA-CA3A-062FD5791A90}"/>
                </a:ext>
              </a:extLst>
            </p:cNvPr>
            <p:cNvCxnSpPr>
              <a:cxnSpLocks/>
              <a:stCxn id="183" idx="6"/>
              <a:endCxn id="182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BFC81253-5A60-BEFD-4D2A-562C1062D633}"/>
                </a:ext>
              </a:extLst>
            </p:cNvPr>
            <p:cNvCxnSpPr>
              <a:cxnSpLocks/>
              <a:stCxn id="165" idx="0"/>
              <a:endCxn id="181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A8EFA1A-2150-491C-39A3-D3C7F4549BBA}"/>
                </a:ext>
              </a:extLst>
            </p:cNvPr>
            <p:cNvCxnSpPr>
              <a:cxnSpLocks/>
              <a:stCxn id="182" idx="6"/>
              <a:endCxn id="168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CC80E28-E34F-03C6-FBE2-63E8756E8485}"/>
                </a:ext>
              </a:extLst>
            </p:cNvPr>
            <p:cNvCxnSpPr>
              <a:cxnSpLocks/>
              <a:stCxn id="167" idx="0"/>
              <a:endCxn id="168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5F89EBD-9295-D3C2-8EA3-CA3B8D3AB054}"/>
                </a:ext>
              </a:extLst>
            </p:cNvPr>
            <p:cNvCxnSpPr>
              <a:cxnSpLocks/>
              <a:stCxn id="170" idx="1"/>
              <a:endCxn id="168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62DA914F-BAA6-4E72-4519-5BC4EA7251C0}"/>
                </a:ext>
              </a:extLst>
            </p:cNvPr>
            <p:cNvCxnSpPr>
              <a:cxnSpLocks/>
              <a:stCxn id="170" idx="0"/>
              <a:endCxn id="169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D7EBE650-96A8-73BB-5AD8-6CA5E5489647}"/>
                </a:ext>
              </a:extLst>
            </p:cNvPr>
            <p:cNvCxnSpPr>
              <a:cxnSpLocks/>
              <a:stCxn id="169" idx="2"/>
              <a:endCxn id="168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D4879B2B-72B5-491B-E5ED-845654FA3FF6}"/>
                </a:ext>
              </a:extLst>
            </p:cNvPr>
            <p:cNvCxnSpPr>
              <a:cxnSpLocks/>
              <a:stCxn id="169" idx="7"/>
              <a:endCxn id="177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403E4DF7-0D23-4CC8-0A30-F2C77F4A7DB2}"/>
                </a:ext>
              </a:extLst>
            </p:cNvPr>
            <p:cNvCxnSpPr>
              <a:cxnSpLocks/>
              <a:stCxn id="169" idx="6"/>
              <a:endCxn id="176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364B4B4A-21D9-CF31-E872-631BAC4EDCA3}"/>
                </a:ext>
              </a:extLst>
            </p:cNvPr>
            <p:cNvCxnSpPr>
              <a:cxnSpLocks/>
              <a:stCxn id="176" idx="7"/>
              <a:endCxn id="177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6032634D-D701-6DC9-3833-88E9808A20C1}"/>
                </a:ext>
              </a:extLst>
            </p:cNvPr>
            <p:cNvCxnSpPr>
              <a:cxnSpLocks/>
              <a:stCxn id="162" idx="0"/>
              <a:endCxn id="161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AA66094A-1812-26BD-FA49-CC253EFBD694}"/>
                </a:ext>
              </a:extLst>
            </p:cNvPr>
            <p:cNvCxnSpPr>
              <a:cxnSpLocks/>
              <a:stCxn id="181" idx="2"/>
              <a:endCxn id="162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CA932E52-8799-AA00-32BB-30B1361EE7FD}"/>
                </a:ext>
              </a:extLst>
            </p:cNvPr>
            <p:cNvCxnSpPr>
              <a:cxnSpLocks/>
              <a:stCxn id="165" idx="1"/>
              <a:endCxn id="162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FA37D64E-8C2A-A5C3-88E6-5194DDB0C5AF}"/>
                </a:ext>
              </a:extLst>
            </p:cNvPr>
            <p:cNvCxnSpPr>
              <a:cxnSpLocks/>
              <a:stCxn id="164" idx="7"/>
              <a:endCxn id="162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7F1748D9-73F5-9444-5564-AAE092BFC914}"/>
                </a:ext>
              </a:extLst>
            </p:cNvPr>
            <p:cNvCxnSpPr>
              <a:cxnSpLocks/>
              <a:stCxn id="163" idx="6"/>
              <a:endCxn id="162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45CE2BF1-5C5B-63C5-D386-ECB1E375C62A}"/>
                </a:ext>
              </a:extLst>
            </p:cNvPr>
            <p:cNvCxnSpPr>
              <a:cxnSpLocks/>
              <a:stCxn id="186" idx="7"/>
              <a:endCxn id="163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397E2C49-1628-578F-3508-37AB642E1342}"/>
                </a:ext>
              </a:extLst>
            </p:cNvPr>
            <p:cNvCxnSpPr>
              <a:cxnSpLocks/>
              <a:stCxn id="186" idx="6"/>
              <a:endCxn id="164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21E7A9B8-8B15-2189-D72E-D90FF18C9D79}"/>
                </a:ext>
              </a:extLst>
            </p:cNvPr>
            <p:cNvCxnSpPr>
              <a:cxnSpLocks/>
              <a:stCxn id="186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731CCC85-9EE0-B82E-C6A7-73725BB9B9D2}"/>
                </a:ext>
              </a:extLst>
            </p:cNvPr>
            <p:cNvCxnSpPr>
              <a:cxnSpLocks/>
              <a:stCxn id="164" idx="6"/>
              <a:endCxn id="165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E0A78962-B518-552C-1F4D-56B2C0578097}"/>
                </a:ext>
              </a:extLst>
            </p:cNvPr>
            <p:cNvCxnSpPr>
              <a:cxnSpLocks/>
              <a:stCxn id="165" idx="6"/>
              <a:endCxn id="166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9C3C2CD2-83DF-08EB-DB4E-D92BCC00C935}"/>
                </a:ext>
              </a:extLst>
            </p:cNvPr>
            <p:cNvCxnSpPr>
              <a:cxnSpLocks/>
              <a:stCxn id="167" idx="2"/>
              <a:endCxn id="166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D35663E1-9A60-5C5F-9306-D805F00A270E}"/>
                </a:ext>
              </a:extLst>
            </p:cNvPr>
            <p:cNvCxnSpPr>
              <a:cxnSpLocks/>
              <a:endCxn id="166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7DC36918-2932-7BE7-355C-F75D74EB8F23}"/>
                </a:ext>
              </a:extLst>
            </p:cNvPr>
            <p:cNvCxnSpPr>
              <a:cxnSpLocks/>
              <a:endCxn id="166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2B12C9D9-85C5-63AD-FE8F-F5D9C11DBB9D}"/>
                </a:ext>
              </a:extLst>
            </p:cNvPr>
            <p:cNvCxnSpPr>
              <a:cxnSpLocks/>
              <a:endCxn id="167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0E94C33B-B29C-5979-FE03-3525CF63AE69}"/>
                </a:ext>
              </a:extLst>
            </p:cNvPr>
            <p:cNvCxnSpPr>
              <a:cxnSpLocks/>
              <a:stCxn id="170" idx="2"/>
              <a:endCxn id="167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D2FB15AC-7966-2943-5E3D-17D17D2CC5C4}"/>
                </a:ext>
              </a:extLst>
            </p:cNvPr>
            <p:cNvCxnSpPr>
              <a:cxnSpLocks/>
              <a:stCxn id="170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1B131BBA-460C-4389-FFA5-FA7C4E551589}"/>
                </a:ext>
              </a:extLst>
            </p:cNvPr>
            <p:cNvCxnSpPr>
              <a:cxnSpLocks/>
              <a:stCxn id="171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C2EE2462-E8B6-C231-459F-E6F2712654E7}"/>
                </a:ext>
              </a:extLst>
            </p:cNvPr>
            <p:cNvCxnSpPr>
              <a:cxnSpLocks/>
              <a:stCxn id="171" idx="2"/>
              <a:endCxn id="170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E90CF3E0-5602-F52F-5025-3751F5E32A08}"/>
                </a:ext>
              </a:extLst>
            </p:cNvPr>
            <p:cNvCxnSpPr>
              <a:cxnSpLocks/>
              <a:stCxn id="176" idx="4"/>
              <a:endCxn id="171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D83E4C0B-8835-C802-924F-A7ECA54A0D77}"/>
                </a:ext>
              </a:extLst>
            </p:cNvPr>
            <p:cNvCxnSpPr>
              <a:cxnSpLocks/>
              <a:stCxn id="175" idx="3"/>
              <a:endCxn id="171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BBD524AD-0816-56E9-B01C-C39AB25BC786}"/>
                </a:ext>
              </a:extLst>
            </p:cNvPr>
            <p:cNvCxnSpPr>
              <a:cxnSpLocks/>
              <a:stCxn id="175" idx="2"/>
              <a:endCxn id="176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4AC75363-A7A9-0ACB-A641-134EE3825271}"/>
                </a:ext>
              </a:extLst>
            </p:cNvPr>
            <p:cNvCxnSpPr>
              <a:cxnSpLocks/>
              <a:stCxn id="175" idx="1"/>
              <a:endCxn id="177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B579F335-9E5F-8DD6-8748-82FD98337C21}"/>
                </a:ext>
              </a:extLst>
            </p:cNvPr>
            <p:cNvCxnSpPr>
              <a:cxnSpLocks/>
              <a:stCxn id="173" idx="1"/>
              <a:endCxn id="177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F6242193-1AA1-9A92-BAD5-1247AF6E2980}"/>
                </a:ext>
              </a:extLst>
            </p:cNvPr>
            <p:cNvCxnSpPr>
              <a:cxnSpLocks/>
              <a:stCxn id="173" idx="0"/>
              <a:endCxn id="174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9F061777-E760-196B-3100-482B115DA5C8}"/>
                </a:ext>
              </a:extLst>
            </p:cNvPr>
            <p:cNvCxnSpPr>
              <a:cxnSpLocks/>
              <a:stCxn id="179" idx="0"/>
              <a:endCxn id="178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924C2903-C6A9-A0FB-C4AE-7ABD7D2E2F72}"/>
                </a:ext>
              </a:extLst>
            </p:cNvPr>
            <p:cNvCxnSpPr>
              <a:cxnSpLocks/>
              <a:endCxn id="178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0C075BF9-36E9-F02B-763F-8F9B61607037}"/>
                </a:ext>
              </a:extLst>
            </p:cNvPr>
            <p:cNvCxnSpPr>
              <a:cxnSpLocks/>
              <a:endCxn id="179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F33BB144-4AD4-3B3A-C57B-5621A51BF77A}"/>
                </a:ext>
              </a:extLst>
            </p:cNvPr>
            <p:cNvCxnSpPr>
              <a:cxnSpLocks/>
              <a:endCxn id="180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B963540E-9FD2-491F-7865-D772F4DBDA09}"/>
                </a:ext>
              </a:extLst>
            </p:cNvPr>
            <p:cNvCxnSpPr>
              <a:cxnSpLocks/>
              <a:stCxn id="180" idx="3"/>
              <a:endCxn id="172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147234B6-9741-41F2-9709-A732F01DF686}"/>
                </a:ext>
              </a:extLst>
            </p:cNvPr>
            <p:cNvCxnSpPr>
              <a:cxnSpLocks/>
              <a:stCxn id="180" idx="1"/>
              <a:endCxn id="173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73E1240-3356-6D4D-57C0-00DB407233DA}"/>
                </a:ext>
              </a:extLst>
            </p:cNvPr>
            <p:cNvCxnSpPr>
              <a:cxnSpLocks/>
              <a:stCxn id="179" idx="2"/>
              <a:endCxn id="173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43BC5329-F98A-57C5-026A-22B67AA63E26}"/>
                </a:ext>
              </a:extLst>
            </p:cNvPr>
            <p:cNvCxnSpPr>
              <a:cxnSpLocks/>
              <a:stCxn id="178" idx="3"/>
              <a:endCxn id="173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9D2EF6EE-A9E6-F397-502D-4D96FFF550EB}"/>
                </a:ext>
              </a:extLst>
            </p:cNvPr>
            <p:cNvCxnSpPr>
              <a:cxnSpLocks/>
              <a:stCxn id="178" idx="2"/>
              <a:endCxn id="174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5F449E1B-EA29-8F82-3A1D-FD85C3F96DA1}"/>
                </a:ext>
              </a:extLst>
            </p:cNvPr>
            <p:cNvCxnSpPr>
              <a:cxnSpLocks/>
              <a:stCxn id="174" idx="1"/>
              <a:endCxn id="177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0933A698-9EFD-CE1D-20BD-CA0476158CBB}"/>
                </a:ext>
              </a:extLst>
            </p:cNvPr>
            <p:cNvCxnSpPr>
              <a:cxnSpLocks/>
              <a:stCxn id="173" idx="2"/>
              <a:endCxn id="175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B9B26DAE-7FD3-25FE-C453-FF9C9E90D78B}"/>
                </a:ext>
              </a:extLst>
            </p:cNvPr>
            <p:cNvCxnSpPr>
              <a:cxnSpLocks/>
              <a:stCxn id="172" idx="1"/>
              <a:endCxn id="175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108B63EF-17C1-6252-E2FF-033DA99FD782}"/>
                </a:ext>
              </a:extLst>
            </p:cNvPr>
            <p:cNvCxnSpPr>
              <a:cxnSpLocks/>
              <a:stCxn id="175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29EBB17F-C857-9F00-183C-9E9E2EF26B57}"/>
                </a:ext>
              </a:extLst>
            </p:cNvPr>
            <p:cNvCxnSpPr>
              <a:cxnSpLocks/>
              <a:stCxn id="171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D23ED190-61E7-C0EF-E6A3-67CC2245AED9}"/>
                </a:ext>
              </a:extLst>
            </p:cNvPr>
            <p:cNvCxnSpPr>
              <a:cxnSpLocks/>
              <a:stCxn id="172" idx="7"/>
              <a:endCxn id="173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F14023DE-3844-6B56-491A-12249D674483}"/>
                </a:ext>
              </a:extLst>
            </p:cNvPr>
            <p:cNvCxnSpPr>
              <a:cxnSpLocks/>
              <a:stCxn id="170" idx="7"/>
              <a:endCxn id="176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5DF80A2F-1694-5F08-40EC-5FCE18A78EB1}"/>
                </a:ext>
              </a:extLst>
            </p:cNvPr>
            <p:cNvCxnSpPr>
              <a:cxnSpLocks/>
              <a:stCxn id="180" idx="7"/>
              <a:endCxn id="179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CB05CC5B-EC7A-C5A2-1963-F7503368FF82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D45DA835-BA33-D391-C7E8-266608FD569E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9C116A9E-BB4F-6058-CCF5-A30D115926EA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F0921D94-BA87-5619-6B4B-9A83593A6C7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CB530378-9D16-A5B2-A9B2-2CD1ED946FE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C7E0C376-C115-8773-2537-FECB7E52AB05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FC044119-1C14-C0B5-8C7A-3DA5F9ECD86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0CA2915B-D258-B6CD-2072-62AEB774806C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CD67CCF8-8BF9-6DA6-4B69-86263CF3E791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F3E529AA-A18A-CDFE-46D5-E528C10111F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838501A1-7A70-DCC7-A74B-79B21168F460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B262465D-D5F8-598E-83D2-EF4BD1B1844C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D9D33EC9-631B-8637-C82C-657DB8E57073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89D5ED36-D740-756C-0870-81A4207A6960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37A1F269-74FC-D9A7-A856-24B4EDBB4467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CB433CD7-9D98-74BC-F22C-19CD110A2C08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25B119DB-3079-8C9A-5FB4-712912E97C4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D0F9BD09-0296-53E9-A4C7-9AD996A5ABF1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B4F67B31-0E4D-D7CE-4BAC-2933DD0303DA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6308D0AD-5CC9-F107-26A1-45DE6F6C638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44053FDC-E287-22B2-74C5-9040569C632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8ADBB482-24C9-8AF9-AE43-E5BAC732A28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6A8CCFA2-A041-C9CE-53AA-29A469355D0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26342594-5945-FF1C-77F2-8AC05A27EA1F}"/>
                </a:ext>
              </a:extLst>
            </p:cNvPr>
            <p:cNvCxnSpPr>
              <a:cxnSpLocks/>
              <a:stCxn id="183" idx="2"/>
              <a:endCxn id="162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811B49FB-EB68-1D4D-7EBF-7884E1D6477E}"/>
                </a:ext>
              </a:extLst>
            </p:cNvPr>
            <p:cNvCxnSpPr>
              <a:cxnSpLocks/>
              <a:stCxn id="163" idx="4"/>
              <a:endCxn id="164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AB691E38-5802-FC08-0DA6-3853CAB8A31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49D7C5BD-908D-3E52-751D-31C2AD7EB191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3637D9B1-637A-41AD-DF30-448E669B8EC2}"/>
                </a:ext>
              </a:extLst>
            </p:cNvPr>
            <p:cNvCxnSpPr>
              <a:cxnSpLocks/>
              <a:stCxn id="186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30251831-A87B-A577-DCAA-7B5099001691}"/>
                </a:ext>
              </a:extLst>
            </p:cNvPr>
            <p:cNvCxnSpPr>
              <a:cxnSpLocks/>
              <a:stCxn id="186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42EDDD7A-0882-7F30-3D8D-0777132F5939}"/>
                </a:ext>
              </a:extLst>
            </p:cNvPr>
            <p:cNvCxnSpPr>
              <a:cxnSpLocks/>
              <a:endCxn id="163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3D2E4858-4A98-25EC-C6FE-9A1E3A2EF42A}"/>
                </a:ext>
              </a:extLst>
            </p:cNvPr>
            <p:cNvCxnSpPr>
              <a:cxnSpLocks/>
              <a:endCxn id="170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5E199D51-E558-E654-6EAB-99D5B9F14DBE}"/>
                </a:ext>
              </a:extLst>
            </p:cNvPr>
            <p:cNvCxnSpPr>
              <a:cxnSpLocks/>
              <a:stCxn id="163" idx="1"/>
              <a:endCxn id="193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E2550127-E6C0-07D2-0414-1DC468B28A4F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246C8CFC-0D25-C9A0-1AFE-13EA3EC95BE4}"/>
                </a:ext>
              </a:extLst>
            </p:cNvPr>
            <p:cNvCxnSpPr>
              <a:cxnSpLocks/>
              <a:stCxn id="193" idx="6"/>
              <a:endCxn id="161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E9AE55BF-91EF-D974-D9EC-5211911B8946}"/>
                </a:ext>
              </a:extLst>
            </p:cNvPr>
            <p:cNvCxnSpPr>
              <a:cxnSpLocks/>
              <a:endCxn id="193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7" name="Picture 196">
            <a:extLst>
              <a:ext uri="{FF2B5EF4-FFF2-40B4-BE49-F238E27FC236}">
                <a16:creationId xmlns:a16="http://schemas.microsoft.com/office/drawing/2014/main" id="{D92F9F6D-1E5E-4FBB-E691-A61E6F7090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089" t="46344" r="28668" b="34261"/>
          <a:stretch/>
        </p:blipFill>
        <p:spPr>
          <a:xfrm>
            <a:off x="2012889" y="977182"/>
            <a:ext cx="7790964" cy="2342741"/>
          </a:xfrm>
          <a:prstGeom prst="rect">
            <a:avLst/>
          </a:prstGeom>
        </p:spPr>
      </p:pic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77901F88-8D44-D4EE-4456-C7EDAA7910D2}"/>
              </a:ext>
            </a:extLst>
          </p:cNvPr>
          <p:cNvSpPr/>
          <p:nvPr/>
        </p:nvSpPr>
        <p:spPr>
          <a:xfrm>
            <a:off x="1343966" y="3538081"/>
            <a:ext cx="9372603" cy="1473797"/>
          </a:xfrm>
          <a:prstGeom prst="roundRect">
            <a:avLst>
              <a:gd name="adj" fmla="val 14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Nilai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terendah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terdapat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indikator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X2.1 (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Kebutuhan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Perpustakaan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Online)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3,43,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tertinggi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terdapat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indikator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X2.3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Manfaat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Perpustakaan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Online)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3,77. yang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dimana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keseluruhan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indikator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kategori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sangat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baik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memenuhi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harapan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responden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ID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6" name="Picture 195">
            <a:extLst>
              <a:ext uri="{FF2B5EF4-FFF2-40B4-BE49-F238E27FC236}">
                <a16:creationId xmlns:a16="http://schemas.microsoft.com/office/drawing/2014/main" id="{49BC53BD-59C5-E121-6464-0403D6CBA6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48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9C46DFD-C44B-8506-F16B-D3A41370466A}"/>
              </a:ext>
            </a:extLst>
          </p:cNvPr>
          <p:cNvGrpSpPr/>
          <p:nvPr/>
        </p:nvGrpSpPr>
        <p:grpSpPr>
          <a:xfrm rot="5400000">
            <a:off x="-2877969" y="2753987"/>
            <a:ext cx="6904496" cy="1303536"/>
            <a:chOff x="-106856" y="4156895"/>
            <a:chExt cx="12313397" cy="232471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8560BFB4-9D42-7EEE-B4A4-637ED1EB7D44}"/>
                </a:ext>
              </a:extLst>
            </p:cNvPr>
            <p:cNvCxnSpPr>
              <a:cxnSpLocks/>
              <a:stCxn id="65" idx="7"/>
              <a:endCxn id="63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5D65F60B-39F0-7D60-A124-0EEC0186C8D5}"/>
                </a:ext>
              </a:extLst>
            </p:cNvPr>
            <p:cNvCxnSpPr>
              <a:cxnSpLocks/>
              <a:stCxn id="63" idx="4"/>
              <a:endCxn id="85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A09FFE3F-37B6-91E2-A740-3F6C6E068676}"/>
                </a:ext>
              </a:extLst>
            </p:cNvPr>
            <p:cNvCxnSpPr>
              <a:cxnSpLocks/>
              <a:stCxn id="68" idx="2"/>
              <a:endCxn id="83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186D1F2-735D-1B6C-F142-4792BEE7F0EF}"/>
                </a:ext>
              </a:extLst>
            </p:cNvPr>
            <p:cNvCxnSpPr>
              <a:cxnSpLocks/>
              <a:stCxn id="85" idx="5"/>
              <a:endCxn id="68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39DC11C-62EF-818A-A6B5-5DFAB7F89018}"/>
                </a:ext>
              </a:extLst>
            </p:cNvPr>
            <p:cNvCxnSpPr>
              <a:cxnSpLocks/>
              <a:stCxn id="63" idx="5"/>
              <a:endCxn id="84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48A1C18-02F8-E043-468C-6ACEE9C605B7}"/>
                </a:ext>
              </a:extLst>
            </p:cNvPr>
            <p:cNvCxnSpPr>
              <a:cxnSpLocks/>
              <a:stCxn id="68" idx="0"/>
              <a:endCxn id="84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B9E4364-9A6C-B795-C7B5-D22E0E018376}"/>
                </a:ext>
              </a:extLst>
            </p:cNvPr>
            <p:cNvCxnSpPr>
              <a:cxnSpLocks/>
              <a:stCxn id="85" idx="3"/>
              <a:endCxn id="83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35B21E4-FDC3-BD1A-41C1-B17AFBE740FA}"/>
                </a:ext>
              </a:extLst>
            </p:cNvPr>
            <p:cNvCxnSpPr>
              <a:cxnSpLocks/>
              <a:stCxn id="63" idx="6"/>
              <a:endCxn id="70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4573D4B-A026-9FCA-E0FC-7319F2B6C27E}"/>
                </a:ext>
              </a:extLst>
            </p:cNvPr>
            <p:cNvCxnSpPr>
              <a:cxnSpLocks/>
              <a:stCxn id="68" idx="7"/>
              <a:endCxn id="70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9D1341C-57DE-A19E-A431-D6C3E25645D0}"/>
                </a:ext>
              </a:extLst>
            </p:cNvPr>
            <p:cNvCxnSpPr>
              <a:cxnSpLocks/>
              <a:stCxn id="85" idx="6"/>
              <a:endCxn id="84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0E5B8431-4B62-3044-6A68-107370DA9AF3}"/>
                </a:ext>
              </a:extLst>
            </p:cNvPr>
            <p:cNvCxnSpPr>
              <a:cxnSpLocks/>
              <a:stCxn id="67" idx="0"/>
              <a:endCxn id="83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3144400-BAE4-7FFC-85DE-D5BB8090DB43}"/>
                </a:ext>
              </a:extLst>
            </p:cNvPr>
            <p:cNvCxnSpPr>
              <a:cxnSpLocks/>
              <a:stCxn id="84" idx="6"/>
              <a:endCxn id="70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69CB951-89A9-D6E9-B527-FDC3F26C08B8}"/>
                </a:ext>
              </a:extLst>
            </p:cNvPr>
            <p:cNvCxnSpPr>
              <a:cxnSpLocks/>
              <a:stCxn id="69" idx="0"/>
              <a:endCxn id="70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6EEEB95-BAF5-DB4E-DAD9-1A4CB032BEAC}"/>
                </a:ext>
              </a:extLst>
            </p:cNvPr>
            <p:cNvCxnSpPr>
              <a:cxnSpLocks/>
              <a:stCxn id="72" idx="1"/>
              <a:endCxn id="70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8B28391-EE1A-288C-2010-22E0CF55A850}"/>
                </a:ext>
              </a:extLst>
            </p:cNvPr>
            <p:cNvCxnSpPr>
              <a:cxnSpLocks/>
              <a:stCxn id="72" idx="0"/>
              <a:endCxn id="71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31E9777-1B79-95CC-E002-CE6F433893DB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AA37BDF-3664-552C-D4C2-7AE4B3EA5AD6}"/>
                </a:ext>
              </a:extLst>
            </p:cNvPr>
            <p:cNvCxnSpPr>
              <a:cxnSpLocks/>
              <a:stCxn id="71" idx="7"/>
              <a:endCxn id="79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0F9873B-778B-474B-2C41-D5BD014DF9E0}"/>
                </a:ext>
              </a:extLst>
            </p:cNvPr>
            <p:cNvCxnSpPr>
              <a:cxnSpLocks/>
              <a:stCxn id="71" idx="6"/>
              <a:endCxn id="78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9CC3B61D-BA50-890E-D460-879BF179C5A1}"/>
                </a:ext>
              </a:extLst>
            </p:cNvPr>
            <p:cNvCxnSpPr>
              <a:cxnSpLocks/>
              <a:stCxn id="78" idx="7"/>
              <a:endCxn id="79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C46DA20-76F8-A60B-D173-7E18D33DA90B}"/>
                </a:ext>
              </a:extLst>
            </p:cNvPr>
            <p:cNvCxnSpPr>
              <a:cxnSpLocks/>
              <a:stCxn id="64" idx="0"/>
              <a:endCxn id="63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71F0145-EE90-F835-8A8D-4B2A00C9D47E}"/>
                </a:ext>
              </a:extLst>
            </p:cNvPr>
            <p:cNvCxnSpPr>
              <a:cxnSpLocks/>
              <a:stCxn id="83" idx="2"/>
              <a:endCxn id="64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B770FDCC-EAF4-2827-10B3-BCDAF28876C5}"/>
                </a:ext>
              </a:extLst>
            </p:cNvPr>
            <p:cNvCxnSpPr>
              <a:cxnSpLocks/>
              <a:stCxn id="67" idx="1"/>
              <a:endCxn id="64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1E57270-C51A-2494-8AEF-8D2C10289EF9}"/>
                </a:ext>
              </a:extLst>
            </p:cNvPr>
            <p:cNvCxnSpPr>
              <a:cxnSpLocks/>
              <a:stCxn id="66" idx="7"/>
              <a:endCxn id="64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9C2BE43-1A66-A7A5-9CC7-F74858026988}"/>
                </a:ext>
              </a:extLst>
            </p:cNvPr>
            <p:cNvCxnSpPr>
              <a:cxnSpLocks/>
              <a:stCxn id="65" idx="6"/>
              <a:endCxn id="64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8044BA1-3594-95BF-DCA7-64B80E4D2DB3}"/>
                </a:ext>
              </a:extLst>
            </p:cNvPr>
            <p:cNvCxnSpPr>
              <a:cxnSpLocks/>
              <a:stCxn id="88" idx="7"/>
              <a:endCxn id="65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C9F65463-16BB-0D08-DEBE-3A80E5F88051}"/>
                </a:ext>
              </a:extLst>
            </p:cNvPr>
            <p:cNvCxnSpPr>
              <a:cxnSpLocks/>
              <a:stCxn id="88" idx="6"/>
              <a:endCxn id="66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AA94F52-43BA-B03B-D048-A104A0431FDA}"/>
                </a:ext>
              </a:extLst>
            </p:cNvPr>
            <p:cNvCxnSpPr>
              <a:cxnSpLocks/>
              <a:stCxn id="88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6447443-D582-FCE6-F942-866808AC2554}"/>
                </a:ext>
              </a:extLst>
            </p:cNvPr>
            <p:cNvCxnSpPr>
              <a:cxnSpLocks/>
              <a:stCxn id="66" idx="6"/>
              <a:endCxn id="67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74B997E-F669-5299-4930-80C380C7334F}"/>
                </a:ext>
              </a:extLst>
            </p:cNvPr>
            <p:cNvCxnSpPr>
              <a:cxnSpLocks/>
              <a:stCxn id="67" idx="6"/>
              <a:endCxn id="68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0C5B21D-BF12-5984-964B-A3256947B913}"/>
                </a:ext>
              </a:extLst>
            </p:cNvPr>
            <p:cNvCxnSpPr>
              <a:cxnSpLocks/>
              <a:stCxn id="69" idx="2"/>
              <a:endCxn id="68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7D8A89A-3BFA-9E42-54C7-358B1FEF4F4E}"/>
                </a:ext>
              </a:extLst>
            </p:cNvPr>
            <p:cNvCxnSpPr>
              <a:cxnSpLocks/>
              <a:endCxn id="68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A11F121-6A8E-BD23-1F8F-ECB3C46D304F}"/>
                </a:ext>
              </a:extLst>
            </p:cNvPr>
            <p:cNvCxnSpPr>
              <a:cxnSpLocks/>
              <a:endCxn id="68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30DF1C7-A1E4-6939-58CB-CBA2D099AE71}"/>
                </a:ext>
              </a:extLst>
            </p:cNvPr>
            <p:cNvCxnSpPr>
              <a:cxnSpLocks/>
              <a:endCxn id="69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16CBE25-3489-5655-0D15-51C8E215C5D0}"/>
                </a:ext>
              </a:extLst>
            </p:cNvPr>
            <p:cNvCxnSpPr>
              <a:cxnSpLocks/>
              <a:stCxn id="72" idx="2"/>
              <a:endCxn id="69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CFB7778-A6AC-DAF3-789C-182D40E9F2DE}"/>
                </a:ext>
              </a:extLst>
            </p:cNvPr>
            <p:cNvCxnSpPr>
              <a:cxnSpLocks/>
              <a:stCxn id="72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5447EA03-9ED5-696D-20E9-31A668A8EF9A}"/>
                </a:ext>
              </a:extLst>
            </p:cNvPr>
            <p:cNvCxnSpPr>
              <a:cxnSpLocks/>
              <a:stCxn id="73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9A65EEF6-D559-C829-8042-A592B268E525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D7262044-EFCD-9735-19B1-662C474A41B3}"/>
                </a:ext>
              </a:extLst>
            </p:cNvPr>
            <p:cNvCxnSpPr>
              <a:cxnSpLocks/>
              <a:stCxn id="78" idx="4"/>
              <a:endCxn id="73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45AF8746-57BC-BFD5-FC47-EDE04DFBF34D}"/>
                </a:ext>
              </a:extLst>
            </p:cNvPr>
            <p:cNvCxnSpPr>
              <a:cxnSpLocks/>
              <a:stCxn id="77" idx="3"/>
              <a:endCxn id="73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0925D7E4-B685-EBCA-305E-EA802AC49932}"/>
                </a:ext>
              </a:extLst>
            </p:cNvPr>
            <p:cNvCxnSpPr>
              <a:cxnSpLocks/>
              <a:stCxn id="77" idx="2"/>
              <a:endCxn id="78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7914BB1A-D4F3-9C66-ABCB-48F2518DC789}"/>
                </a:ext>
              </a:extLst>
            </p:cNvPr>
            <p:cNvCxnSpPr>
              <a:cxnSpLocks/>
              <a:stCxn id="77" idx="1"/>
              <a:endCxn id="79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04C3EA0D-22C1-3214-DDAB-6AA0F217A109}"/>
                </a:ext>
              </a:extLst>
            </p:cNvPr>
            <p:cNvCxnSpPr>
              <a:cxnSpLocks/>
              <a:stCxn id="75" idx="1"/>
              <a:endCxn id="79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EA7AEDEA-554E-F647-EADB-A07D802D12C3}"/>
                </a:ext>
              </a:extLst>
            </p:cNvPr>
            <p:cNvCxnSpPr>
              <a:cxnSpLocks/>
              <a:stCxn id="75" idx="0"/>
              <a:endCxn id="76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0A45EF3F-92B4-FAFC-A93E-B9204E3011CA}"/>
                </a:ext>
              </a:extLst>
            </p:cNvPr>
            <p:cNvCxnSpPr>
              <a:cxnSpLocks/>
              <a:stCxn id="81" idx="0"/>
              <a:endCxn id="80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5ADD69C-25F0-94CF-70E8-A34035C2F6E5}"/>
                </a:ext>
              </a:extLst>
            </p:cNvPr>
            <p:cNvCxnSpPr>
              <a:cxnSpLocks/>
              <a:endCxn id="80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335242AC-F958-F3EC-63CB-13C634B993D4}"/>
                </a:ext>
              </a:extLst>
            </p:cNvPr>
            <p:cNvCxnSpPr>
              <a:cxnSpLocks/>
              <a:endCxn id="81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45D0105-29A6-16EF-997A-AB789C466E42}"/>
                </a:ext>
              </a:extLst>
            </p:cNvPr>
            <p:cNvCxnSpPr>
              <a:cxnSpLocks/>
              <a:endCxn id="82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63C2A986-8856-80E8-9CB6-94D71BCD4C80}"/>
                </a:ext>
              </a:extLst>
            </p:cNvPr>
            <p:cNvCxnSpPr>
              <a:cxnSpLocks/>
              <a:stCxn id="82" idx="3"/>
              <a:endCxn id="74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8A03B03C-3F76-9BD1-776F-62AC4D79C08D}"/>
                </a:ext>
              </a:extLst>
            </p:cNvPr>
            <p:cNvCxnSpPr>
              <a:cxnSpLocks/>
              <a:stCxn id="82" idx="1"/>
              <a:endCxn id="75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1240DAD2-7381-6316-35B8-A961F3F35385}"/>
                </a:ext>
              </a:extLst>
            </p:cNvPr>
            <p:cNvCxnSpPr>
              <a:cxnSpLocks/>
              <a:stCxn id="81" idx="2"/>
              <a:endCxn id="75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4B39FDEB-3F4B-0888-3467-3B2EC3CF7B3A}"/>
                </a:ext>
              </a:extLst>
            </p:cNvPr>
            <p:cNvCxnSpPr>
              <a:cxnSpLocks/>
              <a:stCxn id="80" idx="3"/>
              <a:endCxn id="75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39BE5946-A888-DB7B-638E-5FB00897D7FB}"/>
                </a:ext>
              </a:extLst>
            </p:cNvPr>
            <p:cNvCxnSpPr>
              <a:cxnSpLocks/>
              <a:stCxn id="80" idx="2"/>
              <a:endCxn id="76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A5A6E567-2992-47D6-D55C-156BD78ED13C}"/>
                </a:ext>
              </a:extLst>
            </p:cNvPr>
            <p:cNvCxnSpPr>
              <a:cxnSpLocks/>
              <a:stCxn id="76" idx="1"/>
              <a:endCxn id="79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E4575AA5-98F8-0657-A23A-9B2A361E2A12}"/>
                </a:ext>
              </a:extLst>
            </p:cNvPr>
            <p:cNvCxnSpPr>
              <a:cxnSpLocks/>
              <a:stCxn id="75" idx="2"/>
              <a:endCxn id="77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667076B5-77F0-1C27-9961-FA45E856B691}"/>
                </a:ext>
              </a:extLst>
            </p:cNvPr>
            <p:cNvCxnSpPr>
              <a:cxnSpLocks/>
              <a:stCxn id="74" idx="1"/>
              <a:endCxn id="77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537C0F5B-7747-93EA-3673-81D73F57F928}"/>
                </a:ext>
              </a:extLst>
            </p:cNvPr>
            <p:cNvCxnSpPr>
              <a:cxnSpLocks/>
              <a:stCxn id="77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997B422D-7BFC-6F5C-8CE2-3A8417D7079B}"/>
                </a:ext>
              </a:extLst>
            </p:cNvPr>
            <p:cNvCxnSpPr>
              <a:cxnSpLocks/>
              <a:stCxn id="73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C910E0D5-51EC-C855-2190-6ABF4C12B9AB}"/>
                </a:ext>
              </a:extLst>
            </p:cNvPr>
            <p:cNvCxnSpPr>
              <a:cxnSpLocks/>
              <a:stCxn id="74" idx="7"/>
              <a:endCxn id="75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4A247512-A470-6D1C-07CF-6AFA93A7E0F9}"/>
                </a:ext>
              </a:extLst>
            </p:cNvPr>
            <p:cNvCxnSpPr>
              <a:cxnSpLocks/>
              <a:stCxn id="72" idx="7"/>
              <a:endCxn id="78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B1735672-2A10-485C-9F90-95280BBB2C82}"/>
                </a:ext>
              </a:extLst>
            </p:cNvPr>
            <p:cNvCxnSpPr>
              <a:cxnSpLocks/>
              <a:stCxn id="82" idx="7"/>
              <a:endCxn id="81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578DE920-B89D-06C8-1645-06AD8749BB97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D7A2DE62-B871-6E83-804B-9A8FA22BB0FA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F9842BF6-90EC-5698-C234-F824FDA977E0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90BCE97F-5A46-FEBA-B834-C909210314E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2BF36AC8-96EB-E31C-E43A-2F8616DD75C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24F0DA05-242E-BB72-D54D-C7B931570012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46BF51B0-508B-D199-DE5B-7971117169B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3D925D75-F4B2-36C0-230E-A04D25581290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EDDFDBA7-480F-2063-2E72-353004635FFF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4BD7B797-7849-1405-F1DB-CA9314456A1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0D46EC1A-5CD3-7EC9-C139-C3B092A4C559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959066F9-1AF9-25B0-94BF-C263A0056AC8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7DBD724C-D266-56B2-2EE2-FE996A6D41AD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190DEC1-7422-2E2E-02F7-DB948731C798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421169EE-0B5D-9FD5-E8D9-C7C0B55FD3F2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6A29C84B-C467-B4F7-BE1A-630BA0ACAADD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ADC45E1C-9BA9-5E71-031D-C57FFAAF8DA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D525006D-300B-06BF-FDF7-41A24EE439CC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458EDC4C-FF2C-FB7D-20F9-A8183A4A275D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AED44FBF-FBE5-B7EB-92F4-0EAD181C9E5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2AC60635-1918-EB2E-7B51-A7B34A43173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1CA5CAA-0E1B-BFF2-015F-914C976D1AE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23F74BD8-B08D-AE76-3A10-344C274000C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A479DF87-52CC-5690-BCD0-CFB7FADC75F4}"/>
                </a:ext>
              </a:extLst>
            </p:cNvPr>
            <p:cNvCxnSpPr>
              <a:cxnSpLocks/>
              <a:stCxn id="85" idx="2"/>
              <a:endCxn id="64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7B72EE05-361D-9F08-855B-9D50E5ADE534}"/>
                </a:ext>
              </a:extLst>
            </p:cNvPr>
            <p:cNvCxnSpPr>
              <a:cxnSpLocks/>
              <a:stCxn id="65" idx="4"/>
              <a:endCxn id="66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8BBBCD21-2EFD-79E2-6A41-79F7B589969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7F34DD65-997B-FED9-8D72-A9379FBF4F09}"/>
                </a:ext>
              </a:extLst>
            </p:cNvPr>
            <p:cNvCxnSpPr>
              <a:cxnSpLocks/>
              <a:stCxn id="88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D242B511-90C9-9222-A174-66FD2D217CFF}"/>
                </a:ext>
              </a:extLst>
            </p:cNvPr>
            <p:cNvCxnSpPr>
              <a:cxnSpLocks/>
              <a:stCxn id="88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1C916888-D9ED-BD99-5583-6B8F903956ED}"/>
                </a:ext>
              </a:extLst>
            </p:cNvPr>
            <p:cNvCxnSpPr>
              <a:cxnSpLocks/>
              <a:stCxn id="88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171B6C91-BFEA-1147-7C14-65600F69A8AC}"/>
                </a:ext>
              </a:extLst>
            </p:cNvPr>
            <p:cNvCxnSpPr>
              <a:cxnSpLocks/>
              <a:endCxn id="65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D87A27EB-09CF-FDDA-EF8A-84F1CF89DBF6}"/>
                </a:ext>
              </a:extLst>
            </p:cNvPr>
            <p:cNvCxnSpPr>
              <a:cxnSpLocks/>
              <a:endCxn id="72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926B5524-B65C-E0E7-5F90-5929FA506AB1}"/>
                </a:ext>
              </a:extLst>
            </p:cNvPr>
            <p:cNvCxnSpPr>
              <a:cxnSpLocks/>
              <a:stCxn id="65" idx="1"/>
              <a:endCxn id="95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FD35B818-E8F1-8483-9D7F-7889F3267768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A73F3E4B-F52B-F2C3-DFB8-4E94FD1838E6}"/>
                </a:ext>
              </a:extLst>
            </p:cNvPr>
            <p:cNvCxnSpPr>
              <a:cxnSpLocks/>
              <a:stCxn id="95" idx="6"/>
              <a:endCxn id="63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352DE5D9-1C0C-3EC2-8957-6B2C60639D8F}"/>
                </a:ext>
              </a:extLst>
            </p:cNvPr>
            <p:cNvCxnSpPr>
              <a:cxnSpLocks/>
              <a:endCxn id="95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F4258101-BF5F-EA09-1554-48E039A1C738}"/>
              </a:ext>
            </a:extLst>
          </p:cNvPr>
          <p:cNvGrpSpPr/>
          <p:nvPr/>
        </p:nvGrpSpPr>
        <p:grpSpPr>
          <a:xfrm rot="16200000">
            <a:off x="8087983" y="2800480"/>
            <a:ext cx="6904496" cy="1303536"/>
            <a:chOff x="-106856" y="4156895"/>
            <a:chExt cx="12313397" cy="2324710"/>
          </a:xfrm>
        </p:grpSpPr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3CA4BD50-D35B-FB6B-773E-5289D0E634A8}"/>
                </a:ext>
              </a:extLst>
            </p:cNvPr>
            <p:cNvCxnSpPr>
              <a:cxnSpLocks/>
              <a:stCxn id="161" idx="7"/>
              <a:endCxn id="159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07829A3A-9119-DEA8-6E6B-7908B941DA1D}"/>
                </a:ext>
              </a:extLst>
            </p:cNvPr>
            <p:cNvCxnSpPr>
              <a:cxnSpLocks/>
              <a:stCxn id="159" idx="4"/>
              <a:endCxn id="181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E8C49DF0-45EC-DABB-1CB7-C833DFE36BDD}"/>
                </a:ext>
              </a:extLst>
            </p:cNvPr>
            <p:cNvCxnSpPr>
              <a:cxnSpLocks/>
              <a:stCxn id="164" idx="2"/>
              <a:endCxn id="179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CE33A05E-1B01-1741-C5BE-AF1639EEDCF1}"/>
                </a:ext>
              </a:extLst>
            </p:cNvPr>
            <p:cNvCxnSpPr>
              <a:cxnSpLocks/>
              <a:stCxn id="181" idx="5"/>
              <a:endCxn id="164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00C2EED8-9D5A-D917-34AD-4ED271067C04}"/>
                </a:ext>
              </a:extLst>
            </p:cNvPr>
            <p:cNvCxnSpPr>
              <a:cxnSpLocks/>
              <a:stCxn id="159" idx="5"/>
              <a:endCxn id="180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9343911C-59D2-71BB-0950-B3D39D6B4D08}"/>
                </a:ext>
              </a:extLst>
            </p:cNvPr>
            <p:cNvCxnSpPr>
              <a:cxnSpLocks/>
              <a:stCxn id="164" idx="0"/>
              <a:endCxn id="180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5D07B7B2-47E1-A1F7-01DB-CA2192EE43D0}"/>
                </a:ext>
              </a:extLst>
            </p:cNvPr>
            <p:cNvCxnSpPr>
              <a:cxnSpLocks/>
              <a:stCxn id="181" idx="3"/>
              <a:endCxn id="179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6E4B5A56-92D9-64DA-6DDE-4E56297DC624}"/>
                </a:ext>
              </a:extLst>
            </p:cNvPr>
            <p:cNvCxnSpPr>
              <a:cxnSpLocks/>
              <a:stCxn id="159" idx="6"/>
              <a:endCxn id="166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0E886E1F-36A7-05FF-20C7-B0C0340C7AA0}"/>
                </a:ext>
              </a:extLst>
            </p:cNvPr>
            <p:cNvCxnSpPr>
              <a:cxnSpLocks/>
              <a:stCxn id="164" idx="7"/>
              <a:endCxn id="166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3F66357-F8FA-06C6-1C70-62B381D10D23}"/>
                </a:ext>
              </a:extLst>
            </p:cNvPr>
            <p:cNvCxnSpPr>
              <a:cxnSpLocks/>
              <a:stCxn id="181" idx="6"/>
              <a:endCxn id="180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4AEFA846-B0F2-ED54-A92E-627E24DE8A2C}"/>
                </a:ext>
              </a:extLst>
            </p:cNvPr>
            <p:cNvCxnSpPr>
              <a:cxnSpLocks/>
              <a:stCxn id="163" idx="0"/>
              <a:endCxn id="179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E5C8E1D1-CC5E-004A-D2E3-660ADF5C66BC}"/>
                </a:ext>
              </a:extLst>
            </p:cNvPr>
            <p:cNvCxnSpPr>
              <a:cxnSpLocks/>
              <a:stCxn id="180" idx="6"/>
              <a:endCxn id="166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EEDB4D5A-DFC8-316F-79F4-9711B41602FC}"/>
                </a:ext>
              </a:extLst>
            </p:cNvPr>
            <p:cNvCxnSpPr>
              <a:cxnSpLocks/>
              <a:stCxn id="165" idx="0"/>
              <a:endCxn id="166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A5652FA-1CA3-7FCC-8576-6C5D40ED0B7D}"/>
                </a:ext>
              </a:extLst>
            </p:cNvPr>
            <p:cNvCxnSpPr>
              <a:cxnSpLocks/>
              <a:stCxn id="168" idx="1"/>
              <a:endCxn id="166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49D72F27-A34A-49EB-DA0B-925DF42E2181}"/>
                </a:ext>
              </a:extLst>
            </p:cNvPr>
            <p:cNvCxnSpPr>
              <a:cxnSpLocks/>
              <a:stCxn id="168" idx="0"/>
              <a:endCxn id="167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860A798-A464-1CB7-8BAB-6FFE63AB2E5A}"/>
                </a:ext>
              </a:extLst>
            </p:cNvPr>
            <p:cNvCxnSpPr>
              <a:cxnSpLocks/>
              <a:stCxn id="167" idx="2"/>
              <a:endCxn id="166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3E5927A0-ED79-DDD8-42E3-8E5B307371B5}"/>
                </a:ext>
              </a:extLst>
            </p:cNvPr>
            <p:cNvCxnSpPr>
              <a:cxnSpLocks/>
              <a:stCxn id="167" idx="7"/>
              <a:endCxn id="175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2482FE68-9E11-8588-AA62-8370E8A1E187}"/>
                </a:ext>
              </a:extLst>
            </p:cNvPr>
            <p:cNvCxnSpPr>
              <a:cxnSpLocks/>
              <a:stCxn id="167" idx="6"/>
              <a:endCxn id="174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86A6DBA0-55BE-41DA-62D4-35AF3D7CB187}"/>
                </a:ext>
              </a:extLst>
            </p:cNvPr>
            <p:cNvCxnSpPr>
              <a:cxnSpLocks/>
              <a:stCxn id="174" idx="7"/>
              <a:endCxn id="175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872402C6-CB68-D937-0A96-B2F106396513}"/>
                </a:ext>
              </a:extLst>
            </p:cNvPr>
            <p:cNvCxnSpPr>
              <a:cxnSpLocks/>
              <a:stCxn id="160" idx="0"/>
              <a:endCxn id="159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C8C5D41D-46A3-92B1-7911-5F2992AB8A75}"/>
                </a:ext>
              </a:extLst>
            </p:cNvPr>
            <p:cNvCxnSpPr>
              <a:cxnSpLocks/>
              <a:stCxn id="179" idx="2"/>
              <a:endCxn id="160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F4561C84-2E6B-0A57-79C5-A6ED35BD698B}"/>
                </a:ext>
              </a:extLst>
            </p:cNvPr>
            <p:cNvCxnSpPr>
              <a:cxnSpLocks/>
              <a:stCxn id="163" idx="1"/>
              <a:endCxn id="160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60AF684B-C353-0444-DC6F-3D851F4793C6}"/>
                </a:ext>
              </a:extLst>
            </p:cNvPr>
            <p:cNvCxnSpPr>
              <a:cxnSpLocks/>
              <a:stCxn id="162" idx="7"/>
              <a:endCxn id="160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0981D4EB-E37D-1C0D-DFED-0657AF397436}"/>
                </a:ext>
              </a:extLst>
            </p:cNvPr>
            <p:cNvCxnSpPr>
              <a:cxnSpLocks/>
              <a:stCxn id="161" idx="6"/>
              <a:endCxn id="160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4EF56538-3FAB-A9B4-9991-4BCBFC9F1D05}"/>
                </a:ext>
              </a:extLst>
            </p:cNvPr>
            <p:cNvCxnSpPr>
              <a:cxnSpLocks/>
              <a:stCxn id="184" idx="7"/>
              <a:endCxn id="161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ACD66700-3FED-25DA-7AC1-6D4D4FA19972}"/>
                </a:ext>
              </a:extLst>
            </p:cNvPr>
            <p:cNvCxnSpPr>
              <a:cxnSpLocks/>
              <a:stCxn id="184" idx="6"/>
              <a:endCxn id="162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1DCB089-0581-8A3C-C3C3-DA7B7DD683D3}"/>
                </a:ext>
              </a:extLst>
            </p:cNvPr>
            <p:cNvCxnSpPr>
              <a:cxnSpLocks/>
              <a:stCxn id="184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D48CD678-73CD-F457-1A03-6DF1D8408856}"/>
                </a:ext>
              </a:extLst>
            </p:cNvPr>
            <p:cNvCxnSpPr>
              <a:cxnSpLocks/>
              <a:stCxn id="162" idx="6"/>
              <a:endCxn id="163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D2C3EDC9-17F1-B41C-0909-CC0C1D1173F8}"/>
                </a:ext>
              </a:extLst>
            </p:cNvPr>
            <p:cNvCxnSpPr>
              <a:cxnSpLocks/>
              <a:stCxn id="163" idx="6"/>
              <a:endCxn id="164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FA443AF3-5155-BD31-D3B6-38CCBDA19D6D}"/>
                </a:ext>
              </a:extLst>
            </p:cNvPr>
            <p:cNvCxnSpPr>
              <a:cxnSpLocks/>
              <a:stCxn id="165" idx="2"/>
              <a:endCxn id="164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B8BC5216-3894-15F4-434C-1C91938E9BD5}"/>
                </a:ext>
              </a:extLst>
            </p:cNvPr>
            <p:cNvCxnSpPr>
              <a:cxnSpLocks/>
              <a:endCxn id="164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98EEFA1C-F205-8811-2FA1-7840C12E30CD}"/>
                </a:ext>
              </a:extLst>
            </p:cNvPr>
            <p:cNvCxnSpPr>
              <a:cxnSpLocks/>
              <a:endCxn id="164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9A8E5502-2A50-ED51-7E47-FB2CAE1E93F8}"/>
                </a:ext>
              </a:extLst>
            </p:cNvPr>
            <p:cNvCxnSpPr>
              <a:cxnSpLocks/>
              <a:endCxn id="165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C861F5D0-80C9-ED6D-FA0D-DEC6279DFF4C}"/>
                </a:ext>
              </a:extLst>
            </p:cNvPr>
            <p:cNvCxnSpPr>
              <a:cxnSpLocks/>
              <a:stCxn id="168" idx="2"/>
              <a:endCxn id="165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F07A84C9-9C4C-7828-3186-17A0368CEC8E}"/>
                </a:ext>
              </a:extLst>
            </p:cNvPr>
            <p:cNvCxnSpPr>
              <a:cxnSpLocks/>
              <a:stCxn id="168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2D1F2D37-2AA5-F23E-E26D-4710226FBB6E}"/>
                </a:ext>
              </a:extLst>
            </p:cNvPr>
            <p:cNvCxnSpPr>
              <a:cxnSpLocks/>
              <a:stCxn id="169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BB5969F1-6B3A-5019-2D73-E37EDFE24B42}"/>
                </a:ext>
              </a:extLst>
            </p:cNvPr>
            <p:cNvCxnSpPr>
              <a:cxnSpLocks/>
              <a:stCxn id="169" idx="2"/>
              <a:endCxn id="168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82798F3B-0C34-FD14-850C-3A8AD867F95A}"/>
                </a:ext>
              </a:extLst>
            </p:cNvPr>
            <p:cNvCxnSpPr>
              <a:cxnSpLocks/>
              <a:stCxn id="174" idx="4"/>
              <a:endCxn id="169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F01E1748-4C29-8E5A-DFCC-7C5C72A3E525}"/>
                </a:ext>
              </a:extLst>
            </p:cNvPr>
            <p:cNvCxnSpPr>
              <a:cxnSpLocks/>
              <a:stCxn id="173" idx="3"/>
              <a:endCxn id="169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9645EFDB-E7E1-E18F-8526-2CC15972B064}"/>
                </a:ext>
              </a:extLst>
            </p:cNvPr>
            <p:cNvCxnSpPr>
              <a:cxnSpLocks/>
              <a:stCxn id="173" idx="2"/>
              <a:endCxn id="174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679FDC0C-3D56-B4C4-C1E7-D7DD21DB804B}"/>
                </a:ext>
              </a:extLst>
            </p:cNvPr>
            <p:cNvCxnSpPr>
              <a:cxnSpLocks/>
              <a:stCxn id="173" idx="1"/>
              <a:endCxn id="175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FDE336F9-FFF7-9751-A93D-0D2A54E361BF}"/>
                </a:ext>
              </a:extLst>
            </p:cNvPr>
            <p:cNvCxnSpPr>
              <a:cxnSpLocks/>
              <a:stCxn id="171" idx="1"/>
              <a:endCxn id="175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393AD671-8880-CE93-A079-02A7FD392448}"/>
                </a:ext>
              </a:extLst>
            </p:cNvPr>
            <p:cNvCxnSpPr>
              <a:cxnSpLocks/>
              <a:stCxn id="171" idx="0"/>
              <a:endCxn id="172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955EB269-EFAC-E94A-5063-9F40880E6A95}"/>
                </a:ext>
              </a:extLst>
            </p:cNvPr>
            <p:cNvCxnSpPr>
              <a:cxnSpLocks/>
              <a:stCxn id="177" idx="0"/>
              <a:endCxn id="176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A5C5C0BA-DE79-5578-AD46-51B6351467DC}"/>
                </a:ext>
              </a:extLst>
            </p:cNvPr>
            <p:cNvCxnSpPr>
              <a:cxnSpLocks/>
              <a:endCxn id="176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013FB5D-7D0E-B773-443D-EE772DB0D871}"/>
                </a:ext>
              </a:extLst>
            </p:cNvPr>
            <p:cNvCxnSpPr>
              <a:cxnSpLocks/>
              <a:endCxn id="177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C833F525-49DA-49E2-10E4-DC47DCBB251E}"/>
                </a:ext>
              </a:extLst>
            </p:cNvPr>
            <p:cNvCxnSpPr>
              <a:cxnSpLocks/>
              <a:endCxn id="178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FE6338E2-E9C8-08CB-EDD5-6E869D8402A6}"/>
                </a:ext>
              </a:extLst>
            </p:cNvPr>
            <p:cNvCxnSpPr>
              <a:cxnSpLocks/>
              <a:stCxn id="178" idx="3"/>
              <a:endCxn id="170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BEE15D7A-42E3-8199-AE8B-16EF28B510C5}"/>
                </a:ext>
              </a:extLst>
            </p:cNvPr>
            <p:cNvCxnSpPr>
              <a:cxnSpLocks/>
              <a:stCxn id="178" idx="1"/>
              <a:endCxn id="171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04CD9098-E701-7CE1-7DA1-C464CA68561A}"/>
                </a:ext>
              </a:extLst>
            </p:cNvPr>
            <p:cNvCxnSpPr>
              <a:cxnSpLocks/>
              <a:stCxn id="177" idx="2"/>
              <a:endCxn id="171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F2CD986C-4038-B23F-E1B5-2C1A944EC6CB}"/>
                </a:ext>
              </a:extLst>
            </p:cNvPr>
            <p:cNvCxnSpPr>
              <a:cxnSpLocks/>
              <a:stCxn id="176" idx="3"/>
              <a:endCxn id="171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CA4631BD-A6E1-4A89-D037-3691063D917C}"/>
                </a:ext>
              </a:extLst>
            </p:cNvPr>
            <p:cNvCxnSpPr>
              <a:cxnSpLocks/>
              <a:stCxn id="176" idx="2"/>
              <a:endCxn id="172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167BC30D-B5D2-0E87-C5B4-0F493CC85E92}"/>
                </a:ext>
              </a:extLst>
            </p:cNvPr>
            <p:cNvCxnSpPr>
              <a:cxnSpLocks/>
              <a:stCxn id="172" idx="1"/>
              <a:endCxn id="175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6F3ACB2D-9D0C-BB62-D1E0-E1AF27D17D34}"/>
                </a:ext>
              </a:extLst>
            </p:cNvPr>
            <p:cNvCxnSpPr>
              <a:cxnSpLocks/>
              <a:stCxn id="171" idx="2"/>
              <a:endCxn id="173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02890B7E-1CAE-1BEF-814B-5212A24DED57}"/>
                </a:ext>
              </a:extLst>
            </p:cNvPr>
            <p:cNvCxnSpPr>
              <a:cxnSpLocks/>
              <a:stCxn id="170" idx="1"/>
              <a:endCxn id="173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77D693C4-B75E-09D0-096F-4F8138BBB35E}"/>
                </a:ext>
              </a:extLst>
            </p:cNvPr>
            <p:cNvCxnSpPr>
              <a:cxnSpLocks/>
              <a:stCxn id="173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07525168-8AE6-75DB-C603-4CF044A308AF}"/>
                </a:ext>
              </a:extLst>
            </p:cNvPr>
            <p:cNvCxnSpPr>
              <a:cxnSpLocks/>
              <a:stCxn id="169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42B7DE55-08D6-48D6-B2A6-63C25C616C16}"/>
                </a:ext>
              </a:extLst>
            </p:cNvPr>
            <p:cNvCxnSpPr>
              <a:cxnSpLocks/>
              <a:stCxn id="170" idx="7"/>
              <a:endCxn id="171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1331B2C4-EEA8-CF17-A57A-3C930B810A26}"/>
                </a:ext>
              </a:extLst>
            </p:cNvPr>
            <p:cNvCxnSpPr>
              <a:cxnSpLocks/>
              <a:stCxn id="168" idx="7"/>
              <a:endCxn id="174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C7A03737-4BC3-0368-1F62-C95EBF1AACB3}"/>
                </a:ext>
              </a:extLst>
            </p:cNvPr>
            <p:cNvCxnSpPr>
              <a:cxnSpLocks/>
              <a:stCxn id="178" idx="7"/>
              <a:endCxn id="177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CF9577B8-1026-E8C3-1831-DA9B496846A5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841A824D-63B4-83AF-EBE1-82A00D5DE2BF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AB206BA3-791B-4BA3-6D33-5506DB5522C2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E483C4DA-B600-EB10-E0AB-00871B38F9C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2C119A8D-2038-9C2C-5374-AB0FE7143CA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91761ECE-50D8-A913-6650-AC06CA12624B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1D5F24BC-7D08-CDA0-7905-DEA1AA5974A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AD41F7F2-4228-4941-43AE-C026BA21483F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FBD2E443-FEAD-4F94-13E3-92B29DF7CE88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C11C1F17-E2DD-9251-3C7B-768211FB311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5C4A45DC-D39C-75C0-256D-2703AA6D3D38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74A3CA16-00C1-C5B8-1E43-B01DC66AA23B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517F448E-B11A-5C99-A6B7-1EE334D86297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AEB881A9-306B-FF62-617C-7DEBF88A8F0D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FC374FEB-C00B-73DC-C0DA-4BD5CAB647C0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42D0F9F2-6BCB-E25F-CD93-4F6F449614D4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B0ED3942-4C72-A037-4AA9-86B93BC24D6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51ED42AD-1854-101F-4353-4F444A4DD4CE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B2CE4511-5A6A-274E-3779-4765403617C7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C1BD2E9E-D501-BD8F-F14C-85BB79275CF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FCC1FCC8-C951-7305-3601-0FA629622E0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AC59CA11-030F-1E7A-829F-C5B2C23FD86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B4CF779C-439D-998F-D490-C4174419EAF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31BB7F31-F985-CB2F-2D3C-05D1E53C985B}"/>
                </a:ext>
              </a:extLst>
            </p:cNvPr>
            <p:cNvCxnSpPr>
              <a:cxnSpLocks/>
              <a:stCxn id="181" idx="2"/>
              <a:endCxn id="160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38E77940-08DE-2227-C34B-C76D6C4B5F37}"/>
                </a:ext>
              </a:extLst>
            </p:cNvPr>
            <p:cNvCxnSpPr>
              <a:cxnSpLocks/>
              <a:stCxn id="161" idx="4"/>
              <a:endCxn id="162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965D2F0F-F1ED-C8C6-D2A3-7BF4C7E43E0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FC804C65-BE6A-F46C-0AA2-D6CCB90B1601}"/>
                </a:ext>
              </a:extLst>
            </p:cNvPr>
            <p:cNvCxnSpPr>
              <a:cxnSpLocks/>
              <a:stCxn id="184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59282274-D007-89E2-E130-AAC0985D4A39}"/>
                </a:ext>
              </a:extLst>
            </p:cNvPr>
            <p:cNvCxnSpPr>
              <a:cxnSpLocks/>
              <a:stCxn id="184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F29C9447-5012-5990-8E17-17E9135D5074}"/>
                </a:ext>
              </a:extLst>
            </p:cNvPr>
            <p:cNvCxnSpPr>
              <a:cxnSpLocks/>
              <a:stCxn id="184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06F119D1-BBCB-3AB2-2F02-7F62AEF3C7E5}"/>
                </a:ext>
              </a:extLst>
            </p:cNvPr>
            <p:cNvCxnSpPr>
              <a:cxnSpLocks/>
              <a:endCxn id="161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1D76E718-702C-4074-D01A-766687CA5D6C}"/>
                </a:ext>
              </a:extLst>
            </p:cNvPr>
            <p:cNvCxnSpPr>
              <a:cxnSpLocks/>
              <a:endCxn id="168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74312719-A482-5B8D-7DAD-326598DFCB26}"/>
                </a:ext>
              </a:extLst>
            </p:cNvPr>
            <p:cNvCxnSpPr>
              <a:cxnSpLocks/>
              <a:stCxn id="161" idx="1"/>
              <a:endCxn id="191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1906D391-C97E-B985-F38F-FE9D1B697664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6531A657-66CE-8AA4-B207-F2EE229B838E}"/>
                </a:ext>
              </a:extLst>
            </p:cNvPr>
            <p:cNvCxnSpPr>
              <a:cxnSpLocks/>
              <a:stCxn id="191" idx="6"/>
              <a:endCxn id="159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6110B98F-D014-1F66-A10E-EB1E483F8369}"/>
                </a:ext>
              </a:extLst>
            </p:cNvPr>
            <p:cNvCxnSpPr>
              <a:cxnSpLocks/>
              <a:endCxn id="191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4" name="Rectangle 193">
            <a:extLst>
              <a:ext uri="{FF2B5EF4-FFF2-40B4-BE49-F238E27FC236}">
                <a16:creationId xmlns:a16="http://schemas.microsoft.com/office/drawing/2014/main" id="{833374E5-22E0-D67F-B490-25F6A6458B0A}"/>
              </a:ext>
            </a:extLst>
          </p:cNvPr>
          <p:cNvSpPr/>
          <p:nvPr/>
        </p:nvSpPr>
        <p:spPr>
          <a:xfrm>
            <a:off x="2835965" y="280279"/>
            <a:ext cx="6387547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TANGGAPAN RESPONDEN KEPUASAN PENGGUNA</a:t>
            </a:r>
          </a:p>
        </p:txBody>
      </p:sp>
      <p:sp>
        <p:nvSpPr>
          <p:cNvPr id="195" name="Rounded Rectangle 38">
            <a:extLst>
              <a:ext uri="{FF2B5EF4-FFF2-40B4-BE49-F238E27FC236}">
                <a16:creationId xmlns:a16="http://schemas.microsoft.com/office/drawing/2014/main" id="{17B4936D-0E5E-7428-D556-596E2051B93A}"/>
              </a:ext>
            </a:extLst>
          </p:cNvPr>
          <p:cNvSpPr/>
          <p:nvPr/>
        </p:nvSpPr>
        <p:spPr>
          <a:xfrm rot="16200000">
            <a:off x="5727671" y="-2365820"/>
            <a:ext cx="696902" cy="5738191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6EFC397B-76BA-0182-3AAB-4BCD06A7E0A9}"/>
              </a:ext>
            </a:extLst>
          </p:cNvPr>
          <p:cNvSpPr/>
          <p:nvPr/>
        </p:nvSpPr>
        <p:spPr>
          <a:xfrm>
            <a:off x="1343966" y="3538081"/>
            <a:ext cx="9372603" cy="1473797"/>
          </a:xfrm>
          <a:prstGeom prst="roundRect">
            <a:avLst>
              <a:gd name="adj" fmla="val 14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Nilai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terendah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terdapat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indikator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X4 (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Pemberian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Informasi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3,29,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tertinggi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terdapat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indikator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Y1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Ekspektasi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Pengguna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3,51. yang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dimana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keseluruhan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indikator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kategori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sangat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baik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memenuhi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harapan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responden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ID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0" name="Picture 199">
            <a:extLst>
              <a:ext uri="{FF2B5EF4-FFF2-40B4-BE49-F238E27FC236}">
                <a16:creationId xmlns:a16="http://schemas.microsoft.com/office/drawing/2014/main" id="{9CE5BFC5-DE06-7BED-15D3-FC3452F5EE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174" t="43133" r="28765" b="39781"/>
          <a:stretch/>
        </p:blipFill>
        <p:spPr>
          <a:xfrm>
            <a:off x="2157590" y="1222822"/>
            <a:ext cx="7758123" cy="1977330"/>
          </a:xfrm>
          <a:prstGeom prst="rect">
            <a:avLst/>
          </a:prstGeom>
        </p:spPr>
      </p:pic>
      <p:pic>
        <p:nvPicPr>
          <p:cNvPr id="196" name="Picture 195">
            <a:extLst>
              <a:ext uri="{FF2B5EF4-FFF2-40B4-BE49-F238E27FC236}">
                <a16:creationId xmlns:a16="http://schemas.microsoft.com/office/drawing/2014/main" id="{F58041B0-59EF-3E5B-3F51-3457DE7291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37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50EC8B4-3FDA-89FD-9C17-1819B825B03C}"/>
              </a:ext>
            </a:extLst>
          </p:cNvPr>
          <p:cNvGrpSpPr/>
          <p:nvPr/>
        </p:nvGrpSpPr>
        <p:grpSpPr>
          <a:xfrm>
            <a:off x="-59977" y="-40231"/>
            <a:ext cx="12274028" cy="6974431"/>
            <a:chOff x="-59977" y="-40231"/>
            <a:chExt cx="12274028" cy="6974431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6133F561-54B9-BD04-65A0-D8D27E30FDC0}"/>
                </a:ext>
              </a:extLst>
            </p:cNvPr>
            <p:cNvCxnSpPr>
              <a:cxnSpLocks/>
              <a:stCxn id="34" idx="2"/>
              <a:endCxn id="37" idx="6"/>
            </p:cNvCxnSpPr>
            <p:nvPr userDrawn="1"/>
          </p:nvCxnSpPr>
          <p:spPr>
            <a:xfrm rot="16200000" flipH="1">
              <a:off x="555831" y="1352378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64A57E0E-4E3F-C57D-80D5-CD605088A2A5}"/>
                </a:ext>
              </a:extLst>
            </p:cNvPr>
            <p:cNvCxnSpPr>
              <a:cxnSpLocks/>
              <a:stCxn id="39" idx="5"/>
              <a:endCxn id="34" idx="1"/>
            </p:cNvCxnSpPr>
            <p:nvPr userDrawn="1"/>
          </p:nvCxnSpPr>
          <p:spPr>
            <a:xfrm rot="16200000" flipV="1">
              <a:off x="830450" y="1113684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876D2A82-EAFA-FB42-6FD9-C949B6B9CE67}"/>
                </a:ext>
              </a:extLst>
            </p:cNvPr>
            <p:cNvCxnSpPr>
              <a:cxnSpLocks/>
              <a:stCxn id="34" idx="0"/>
              <a:endCxn id="38" idx="4"/>
            </p:cNvCxnSpPr>
            <p:nvPr userDrawn="1"/>
          </p:nvCxnSpPr>
          <p:spPr>
            <a:xfrm rot="16200000" flipH="1">
              <a:off x="1185760" y="722450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1541BAF-1A85-7F12-A888-E3FD391E2D80}"/>
                </a:ext>
              </a:extLst>
            </p:cNvPr>
            <p:cNvCxnSpPr>
              <a:cxnSpLocks/>
              <a:stCxn id="39" idx="3"/>
              <a:endCxn id="37" idx="0"/>
            </p:cNvCxnSpPr>
            <p:nvPr userDrawn="1"/>
          </p:nvCxnSpPr>
          <p:spPr>
            <a:xfrm rot="16200000" flipH="1" flipV="1">
              <a:off x="1373844" y="1748354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D8BA2112-91FC-F4EB-1531-38613DED6F12}"/>
                </a:ext>
              </a:extLst>
            </p:cNvPr>
            <p:cNvCxnSpPr>
              <a:cxnSpLocks/>
              <a:stCxn id="34" idx="7"/>
              <a:endCxn id="36" idx="3"/>
            </p:cNvCxnSpPr>
            <p:nvPr userDrawn="1"/>
          </p:nvCxnSpPr>
          <p:spPr>
            <a:xfrm flipV="1">
              <a:off x="844254" y="100257"/>
              <a:ext cx="738257" cy="8769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8557A2F9-C130-116A-C0B4-2495A91A57B7}"/>
                </a:ext>
              </a:extLst>
            </p:cNvPr>
            <p:cNvCxnSpPr>
              <a:cxnSpLocks/>
              <a:stCxn id="33" idx="3"/>
            </p:cNvCxnSpPr>
            <p:nvPr userDrawn="1"/>
          </p:nvCxnSpPr>
          <p:spPr>
            <a:xfrm flipH="1">
              <a:off x="-15325" y="2099623"/>
              <a:ext cx="506244" cy="3742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CE55149-7969-6F7E-2BB3-B5EAD79DB6DB}"/>
                </a:ext>
              </a:extLst>
            </p:cNvPr>
            <p:cNvCxnSpPr>
              <a:cxnSpLocks/>
              <a:stCxn id="39" idx="6"/>
              <a:endCxn id="38" idx="2"/>
            </p:cNvCxnSpPr>
            <p:nvPr userDrawn="1"/>
          </p:nvCxnSpPr>
          <p:spPr>
            <a:xfrm rot="16200000">
              <a:off x="1315253" y="151303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0D2A7EA-B462-D9B0-6210-3792CDE970FF}"/>
                </a:ext>
              </a:extLst>
            </p:cNvPr>
            <p:cNvCxnSpPr>
              <a:cxnSpLocks/>
              <a:stCxn id="33" idx="0"/>
              <a:endCxn id="37" idx="4"/>
            </p:cNvCxnSpPr>
            <p:nvPr userDrawn="1"/>
          </p:nvCxnSpPr>
          <p:spPr>
            <a:xfrm rot="16200000">
              <a:off x="780634" y="1816989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2DF11B8-0419-A5FA-1ABE-23D52FA74DAF}"/>
                </a:ext>
              </a:extLst>
            </p:cNvPr>
            <p:cNvCxnSpPr>
              <a:cxnSpLocks/>
              <a:stCxn id="38" idx="6"/>
              <a:endCxn id="36" idx="2"/>
            </p:cNvCxnSpPr>
            <p:nvPr userDrawn="1"/>
          </p:nvCxnSpPr>
          <p:spPr>
            <a:xfrm flipH="1" flipV="1">
              <a:off x="1640703" y="124361"/>
              <a:ext cx="20390" cy="9636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E3B869F-4E84-953C-C665-5BA51FCC42DC}"/>
                </a:ext>
              </a:extLst>
            </p:cNvPr>
            <p:cNvCxnSpPr>
              <a:cxnSpLocks/>
              <a:stCxn id="35" idx="7"/>
              <a:endCxn id="36" idx="4"/>
            </p:cNvCxnSpPr>
            <p:nvPr userDrawn="1"/>
          </p:nvCxnSpPr>
          <p:spPr>
            <a:xfrm flipV="1">
              <a:off x="981472" y="42065"/>
              <a:ext cx="576935" cy="15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0253D158-BB7C-297E-B527-5AB69EBB9965}"/>
                </a:ext>
              </a:extLst>
            </p:cNvPr>
            <p:cNvCxnSpPr>
              <a:cxnSpLocks/>
              <a:stCxn id="37" idx="2"/>
              <a:endCxn id="30" idx="6"/>
            </p:cNvCxnSpPr>
            <p:nvPr userDrawn="1"/>
          </p:nvCxnSpPr>
          <p:spPr>
            <a:xfrm rot="16200000" flipH="1">
              <a:off x="873513" y="226237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434A24A-8770-7D0B-6154-54D4FC28E7C0}"/>
                </a:ext>
              </a:extLst>
            </p:cNvPr>
            <p:cNvCxnSpPr>
              <a:cxnSpLocks/>
              <a:stCxn id="33" idx="1"/>
              <a:endCxn id="30" idx="5"/>
            </p:cNvCxnSpPr>
            <p:nvPr userDrawn="1"/>
          </p:nvCxnSpPr>
          <p:spPr>
            <a:xfrm rot="16200000" flipH="1">
              <a:off x="615671" y="209125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493547B-DE1E-BBFE-6F88-C3349161305A}"/>
                </a:ext>
              </a:extLst>
            </p:cNvPr>
            <p:cNvCxnSpPr>
              <a:cxnSpLocks/>
              <a:stCxn id="32" idx="7"/>
              <a:endCxn id="30" idx="3"/>
            </p:cNvCxnSpPr>
            <p:nvPr userDrawn="1"/>
          </p:nvCxnSpPr>
          <p:spPr>
            <a:xfrm rot="16200000">
              <a:off x="636477" y="2789935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0502F86-EA42-15D3-369A-ED126F7C5346}"/>
                </a:ext>
              </a:extLst>
            </p:cNvPr>
            <p:cNvCxnSpPr>
              <a:cxnSpLocks/>
              <a:stCxn id="31" idx="6"/>
              <a:endCxn id="30" idx="2"/>
            </p:cNvCxnSpPr>
            <p:nvPr userDrawn="1"/>
          </p:nvCxnSpPr>
          <p:spPr>
            <a:xfrm rot="16200000" flipV="1">
              <a:off x="902302" y="3149028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FE773AB-A000-06D8-5FD7-9EA50CAF8D97}"/>
                </a:ext>
              </a:extLst>
            </p:cNvPr>
            <p:cNvCxnSpPr>
              <a:cxnSpLocks/>
              <a:stCxn id="42" idx="7"/>
              <a:endCxn id="31" idx="3"/>
            </p:cNvCxnSpPr>
            <p:nvPr userDrawn="1"/>
          </p:nvCxnSpPr>
          <p:spPr>
            <a:xfrm flipV="1">
              <a:off x="697273" y="3777502"/>
              <a:ext cx="634823" cy="6262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BD3D75E-BF5C-9FCD-7F61-381F976D3588}"/>
                </a:ext>
              </a:extLst>
            </p:cNvPr>
            <p:cNvCxnSpPr>
              <a:cxnSpLocks/>
              <a:stCxn id="42" idx="6"/>
              <a:endCxn id="32" idx="2"/>
            </p:cNvCxnSpPr>
            <p:nvPr userDrawn="1"/>
          </p:nvCxnSpPr>
          <p:spPr>
            <a:xfrm flipH="1" flipV="1">
              <a:off x="606198" y="3430299"/>
              <a:ext cx="52280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7E8EDBB-1A62-E5DA-6356-B604343BA661}"/>
                </a:ext>
              </a:extLst>
            </p:cNvPr>
            <p:cNvCxnSpPr>
              <a:cxnSpLocks/>
              <a:stCxn id="42" idx="5"/>
            </p:cNvCxnSpPr>
            <p:nvPr userDrawn="1"/>
          </p:nvCxnSpPr>
          <p:spPr>
            <a:xfrm rot="16200000" flipV="1">
              <a:off x="-7707" y="3776326"/>
              <a:ext cx="610001" cy="644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7E69E24-A470-EFBF-C89D-3D840CE4118A}"/>
                </a:ext>
              </a:extLst>
            </p:cNvPr>
            <p:cNvCxnSpPr>
              <a:cxnSpLocks/>
              <a:stCxn id="32" idx="4"/>
            </p:cNvCxnSpPr>
            <p:nvPr userDrawn="1"/>
          </p:nvCxnSpPr>
          <p:spPr>
            <a:xfrm flipH="1">
              <a:off x="-25097" y="3375435"/>
              <a:ext cx="576431" cy="387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9B2A465-E1D8-D5B9-CA48-237568BFFC5D}"/>
                </a:ext>
              </a:extLst>
            </p:cNvPr>
            <p:cNvCxnSpPr>
              <a:cxnSpLocks/>
              <a:stCxn id="32" idx="5"/>
            </p:cNvCxnSpPr>
            <p:nvPr userDrawn="1"/>
          </p:nvCxnSpPr>
          <p:spPr>
            <a:xfrm flipH="1" flipV="1">
              <a:off x="7160" y="2559642"/>
              <a:ext cx="560243" cy="7769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7EADB91-E42C-853F-A7FE-F08D017B61B8}"/>
                </a:ext>
              </a:extLst>
            </p:cNvPr>
            <p:cNvCxnSpPr>
              <a:cxnSpLocks/>
              <a:stCxn id="33" idx="5"/>
            </p:cNvCxnSpPr>
            <p:nvPr userDrawn="1"/>
          </p:nvCxnSpPr>
          <p:spPr>
            <a:xfrm flipH="1" flipV="1">
              <a:off x="-25097" y="1663708"/>
              <a:ext cx="516016" cy="3195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162695C-C75C-BFD2-EFEF-67DA2B9187E6}"/>
                </a:ext>
              </a:extLst>
            </p:cNvPr>
            <p:cNvCxnSpPr>
              <a:cxnSpLocks/>
              <a:stCxn id="32" idx="6"/>
              <a:endCxn id="33" idx="2"/>
            </p:cNvCxnSpPr>
            <p:nvPr userDrawn="1"/>
          </p:nvCxnSpPr>
          <p:spPr>
            <a:xfrm rot="16200000" flipV="1">
              <a:off x="-20767" y="2693606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6719DE29-93B9-839C-BCF6-B68AE5AE728E}"/>
                </a:ext>
              </a:extLst>
            </p:cNvPr>
            <p:cNvCxnSpPr>
              <a:cxnSpLocks/>
              <a:stCxn id="33" idx="6"/>
              <a:endCxn id="34" idx="3"/>
            </p:cNvCxnSpPr>
            <p:nvPr userDrawn="1"/>
          </p:nvCxnSpPr>
          <p:spPr>
            <a:xfrm rot="16200000">
              <a:off x="205729" y="1443262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0D7B282D-27C0-511E-D765-0E2946884A6F}"/>
                </a:ext>
              </a:extLst>
            </p:cNvPr>
            <p:cNvCxnSpPr>
              <a:cxnSpLocks/>
              <a:stCxn id="35" idx="2"/>
              <a:endCxn id="34" idx="6"/>
            </p:cNvCxnSpPr>
            <p:nvPr userDrawn="1"/>
          </p:nvCxnSpPr>
          <p:spPr>
            <a:xfrm rot="16200000" flipH="1" flipV="1">
              <a:off x="534040" y="543188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DF66BD6-A789-824A-F745-B085F9EFBAFE}"/>
                </a:ext>
              </a:extLst>
            </p:cNvPr>
            <p:cNvCxnSpPr>
              <a:cxnSpLocks/>
              <a:stCxn id="47" idx="0"/>
              <a:endCxn id="34" idx="5"/>
            </p:cNvCxnSpPr>
            <p:nvPr userDrawn="1"/>
          </p:nvCxnSpPr>
          <p:spPr>
            <a:xfrm>
              <a:off x="-9087" y="91571"/>
              <a:ext cx="730689" cy="8856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D747CAA-F82B-4779-191B-EE392BD9D43A}"/>
                </a:ext>
              </a:extLst>
            </p:cNvPr>
            <p:cNvCxnSpPr>
              <a:cxnSpLocks/>
              <a:endCxn id="34" idx="4"/>
            </p:cNvCxnSpPr>
            <p:nvPr userDrawn="1"/>
          </p:nvCxnSpPr>
          <p:spPr>
            <a:xfrm flipV="1">
              <a:off x="-15325" y="1038553"/>
              <a:ext cx="711525" cy="1926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321CD5CF-ACA2-56F5-1CDE-F941641CF167}"/>
                </a:ext>
              </a:extLst>
            </p:cNvPr>
            <p:cNvCxnSpPr>
              <a:cxnSpLocks/>
              <a:stCxn id="47" idx="2"/>
              <a:endCxn id="35" idx="4"/>
            </p:cNvCxnSpPr>
            <p:nvPr userDrawn="1"/>
          </p:nvCxnSpPr>
          <p:spPr>
            <a:xfrm>
              <a:off x="-8578" y="36819"/>
              <a:ext cx="896391" cy="2026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F68191B-35A8-0F31-8646-B093D1A27845}"/>
                </a:ext>
              </a:extLst>
            </p:cNvPr>
            <p:cNvCxnSpPr>
              <a:cxnSpLocks/>
              <a:endCxn id="35" idx="6"/>
            </p:cNvCxnSpPr>
            <p:nvPr/>
          </p:nvCxnSpPr>
          <p:spPr>
            <a:xfrm>
              <a:off x="894990" y="2"/>
              <a:ext cx="47687" cy="1845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75263103-2E94-3C34-9CEF-CF17A93C9E4D}"/>
                </a:ext>
              </a:extLst>
            </p:cNvPr>
            <p:cNvSpPr/>
            <p:nvPr userDrawn="1"/>
          </p:nvSpPr>
          <p:spPr>
            <a:xfrm rot="16200000" flipV="1">
              <a:off x="1157780" y="263336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EE394A10-0107-44A4-ED2E-72EE069431FE}"/>
                </a:ext>
              </a:extLst>
            </p:cNvPr>
            <p:cNvSpPr/>
            <p:nvPr userDrawn="1"/>
          </p:nvSpPr>
          <p:spPr>
            <a:xfrm rot="16200000" flipV="1">
              <a:off x="1307992" y="363701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7ACF0A4-C683-7E50-B001-5E5A9690DC08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551334" y="3320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E2C6316-47C0-95DA-8B9A-FF2278F909D2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466815" y="195913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8486C68-BC33-D440-6EBF-BABAE3383FFE}"/>
                </a:ext>
              </a:extLst>
            </p:cNvPr>
            <p:cNvSpPr/>
            <p:nvPr userDrawn="1"/>
          </p:nvSpPr>
          <p:spPr>
            <a:xfrm rot="16200000" flipV="1">
              <a:off x="696200" y="95182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41F96B0A-7857-9BFC-B851-1F04B49D9250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887813" y="184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565285F-3327-614B-9B64-A4B0F23153CD}"/>
                </a:ext>
              </a:extLst>
            </p:cNvPr>
            <p:cNvSpPr/>
            <p:nvPr userDrawn="1"/>
          </p:nvSpPr>
          <p:spPr>
            <a:xfrm rot="16200000" flipV="1">
              <a:off x="1558407" y="-4023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E4FC4292-CB1A-875F-5BE3-532FAE376758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005076" y="188391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FC7A1D7-AAE5-4109-9300-75DC6B8CB211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606229" y="10880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482CD329-F646-8BFE-0AB3-11588377FC33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575636" y="185887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4424DC0-46AD-30D5-34F9-0EAE5B15A88E}"/>
                </a:ext>
              </a:extLst>
            </p:cNvPr>
            <p:cNvCxnSpPr>
              <a:cxnSpLocks/>
              <a:stCxn id="39" idx="2"/>
              <a:endCxn id="30" idx="7"/>
            </p:cNvCxnSpPr>
            <p:nvPr userDrawn="1"/>
          </p:nvCxnSpPr>
          <p:spPr>
            <a:xfrm rot="16200000" flipH="1" flipV="1">
              <a:off x="1123083" y="2151350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DA5A815E-7CEC-8C0A-4A67-05BA0CC5B5F7}"/>
                </a:ext>
              </a:extLst>
            </p:cNvPr>
            <p:cNvCxnSpPr>
              <a:cxnSpLocks/>
              <a:stCxn id="31" idx="4"/>
              <a:endCxn id="32" idx="1"/>
            </p:cNvCxnSpPr>
            <p:nvPr userDrawn="1"/>
          </p:nvCxnSpPr>
          <p:spPr>
            <a:xfrm rot="16200000" flipV="1">
              <a:off x="823953" y="323527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8D285B30-65C7-043F-3F7C-342E6365F26D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03614" y="43876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7E0D353-AADC-9DD8-E593-D446CDB813F1}"/>
                </a:ext>
              </a:extLst>
            </p:cNvPr>
            <p:cNvCxnSpPr>
              <a:cxnSpLocks/>
              <a:stCxn id="42" idx="3"/>
            </p:cNvCxnSpPr>
            <p:nvPr userDrawn="1"/>
          </p:nvCxnSpPr>
          <p:spPr>
            <a:xfrm rot="16200000" flipH="1" flipV="1">
              <a:off x="139599" y="4326383"/>
              <a:ext cx="325161" cy="635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FDB38F48-E20A-BCE5-77E0-D445610B0F53}"/>
                </a:ext>
              </a:extLst>
            </p:cNvPr>
            <p:cNvCxnSpPr>
              <a:cxnSpLocks/>
              <a:stCxn id="42" idx="2"/>
            </p:cNvCxnSpPr>
            <p:nvPr userDrawn="1"/>
          </p:nvCxnSpPr>
          <p:spPr>
            <a:xfrm flipH="1">
              <a:off x="-25097" y="4497375"/>
              <a:ext cx="683575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9B616D8E-C939-53FF-9911-ECE32EC135D7}"/>
                </a:ext>
              </a:extLst>
            </p:cNvPr>
            <p:cNvCxnSpPr>
              <a:cxnSpLocks/>
              <a:stCxn id="42" idx="1"/>
              <a:endCxn id="123" idx="7"/>
            </p:cNvCxnSpPr>
            <p:nvPr userDrawn="1"/>
          </p:nvCxnSpPr>
          <p:spPr>
            <a:xfrm>
              <a:off x="697273" y="4481306"/>
              <a:ext cx="252111" cy="3903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17F73DEB-6709-CB1B-078F-75CD94C09DD6}"/>
                </a:ext>
              </a:extLst>
            </p:cNvPr>
            <p:cNvCxnSpPr>
              <a:cxnSpLocks/>
              <a:stCxn id="123" idx="0"/>
              <a:endCxn id="31" idx="2"/>
            </p:cNvCxnSpPr>
            <p:nvPr userDrawn="1"/>
          </p:nvCxnSpPr>
          <p:spPr>
            <a:xfrm flipV="1">
              <a:off x="1007576" y="3801606"/>
              <a:ext cx="382712" cy="10459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Chord 46">
              <a:extLst>
                <a:ext uri="{FF2B5EF4-FFF2-40B4-BE49-F238E27FC236}">
                  <a16:creationId xmlns:a16="http://schemas.microsoft.com/office/drawing/2014/main" id="{C7ECAF73-72B6-B959-4642-E6637E862490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-59977" y="-18013"/>
              <a:ext cx="109728" cy="109728"/>
            </a:xfrm>
            <a:prstGeom prst="chord">
              <a:avLst>
                <a:gd name="adj1" fmla="val 10550803"/>
                <a:gd name="adj2" fmla="val 18531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3FE62592-7536-DD89-0996-1058F098641D}"/>
                </a:ext>
              </a:extLst>
            </p:cNvPr>
            <p:cNvCxnSpPr>
              <a:cxnSpLocks/>
              <a:stCxn id="108" idx="7"/>
              <a:endCxn id="106" idx="2"/>
            </p:cNvCxnSpPr>
            <p:nvPr userDrawn="1"/>
          </p:nvCxnSpPr>
          <p:spPr>
            <a:xfrm flipH="1" flipV="1">
              <a:off x="10183867" y="5527791"/>
              <a:ext cx="846148" cy="3892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7988A79-314A-C8CD-A5B3-7FAD79510E86}"/>
                </a:ext>
              </a:extLst>
            </p:cNvPr>
            <p:cNvCxnSpPr>
              <a:cxnSpLocks/>
              <a:stCxn id="106" idx="5"/>
              <a:endCxn id="128" idx="1"/>
            </p:cNvCxnSpPr>
            <p:nvPr userDrawn="1"/>
          </p:nvCxnSpPr>
          <p:spPr>
            <a:xfrm flipH="1">
              <a:off x="9321426" y="5541638"/>
              <a:ext cx="711010" cy="1545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5CAD7AE-0A93-BB2B-66F7-FD7F3FA49511}"/>
                </a:ext>
              </a:extLst>
            </p:cNvPr>
            <p:cNvCxnSpPr>
              <a:cxnSpLocks/>
              <a:stCxn id="111" idx="2"/>
              <a:endCxn id="126" idx="6"/>
            </p:cNvCxnSpPr>
            <p:nvPr userDrawn="1"/>
          </p:nvCxnSpPr>
          <p:spPr>
            <a:xfrm flipV="1">
              <a:off x="8494178" y="6278116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CD8B6C7-3026-F76F-C07A-5B6157FC2909}"/>
                </a:ext>
              </a:extLst>
            </p:cNvPr>
            <p:cNvCxnSpPr>
              <a:cxnSpLocks/>
              <a:stCxn id="128" idx="5"/>
              <a:endCxn id="111" idx="1"/>
            </p:cNvCxnSpPr>
            <p:nvPr userDrawn="1"/>
          </p:nvCxnSpPr>
          <p:spPr>
            <a:xfrm flipH="1">
              <a:off x="8468776" y="5773783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3E52F3E5-07F3-03CE-FF99-2B712969AA8A}"/>
                </a:ext>
              </a:extLst>
            </p:cNvPr>
            <p:cNvCxnSpPr>
              <a:cxnSpLocks/>
              <a:stCxn id="111" idx="0"/>
              <a:endCxn id="127" idx="4"/>
            </p:cNvCxnSpPr>
            <p:nvPr userDrawn="1"/>
          </p:nvCxnSpPr>
          <p:spPr>
            <a:xfrm flipV="1">
              <a:off x="8407450" y="5759259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5F391A32-F5E2-FCD3-81E1-1044A6E3F478}"/>
                </a:ext>
              </a:extLst>
            </p:cNvPr>
            <p:cNvCxnSpPr>
              <a:cxnSpLocks/>
              <a:stCxn id="128" idx="3"/>
              <a:endCxn id="126" idx="0"/>
            </p:cNvCxnSpPr>
            <p:nvPr userDrawn="1"/>
          </p:nvCxnSpPr>
          <p:spPr>
            <a:xfrm>
              <a:off x="9321426" y="5773783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8B2B03D-6A60-FC23-B380-95E583FFECDD}"/>
                </a:ext>
              </a:extLst>
            </p:cNvPr>
            <p:cNvCxnSpPr>
              <a:cxnSpLocks/>
              <a:stCxn id="111" idx="7"/>
              <a:endCxn id="113" idx="3"/>
            </p:cNvCxnSpPr>
            <p:nvPr userDrawn="1"/>
          </p:nvCxnSpPr>
          <p:spPr>
            <a:xfrm flipH="1" flipV="1">
              <a:off x="7549870" y="6029283"/>
              <a:ext cx="796254" cy="4919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6179B016-D113-6C14-5113-768CCA99137F}"/>
                </a:ext>
              </a:extLst>
            </p:cNvPr>
            <p:cNvCxnSpPr>
              <a:cxnSpLocks/>
              <a:stCxn id="128" idx="6"/>
              <a:endCxn id="127" idx="2"/>
            </p:cNvCxnSpPr>
            <p:nvPr userDrawn="1"/>
          </p:nvCxnSpPr>
          <p:spPr>
            <a:xfrm flipH="1" flipV="1">
              <a:off x="8566680" y="5704395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8DDFD02F-EF22-1115-0E16-25084DAEDC0C}"/>
                </a:ext>
              </a:extLst>
            </p:cNvPr>
            <p:cNvCxnSpPr>
              <a:cxnSpLocks/>
              <a:stCxn id="110" idx="0"/>
              <a:endCxn id="126" idx="4"/>
            </p:cNvCxnSpPr>
            <p:nvPr userDrawn="1"/>
          </p:nvCxnSpPr>
          <p:spPr>
            <a:xfrm flipH="1" flipV="1">
              <a:off x="9335112" y="6360412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F9E05B61-EB73-EC43-AE31-F347C4E048A6}"/>
                </a:ext>
              </a:extLst>
            </p:cNvPr>
            <p:cNvCxnSpPr>
              <a:cxnSpLocks/>
              <a:stCxn id="127" idx="6"/>
              <a:endCxn id="113" idx="2"/>
            </p:cNvCxnSpPr>
            <p:nvPr userDrawn="1"/>
          </p:nvCxnSpPr>
          <p:spPr>
            <a:xfrm flipH="1">
              <a:off x="7573974" y="5704395"/>
              <a:ext cx="882978" cy="2666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44C0F4DE-FFAD-A126-A6A8-26CA5DFC5A1B}"/>
                </a:ext>
              </a:extLst>
            </p:cNvPr>
            <p:cNvCxnSpPr>
              <a:cxnSpLocks/>
              <a:stCxn id="112" idx="7"/>
              <a:endCxn id="113" idx="4"/>
            </p:cNvCxnSpPr>
            <p:nvPr userDrawn="1"/>
          </p:nvCxnSpPr>
          <p:spPr>
            <a:xfrm flipH="1" flipV="1">
              <a:off x="7491678" y="6053387"/>
              <a:ext cx="77859" cy="3306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E81C1F29-BD69-8E17-966F-199101B8D8C9}"/>
                </a:ext>
              </a:extLst>
            </p:cNvPr>
            <p:cNvCxnSpPr>
              <a:cxnSpLocks/>
              <a:stCxn id="115" idx="1"/>
              <a:endCxn id="113" idx="5"/>
            </p:cNvCxnSpPr>
            <p:nvPr userDrawn="1"/>
          </p:nvCxnSpPr>
          <p:spPr>
            <a:xfrm flipV="1">
              <a:off x="6540113" y="6029283"/>
              <a:ext cx="893373" cy="4340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8939FDC2-D3E2-31B7-E07D-2295D60353F6}"/>
                </a:ext>
              </a:extLst>
            </p:cNvPr>
            <p:cNvCxnSpPr>
              <a:cxnSpLocks/>
              <a:stCxn id="115" idx="0"/>
              <a:endCxn id="114" idx="4"/>
            </p:cNvCxnSpPr>
            <p:nvPr userDrawn="1"/>
          </p:nvCxnSpPr>
          <p:spPr>
            <a:xfrm flipV="1">
              <a:off x="6501318" y="5699848"/>
              <a:ext cx="9115" cy="7474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621C4942-EFB8-BC03-369F-AE4A2F2180ED}"/>
                </a:ext>
              </a:extLst>
            </p:cNvPr>
            <p:cNvCxnSpPr>
              <a:cxnSpLocks/>
              <a:stCxn id="114" idx="2"/>
              <a:endCxn id="113" idx="6"/>
            </p:cNvCxnSpPr>
            <p:nvPr userDrawn="1"/>
          </p:nvCxnSpPr>
          <p:spPr>
            <a:xfrm>
              <a:off x="6592729" y="5617552"/>
              <a:ext cx="816653" cy="353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69A73550-6275-8798-F3A1-6F0376AB590B}"/>
                </a:ext>
              </a:extLst>
            </p:cNvPr>
            <p:cNvCxnSpPr>
              <a:cxnSpLocks/>
              <a:stCxn id="114" idx="6"/>
              <a:endCxn id="121" idx="2"/>
            </p:cNvCxnSpPr>
            <p:nvPr userDrawn="1"/>
          </p:nvCxnSpPr>
          <p:spPr>
            <a:xfrm flipH="1">
              <a:off x="5440396" y="5617552"/>
              <a:ext cx="987741" cy="6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221937FE-4698-47E7-3A6C-CFDFA45923A0}"/>
                </a:ext>
              </a:extLst>
            </p:cNvPr>
            <p:cNvCxnSpPr>
              <a:cxnSpLocks/>
              <a:stCxn id="121" idx="7"/>
              <a:endCxn id="122" idx="3"/>
            </p:cNvCxnSpPr>
            <p:nvPr userDrawn="1"/>
          </p:nvCxnSpPr>
          <p:spPr>
            <a:xfrm flipH="1" flipV="1">
              <a:off x="3814729" y="5274434"/>
              <a:ext cx="1485179" cy="3543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1066478D-4A28-BE83-3A28-8075D30E4808}"/>
                </a:ext>
              </a:extLst>
            </p:cNvPr>
            <p:cNvCxnSpPr>
              <a:cxnSpLocks/>
              <a:stCxn id="107" idx="0"/>
              <a:endCxn id="106" idx="3"/>
            </p:cNvCxnSpPr>
            <p:nvPr userDrawn="1"/>
          </p:nvCxnSpPr>
          <p:spPr>
            <a:xfrm flipH="1" flipV="1">
              <a:off x="10088990" y="5576200"/>
              <a:ext cx="54580" cy="4580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23948EBD-F7B1-C188-83D4-EC73E66E36B0}"/>
                </a:ext>
              </a:extLst>
            </p:cNvPr>
            <p:cNvCxnSpPr>
              <a:cxnSpLocks/>
              <a:stCxn id="126" idx="2"/>
              <a:endCxn id="107" idx="6"/>
            </p:cNvCxnSpPr>
            <p:nvPr userDrawn="1"/>
          </p:nvCxnSpPr>
          <p:spPr>
            <a:xfrm flipV="1">
              <a:off x="9417408" y="612098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63D33F04-203D-C426-3D9F-3BAEA74001F7}"/>
                </a:ext>
              </a:extLst>
            </p:cNvPr>
            <p:cNvCxnSpPr>
              <a:cxnSpLocks/>
              <a:stCxn id="110" idx="1"/>
              <a:endCxn id="107" idx="5"/>
            </p:cNvCxnSpPr>
            <p:nvPr userDrawn="1"/>
          </p:nvCxnSpPr>
          <p:spPr>
            <a:xfrm flipV="1">
              <a:off x="9468520" y="618230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C22EE3F5-46CE-9E93-E800-4B9601A4EAA2}"/>
                </a:ext>
              </a:extLst>
            </p:cNvPr>
            <p:cNvCxnSpPr>
              <a:cxnSpLocks/>
              <a:stCxn id="109" idx="7"/>
              <a:endCxn id="107" idx="3"/>
            </p:cNvCxnSpPr>
            <p:nvPr userDrawn="1"/>
          </p:nvCxnSpPr>
          <p:spPr>
            <a:xfrm flipH="1" flipV="1">
              <a:off x="10150316" y="6182306"/>
              <a:ext cx="555221" cy="4429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B3FDB6D2-8935-EB5C-4FFF-0517A9ECAD5F}"/>
                </a:ext>
              </a:extLst>
            </p:cNvPr>
            <p:cNvCxnSpPr>
              <a:cxnSpLocks/>
              <a:stCxn id="108" idx="6"/>
              <a:endCxn id="107" idx="2"/>
            </p:cNvCxnSpPr>
            <p:nvPr userDrawn="1"/>
          </p:nvCxnSpPr>
          <p:spPr>
            <a:xfrm flipH="1">
              <a:off x="10175718" y="5975200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A24C707A-9F5F-7D3F-16A1-203C521284C0}"/>
                </a:ext>
              </a:extLst>
            </p:cNvPr>
            <p:cNvCxnSpPr>
              <a:cxnSpLocks/>
              <a:stCxn id="131" idx="7"/>
              <a:endCxn id="108" idx="3"/>
            </p:cNvCxnSpPr>
            <p:nvPr userDrawn="1"/>
          </p:nvCxnSpPr>
          <p:spPr>
            <a:xfrm flipH="1" flipV="1">
              <a:off x="11146399" y="6033392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17670EF5-C319-AA01-500D-FB1A1206464B}"/>
                </a:ext>
              </a:extLst>
            </p:cNvPr>
            <p:cNvCxnSpPr>
              <a:cxnSpLocks/>
              <a:stCxn id="131" idx="6"/>
              <a:endCxn id="109" idx="2"/>
            </p:cNvCxnSpPr>
            <p:nvPr userDrawn="1"/>
          </p:nvCxnSpPr>
          <p:spPr>
            <a:xfrm flipH="1">
              <a:off x="10799196" y="6627020"/>
              <a:ext cx="965239" cy="37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E5DE6B29-BA81-0429-1824-E6BD3E6262D7}"/>
                </a:ext>
              </a:extLst>
            </p:cNvPr>
            <p:cNvCxnSpPr>
              <a:cxnSpLocks/>
              <a:stCxn id="131" idx="5"/>
            </p:cNvCxnSpPr>
            <p:nvPr userDrawn="1"/>
          </p:nvCxnSpPr>
          <p:spPr>
            <a:xfrm flipH="1">
              <a:off x="11620500" y="6665815"/>
              <a:ext cx="160004" cy="1505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71799938-E4BE-C15E-2493-9926F82226CB}"/>
                </a:ext>
              </a:extLst>
            </p:cNvPr>
            <p:cNvCxnSpPr>
              <a:cxnSpLocks/>
              <a:stCxn id="109" idx="4"/>
            </p:cNvCxnSpPr>
            <p:nvPr/>
          </p:nvCxnSpPr>
          <p:spPr>
            <a:xfrm>
              <a:off x="10744332" y="6718904"/>
              <a:ext cx="0" cy="1200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B0270FD2-A27E-4E74-FFBA-A00CE9EBE38D}"/>
                </a:ext>
              </a:extLst>
            </p:cNvPr>
            <p:cNvCxnSpPr>
              <a:cxnSpLocks/>
              <a:stCxn id="109" idx="6"/>
              <a:endCxn id="110" idx="2"/>
            </p:cNvCxnSpPr>
            <p:nvPr userDrawn="1"/>
          </p:nvCxnSpPr>
          <p:spPr>
            <a:xfrm flipH="1">
              <a:off x="9492624" y="6664040"/>
              <a:ext cx="1196844" cy="1523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75D02F0F-0D63-051D-28C3-20614D0EF3F2}"/>
                </a:ext>
              </a:extLst>
            </p:cNvPr>
            <p:cNvCxnSpPr>
              <a:cxnSpLocks/>
              <a:stCxn id="110" idx="6"/>
              <a:endCxn id="111" idx="3"/>
            </p:cNvCxnSpPr>
            <p:nvPr userDrawn="1"/>
          </p:nvCxnSpPr>
          <p:spPr>
            <a:xfrm flipH="1" flipV="1">
              <a:off x="8468776" y="6643886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E99D24E6-BA9E-074A-1D0F-2637C0315956}"/>
                </a:ext>
              </a:extLst>
            </p:cNvPr>
            <p:cNvCxnSpPr>
              <a:cxnSpLocks/>
              <a:stCxn id="112" idx="2"/>
              <a:endCxn id="111" idx="6"/>
            </p:cNvCxnSpPr>
            <p:nvPr userDrawn="1"/>
          </p:nvCxnSpPr>
          <p:spPr>
            <a:xfrm>
              <a:off x="7663196" y="6422811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F46FB97C-CEC4-0898-08CF-A536F247BEEC}"/>
                </a:ext>
              </a:extLst>
            </p:cNvPr>
            <p:cNvCxnSpPr>
              <a:cxnSpLocks/>
              <a:endCxn id="111" idx="5"/>
            </p:cNvCxnSpPr>
            <p:nvPr userDrawn="1"/>
          </p:nvCxnSpPr>
          <p:spPr>
            <a:xfrm flipV="1">
              <a:off x="8000541" y="6643886"/>
              <a:ext cx="345583" cy="2409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DEBD85CA-AE52-2C56-0ECF-E9EFE9B7F44E}"/>
                </a:ext>
              </a:extLst>
            </p:cNvPr>
            <p:cNvCxnSpPr>
              <a:cxnSpLocks/>
              <a:endCxn id="111" idx="4"/>
            </p:cNvCxnSpPr>
            <p:nvPr userDrawn="1"/>
          </p:nvCxnSpPr>
          <p:spPr>
            <a:xfrm flipH="1" flipV="1">
              <a:off x="8407450" y="6669288"/>
              <a:ext cx="86728" cy="2052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0C8D972E-D1A2-662D-94CB-2D593A2B53E0}"/>
                </a:ext>
              </a:extLst>
            </p:cNvPr>
            <p:cNvCxnSpPr>
              <a:cxnSpLocks/>
              <a:endCxn id="112" idx="4"/>
            </p:cNvCxnSpPr>
            <p:nvPr userDrawn="1"/>
          </p:nvCxnSpPr>
          <p:spPr>
            <a:xfrm flipV="1">
              <a:off x="7491148" y="6477675"/>
              <a:ext cx="117184" cy="366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FB7BF8DE-8E50-CFC6-F592-6C3C218E9270}"/>
                </a:ext>
              </a:extLst>
            </p:cNvPr>
            <p:cNvCxnSpPr>
              <a:cxnSpLocks/>
              <a:stCxn id="115" idx="2"/>
              <a:endCxn id="112" idx="6"/>
            </p:cNvCxnSpPr>
            <p:nvPr userDrawn="1"/>
          </p:nvCxnSpPr>
          <p:spPr>
            <a:xfrm flipV="1">
              <a:off x="6556182" y="6422811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88245F5-8FDC-440B-C9F6-1AFDE2268F69}"/>
                </a:ext>
              </a:extLst>
            </p:cNvPr>
            <p:cNvCxnSpPr>
              <a:cxnSpLocks/>
              <a:stCxn id="115" idx="4"/>
            </p:cNvCxnSpPr>
            <p:nvPr userDrawn="1"/>
          </p:nvCxnSpPr>
          <p:spPr>
            <a:xfrm>
              <a:off x="6501318" y="6556978"/>
              <a:ext cx="0" cy="2593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5322EF8B-4A65-6E7D-10B7-3053CCEE945F}"/>
                </a:ext>
              </a:extLst>
            </p:cNvPr>
            <p:cNvCxnSpPr>
              <a:cxnSpLocks/>
              <a:stCxn id="116" idx="3"/>
            </p:cNvCxnSpPr>
            <p:nvPr userDrawn="1"/>
          </p:nvCxnSpPr>
          <p:spPr>
            <a:xfrm>
              <a:off x="5463185" y="6628696"/>
              <a:ext cx="221877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D762F842-9F1C-8027-6DC3-28EF912D5F12}"/>
                </a:ext>
              </a:extLst>
            </p:cNvPr>
            <p:cNvCxnSpPr>
              <a:cxnSpLocks/>
              <a:stCxn id="116" idx="2"/>
              <a:endCxn id="115" idx="6"/>
            </p:cNvCxnSpPr>
            <p:nvPr userDrawn="1"/>
          </p:nvCxnSpPr>
          <p:spPr>
            <a:xfrm flipV="1">
              <a:off x="5487289" y="6502114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A3841A10-B95B-77FB-A61E-71101D1C238A}"/>
                </a:ext>
              </a:extLst>
            </p:cNvPr>
            <p:cNvCxnSpPr>
              <a:cxnSpLocks/>
              <a:stCxn id="121" idx="4"/>
              <a:endCxn id="116" idx="0"/>
            </p:cNvCxnSpPr>
            <p:nvPr userDrawn="1"/>
          </p:nvCxnSpPr>
          <p:spPr>
            <a:xfrm>
              <a:off x="5358100" y="5769228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3E2CDD27-0FD7-641A-4B58-1A21E21372F4}"/>
                </a:ext>
              </a:extLst>
            </p:cNvPr>
            <p:cNvCxnSpPr>
              <a:cxnSpLocks/>
              <a:stCxn id="120" idx="3"/>
              <a:endCxn id="116" idx="7"/>
            </p:cNvCxnSpPr>
            <p:nvPr userDrawn="1"/>
          </p:nvCxnSpPr>
          <p:spPr>
            <a:xfrm>
              <a:off x="4191460" y="6035129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68A87909-4A36-66B6-29E3-8330A9842520}"/>
                </a:ext>
              </a:extLst>
            </p:cNvPr>
            <p:cNvCxnSpPr>
              <a:cxnSpLocks/>
              <a:stCxn id="120" idx="2"/>
              <a:endCxn id="121" idx="6"/>
            </p:cNvCxnSpPr>
            <p:nvPr userDrawn="1"/>
          </p:nvCxnSpPr>
          <p:spPr>
            <a:xfrm flipV="1">
              <a:off x="4203939" y="5686932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EA0140ED-2B6E-D977-068A-82647F671352}"/>
                </a:ext>
              </a:extLst>
            </p:cNvPr>
            <p:cNvCxnSpPr>
              <a:cxnSpLocks/>
              <a:stCxn id="120" idx="7"/>
              <a:endCxn id="122" idx="4"/>
            </p:cNvCxnSpPr>
            <p:nvPr userDrawn="1"/>
          </p:nvCxnSpPr>
          <p:spPr>
            <a:xfrm flipH="1" flipV="1">
              <a:off x="3775934" y="5290503"/>
              <a:ext cx="278956" cy="6527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1D192C69-695C-E381-858A-E2E0322BDE00}"/>
                </a:ext>
              </a:extLst>
            </p:cNvPr>
            <p:cNvCxnSpPr>
              <a:cxnSpLocks/>
              <a:stCxn id="118" idx="1"/>
              <a:endCxn id="122" idx="5"/>
            </p:cNvCxnSpPr>
            <p:nvPr userDrawn="1"/>
          </p:nvCxnSpPr>
          <p:spPr>
            <a:xfrm flipV="1">
              <a:off x="1938333" y="5274434"/>
              <a:ext cx="1798806" cy="8768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62A2EE97-7ADD-34FA-9CFE-B7B8FA4C8BA4}"/>
                </a:ext>
              </a:extLst>
            </p:cNvPr>
            <p:cNvCxnSpPr>
              <a:cxnSpLocks/>
              <a:stCxn id="118" idx="0"/>
              <a:endCxn id="119" idx="4"/>
            </p:cNvCxnSpPr>
            <p:nvPr userDrawn="1"/>
          </p:nvCxnSpPr>
          <p:spPr>
            <a:xfrm flipV="1">
              <a:off x="1903467" y="5382784"/>
              <a:ext cx="287279" cy="7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26DB3042-ACE3-C8A5-7325-E1576F445986}"/>
                </a:ext>
              </a:extLst>
            </p:cNvPr>
            <p:cNvCxnSpPr>
              <a:cxnSpLocks/>
              <a:stCxn id="124" idx="0"/>
              <a:endCxn id="123" idx="4"/>
            </p:cNvCxnSpPr>
            <p:nvPr userDrawn="1"/>
          </p:nvCxnSpPr>
          <p:spPr>
            <a:xfrm flipV="1">
              <a:off x="834120" y="5012121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0C90020E-E5F3-C64E-C04B-34DF2FAFDB19}"/>
                </a:ext>
              </a:extLst>
            </p:cNvPr>
            <p:cNvCxnSpPr>
              <a:cxnSpLocks/>
              <a:endCxn id="123" idx="5"/>
            </p:cNvCxnSpPr>
            <p:nvPr userDrawn="1"/>
          </p:nvCxnSpPr>
          <p:spPr>
            <a:xfrm flipV="1">
              <a:off x="-7510" y="4988017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AF5523C7-4904-292B-8DA2-C0DB31BB9F30}"/>
                </a:ext>
              </a:extLst>
            </p:cNvPr>
            <p:cNvCxnSpPr>
              <a:cxnSpLocks/>
              <a:endCxn id="124" idx="6"/>
            </p:cNvCxnSpPr>
            <p:nvPr userDrawn="1"/>
          </p:nvCxnSpPr>
          <p:spPr>
            <a:xfrm flipV="1">
              <a:off x="-22050" y="6081913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0DD790A1-34FF-132D-8C58-83639B1F8D0F}"/>
                </a:ext>
              </a:extLst>
            </p:cNvPr>
            <p:cNvCxnSpPr>
              <a:cxnSpLocks/>
              <a:endCxn id="125" idx="6"/>
            </p:cNvCxnSpPr>
            <p:nvPr userDrawn="1"/>
          </p:nvCxnSpPr>
          <p:spPr>
            <a:xfrm>
              <a:off x="-22050" y="6652800"/>
              <a:ext cx="1290108" cy="1932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20C68B7F-DDFA-E05B-9980-A10C85948771}"/>
                </a:ext>
              </a:extLst>
            </p:cNvPr>
            <p:cNvCxnSpPr>
              <a:cxnSpLocks/>
              <a:stCxn id="125" idx="3"/>
              <a:endCxn id="117" idx="6"/>
            </p:cNvCxnSpPr>
            <p:nvPr userDrawn="1"/>
          </p:nvCxnSpPr>
          <p:spPr>
            <a:xfrm flipV="1">
              <a:off x="1361717" y="6851904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EF4F48DA-11CB-3B35-859F-5E82C18E65A4}"/>
                </a:ext>
              </a:extLst>
            </p:cNvPr>
            <p:cNvCxnSpPr>
              <a:cxnSpLocks/>
              <a:stCxn id="125" idx="1"/>
              <a:endCxn id="118" idx="5"/>
            </p:cNvCxnSpPr>
            <p:nvPr userDrawn="1"/>
          </p:nvCxnSpPr>
          <p:spPr>
            <a:xfrm flipV="1">
              <a:off x="1361717" y="6212084"/>
              <a:ext cx="485252" cy="5951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1C3F0E8E-4064-B98C-7D4E-AB636C92D149}"/>
                </a:ext>
              </a:extLst>
            </p:cNvPr>
            <p:cNvCxnSpPr>
              <a:cxnSpLocks/>
              <a:stCxn id="124" idx="2"/>
              <a:endCxn id="118" idx="6"/>
            </p:cNvCxnSpPr>
            <p:nvPr userDrawn="1"/>
          </p:nvCxnSpPr>
          <p:spPr>
            <a:xfrm>
              <a:off x="916416" y="6081913"/>
              <a:ext cx="922448" cy="889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F12C7E5A-FF04-B4FB-F765-73198E69292D}"/>
                </a:ext>
              </a:extLst>
            </p:cNvPr>
            <p:cNvCxnSpPr>
              <a:cxnSpLocks/>
              <a:stCxn id="123" idx="3"/>
              <a:endCxn id="118" idx="7"/>
            </p:cNvCxnSpPr>
            <p:nvPr userDrawn="1"/>
          </p:nvCxnSpPr>
          <p:spPr>
            <a:xfrm>
              <a:off x="1065768" y="4988017"/>
              <a:ext cx="796497" cy="1147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39E55AE2-503F-39E1-BA62-AA16E38B72D2}"/>
                </a:ext>
              </a:extLst>
            </p:cNvPr>
            <p:cNvCxnSpPr>
              <a:cxnSpLocks/>
              <a:stCxn id="123" idx="2"/>
              <a:endCxn id="119" idx="6"/>
            </p:cNvCxnSpPr>
            <p:nvPr userDrawn="1"/>
          </p:nvCxnSpPr>
          <p:spPr>
            <a:xfrm>
              <a:off x="1089872" y="4929825"/>
              <a:ext cx="1038013" cy="3550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724A8A09-4914-6240-C1D6-BD5E50F25030}"/>
                </a:ext>
              </a:extLst>
            </p:cNvPr>
            <p:cNvCxnSpPr>
              <a:cxnSpLocks/>
              <a:stCxn id="119" idx="2"/>
              <a:endCxn id="122" idx="6"/>
            </p:cNvCxnSpPr>
            <p:nvPr userDrawn="1"/>
          </p:nvCxnSpPr>
          <p:spPr>
            <a:xfrm flipV="1">
              <a:off x="2288693" y="5235639"/>
              <a:ext cx="1432377" cy="842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56654113-3EAC-FDBF-4D6F-F59703C01322}"/>
                </a:ext>
              </a:extLst>
            </p:cNvPr>
            <p:cNvCxnSpPr>
              <a:cxnSpLocks/>
              <a:stCxn id="118" idx="2"/>
              <a:endCxn id="120" idx="6"/>
            </p:cNvCxnSpPr>
            <p:nvPr userDrawn="1"/>
          </p:nvCxnSpPr>
          <p:spPr>
            <a:xfrm flipV="1">
              <a:off x="1946438" y="6005004"/>
              <a:ext cx="2095973" cy="1875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B13F41DB-D51B-6998-01C4-2F50F283FCEC}"/>
                </a:ext>
              </a:extLst>
            </p:cNvPr>
            <p:cNvCxnSpPr>
              <a:cxnSpLocks/>
              <a:stCxn id="117" idx="1"/>
              <a:endCxn id="120" idx="5"/>
            </p:cNvCxnSpPr>
            <p:nvPr userDrawn="1"/>
          </p:nvCxnSpPr>
          <p:spPr>
            <a:xfrm flipV="1">
              <a:off x="3456484" y="6057482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628FF275-2252-5FE1-BB37-CD2916AA7DE1}"/>
                </a:ext>
              </a:extLst>
            </p:cNvPr>
            <p:cNvCxnSpPr>
              <a:cxnSpLocks/>
              <a:stCxn id="120" idx="4"/>
            </p:cNvCxnSpPr>
            <p:nvPr userDrawn="1"/>
          </p:nvCxnSpPr>
          <p:spPr>
            <a:xfrm>
              <a:off x="4138982" y="6069961"/>
              <a:ext cx="311362" cy="8148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EE4C0FD5-3C90-F223-59AE-5CAEECA12B67}"/>
                </a:ext>
              </a:extLst>
            </p:cNvPr>
            <p:cNvCxnSpPr>
              <a:cxnSpLocks/>
              <a:stCxn id="116" idx="5"/>
            </p:cNvCxnSpPr>
            <p:nvPr userDrawn="1"/>
          </p:nvCxnSpPr>
          <p:spPr>
            <a:xfrm flipH="1">
              <a:off x="5105400" y="6628696"/>
              <a:ext cx="241401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CD52708E-3DCC-59A3-8A8D-CF5550EEBF8E}"/>
                </a:ext>
              </a:extLst>
            </p:cNvPr>
            <p:cNvCxnSpPr>
              <a:cxnSpLocks/>
              <a:stCxn id="117" idx="7"/>
              <a:endCxn id="118" idx="3"/>
            </p:cNvCxnSpPr>
            <p:nvPr userDrawn="1"/>
          </p:nvCxnSpPr>
          <p:spPr>
            <a:xfrm flipH="1" flipV="1">
              <a:off x="1923037" y="6227380"/>
              <a:ext cx="1417063" cy="5663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901B016-40DC-9BB3-B541-866EE8F35C02}"/>
                </a:ext>
              </a:extLst>
            </p:cNvPr>
            <p:cNvCxnSpPr>
              <a:cxnSpLocks/>
              <a:stCxn id="115" idx="7"/>
              <a:endCxn id="121" idx="3"/>
            </p:cNvCxnSpPr>
            <p:nvPr userDrawn="1"/>
          </p:nvCxnSpPr>
          <p:spPr>
            <a:xfrm flipH="1" flipV="1">
              <a:off x="5416292" y="5745124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3310AC68-71FF-E2A9-CC9F-F4B5B9C4535C}"/>
                </a:ext>
              </a:extLst>
            </p:cNvPr>
            <p:cNvCxnSpPr>
              <a:cxnSpLocks/>
              <a:stCxn id="125" idx="7"/>
              <a:endCxn id="124" idx="4"/>
            </p:cNvCxnSpPr>
            <p:nvPr userDrawn="1"/>
          </p:nvCxnSpPr>
          <p:spPr>
            <a:xfrm flipH="1" flipV="1">
              <a:off x="834120" y="6164209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D107C24A-B37E-3480-BB8A-7071F5CE3BFD}"/>
                </a:ext>
              </a:extLst>
            </p:cNvPr>
            <p:cNvSpPr/>
            <p:nvPr userDrawn="1"/>
          </p:nvSpPr>
          <p:spPr>
            <a:xfrm rot="1036530" flipH="1">
              <a:off x="10022988" y="54210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0D0C5EA9-5FEE-07E1-DA3D-A7C2B3E1B5ED}"/>
                </a:ext>
              </a:extLst>
            </p:cNvPr>
            <p:cNvSpPr/>
            <p:nvPr userDrawn="1"/>
          </p:nvSpPr>
          <p:spPr>
            <a:xfrm flipH="1">
              <a:off x="10002262" y="603425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A388EDA9-FB5B-4E7F-C5A6-164BFF964C44}"/>
                </a:ext>
              </a:extLst>
            </p:cNvPr>
            <p:cNvSpPr/>
            <p:nvPr userDrawn="1"/>
          </p:nvSpPr>
          <p:spPr>
            <a:xfrm flipH="1">
              <a:off x="11005911" y="589290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CA1679CD-ACBD-4389-F44F-652AEB6BF6A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689468" y="660917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E3C0767C-0DD5-BFF9-8404-4C7D1A4D726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328032" y="673408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DE3B7FF0-DD12-FD39-AC66-29CB5BDDDF23}"/>
                </a:ext>
              </a:extLst>
            </p:cNvPr>
            <p:cNvSpPr/>
            <p:nvPr userDrawn="1"/>
          </p:nvSpPr>
          <p:spPr>
            <a:xfrm flipH="1">
              <a:off x="8320722" y="649583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8BFDF2DA-B02A-6DFF-6688-8408D2A63F73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7553468" y="63679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4D09348A-9187-E0D9-67CC-A87BF45E0B56}"/>
                </a:ext>
              </a:extLst>
            </p:cNvPr>
            <p:cNvSpPr/>
            <p:nvPr userDrawn="1"/>
          </p:nvSpPr>
          <p:spPr>
            <a:xfrm flipH="1">
              <a:off x="7409382" y="58887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38DFF94B-B054-7467-9E33-DF67896027CE}"/>
                </a:ext>
              </a:extLst>
            </p:cNvPr>
            <p:cNvSpPr/>
            <p:nvPr userDrawn="1"/>
          </p:nvSpPr>
          <p:spPr>
            <a:xfrm flipH="1">
              <a:off x="6428137" y="55352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E48F3CE4-C2CD-3151-B140-E87D29A88BA5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446454" y="644725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360CD591-C3A1-2E0C-2173-BBA357FBEF6D}"/>
                </a:ext>
              </a:extLst>
            </p:cNvPr>
            <p:cNvSpPr/>
            <p:nvPr userDrawn="1"/>
          </p:nvSpPr>
          <p:spPr>
            <a:xfrm flipH="1">
              <a:off x="5322697" y="64882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2D2E519E-4070-DF2C-7118-532D4C91E8B3}"/>
                </a:ext>
              </a:extLst>
            </p:cNvPr>
            <p:cNvSpPr/>
            <p:nvPr userDrawn="1"/>
          </p:nvSpPr>
          <p:spPr>
            <a:xfrm flipH="1">
              <a:off x="3315996" y="67696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C0F5148D-0CA6-70A9-3DB4-ACF4FC971910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1837787" y="612683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95C4E440-5E2E-600F-AD2A-ED1CEF0386D1}"/>
                </a:ext>
              </a:extLst>
            </p:cNvPr>
            <p:cNvSpPr/>
            <p:nvPr userDrawn="1"/>
          </p:nvSpPr>
          <p:spPr>
            <a:xfrm rot="738506" flipH="1">
              <a:off x="2125993" y="522008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2629C769-227F-7194-38D5-BCDF36322868}"/>
                </a:ext>
              </a:extLst>
            </p:cNvPr>
            <p:cNvSpPr/>
            <p:nvPr userDrawn="1"/>
          </p:nvSpPr>
          <p:spPr>
            <a:xfrm rot="20935587" flipH="1">
              <a:off x="4040879" y="590690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39A67DF6-BC20-D391-DF9B-A0487DBF1DE5}"/>
                </a:ext>
              </a:extLst>
            </p:cNvPr>
            <p:cNvSpPr/>
            <p:nvPr userDrawn="1"/>
          </p:nvSpPr>
          <p:spPr>
            <a:xfrm flipH="1">
              <a:off x="5275804" y="560463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22413ED6-84CD-A9C5-9017-F5FEBC5C81E2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3721070" y="518077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D7DC94A7-D3CC-72C0-1F76-BB4F9895CF41}"/>
                </a:ext>
              </a:extLst>
            </p:cNvPr>
            <p:cNvSpPr/>
            <p:nvPr userDrawn="1"/>
          </p:nvSpPr>
          <p:spPr>
            <a:xfrm flipH="1">
              <a:off x="925280" y="484752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82EBFF73-318A-CE57-E761-920BA38986E4}"/>
                </a:ext>
              </a:extLst>
            </p:cNvPr>
            <p:cNvSpPr/>
            <p:nvPr userDrawn="1"/>
          </p:nvSpPr>
          <p:spPr>
            <a:xfrm flipH="1">
              <a:off x="751824" y="5999617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167E49B9-47F3-F16A-7A65-A393946DB27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268058" y="679115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CC7956CD-D3E3-481A-598D-A00FBA807B7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52816" y="6195820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297F73D8-F344-3503-5D7A-5FCD92B6AAB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456952" y="56495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80451EA2-46A1-0F31-A345-28EF2A58518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27767" y="568012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22D8031-CC91-82C3-9EB6-85CB036BC4EF}"/>
                </a:ext>
              </a:extLst>
            </p:cNvPr>
            <p:cNvCxnSpPr>
              <a:cxnSpLocks/>
              <a:stCxn id="128" idx="2"/>
              <a:endCxn id="107" idx="7"/>
            </p:cNvCxnSpPr>
            <p:nvPr userDrawn="1"/>
          </p:nvCxnSpPr>
          <p:spPr>
            <a:xfrm>
              <a:off x="9337495" y="5734988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22C4215D-377E-4423-B29D-F765583A3B66}"/>
                </a:ext>
              </a:extLst>
            </p:cNvPr>
            <p:cNvCxnSpPr>
              <a:cxnSpLocks/>
              <a:stCxn id="108" idx="4"/>
              <a:endCxn id="109" idx="1"/>
            </p:cNvCxnSpPr>
            <p:nvPr userDrawn="1"/>
          </p:nvCxnSpPr>
          <p:spPr>
            <a:xfrm flipH="1">
              <a:off x="10783127" y="6057496"/>
              <a:ext cx="305080" cy="567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49DFB898-DD7F-3E63-12B6-37EA58126E88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764435" y="657215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ED3E1D87-FB2F-734F-2946-182D96A0BB20}"/>
                </a:ext>
              </a:extLst>
            </p:cNvPr>
            <p:cNvCxnSpPr>
              <a:cxnSpLocks/>
              <a:stCxn id="131" idx="3"/>
            </p:cNvCxnSpPr>
            <p:nvPr userDrawn="1"/>
          </p:nvCxnSpPr>
          <p:spPr>
            <a:xfrm>
              <a:off x="11858094" y="6665815"/>
              <a:ext cx="16069" cy="208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DEFDE605-8129-ED7D-2AF4-60F15C073100}"/>
                </a:ext>
              </a:extLst>
            </p:cNvPr>
            <p:cNvCxnSpPr>
              <a:cxnSpLocks/>
              <a:stCxn id="131" idx="2"/>
            </p:cNvCxnSpPr>
            <p:nvPr userDrawn="1"/>
          </p:nvCxnSpPr>
          <p:spPr>
            <a:xfrm>
              <a:off x="11874163" y="6627020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A1A576F0-512A-5197-450C-8F205224CCB3}"/>
                </a:ext>
              </a:extLst>
            </p:cNvPr>
            <p:cNvCxnSpPr>
              <a:cxnSpLocks/>
              <a:stCxn id="131" idx="1"/>
            </p:cNvCxnSpPr>
            <p:nvPr userDrawn="1"/>
          </p:nvCxnSpPr>
          <p:spPr>
            <a:xfrm flipV="1">
              <a:off x="11858094" y="6223496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164DCA9D-D3D7-407E-B2C8-0B9EBAE218CC}"/>
                </a:ext>
              </a:extLst>
            </p:cNvPr>
            <p:cNvCxnSpPr>
              <a:cxnSpLocks/>
              <a:endCxn id="108" idx="2"/>
            </p:cNvCxnSpPr>
            <p:nvPr userDrawn="1"/>
          </p:nvCxnSpPr>
          <p:spPr>
            <a:xfrm flipH="1">
              <a:off x="11170503" y="5844859"/>
              <a:ext cx="992111" cy="1303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8AF5D5CD-F24C-515A-6974-EEFAAD3D773F}"/>
                </a:ext>
              </a:extLst>
            </p:cNvPr>
            <p:cNvCxnSpPr>
              <a:cxnSpLocks/>
              <a:endCxn id="115" idx="3"/>
            </p:cNvCxnSpPr>
            <p:nvPr/>
          </p:nvCxnSpPr>
          <p:spPr>
            <a:xfrm flipH="1" flipV="1">
              <a:off x="6540113" y="6540909"/>
              <a:ext cx="329191" cy="2754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DFB009A6-8C90-8546-1788-AF49283BC758}"/>
                </a:ext>
              </a:extLst>
            </p:cNvPr>
            <p:cNvCxnSpPr>
              <a:cxnSpLocks/>
              <a:stCxn id="119" idx="7"/>
              <a:endCxn id="31" idx="1"/>
            </p:cNvCxnSpPr>
            <p:nvPr/>
          </p:nvCxnSpPr>
          <p:spPr>
            <a:xfrm flipH="1" flipV="1">
              <a:off x="1448480" y="3777502"/>
              <a:ext cx="715360" cy="1455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" name="Rectangle 137">
            <a:extLst>
              <a:ext uri="{FF2B5EF4-FFF2-40B4-BE49-F238E27FC236}">
                <a16:creationId xmlns:a16="http://schemas.microsoft.com/office/drawing/2014/main" id="{34D0E65B-80E6-5832-B40D-CDAE784390D1}"/>
              </a:ext>
            </a:extLst>
          </p:cNvPr>
          <p:cNvSpPr/>
          <p:nvPr/>
        </p:nvSpPr>
        <p:spPr>
          <a:xfrm>
            <a:off x="2835965" y="280279"/>
            <a:ext cx="6387547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UJI CFA VARIABEL KUALITAS LAYANAN</a:t>
            </a:r>
          </a:p>
        </p:txBody>
      </p:sp>
      <p:sp>
        <p:nvSpPr>
          <p:cNvPr id="139" name="Rounded Rectangle 38">
            <a:extLst>
              <a:ext uri="{FF2B5EF4-FFF2-40B4-BE49-F238E27FC236}">
                <a16:creationId xmlns:a16="http://schemas.microsoft.com/office/drawing/2014/main" id="{F4C7E377-587A-11D7-2739-A307E73C94B8}"/>
              </a:ext>
            </a:extLst>
          </p:cNvPr>
          <p:cNvSpPr/>
          <p:nvPr/>
        </p:nvSpPr>
        <p:spPr>
          <a:xfrm rot="16200000">
            <a:off x="5654788" y="-2511085"/>
            <a:ext cx="696902" cy="6028720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40" name="Picture 139">
            <a:extLst>
              <a:ext uri="{FF2B5EF4-FFF2-40B4-BE49-F238E27FC236}">
                <a16:creationId xmlns:a16="http://schemas.microsoft.com/office/drawing/2014/main" id="{42772F11-0B7A-D25D-8FEB-CDAB40A83B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268" t="24667" r="13208" b="14414"/>
          <a:stretch/>
        </p:blipFill>
        <p:spPr bwMode="auto">
          <a:xfrm>
            <a:off x="992307" y="990876"/>
            <a:ext cx="5900152" cy="3166617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B6CF1103-B3C6-8ED6-54DD-3D56293F6C49}"/>
              </a:ext>
            </a:extLst>
          </p:cNvPr>
          <p:cNvSpPr/>
          <p:nvPr/>
        </p:nvSpPr>
        <p:spPr>
          <a:xfrm>
            <a:off x="7099566" y="1273872"/>
            <a:ext cx="4456932" cy="222481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800"/>
              </a:spcAft>
            </a:pP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chi-square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sebesar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0,812 yang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masih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dibawah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dengan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arti chi-square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memenuhi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persyaratan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cut-off value.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Sedangkan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GFI, CFI, TLI, dan AGFI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lebih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besar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daripada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0,9 yang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berarti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telah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memenuhi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syarat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dan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bernilai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baik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atau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fit. RMSEA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bernilai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0,000 yang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berarti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memiliki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rentang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antara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0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sampai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&lt; 0,08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bernilai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good fit, yang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dimana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sudah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dijelaskan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oleh (</a:t>
            </a:r>
            <a:r>
              <a:rPr lang="en-ID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Zailani</a:t>
            </a:r>
            <a:r>
              <a:rPr lang="en-ID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,2020).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143" name="Picture 142">
            <a:extLst>
              <a:ext uri="{FF2B5EF4-FFF2-40B4-BE49-F238E27FC236}">
                <a16:creationId xmlns:a16="http://schemas.microsoft.com/office/drawing/2014/main" id="{92E38FD2-78F7-92B5-6F33-5B1D82060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248" t="42508" r="43150" b="41445"/>
          <a:stretch/>
        </p:blipFill>
        <p:spPr>
          <a:xfrm>
            <a:off x="1767888" y="4226807"/>
            <a:ext cx="4764775" cy="1434246"/>
          </a:xfrm>
          <a:prstGeom prst="rect">
            <a:avLst/>
          </a:prstGeom>
        </p:spPr>
      </p:pic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EE2F47DB-B616-594E-8B9B-18C2AE2EE624}"/>
              </a:ext>
            </a:extLst>
          </p:cNvPr>
          <p:cNvSpPr/>
          <p:nvPr/>
        </p:nvSpPr>
        <p:spPr>
          <a:xfrm>
            <a:off x="7106646" y="3614118"/>
            <a:ext cx="4456932" cy="222481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800"/>
              </a:spcAft>
            </a:pP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Standarized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Regression Weight </a:t>
            </a:r>
          </a:p>
          <a:p>
            <a:pPr algn="just">
              <a:spcAft>
                <a:spcPts val="800"/>
              </a:spcAft>
            </a:pP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 loading factor yang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terletak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kolom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estimasi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yang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memiliki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tertinggi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X1.1 0,828. dan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terendah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X1.5 0,580.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42" name="Picture 141">
            <a:extLst>
              <a:ext uri="{FF2B5EF4-FFF2-40B4-BE49-F238E27FC236}">
                <a16:creationId xmlns:a16="http://schemas.microsoft.com/office/drawing/2014/main" id="{1F0ACAC3-EF31-67EA-18B6-70B20DA0C8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144057" cy="114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20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7CF69AB-ABA1-FD20-F2D8-88EEA848E3A3}"/>
              </a:ext>
            </a:extLst>
          </p:cNvPr>
          <p:cNvSpPr/>
          <p:nvPr/>
        </p:nvSpPr>
        <p:spPr>
          <a:xfrm>
            <a:off x="4352281" y="649726"/>
            <a:ext cx="3256051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BAB 1 PENDAHULUAN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863CD50-31C7-71AD-815F-5E9D5E019088}"/>
              </a:ext>
            </a:extLst>
          </p:cNvPr>
          <p:cNvGrpSpPr/>
          <p:nvPr/>
        </p:nvGrpSpPr>
        <p:grpSpPr>
          <a:xfrm>
            <a:off x="-59977" y="-40231"/>
            <a:ext cx="12274028" cy="6974431"/>
            <a:chOff x="-59977" y="-40231"/>
            <a:chExt cx="12274028" cy="6974431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963CEEF4-89C8-AC85-E298-86B03DD2B22E}"/>
                </a:ext>
              </a:extLst>
            </p:cNvPr>
            <p:cNvCxnSpPr>
              <a:cxnSpLocks/>
              <a:stCxn id="35" idx="2"/>
              <a:endCxn id="38" idx="6"/>
            </p:cNvCxnSpPr>
            <p:nvPr userDrawn="1"/>
          </p:nvCxnSpPr>
          <p:spPr>
            <a:xfrm rot="16200000" flipH="1">
              <a:off x="555831" y="1352378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DAE5E8AD-25FB-6504-29E3-3FF8A57B0879}"/>
                </a:ext>
              </a:extLst>
            </p:cNvPr>
            <p:cNvCxnSpPr>
              <a:cxnSpLocks/>
              <a:stCxn id="40" idx="5"/>
              <a:endCxn id="35" idx="1"/>
            </p:cNvCxnSpPr>
            <p:nvPr userDrawn="1"/>
          </p:nvCxnSpPr>
          <p:spPr>
            <a:xfrm rot="16200000" flipV="1">
              <a:off x="830450" y="1113684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1832E78-461E-EE9F-B151-494B02CC6373}"/>
                </a:ext>
              </a:extLst>
            </p:cNvPr>
            <p:cNvCxnSpPr>
              <a:cxnSpLocks/>
              <a:stCxn id="35" idx="0"/>
              <a:endCxn id="39" idx="4"/>
            </p:cNvCxnSpPr>
            <p:nvPr userDrawn="1"/>
          </p:nvCxnSpPr>
          <p:spPr>
            <a:xfrm rot="16200000" flipH="1">
              <a:off x="1185760" y="722450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CBCDA2F-DADB-7175-C777-7BBB37999CD6}"/>
                </a:ext>
              </a:extLst>
            </p:cNvPr>
            <p:cNvCxnSpPr>
              <a:cxnSpLocks/>
              <a:stCxn id="40" idx="3"/>
              <a:endCxn id="38" idx="0"/>
            </p:cNvCxnSpPr>
            <p:nvPr userDrawn="1"/>
          </p:nvCxnSpPr>
          <p:spPr>
            <a:xfrm rot="16200000" flipH="1" flipV="1">
              <a:off x="1373844" y="1748354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7399B36-76DD-1F2D-DF1F-C0DF3A06F3E1}"/>
                </a:ext>
              </a:extLst>
            </p:cNvPr>
            <p:cNvCxnSpPr>
              <a:cxnSpLocks/>
              <a:stCxn id="35" idx="7"/>
              <a:endCxn id="37" idx="3"/>
            </p:cNvCxnSpPr>
            <p:nvPr userDrawn="1"/>
          </p:nvCxnSpPr>
          <p:spPr>
            <a:xfrm flipV="1">
              <a:off x="844254" y="100257"/>
              <a:ext cx="738257" cy="8769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A87D6B9-1AD5-BCAE-CAC6-1B0DAE496835}"/>
                </a:ext>
              </a:extLst>
            </p:cNvPr>
            <p:cNvCxnSpPr>
              <a:cxnSpLocks/>
              <a:stCxn id="34" idx="3"/>
            </p:cNvCxnSpPr>
            <p:nvPr userDrawn="1"/>
          </p:nvCxnSpPr>
          <p:spPr>
            <a:xfrm flipH="1">
              <a:off x="-15325" y="2099623"/>
              <a:ext cx="506244" cy="3742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16BBC8F-2FAA-FAC8-12BC-9078C44C33D5}"/>
                </a:ext>
              </a:extLst>
            </p:cNvPr>
            <p:cNvCxnSpPr>
              <a:cxnSpLocks/>
              <a:stCxn id="40" idx="6"/>
              <a:endCxn id="39" idx="2"/>
            </p:cNvCxnSpPr>
            <p:nvPr userDrawn="1"/>
          </p:nvCxnSpPr>
          <p:spPr>
            <a:xfrm rot="16200000">
              <a:off x="1315253" y="151303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5EBB211-30DE-0640-D6D3-7AAA4C153789}"/>
                </a:ext>
              </a:extLst>
            </p:cNvPr>
            <p:cNvCxnSpPr>
              <a:cxnSpLocks/>
              <a:stCxn id="34" idx="0"/>
              <a:endCxn id="38" idx="4"/>
            </p:cNvCxnSpPr>
            <p:nvPr userDrawn="1"/>
          </p:nvCxnSpPr>
          <p:spPr>
            <a:xfrm rot="16200000">
              <a:off x="780634" y="1816989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2C619AD-C7C5-CF90-158B-BDC6A5611DBB}"/>
                </a:ext>
              </a:extLst>
            </p:cNvPr>
            <p:cNvCxnSpPr>
              <a:cxnSpLocks/>
              <a:stCxn id="39" idx="6"/>
              <a:endCxn id="37" idx="2"/>
            </p:cNvCxnSpPr>
            <p:nvPr userDrawn="1"/>
          </p:nvCxnSpPr>
          <p:spPr>
            <a:xfrm flipH="1" flipV="1">
              <a:off x="1640703" y="124361"/>
              <a:ext cx="20390" cy="9636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29812CF-422E-1885-5AAE-8941CE1FD25E}"/>
                </a:ext>
              </a:extLst>
            </p:cNvPr>
            <p:cNvCxnSpPr>
              <a:cxnSpLocks/>
              <a:stCxn id="36" idx="7"/>
              <a:endCxn id="37" idx="4"/>
            </p:cNvCxnSpPr>
            <p:nvPr userDrawn="1"/>
          </p:nvCxnSpPr>
          <p:spPr>
            <a:xfrm flipV="1">
              <a:off x="981472" y="42065"/>
              <a:ext cx="576935" cy="15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D40CAA9-9B1D-ED44-1C0A-90183DE42A90}"/>
                </a:ext>
              </a:extLst>
            </p:cNvPr>
            <p:cNvCxnSpPr>
              <a:cxnSpLocks/>
              <a:stCxn id="38" idx="2"/>
              <a:endCxn id="31" idx="6"/>
            </p:cNvCxnSpPr>
            <p:nvPr userDrawn="1"/>
          </p:nvCxnSpPr>
          <p:spPr>
            <a:xfrm rot="16200000" flipH="1">
              <a:off x="873513" y="226237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1933D29-5602-3846-2A70-50BC57F69964}"/>
                </a:ext>
              </a:extLst>
            </p:cNvPr>
            <p:cNvCxnSpPr>
              <a:cxnSpLocks/>
              <a:stCxn id="34" idx="1"/>
              <a:endCxn id="31" idx="5"/>
            </p:cNvCxnSpPr>
            <p:nvPr userDrawn="1"/>
          </p:nvCxnSpPr>
          <p:spPr>
            <a:xfrm rot="16200000" flipH="1">
              <a:off x="615671" y="209125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7E2F6CB-0785-5C92-3CDF-ED599EE073FD}"/>
                </a:ext>
              </a:extLst>
            </p:cNvPr>
            <p:cNvCxnSpPr>
              <a:cxnSpLocks/>
              <a:stCxn id="33" idx="7"/>
              <a:endCxn id="31" idx="3"/>
            </p:cNvCxnSpPr>
            <p:nvPr userDrawn="1"/>
          </p:nvCxnSpPr>
          <p:spPr>
            <a:xfrm rot="16200000">
              <a:off x="636477" y="2789935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DF6F1FE-9106-01D5-29B3-7F80E889CA82}"/>
                </a:ext>
              </a:extLst>
            </p:cNvPr>
            <p:cNvCxnSpPr>
              <a:cxnSpLocks/>
              <a:stCxn id="32" idx="6"/>
              <a:endCxn id="31" idx="2"/>
            </p:cNvCxnSpPr>
            <p:nvPr userDrawn="1"/>
          </p:nvCxnSpPr>
          <p:spPr>
            <a:xfrm rot="16200000" flipV="1">
              <a:off x="902302" y="3149028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16B3E70-98B2-0080-A93A-CCBB43656D45}"/>
                </a:ext>
              </a:extLst>
            </p:cNvPr>
            <p:cNvCxnSpPr>
              <a:cxnSpLocks/>
              <a:stCxn id="43" idx="7"/>
              <a:endCxn id="32" idx="3"/>
            </p:cNvCxnSpPr>
            <p:nvPr userDrawn="1"/>
          </p:nvCxnSpPr>
          <p:spPr>
            <a:xfrm flipV="1">
              <a:off x="697273" y="3777502"/>
              <a:ext cx="634823" cy="6262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E2D45B8C-BA5A-B9A3-2A2F-9C18C09369C0}"/>
                </a:ext>
              </a:extLst>
            </p:cNvPr>
            <p:cNvCxnSpPr>
              <a:cxnSpLocks/>
              <a:stCxn id="43" idx="6"/>
              <a:endCxn id="33" idx="2"/>
            </p:cNvCxnSpPr>
            <p:nvPr userDrawn="1"/>
          </p:nvCxnSpPr>
          <p:spPr>
            <a:xfrm flipH="1" flipV="1">
              <a:off x="606198" y="3430299"/>
              <a:ext cx="52280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D86EC71-14DB-1D54-52DB-08FDDD55C0F0}"/>
                </a:ext>
              </a:extLst>
            </p:cNvPr>
            <p:cNvCxnSpPr>
              <a:cxnSpLocks/>
              <a:stCxn id="43" idx="5"/>
            </p:cNvCxnSpPr>
            <p:nvPr userDrawn="1"/>
          </p:nvCxnSpPr>
          <p:spPr>
            <a:xfrm rot="16200000" flipV="1">
              <a:off x="-7707" y="3776326"/>
              <a:ext cx="610001" cy="644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8184C0C-862A-C882-138A-2FE1C6889283}"/>
                </a:ext>
              </a:extLst>
            </p:cNvPr>
            <p:cNvCxnSpPr>
              <a:cxnSpLocks/>
              <a:stCxn id="33" idx="4"/>
            </p:cNvCxnSpPr>
            <p:nvPr userDrawn="1"/>
          </p:nvCxnSpPr>
          <p:spPr>
            <a:xfrm flipH="1">
              <a:off x="-25097" y="3375435"/>
              <a:ext cx="576431" cy="387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7D2523E-05AF-5769-8365-5CA5B609B51A}"/>
                </a:ext>
              </a:extLst>
            </p:cNvPr>
            <p:cNvCxnSpPr>
              <a:cxnSpLocks/>
              <a:stCxn id="33" idx="5"/>
            </p:cNvCxnSpPr>
            <p:nvPr userDrawn="1"/>
          </p:nvCxnSpPr>
          <p:spPr>
            <a:xfrm flipH="1" flipV="1">
              <a:off x="7160" y="2559642"/>
              <a:ext cx="560243" cy="7769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A57A759-E54F-335A-31A9-53FF5F142166}"/>
                </a:ext>
              </a:extLst>
            </p:cNvPr>
            <p:cNvCxnSpPr>
              <a:cxnSpLocks/>
              <a:stCxn id="34" idx="5"/>
            </p:cNvCxnSpPr>
            <p:nvPr userDrawn="1"/>
          </p:nvCxnSpPr>
          <p:spPr>
            <a:xfrm flipH="1" flipV="1">
              <a:off x="-25097" y="1663708"/>
              <a:ext cx="516016" cy="3195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1F62FBC-0B5D-ED18-CBA3-AB6C20BAE275}"/>
                </a:ext>
              </a:extLst>
            </p:cNvPr>
            <p:cNvCxnSpPr>
              <a:cxnSpLocks/>
              <a:stCxn id="33" idx="6"/>
              <a:endCxn id="34" idx="2"/>
            </p:cNvCxnSpPr>
            <p:nvPr userDrawn="1"/>
          </p:nvCxnSpPr>
          <p:spPr>
            <a:xfrm rot="16200000" flipV="1">
              <a:off x="-20767" y="2693606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A66C307-73E6-57F1-6F23-AD19952E24DB}"/>
                </a:ext>
              </a:extLst>
            </p:cNvPr>
            <p:cNvCxnSpPr>
              <a:cxnSpLocks/>
              <a:stCxn id="34" idx="6"/>
              <a:endCxn id="35" idx="3"/>
            </p:cNvCxnSpPr>
            <p:nvPr userDrawn="1"/>
          </p:nvCxnSpPr>
          <p:spPr>
            <a:xfrm rot="16200000">
              <a:off x="205729" y="1443262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6CA05908-4EBC-79BD-AB62-22650A32ADCF}"/>
                </a:ext>
              </a:extLst>
            </p:cNvPr>
            <p:cNvCxnSpPr>
              <a:cxnSpLocks/>
              <a:stCxn id="36" idx="2"/>
              <a:endCxn id="35" idx="6"/>
            </p:cNvCxnSpPr>
            <p:nvPr userDrawn="1"/>
          </p:nvCxnSpPr>
          <p:spPr>
            <a:xfrm rot="16200000" flipH="1" flipV="1">
              <a:off x="534040" y="543188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12368E8-FD01-87AA-3F56-4B58DDFB7D67}"/>
                </a:ext>
              </a:extLst>
            </p:cNvPr>
            <p:cNvCxnSpPr>
              <a:cxnSpLocks/>
              <a:stCxn id="48" idx="0"/>
              <a:endCxn id="35" idx="5"/>
            </p:cNvCxnSpPr>
            <p:nvPr userDrawn="1"/>
          </p:nvCxnSpPr>
          <p:spPr>
            <a:xfrm>
              <a:off x="-9087" y="91571"/>
              <a:ext cx="730689" cy="8856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9F0B0016-A28F-DA62-36A7-2C4ADFDDC5F5}"/>
                </a:ext>
              </a:extLst>
            </p:cNvPr>
            <p:cNvCxnSpPr>
              <a:cxnSpLocks/>
              <a:endCxn id="35" idx="4"/>
            </p:cNvCxnSpPr>
            <p:nvPr userDrawn="1"/>
          </p:nvCxnSpPr>
          <p:spPr>
            <a:xfrm flipV="1">
              <a:off x="-15325" y="1038553"/>
              <a:ext cx="711525" cy="1926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F8B7190-A3E4-2C59-6B55-9E617A9C3A39}"/>
                </a:ext>
              </a:extLst>
            </p:cNvPr>
            <p:cNvCxnSpPr>
              <a:cxnSpLocks/>
              <a:stCxn id="48" idx="2"/>
              <a:endCxn id="36" idx="4"/>
            </p:cNvCxnSpPr>
            <p:nvPr userDrawn="1"/>
          </p:nvCxnSpPr>
          <p:spPr>
            <a:xfrm>
              <a:off x="-8578" y="36819"/>
              <a:ext cx="896391" cy="2026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486AB63-DDC2-938A-43A4-72B089A07C9F}"/>
                </a:ext>
              </a:extLst>
            </p:cNvPr>
            <p:cNvCxnSpPr>
              <a:cxnSpLocks/>
              <a:endCxn id="36" idx="6"/>
            </p:cNvCxnSpPr>
            <p:nvPr/>
          </p:nvCxnSpPr>
          <p:spPr>
            <a:xfrm>
              <a:off x="894990" y="2"/>
              <a:ext cx="47687" cy="1845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EA74B437-7EE2-ED51-F3E0-7DB51DA427DE}"/>
                </a:ext>
              </a:extLst>
            </p:cNvPr>
            <p:cNvSpPr/>
            <p:nvPr userDrawn="1"/>
          </p:nvSpPr>
          <p:spPr>
            <a:xfrm rot="16200000" flipV="1">
              <a:off x="1157780" y="263336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C946D58-F352-432B-604C-730F2C256505}"/>
                </a:ext>
              </a:extLst>
            </p:cNvPr>
            <p:cNvSpPr/>
            <p:nvPr userDrawn="1"/>
          </p:nvSpPr>
          <p:spPr>
            <a:xfrm rot="16200000" flipV="1">
              <a:off x="1307992" y="363701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C26F1C0-181F-C4AC-02DE-90C301F3F9D1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551334" y="3320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F92C548-2857-39F2-4847-319FE97CC5A3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466815" y="195913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3BEEA16E-2608-19B7-A8E8-D079CDE5C848}"/>
                </a:ext>
              </a:extLst>
            </p:cNvPr>
            <p:cNvSpPr/>
            <p:nvPr userDrawn="1"/>
          </p:nvSpPr>
          <p:spPr>
            <a:xfrm rot="16200000" flipV="1">
              <a:off x="696200" y="95182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5E59BC3-E305-9BF1-121C-4C9C27346A4D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887813" y="184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6E0A41D-71F3-EFA6-A9F6-5C791242E094}"/>
                </a:ext>
              </a:extLst>
            </p:cNvPr>
            <p:cNvSpPr/>
            <p:nvPr userDrawn="1"/>
          </p:nvSpPr>
          <p:spPr>
            <a:xfrm rot="16200000" flipV="1">
              <a:off x="1558407" y="-4023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283E9B12-D68B-BFF9-08DF-536E22AAA39D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005076" y="188391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7C561ABF-6EBB-A722-164A-EE2FA480A5B8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606229" y="10880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BFE4887-2B3A-67CD-3D4E-ECD5BEEDA736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575636" y="185887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9473757-9F3F-BC62-0086-C806E0BEA5D9}"/>
                </a:ext>
              </a:extLst>
            </p:cNvPr>
            <p:cNvCxnSpPr>
              <a:cxnSpLocks/>
              <a:stCxn id="40" idx="2"/>
              <a:endCxn id="31" idx="7"/>
            </p:cNvCxnSpPr>
            <p:nvPr userDrawn="1"/>
          </p:nvCxnSpPr>
          <p:spPr>
            <a:xfrm rot="16200000" flipH="1" flipV="1">
              <a:off x="1123083" y="2151350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56196B7-9486-7009-7331-C0C9001D9F62}"/>
                </a:ext>
              </a:extLst>
            </p:cNvPr>
            <p:cNvCxnSpPr>
              <a:cxnSpLocks/>
              <a:stCxn id="32" idx="4"/>
              <a:endCxn id="33" idx="1"/>
            </p:cNvCxnSpPr>
            <p:nvPr userDrawn="1"/>
          </p:nvCxnSpPr>
          <p:spPr>
            <a:xfrm rot="16200000" flipV="1">
              <a:off x="823953" y="323527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032CD20-0EB6-BE59-6EB5-F16F8402E977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03614" y="43876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6765E867-A01D-CAAB-CC9C-CBD49DE82609}"/>
                </a:ext>
              </a:extLst>
            </p:cNvPr>
            <p:cNvCxnSpPr>
              <a:cxnSpLocks/>
              <a:stCxn id="43" idx="3"/>
            </p:cNvCxnSpPr>
            <p:nvPr userDrawn="1"/>
          </p:nvCxnSpPr>
          <p:spPr>
            <a:xfrm rot="16200000" flipH="1" flipV="1">
              <a:off x="139599" y="4326383"/>
              <a:ext cx="325161" cy="635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1B1054B1-AB64-8E5D-FA95-6DBAA5A4901A}"/>
                </a:ext>
              </a:extLst>
            </p:cNvPr>
            <p:cNvCxnSpPr>
              <a:cxnSpLocks/>
              <a:stCxn id="43" idx="2"/>
            </p:cNvCxnSpPr>
            <p:nvPr userDrawn="1"/>
          </p:nvCxnSpPr>
          <p:spPr>
            <a:xfrm flipH="1">
              <a:off x="-25097" y="4497375"/>
              <a:ext cx="683575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7C47F175-815D-5CBD-754C-7BE7A8B21C7F}"/>
                </a:ext>
              </a:extLst>
            </p:cNvPr>
            <p:cNvCxnSpPr>
              <a:cxnSpLocks/>
              <a:stCxn id="43" idx="1"/>
              <a:endCxn id="124" idx="7"/>
            </p:cNvCxnSpPr>
            <p:nvPr userDrawn="1"/>
          </p:nvCxnSpPr>
          <p:spPr>
            <a:xfrm>
              <a:off x="697273" y="4481306"/>
              <a:ext cx="252111" cy="3903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2C980800-DD5F-BE4F-C490-78129F3BBAB9}"/>
                </a:ext>
              </a:extLst>
            </p:cNvPr>
            <p:cNvCxnSpPr>
              <a:cxnSpLocks/>
              <a:stCxn id="124" idx="0"/>
              <a:endCxn id="32" idx="2"/>
            </p:cNvCxnSpPr>
            <p:nvPr userDrawn="1"/>
          </p:nvCxnSpPr>
          <p:spPr>
            <a:xfrm flipV="1">
              <a:off x="1007576" y="3801606"/>
              <a:ext cx="382712" cy="10459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Chord 47">
              <a:extLst>
                <a:ext uri="{FF2B5EF4-FFF2-40B4-BE49-F238E27FC236}">
                  <a16:creationId xmlns:a16="http://schemas.microsoft.com/office/drawing/2014/main" id="{59A872F0-5ABF-2F3C-B4A7-F52D876B2D92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-59977" y="-18013"/>
              <a:ext cx="109728" cy="109728"/>
            </a:xfrm>
            <a:prstGeom prst="chord">
              <a:avLst>
                <a:gd name="adj1" fmla="val 10550803"/>
                <a:gd name="adj2" fmla="val 18531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C0B95063-475F-5E33-BD01-5BE8B5000BDB}"/>
                </a:ext>
              </a:extLst>
            </p:cNvPr>
            <p:cNvCxnSpPr>
              <a:cxnSpLocks/>
              <a:stCxn id="109" idx="7"/>
              <a:endCxn id="107" idx="2"/>
            </p:cNvCxnSpPr>
            <p:nvPr userDrawn="1"/>
          </p:nvCxnSpPr>
          <p:spPr>
            <a:xfrm flipH="1" flipV="1">
              <a:off x="10183867" y="5527791"/>
              <a:ext cx="846148" cy="3892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E6067C44-3566-88B4-A5B5-B9DE0A6E748A}"/>
                </a:ext>
              </a:extLst>
            </p:cNvPr>
            <p:cNvCxnSpPr>
              <a:cxnSpLocks/>
              <a:stCxn id="107" idx="5"/>
              <a:endCxn id="129" idx="1"/>
            </p:cNvCxnSpPr>
            <p:nvPr userDrawn="1"/>
          </p:nvCxnSpPr>
          <p:spPr>
            <a:xfrm flipH="1">
              <a:off x="9321426" y="5541638"/>
              <a:ext cx="711010" cy="1545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C038766A-5606-0AE2-0507-24E35C6116DE}"/>
                </a:ext>
              </a:extLst>
            </p:cNvPr>
            <p:cNvCxnSpPr>
              <a:cxnSpLocks/>
              <a:stCxn id="112" idx="2"/>
              <a:endCxn id="127" idx="6"/>
            </p:cNvCxnSpPr>
            <p:nvPr userDrawn="1"/>
          </p:nvCxnSpPr>
          <p:spPr>
            <a:xfrm flipV="1">
              <a:off x="8494178" y="6278116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1923AF50-8076-FE68-D077-C05F7B2B016D}"/>
                </a:ext>
              </a:extLst>
            </p:cNvPr>
            <p:cNvCxnSpPr>
              <a:cxnSpLocks/>
              <a:stCxn id="129" idx="5"/>
              <a:endCxn id="112" idx="1"/>
            </p:cNvCxnSpPr>
            <p:nvPr userDrawn="1"/>
          </p:nvCxnSpPr>
          <p:spPr>
            <a:xfrm flipH="1">
              <a:off x="8468776" y="5773783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5A1C9F61-8145-4714-B409-A75437FDA256}"/>
                </a:ext>
              </a:extLst>
            </p:cNvPr>
            <p:cNvCxnSpPr>
              <a:cxnSpLocks/>
              <a:stCxn id="112" idx="0"/>
              <a:endCxn id="128" idx="4"/>
            </p:cNvCxnSpPr>
            <p:nvPr userDrawn="1"/>
          </p:nvCxnSpPr>
          <p:spPr>
            <a:xfrm flipV="1">
              <a:off x="8407450" y="5759259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9D2A2A19-19D4-C8E2-31DF-FA85ECAD746F}"/>
                </a:ext>
              </a:extLst>
            </p:cNvPr>
            <p:cNvCxnSpPr>
              <a:cxnSpLocks/>
              <a:stCxn id="129" idx="3"/>
              <a:endCxn id="127" idx="0"/>
            </p:cNvCxnSpPr>
            <p:nvPr userDrawn="1"/>
          </p:nvCxnSpPr>
          <p:spPr>
            <a:xfrm>
              <a:off x="9321426" y="5773783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58F5F509-FEB4-8D5F-203C-E80A533D62B8}"/>
                </a:ext>
              </a:extLst>
            </p:cNvPr>
            <p:cNvCxnSpPr>
              <a:cxnSpLocks/>
              <a:stCxn id="112" idx="7"/>
              <a:endCxn id="114" idx="3"/>
            </p:cNvCxnSpPr>
            <p:nvPr userDrawn="1"/>
          </p:nvCxnSpPr>
          <p:spPr>
            <a:xfrm flipH="1" flipV="1">
              <a:off x="7549870" y="6029283"/>
              <a:ext cx="796254" cy="4919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D1224040-5EF3-6D90-D1A2-14F6529C23C6}"/>
                </a:ext>
              </a:extLst>
            </p:cNvPr>
            <p:cNvCxnSpPr>
              <a:cxnSpLocks/>
              <a:stCxn id="129" idx="6"/>
              <a:endCxn id="128" idx="2"/>
            </p:cNvCxnSpPr>
            <p:nvPr userDrawn="1"/>
          </p:nvCxnSpPr>
          <p:spPr>
            <a:xfrm flipH="1" flipV="1">
              <a:off x="8566680" y="5704395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EF36EFAF-0EB6-C676-03DE-DDE19A3B1DDE}"/>
                </a:ext>
              </a:extLst>
            </p:cNvPr>
            <p:cNvCxnSpPr>
              <a:cxnSpLocks/>
              <a:stCxn id="111" idx="0"/>
              <a:endCxn id="127" idx="4"/>
            </p:cNvCxnSpPr>
            <p:nvPr userDrawn="1"/>
          </p:nvCxnSpPr>
          <p:spPr>
            <a:xfrm flipH="1" flipV="1">
              <a:off x="9335112" y="6360412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6FB598DC-1665-FCCC-C761-F356EC61D238}"/>
                </a:ext>
              </a:extLst>
            </p:cNvPr>
            <p:cNvCxnSpPr>
              <a:cxnSpLocks/>
              <a:stCxn id="128" idx="6"/>
              <a:endCxn id="114" idx="2"/>
            </p:cNvCxnSpPr>
            <p:nvPr userDrawn="1"/>
          </p:nvCxnSpPr>
          <p:spPr>
            <a:xfrm flipH="1">
              <a:off x="7573974" y="5704395"/>
              <a:ext cx="882978" cy="2666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3EA98717-C622-3AF3-F6C5-E46AB8B352BC}"/>
                </a:ext>
              </a:extLst>
            </p:cNvPr>
            <p:cNvCxnSpPr>
              <a:cxnSpLocks/>
              <a:stCxn id="113" idx="7"/>
              <a:endCxn id="114" idx="4"/>
            </p:cNvCxnSpPr>
            <p:nvPr userDrawn="1"/>
          </p:nvCxnSpPr>
          <p:spPr>
            <a:xfrm flipH="1" flipV="1">
              <a:off x="7491678" y="6053387"/>
              <a:ext cx="77859" cy="3306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AF288071-D489-CF27-5938-6F89BA325C1F}"/>
                </a:ext>
              </a:extLst>
            </p:cNvPr>
            <p:cNvCxnSpPr>
              <a:cxnSpLocks/>
              <a:stCxn id="116" idx="1"/>
              <a:endCxn id="114" idx="5"/>
            </p:cNvCxnSpPr>
            <p:nvPr userDrawn="1"/>
          </p:nvCxnSpPr>
          <p:spPr>
            <a:xfrm flipV="1">
              <a:off x="6540113" y="6029283"/>
              <a:ext cx="893373" cy="4340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6DB658F-086D-0F28-7333-16C171BD7210}"/>
                </a:ext>
              </a:extLst>
            </p:cNvPr>
            <p:cNvCxnSpPr>
              <a:cxnSpLocks/>
              <a:stCxn id="116" idx="0"/>
              <a:endCxn id="115" idx="4"/>
            </p:cNvCxnSpPr>
            <p:nvPr userDrawn="1"/>
          </p:nvCxnSpPr>
          <p:spPr>
            <a:xfrm flipV="1">
              <a:off x="6501318" y="5699848"/>
              <a:ext cx="9115" cy="7474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57E48954-F599-6280-3F4C-8295DE2B5235}"/>
                </a:ext>
              </a:extLst>
            </p:cNvPr>
            <p:cNvCxnSpPr>
              <a:cxnSpLocks/>
              <a:stCxn id="115" idx="2"/>
              <a:endCxn id="114" idx="6"/>
            </p:cNvCxnSpPr>
            <p:nvPr userDrawn="1"/>
          </p:nvCxnSpPr>
          <p:spPr>
            <a:xfrm>
              <a:off x="6592729" y="5617552"/>
              <a:ext cx="816653" cy="353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0FD5876-F73E-BBD1-AE53-7E97B492966F}"/>
                </a:ext>
              </a:extLst>
            </p:cNvPr>
            <p:cNvCxnSpPr>
              <a:cxnSpLocks/>
              <a:stCxn id="115" idx="6"/>
              <a:endCxn id="122" idx="2"/>
            </p:cNvCxnSpPr>
            <p:nvPr userDrawn="1"/>
          </p:nvCxnSpPr>
          <p:spPr>
            <a:xfrm flipH="1">
              <a:off x="5440396" y="5617552"/>
              <a:ext cx="987741" cy="6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FD021BBD-967D-A557-C272-918F83BABCAF}"/>
                </a:ext>
              </a:extLst>
            </p:cNvPr>
            <p:cNvCxnSpPr>
              <a:cxnSpLocks/>
              <a:stCxn id="122" idx="7"/>
              <a:endCxn id="123" idx="3"/>
            </p:cNvCxnSpPr>
            <p:nvPr userDrawn="1"/>
          </p:nvCxnSpPr>
          <p:spPr>
            <a:xfrm flipH="1" flipV="1">
              <a:off x="3814729" y="5274434"/>
              <a:ext cx="1485179" cy="3543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9EF9E5E6-493D-CA77-14FD-9E44EBF9C580}"/>
                </a:ext>
              </a:extLst>
            </p:cNvPr>
            <p:cNvCxnSpPr>
              <a:cxnSpLocks/>
              <a:stCxn id="108" idx="0"/>
              <a:endCxn id="107" idx="3"/>
            </p:cNvCxnSpPr>
            <p:nvPr userDrawn="1"/>
          </p:nvCxnSpPr>
          <p:spPr>
            <a:xfrm flipH="1" flipV="1">
              <a:off x="10088990" y="5576200"/>
              <a:ext cx="54580" cy="4580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3A5945C4-B8B6-C240-DB60-B83550C84E62}"/>
                </a:ext>
              </a:extLst>
            </p:cNvPr>
            <p:cNvCxnSpPr>
              <a:cxnSpLocks/>
              <a:stCxn id="127" idx="2"/>
              <a:endCxn id="108" idx="6"/>
            </p:cNvCxnSpPr>
            <p:nvPr userDrawn="1"/>
          </p:nvCxnSpPr>
          <p:spPr>
            <a:xfrm flipV="1">
              <a:off x="9417408" y="612098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F7C05EF3-E15B-4764-4EC4-21943FD299CD}"/>
                </a:ext>
              </a:extLst>
            </p:cNvPr>
            <p:cNvCxnSpPr>
              <a:cxnSpLocks/>
              <a:stCxn id="111" idx="1"/>
              <a:endCxn id="108" idx="5"/>
            </p:cNvCxnSpPr>
            <p:nvPr userDrawn="1"/>
          </p:nvCxnSpPr>
          <p:spPr>
            <a:xfrm flipV="1">
              <a:off x="9468520" y="618230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6D694AB5-1BE7-57FD-8D8E-1E3A8BC5FA41}"/>
                </a:ext>
              </a:extLst>
            </p:cNvPr>
            <p:cNvCxnSpPr>
              <a:cxnSpLocks/>
              <a:stCxn id="110" idx="7"/>
              <a:endCxn id="108" idx="3"/>
            </p:cNvCxnSpPr>
            <p:nvPr userDrawn="1"/>
          </p:nvCxnSpPr>
          <p:spPr>
            <a:xfrm flipH="1" flipV="1">
              <a:off x="10150316" y="6182306"/>
              <a:ext cx="555221" cy="4429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0DA58CD1-F91A-5BE6-B79B-FA6C89B94D39}"/>
                </a:ext>
              </a:extLst>
            </p:cNvPr>
            <p:cNvCxnSpPr>
              <a:cxnSpLocks/>
              <a:stCxn id="109" idx="6"/>
              <a:endCxn id="108" idx="2"/>
            </p:cNvCxnSpPr>
            <p:nvPr userDrawn="1"/>
          </p:nvCxnSpPr>
          <p:spPr>
            <a:xfrm flipH="1">
              <a:off x="10175718" y="5975200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23C51F5E-64B9-EACD-6A98-5D161D668BCE}"/>
                </a:ext>
              </a:extLst>
            </p:cNvPr>
            <p:cNvCxnSpPr>
              <a:cxnSpLocks/>
              <a:stCxn id="132" idx="7"/>
              <a:endCxn id="109" idx="3"/>
            </p:cNvCxnSpPr>
            <p:nvPr userDrawn="1"/>
          </p:nvCxnSpPr>
          <p:spPr>
            <a:xfrm flipH="1" flipV="1">
              <a:off x="11146399" y="6033392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A95DBD87-7B1A-F3E8-4278-99395819E3EC}"/>
                </a:ext>
              </a:extLst>
            </p:cNvPr>
            <p:cNvCxnSpPr>
              <a:cxnSpLocks/>
              <a:stCxn id="132" idx="6"/>
              <a:endCxn id="110" idx="2"/>
            </p:cNvCxnSpPr>
            <p:nvPr userDrawn="1"/>
          </p:nvCxnSpPr>
          <p:spPr>
            <a:xfrm flipH="1">
              <a:off x="10799196" y="6627020"/>
              <a:ext cx="965239" cy="37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533658F7-7E3A-47B0-A054-17CD0D41F132}"/>
                </a:ext>
              </a:extLst>
            </p:cNvPr>
            <p:cNvCxnSpPr>
              <a:cxnSpLocks/>
              <a:stCxn id="132" idx="5"/>
            </p:cNvCxnSpPr>
            <p:nvPr userDrawn="1"/>
          </p:nvCxnSpPr>
          <p:spPr>
            <a:xfrm flipH="1">
              <a:off x="11620500" y="6665815"/>
              <a:ext cx="160004" cy="1505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1B4AC92C-ACEE-B704-FF1B-3F5C8779A5EF}"/>
                </a:ext>
              </a:extLst>
            </p:cNvPr>
            <p:cNvCxnSpPr>
              <a:cxnSpLocks/>
              <a:stCxn id="110" idx="4"/>
            </p:cNvCxnSpPr>
            <p:nvPr/>
          </p:nvCxnSpPr>
          <p:spPr>
            <a:xfrm>
              <a:off x="10744332" y="6718904"/>
              <a:ext cx="0" cy="1200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690EF3BB-1BEE-9931-1030-B1CD2A4E93CD}"/>
                </a:ext>
              </a:extLst>
            </p:cNvPr>
            <p:cNvCxnSpPr>
              <a:cxnSpLocks/>
              <a:stCxn id="110" idx="6"/>
              <a:endCxn id="111" idx="2"/>
            </p:cNvCxnSpPr>
            <p:nvPr userDrawn="1"/>
          </p:nvCxnSpPr>
          <p:spPr>
            <a:xfrm flipH="1">
              <a:off x="9492624" y="6664040"/>
              <a:ext cx="1196844" cy="1523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FF5C40C9-B93F-E15D-2B20-72C67B54912C}"/>
                </a:ext>
              </a:extLst>
            </p:cNvPr>
            <p:cNvCxnSpPr>
              <a:cxnSpLocks/>
              <a:stCxn id="111" idx="6"/>
              <a:endCxn id="112" idx="3"/>
            </p:cNvCxnSpPr>
            <p:nvPr userDrawn="1"/>
          </p:nvCxnSpPr>
          <p:spPr>
            <a:xfrm flipH="1" flipV="1">
              <a:off x="8468776" y="6643886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5553D223-5D3E-C866-37EB-C419C54C2205}"/>
                </a:ext>
              </a:extLst>
            </p:cNvPr>
            <p:cNvCxnSpPr>
              <a:cxnSpLocks/>
              <a:stCxn id="113" idx="2"/>
              <a:endCxn id="112" idx="6"/>
            </p:cNvCxnSpPr>
            <p:nvPr userDrawn="1"/>
          </p:nvCxnSpPr>
          <p:spPr>
            <a:xfrm>
              <a:off x="7663196" y="6422811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484F99A4-5B3F-78C0-14C8-97BAF8A5D001}"/>
                </a:ext>
              </a:extLst>
            </p:cNvPr>
            <p:cNvCxnSpPr>
              <a:cxnSpLocks/>
              <a:endCxn id="112" idx="5"/>
            </p:cNvCxnSpPr>
            <p:nvPr userDrawn="1"/>
          </p:nvCxnSpPr>
          <p:spPr>
            <a:xfrm flipV="1">
              <a:off x="8000541" y="6643886"/>
              <a:ext cx="345583" cy="2409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B7B73C13-8F3C-33D4-6CF9-CBCC0C8F30DA}"/>
                </a:ext>
              </a:extLst>
            </p:cNvPr>
            <p:cNvCxnSpPr>
              <a:cxnSpLocks/>
              <a:endCxn id="112" idx="4"/>
            </p:cNvCxnSpPr>
            <p:nvPr userDrawn="1"/>
          </p:nvCxnSpPr>
          <p:spPr>
            <a:xfrm flipH="1" flipV="1">
              <a:off x="8407450" y="6669288"/>
              <a:ext cx="86728" cy="2052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FC7ECA55-21A0-94A4-5C21-9636561BB344}"/>
                </a:ext>
              </a:extLst>
            </p:cNvPr>
            <p:cNvCxnSpPr>
              <a:cxnSpLocks/>
              <a:endCxn id="113" idx="4"/>
            </p:cNvCxnSpPr>
            <p:nvPr userDrawn="1"/>
          </p:nvCxnSpPr>
          <p:spPr>
            <a:xfrm flipV="1">
              <a:off x="7491148" y="6477675"/>
              <a:ext cx="117184" cy="366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9E79686F-976D-9C1F-02A9-1B0F701412D7}"/>
                </a:ext>
              </a:extLst>
            </p:cNvPr>
            <p:cNvCxnSpPr>
              <a:cxnSpLocks/>
              <a:stCxn id="116" idx="2"/>
              <a:endCxn id="113" idx="6"/>
            </p:cNvCxnSpPr>
            <p:nvPr userDrawn="1"/>
          </p:nvCxnSpPr>
          <p:spPr>
            <a:xfrm flipV="1">
              <a:off x="6556182" y="6422811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804B75A7-4525-EA35-7EF7-C19D1F44835C}"/>
                </a:ext>
              </a:extLst>
            </p:cNvPr>
            <p:cNvCxnSpPr>
              <a:cxnSpLocks/>
              <a:stCxn id="116" idx="4"/>
            </p:cNvCxnSpPr>
            <p:nvPr userDrawn="1"/>
          </p:nvCxnSpPr>
          <p:spPr>
            <a:xfrm>
              <a:off x="6501318" y="6556978"/>
              <a:ext cx="0" cy="2593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84968D81-EF14-8F84-DA3B-8F96A1E296ED}"/>
                </a:ext>
              </a:extLst>
            </p:cNvPr>
            <p:cNvCxnSpPr>
              <a:cxnSpLocks/>
              <a:stCxn id="117" idx="3"/>
            </p:cNvCxnSpPr>
            <p:nvPr userDrawn="1"/>
          </p:nvCxnSpPr>
          <p:spPr>
            <a:xfrm>
              <a:off x="5463185" y="6628696"/>
              <a:ext cx="221877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5F486FDE-C449-AFC3-A156-45D8803B1007}"/>
                </a:ext>
              </a:extLst>
            </p:cNvPr>
            <p:cNvCxnSpPr>
              <a:cxnSpLocks/>
              <a:stCxn id="117" idx="2"/>
              <a:endCxn id="116" idx="6"/>
            </p:cNvCxnSpPr>
            <p:nvPr userDrawn="1"/>
          </p:nvCxnSpPr>
          <p:spPr>
            <a:xfrm flipV="1">
              <a:off x="5487289" y="6502114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AB408410-01A7-BC5A-4AC2-D65B5F1544BC}"/>
                </a:ext>
              </a:extLst>
            </p:cNvPr>
            <p:cNvCxnSpPr>
              <a:cxnSpLocks/>
              <a:stCxn id="122" idx="4"/>
              <a:endCxn id="117" idx="0"/>
            </p:cNvCxnSpPr>
            <p:nvPr userDrawn="1"/>
          </p:nvCxnSpPr>
          <p:spPr>
            <a:xfrm>
              <a:off x="5358100" y="5769228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906B7D99-8552-4CEF-8F50-019C2BAC06AF}"/>
                </a:ext>
              </a:extLst>
            </p:cNvPr>
            <p:cNvCxnSpPr>
              <a:cxnSpLocks/>
              <a:stCxn id="121" idx="3"/>
              <a:endCxn id="117" idx="7"/>
            </p:cNvCxnSpPr>
            <p:nvPr userDrawn="1"/>
          </p:nvCxnSpPr>
          <p:spPr>
            <a:xfrm>
              <a:off x="4191460" y="6035129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87D3BE2A-2669-2DC1-5499-7B12FB7286D1}"/>
                </a:ext>
              </a:extLst>
            </p:cNvPr>
            <p:cNvCxnSpPr>
              <a:cxnSpLocks/>
              <a:stCxn id="121" idx="2"/>
              <a:endCxn id="122" idx="6"/>
            </p:cNvCxnSpPr>
            <p:nvPr userDrawn="1"/>
          </p:nvCxnSpPr>
          <p:spPr>
            <a:xfrm flipV="1">
              <a:off x="4203939" y="5686932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3D7BE748-9EC6-11F6-0FFA-4109E19E55C1}"/>
                </a:ext>
              </a:extLst>
            </p:cNvPr>
            <p:cNvCxnSpPr>
              <a:cxnSpLocks/>
              <a:stCxn id="121" idx="7"/>
              <a:endCxn id="123" idx="4"/>
            </p:cNvCxnSpPr>
            <p:nvPr userDrawn="1"/>
          </p:nvCxnSpPr>
          <p:spPr>
            <a:xfrm flipH="1" flipV="1">
              <a:off x="3775934" y="5290503"/>
              <a:ext cx="278956" cy="6527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DAEC7E17-6171-27B7-8431-88086B7F6087}"/>
                </a:ext>
              </a:extLst>
            </p:cNvPr>
            <p:cNvCxnSpPr>
              <a:cxnSpLocks/>
              <a:stCxn id="119" idx="1"/>
              <a:endCxn id="123" idx="5"/>
            </p:cNvCxnSpPr>
            <p:nvPr userDrawn="1"/>
          </p:nvCxnSpPr>
          <p:spPr>
            <a:xfrm flipV="1">
              <a:off x="1938333" y="5274434"/>
              <a:ext cx="1798806" cy="8768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B8FF61F3-FFE3-6A47-460E-793D70EB9AE1}"/>
                </a:ext>
              </a:extLst>
            </p:cNvPr>
            <p:cNvCxnSpPr>
              <a:cxnSpLocks/>
              <a:stCxn id="119" idx="0"/>
              <a:endCxn id="120" idx="4"/>
            </p:cNvCxnSpPr>
            <p:nvPr userDrawn="1"/>
          </p:nvCxnSpPr>
          <p:spPr>
            <a:xfrm flipV="1">
              <a:off x="1903467" y="5382784"/>
              <a:ext cx="287279" cy="7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93D44E4C-1E88-E86C-F2D4-BA1B1C914FB8}"/>
                </a:ext>
              </a:extLst>
            </p:cNvPr>
            <p:cNvCxnSpPr>
              <a:cxnSpLocks/>
              <a:stCxn id="125" idx="0"/>
              <a:endCxn id="124" idx="4"/>
            </p:cNvCxnSpPr>
            <p:nvPr userDrawn="1"/>
          </p:nvCxnSpPr>
          <p:spPr>
            <a:xfrm flipV="1">
              <a:off x="834120" y="5012121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B87D0FC0-E4F9-F4D2-220F-162B5A651758}"/>
                </a:ext>
              </a:extLst>
            </p:cNvPr>
            <p:cNvCxnSpPr>
              <a:cxnSpLocks/>
              <a:endCxn id="124" idx="5"/>
            </p:cNvCxnSpPr>
            <p:nvPr userDrawn="1"/>
          </p:nvCxnSpPr>
          <p:spPr>
            <a:xfrm flipV="1">
              <a:off x="-7510" y="4988017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7BE9F345-B05A-3F93-4C01-0EC52A8C26FF}"/>
                </a:ext>
              </a:extLst>
            </p:cNvPr>
            <p:cNvCxnSpPr>
              <a:cxnSpLocks/>
              <a:endCxn id="125" idx="6"/>
            </p:cNvCxnSpPr>
            <p:nvPr userDrawn="1"/>
          </p:nvCxnSpPr>
          <p:spPr>
            <a:xfrm flipV="1">
              <a:off x="-22050" y="6081913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9B4F1884-25A0-C8E2-D941-53EF4CA8EF99}"/>
                </a:ext>
              </a:extLst>
            </p:cNvPr>
            <p:cNvCxnSpPr>
              <a:cxnSpLocks/>
              <a:endCxn id="126" idx="6"/>
            </p:cNvCxnSpPr>
            <p:nvPr userDrawn="1"/>
          </p:nvCxnSpPr>
          <p:spPr>
            <a:xfrm>
              <a:off x="-22050" y="6652800"/>
              <a:ext cx="1290108" cy="1932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6F5F1B9F-53F6-7696-31A1-62E671BF143A}"/>
                </a:ext>
              </a:extLst>
            </p:cNvPr>
            <p:cNvCxnSpPr>
              <a:cxnSpLocks/>
              <a:stCxn id="126" idx="3"/>
              <a:endCxn id="118" idx="6"/>
            </p:cNvCxnSpPr>
            <p:nvPr userDrawn="1"/>
          </p:nvCxnSpPr>
          <p:spPr>
            <a:xfrm flipV="1">
              <a:off x="1361717" y="6851904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B4368B4D-1735-11DE-420B-C1DCA010133E}"/>
                </a:ext>
              </a:extLst>
            </p:cNvPr>
            <p:cNvCxnSpPr>
              <a:cxnSpLocks/>
              <a:stCxn id="126" idx="1"/>
              <a:endCxn id="119" idx="5"/>
            </p:cNvCxnSpPr>
            <p:nvPr userDrawn="1"/>
          </p:nvCxnSpPr>
          <p:spPr>
            <a:xfrm flipV="1">
              <a:off x="1361717" y="6212084"/>
              <a:ext cx="485252" cy="5951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E452FCD3-18B9-C25F-284B-26B2C02BF954}"/>
                </a:ext>
              </a:extLst>
            </p:cNvPr>
            <p:cNvCxnSpPr>
              <a:cxnSpLocks/>
              <a:stCxn id="125" idx="2"/>
              <a:endCxn id="119" idx="6"/>
            </p:cNvCxnSpPr>
            <p:nvPr userDrawn="1"/>
          </p:nvCxnSpPr>
          <p:spPr>
            <a:xfrm>
              <a:off x="916416" y="6081913"/>
              <a:ext cx="922448" cy="889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D9DF5152-6045-6599-DC4D-D1A5F79F7A5F}"/>
                </a:ext>
              </a:extLst>
            </p:cNvPr>
            <p:cNvCxnSpPr>
              <a:cxnSpLocks/>
              <a:stCxn id="124" idx="3"/>
              <a:endCxn id="119" idx="7"/>
            </p:cNvCxnSpPr>
            <p:nvPr userDrawn="1"/>
          </p:nvCxnSpPr>
          <p:spPr>
            <a:xfrm>
              <a:off x="1065768" y="4988017"/>
              <a:ext cx="796497" cy="1147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906E8734-D4A5-08D6-D5C8-13FB7AECAEE9}"/>
                </a:ext>
              </a:extLst>
            </p:cNvPr>
            <p:cNvCxnSpPr>
              <a:cxnSpLocks/>
              <a:stCxn id="124" idx="2"/>
              <a:endCxn id="120" idx="6"/>
            </p:cNvCxnSpPr>
            <p:nvPr userDrawn="1"/>
          </p:nvCxnSpPr>
          <p:spPr>
            <a:xfrm>
              <a:off x="1089872" y="4929825"/>
              <a:ext cx="1038013" cy="3550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5DFAFCAF-5FC0-34AB-384F-8F087F711559}"/>
                </a:ext>
              </a:extLst>
            </p:cNvPr>
            <p:cNvCxnSpPr>
              <a:cxnSpLocks/>
              <a:stCxn id="120" idx="2"/>
              <a:endCxn id="123" idx="6"/>
            </p:cNvCxnSpPr>
            <p:nvPr userDrawn="1"/>
          </p:nvCxnSpPr>
          <p:spPr>
            <a:xfrm flipV="1">
              <a:off x="2288693" y="5235639"/>
              <a:ext cx="1432377" cy="842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A80E6BA5-9749-90D6-5F76-75B42EC06A71}"/>
                </a:ext>
              </a:extLst>
            </p:cNvPr>
            <p:cNvCxnSpPr>
              <a:cxnSpLocks/>
              <a:stCxn id="119" idx="2"/>
              <a:endCxn id="121" idx="6"/>
            </p:cNvCxnSpPr>
            <p:nvPr userDrawn="1"/>
          </p:nvCxnSpPr>
          <p:spPr>
            <a:xfrm flipV="1">
              <a:off x="1946438" y="6005004"/>
              <a:ext cx="2095973" cy="1875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3DE0576D-17D7-5015-ABA1-DA57A3F6489D}"/>
                </a:ext>
              </a:extLst>
            </p:cNvPr>
            <p:cNvCxnSpPr>
              <a:cxnSpLocks/>
              <a:stCxn id="118" idx="1"/>
              <a:endCxn id="121" idx="5"/>
            </p:cNvCxnSpPr>
            <p:nvPr userDrawn="1"/>
          </p:nvCxnSpPr>
          <p:spPr>
            <a:xfrm flipV="1">
              <a:off x="3456484" y="6057482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5BE9BB00-7D2D-BE5B-3E27-F8E8F166BE1C}"/>
                </a:ext>
              </a:extLst>
            </p:cNvPr>
            <p:cNvCxnSpPr>
              <a:cxnSpLocks/>
              <a:stCxn id="121" idx="4"/>
            </p:cNvCxnSpPr>
            <p:nvPr userDrawn="1"/>
          </p:nvCxnSpPr>
          <p:spPr>
            <a:xfrm>
              <a:off x="4138982" y="6069961"/>
              <a:ext cx="311362" cy="8148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251ED9FC-20A6-427B-A1B3-5911E9BCC831}"/>
                </a:ext>
              </a:extLst>
            </p:cNvPr>
            <p:cNvCxnSpPr>
              <a:cxnSpLocks/>
              <a:stCxn id="117" idx="5"/>
            </p:cNvCxnSpPr>
            <p:nvPr userDrawn="1"/>
          </p:nvCxnSpPr>
          <p:spPr>
            <a:xfrm flipH="1">
              <a:off x="5105400" y="6628696"/>
              <a:ext cx="241401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ED7C052-F99F-15D7-5889-04B5BA6949EC}"/>
                </a:ext>
              </a:extLst>
            </p:cNvPr>
            <p:cNvCxnSpPr>
              <a:cxnSpLocks/>
              <a:stCxn id="118" idx="7"/>
              <a:endCxn id="119" idx="3"/>
            </p:cNvCxnSpPr>
            <p:nvPr userDrawn="1"/>
          </p:nvCxnSpPr>
          <p:spPr>
            <a:xfrm flipH="1" flipV="1">
              <a:off x="1923037" y="6227380"/>
              <a:ext cx="1417063" cy="5663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679E45A6-D088-8F63-D6E2-A9D252F27BA0}"/>
                </a:ext>
              </a:extLst>
            </p:cNvPr>
            <p:cNvCxnSpPr>
              <a:cxnSpLocks/>
              <a:stCxn id="116" idx="7"/>
              <a:endCxn id="122" idx="3"/>
            </p:cNvCxnSpPr>
            <p:nvPr userDrawn="1"/>
          </p:nvCxnSpPr>
          <p:spPr>
            <a:xfrm flipH="1" flipV="1">
              <a:off x="5416292" y="5745124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5A1A2570-1263-A040-11CD-148937998AE1}"/>
                </a:ext>
              </a:extLst>
            </p:cNvPr>
            <p:cNvCxnSpPr>
              <a:cxnSpLocks/>
              <a:stCxn id="126" idx="7"/>
              <a:endCxn id="125" idx="4"/>
            </p:cNvCxnSpPr>
            <p:nvPr userDrawn="1"/>
          </p:nvCxnSpPr>
          <p:spPr>
            <a:xfrm flipH="1" flipV="1">
              <a:off x="834120" y="6164209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151D5229-CC88-0848-F793-64859FC751FE}"/>
                </a:ext>
              </a:extLst>
            </p:cNvPr>
            <p:cNvSpPr/>
            <p:nvPr userDrawn="1"/>
          </p:nvSpPr>
          <p:spPr>
            <a:xfrm rot="1036530" flipH="1">
              <a:off x="10022988" y="54210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CC1BDC8E-F4FD-8540-897E-125731FDC345}"/>
                </a:ext>
              </a:extLst>
            </p:cNvPr>
            <p:cNvSpPr/>
            <p:nvPr userDrawn="1"/>
          </p:nvSpPr>
          <p:spPr>
            <a:xfrm flipH="1">
              <a:off x="10002262" y="603425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0C407F88-958F-F011-C5AA-83DE31CBA272}"/>
                </a:ext>
              </a:extLst>
            </p:cNvPr>
            <p:cNvSpPr/>
            <p:nvPr userDrawn="1"/>
          </p:nvSpPr>
          <p:spPr>
            <a:xfrm flipH="1">
              <a:off x="11005911" y="589290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2F2CE960-FBF0-FDAB-F2D8-9F6B30670682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689468" y="660917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3510B36F-8021-5A51-ABB9-849A0CD1B13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328032" y="673408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2A261224-D5AF-15FA-996B-C1F468497F05}"/>
                </a:ext>
              </a:extLst>
            </p:cNvPr>
            <p:cNvSpPr/>
            <p:nvPr userDrawn="1"/>
          </p:nvSpPr>
          <p:spPr>
            <a:xfrm flipH="1">
              <a:off x="8320722" y="649583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C33AA5AA-1861-1448-B649-CAE7B2A9853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7553468" y="63679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297E4591-C6F2-8E6B-0BDA-07470AB9E5B5}"/>
                </a:ext>
              </a:extLst>
            </p:cNvPr>
            <p:cNvSpPr/>
            <p:nvPr userDrawn="1"/>
          </p:nvSpPr>
          <p:spPr>
            <a:xfrm flipH="1">
              <a:off x="7409382" y="58887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CF52C3E4-9C75-56AE-3137-89B37B4DF936}"/>
                </a:ext>
              </a:extLst>
            </p:cNvPr>
            <p:cNvSpPr/>
            <p:nvPr userDrawn="1"/>
          </p:nvSpPr>
          <p:spPr>
            <a:xfrm flipH="1">
              <a:off x="6428137" y="55352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08DE474B-7439-2040-58FA-8F3E55867BE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446454" y="644725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8A35C68B-3423-627E-3174-64CB7C2B7AFB}"/>
                </a:ext>
              </a:extLst>
            </p:cNvPr>
            <p:cNvSpPr/>
            <p:nvPr userDrawn="1"/>
          </p:nvSpPr>
          <p:spPr>
            <a:xfrm flipH="1">
              <a:off x="5322697" y="64882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6EDD8DE1-2FA9-7FA1-686D-86AA61CBBDD7}"/>
                </a:ext>
              </a:extLst>
            </p:cNvPr>
            <p:cNvSpPr/>
            <p:nvPr userDrawn="1"/>
          </p:nvSpPr>
          <p:spPr>
            <a:xfrm flipH="1">
              <a:off x="3315996" y="67696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1D633472-C6AF-E261-904B-AB9B7C7C3E8E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1837787" y="612683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674F933C-BA83-6BD7-0CC2-CE5B0581BD64}"/>
                </a:ext>
              </a:extLst>
            </p:cNvPr>
            <p:cNvSpPr/>
            <p:nvPr userDrawn="1"/>
          </p:nvSpPr>
          <p:spPr>
            <a:xfrm rot="738506" flipH="1">
              <a:off x="2125993" y="522008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A84DDCF0-3811-3CB2-4E89-012D178F8B51}"/>
                </a:ext>
              </a:extLst>
            </p:cNvPr>
            <p:cNvSpPr/>
            <p:nvPr userDrawn="1"/>
          </p:nvSpPr>
          <p:spPr>
            <a:xfrm rot="20935587" flipH="1">
              <a:off x="4040879" y="590690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7861EA4F-BC50-E51C-9484-223A68EB64BB}"/>
                </a:ext>
              </a:extLst>
            </p:cNvPr>
            <p:cNvSpPr/>
            <p:nvPr userDrawn="1"/>
          </p:nvSpPr>
          <p:spPr>
            <a:xfrm flipH="1">
              <a:off x="5275804" y="560463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5B38A7B5-A2F8-C3BD-56C9-2F3E5278C97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3721070" y="518077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0F53A44E-BD71-7E03-2269-61595E944354}"/>
                </a:ext>
              </a:extLst>
            </p:cNvPr>
            <p:cNvSpPr/>
            <p:nvPr userDrawn="1"/>
          </p:nvSpPr>
          <p:spPr>
            <a:xfrm flipH="1">
              <a:off x="925280" y="484752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2AA9E5F6-B242-5172-BB9D-6E950FA2B23C}"/>
                </a:ext>
              </a:extLst>
            </p:cNvPr>
            <p:cNvSpPr/>
            <p:nvPr userDrawn="1"/>
          </p:nvSpPr>
          <p:spPr>
            <a:xfrm flipH="1">
              <a:off x="751824" y="5999617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0240D2F7-E78E-0300-2934-3B132DE766C2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268058" y="679115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65E278A5-B2E5-FF3C-E5A8-E3EE538656E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52816" y="6195820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F3F22562-0893-9FD4-FDC6-A918C28A639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456952" y="56495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8F84B80A-63D7-7567-24E8-B4A6DE0E46EF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27767" y="568012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545023C5-36B4-48AB-B137-A1081E06EC91}"/>
                </a:ext>
              </a:extLst>
            </p:cNvPr>
            <p:cNvCxnSpPr>
              <a:cxnSpLocks/>
              <a:stCxn id="129" idx="2"/>
              <a:endCxn id="108" idx="7"/>
            </p:cNvCxnSpPr>
            <p:nvPr userDrawn="1"/>
          </p:nvCxnSpPr>
          <p:spPr>
            <a:xfrm>
              <a:off x="9337495" y="5734988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8A1F2134-B9C4-58AC-C516-573B8653FDD9}"/>
                </a:ext>
              </a:extLst>
            </p:cNvPr>
            <p:cNvCxnSpPr>
              <a:cxnSpLocks/>
              <a:stCxn id="109" idx="4"/>
              <a:endCxn id="110" idx="1"/>
            </p:cNvCxnSpPr>
            <p:nvPr userDrawn="1"/>
          </p:nvCxnSpPr>
          <p:spPr>
            <a:xfrm flipH="1">
              <a:off x="10783127" y="6057496"/>
              <a:ext cx="305080" cy="567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68D74455-C5D6-378D-DAFB-BFC748570E9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764435" y="657215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32993A22-0DC4-38DA-8D65-FF169A3889DC}"/>
                </a:ext>
              </a:extLst>
            </p:cNvPr>
            <p:cNvCxnSpPr>
              <a:cxnSpLocks/>
              <a:stCxn id="132" idx="3"/>
            </p:cNvCxnSpPr>
            <p:nvPr userDrawn="1"/>
          </p:nvCxnSpPr>
          <p:spPr>
            <a:xfrm>
              <a:off x="11858094" y="6665815"/>
              <a:ext cx="16069" cy="208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1CF677DE-971B-094C-2B2F-D28C8967A99A}"/>
                </a:ext>
              </a:extLst>
            </p:cNvPr>
            <p:cNvCxnSpPr>
              <a:cxnSpLocks/>
              <a:stCxn id="132" idx="2"/>
            </p:cNvCxnSpPr>
            <p:nvPr userDrawn="1"/>
          </p:nvCxnSpPr>
          <p:spPr>
            <a:xfrm>
              <a:off x="11874163" y="6627020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E6E3C6AE-B26A-0B1E-2B33-EA1126E68BE5}"/>
                </a:ext>
              </a:extLst>
            </p:cNvPr>
            <p:cNvCxnSpPr>
              <a:cxnSpLocks/>
              <a:stCxn id="132" idx="1"/>
            </p:cNvCxnSpPr>
            <p:nvPr userDrawn="1"/>
          </p:nvCxnSpPr>
          <p:spPr>
            <a:xfrm flipV="1">
              <a:off x="11858094" y="6223496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9C6679F7-DE09-43B5-BE98-0361A09F7A79}"/>
                </a:ext>
              </a:extLst>
            </p:cNvPr>
            <p:cNvCxnSpPr>
              <a:cxnSpLocks/>
              <a:endCxn id="109" idx="2"/>
            </p:cNvCxnSpPr>
            <p:nvPr userDrawn="1"/>
          </p:nvCxnSpPr>
          <p:spPr>
            <a:xfrm flipH="1">
              <a:off x="11170503" y="5844859"/>
              <a:ext cx="992111" cy="1303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11E28D1-CAE2-BE42-EF82-2399D4C15F4A}"/>
                </a:ext>
              </a:extLst>
            </p:cNvPr>
            <p:cNvCxnSpPr>
              <a:cxnSpLocks/>
              <a:endCxn id="116" idx="3"/>
            </p:cNvCxnSpPr>
            <p:nvPr/>
          </p:nvCxnSpPr>
          <p:spPr>
            <a:xfrm flipH="1" flipV="1">
              <a:off x="6540113" y="6540909"/>
              <a:ext cx="329191" cy="2754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F34BFD23-9848-B87F-40F2-CADB8F00023B}"/>
                </a:ext>
              </a:extLst>
            </p:cNvPr>
            <p:cNvCxnSpPr>
              <a:cxnSpLocks/>
              <a:stCxn id="120" idx="7"/>
              <a:endCxn id="32" idx="1"/>
            </p:cNvCxnSpPr>
            <p:nvPr/>
          </p:nvCxnSpPr>
          <p:spPr>
            <a:xfrm flipH="1" flipV="1">
              <a:off x="1448480" y="3777502"/>
              <a:ext cx="715360" cy="1455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9" name="Rectangle: Rounded Corners 138">
            <a:extLst>
              <a:ext uri="{FF2B5EF4-FFF2-40B4-BE49-F238E27FC236}">
                <a16:creationId xmlns:a16="http://schemas.microsoft.com/office/drawing/2014/main" id="{C9E527FE-FD14-43F3-738A-DEF851F68037}"/>
              </a:ext>
            </a:extLst>
          </p:cNvPr>
          <p:cNvSpPr/>
          <p:nvPr/>
        </p:nvSpPr>
        <p:spPr>
          <a:xfrm>
            <a:off x="2036469" y="1561991"/>
            <a:ext cx="9372603" cy="3370318"/>
          </a:xfrm>
          <a:prstGeom prst="roundRect">
            <a:avLst>
              <a:gd name="adj" fmla="val 14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Tx/>
              <a:buChar char="-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Dampak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pandemic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memaksa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perpustakaan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menyediakan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informasi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lengkap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daring.</a:t>
            </a:r>
          </a:p>
          <a:p>
            <a:pPr marL="285750" indent="-285750" algn="just">
              <a:buFontTx/>
              <a:buChar char="-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Kurangnya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kelengkapan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perpustakaan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online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menjadi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masalah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terutama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buku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diakses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online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total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keseluruhan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9.881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prosentase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hanya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1,97%</a:t>
            </a:r>
          </a:p>
          <a:p>
            <a:pPr marL="285750" indent="-285750" algn="just">
              <a:buFontTx/>
              <a:buChar char="-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Metode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(structural equation modelling)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digunakan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meganalisa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kompleks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hubungan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antar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 algn="just">
              <a:buFontTx/>
              <a:buChar char="-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Perbaikan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kualitas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perpustakaan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konvensional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(offline)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online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selalu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ditinggatkan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menciptakan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kualitas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penerus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bangsa</a:t>
            </a:r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</p:txBody>
      </p:sp>
      <p:grpSp>
        <p:nvGrpSpPr>
          <p:cNvPr id="140" name="그룹 1">
            <a:extLst>
              <a:ext uri="{FF2B5EF4-FFF2-40B4-BE49-F238E27FC236}">
                <a16:creationId xmlns:a16="http://schemas.microsoft.com/office/drawing/2014/main" id="{764800C0-C97F-F22A-001A-41DC8AD1643D}"/>
              </a:ext>
            </a:extLst>
          </p:cNvPr>
          <p:cNvGrpSpPr/>
          <p:nvPr/>
        </p:nvGrpSpPr>
        <p:grpSpPr>
          <a:xfrm>
            <a:off x="3966034" y="336766"/>
            <a:ext cx="4115498" cy="1044425"/>
            <a:chOff x="7031440" y="637238"/>
            <a:chExt cx="3769403" cy="2431365"/>
          </a:xfrm>
        </p:grpSpPr>
        <p:grpSp>
          <p:nvGrpSpPr>
            <p:cNvPr id="141" name="Group 54">
              <a:extLst>
                <a:ext uri="{FF2B5EF4-FFF2-40B4-BE49-F238E27FC236}">
                  <a16:creationId xmlns:a16="http://schemas.microsoft.com/office/drawing/2014/main" id="{4515C27F-F38E-B7E2-7D6C-29CD2A2720F0}"/>
                </a:ext>
              </a:extLst>
            </p:cNvPr>
            <p:cNvGrpSpPr/>
            <p:nvPr/>
          </p:nvGrpSpPr>
          <p:grpSpPr>
            <a:xfrm rot="10800000">
              <a:off x="7031440" y="637238"/>
              <a:ext cx="443484" cy="391162"/>
              <a:chOff x="6754665" y="1956547"/>
              <a:chExt cx="672192" cy="592888"/>
            </a:xfrm>
            <a:solidFill>
              <a:srgbClr val="FAB117"/>
            </a:solidFill>
          </p:grpSpPr>
          <p:sp>
            <p:nvSpPr>
              <p:cNvPr id="149" name="Block Arc 28">
                <a:extLst>
                  <a:ext uri="{FF2B5EF4-FFF2-40B4-BE49-F238E27FC236}">
                    <a16:creationId xmlns:a16="http://schemas.microsoft.com/office/drawing/2014/main" id="{9BD1740A-EE34-6EFB-966C-50EF0BA89A8B}"/>
                  </a:ext>
                </a:extLst>
              </p:cNvPr>
              <p:cNvSpPr/>
              <p:nvPr userDrawn="1"/>
            </p:nvSpPr>
            <p:spPr>
              <a:xfrm rot="5400000" flipH="1">
                <a:off x="6987271" y="2109846"/>
                <a:ext cx="592886" cy="286287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Block Arc 28">
                <a:extLst>
                  <a:ext uri="{FF2B5EF4-FFF2-40B4-BE49-F238E27FC236}">
                    <a16:creationId xmlns:a16="http://schemas.microsoft.com/office/drawing/2014/main" id="{8B734417-B80C-E6C6-D0CA-BCD3B0E24654}"/>
                  </a:ext>
                </a:extLst>
              </p:cNvPr>
              <p:cNvSpPr/>
              <p:nvPr userDrawn="1"/>
            </p:nvSpPr>
            <p:spPr>
              <a:xfrm rot="5400000" flipH="1">
                <a:off x="6601365" y="2109848"/>
                <a:ext cx="592887" cy="286288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" name="Group 57">
              <a:extLst>
                <a:ext uri="{FF2B5EF4-FFF2-40B4-BE49-F238E27FC236}">
                  <a16:creationId xmlns:a16="http://schemas.microsoft.com/office/drawing/2014/main" id="{EBE44B29-11BF-35CE-E482-533BE4567AF7}"/>
                </a:ext>
              </a:extLst>
            </p:cNvPr>
            <p:cNvGrpSpPr/>
            <p:nvPr/>
          </p:nvGrpSpPr>
          <p:grpSpPr>
            <a:xfrm>
              <a:off x="10357363" y="2677439"/>
              <a:ext cx="443480" cy="391164"/>
              <a:chOff x="7144066" y="1956544"/>
              <a:chExt cx="672182" cy="592888"/>
            </a:xfrm>
            <a:solidFill>
              <a:srgbClr val="FAB117"/>
            </a:solidFill>
          </p:grpSpPr>
          <p:sp>
            <p:nvSpPr>
              <p:cNvPr id="147" name="Block Arc 28">
                <a:extLst>
                  <a:ext uri="{FF2B5EF4-FFF2-40B4-BE49-F238E27FC236}">
                    <a16:creationId xmlns:a16="http://schemas.microsoft.com/office/drawing/2014/main" id="{63FD41BB-D93F-3421-D46B-5BBEAFF42DDE}"/>
                  </a:ext>
                </a:extLst>
              </p:cNvPr>
              <p:cNvSpPr/>
              <p:nvPr userDrawn="1"/>
            </p:nvSpPr>
            <p:spPr>
              <a:xfrm rot="5400000" flipH="1">
                <a:off x="7376661" y="2109845"/>
                <a:ext cx="592888" cy="286286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Block Arc 28">
                <a:extLst>
                  <a:ext uri="{FF2B5EF4-FFF2-40B4-BE49-F238E27FC236}">
                    <a16:creationId xmlns:a16="http://schemas.microsoft.com/office/drawing/2014/main" id="{F9B1CE34-EDFD-67CE-6C57-B73DB7F940B9}"/>
                  </a:ext>
                </a:extLst>
              </p:cNvPr>
              <p:cNvSpPr/>
              <p:nvPr userDrawn="1"/>
            </p:nvSpPr>
            <p:spPr>
              <a:xfrm rot="5400000" flipH="1">
                <a:off x="6990766" y="2109845"/>
                <a:ext cx="592885" cy="286286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97678527-5750-E0C1-21FF-7D08F9689E2C}"/>
                </a:ext>
              </a:extLst>
            </p:cNvPr>
            <p:cNvSpPr txBox="1"/>
            <p:nvPr/>
          </p:nvSpPr>
          <p:spPr>
            <a:xfrm flipH="1">
              <a:off x="7460270" y="987750"/>
              <a:ext cx="30391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ko-KR" sz="36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grpSp>
          <p:nvGrpSpPr>
            <p:cNvPr id="144" name="Group 59">
              <a:extLst>
                <a:ext uri="{FF2B5EF4-FFF2-40B4-BE49-F238E27FC236}">
                  <a16:creationId xmlns:a16="http://schemas.microsoft.com/office/drawing/2014/main" id="{D4CE82DB-FA26-2DCC-798D-6CDEF7AE3E8A}"/>
                </a:ext>
              </a:extLst>
            </p:cNvPr>
            <p:cNvGrpSpPr/>
            <p:nvPr/>
          </p:nvGrpSpPr>
          <p:grpSpPr>
            <a:xfrm>
              <a:off x="7258462" y="838424"/>
              <a:ext cx="3315986" cy="2052979"/>
              <a:chOff x="539792" y="602203"/>
              <a:chExt cx="2472316" cy="1530650"/>
            </a:xfrm>
          </p:grpSpPr>
          <p:sp>
            <p:nvSpPr>
              <p:cNvPr id="145" name="Freeform 60">
                <a:extLst>
                  <a:ext uri="{FF2B5EF4-FFF2-40B4-BE49-F238E27FC236}">
                    <a16:creationId xmlns:a16="http://schemas.microsoft.com/office/drawing/2014/main" id="{05DCAA1C-4C1C-F67D-9C71-337A345E661D}"/>
                  </a:ext>
                </a:extLst>
              </p:cNvPr>
              <p:cNvSpPr/>
              <p:nvPr/>
            </p:nvSpPr>
            <p:spPr>
              <a:xfrm>
                <a:off x="852108" y="602203"/>
                <a:ext cx="2160000" cy="1224000"/>
              </a:xfrm>
              <a:custGeom>
                <a:avLst/>
                <a:gdLst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19050 h 847725"/>
                  <a:gd name="connsiteX2" fmla="*/ 1847850 w 1847850"/>
                  <a:gd name="connsiteY2" fmla="*/ 847725 h 847725"/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9525 h 847725"/>
                  <a:gd name="connsiteX2" fmla="*/ 1847850 w 1847850"/>
                  <a:gd name="connsiteY2" fmla="*/ 847725 h 847725"/>
                  <a:gd name="connsiteX0" fmla="*/ 0 w 1865022"/>
                  <a:gd name="connsiteY0" fmla="*/ 9525 h 857250"/>
                  <a:gd name="connsiteX1" fmla="*/ 1865022 w 1865022"/>
                  <a:gd name="connsiteY1" fmla="*/ 0 h 857250"/>
                  <a:gd name="connsiteX2" fmla="*/ 1847850 w 1865022"/>
                  <a:gd name="connsiteY2" fmla="*/ 857250 h 857250"/>
                  <a:gd name="connsiteX0" fmla="*/ 0 w 1856436"/>
                  <a:gd name="connsiteY0" fmla="*/ 0 h 847725"/>
                  <a:gd name="connsiteX1" fmla="*/ 1856436 w 1856436"/>
                  <a:gd name="connsiteY1" fmla="*/ 19050 h 847725"/>
                  <a:gd name="connsiteX2" fmla="*/ 1847850 w 1856436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47850 w 1847850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13507 w 1847850"/>
                  <a:gd name="connsiteY2" fmla="*/ 847725 h 847725"/>
                  <a:gd name="connsiteX0" fmla="*/ 0 w 1822093"/>
                  <a:gd name="connsiteY0" fmla="*/ 0 h 847725"/>
                  <a:gd name="connsiteX1" fmla="*/ 1822093 w 1822093"/>
                  <a:gd name="connsiteY1" fmla="*/ 28575 h 847725"/>
                  <a:gd name="connsiteX2" fmla="*/ 1813507 w 1822093"/>
                  <a:gd name="connsiteY2" fmla="*/ 847725 h 847725"/>
                  <a:gd name="connsiteX0" fmla="*/ 0 w 1796336"/>
                  <a:gd name="connsiteY0" fmla="*/ 0 h 828675"/>
                  <a:gd name="connsiteX1" fmla="*/ 1796336 w 1796336"/>
                  <a:gd name="connsiteY1" fmla="*/ 9525 h 828675"/>
                  <a:gd name="connsiteX2" fmla="*/ 1787750 w 1796336"/>
                  <a:gd name="connsiteY2" fmla="*/ 828675 h 828675"/>
                  <a:gd name="connsiteX0" fmla="*/ 0 w 1787750"/>
                  <a:gd name="connsiteY0" fmla="*/ 0 h 828675"/>
                  <a:gd name="connsiteX1" fmla="*/ 1787750 w 1787750"/>
                  <a:gd name="connsiteY1" fmla="*/ 0 h 828675"/>
                  <a:gd name="connsiteX2" fmla="*/ 1787750 w 1787750"/>
                  <a:gd name="connsiteY2" fmla="*/ 828675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87750" h="828675">
                    <a:moveTo>
                      <a:pt x="0" y="0"/>
                    </a:moveTo>
                    <a:lnTo>
                      <a:pt x="1787750" y="0"/>
                    </a:lnTo>
                    <a:lnTo>
                      <a:pt x="1787750" y="828675"/>
                    </a:lnTo>
                  </a:path>
                </a:pathLst>
              </a:cu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46" name="Freeform 61">
                <a:extLst>
                  <a:ext uri="{FF2B5EF4-FFF2-40B4-BE49-F238E27FC236}">
                    <a16:creationId xmlns:a16="http://schemas.microsoft.com/office/drawing/2014/main" id="{6626F492-4A5D-E866-87BA-3B025F850211}"/>
                  </a:ext>
                </a:extLst>
              </p:cNvPr>
              <p:cNvSpPr/>
              <p:nvPr/>
            </p:nvSpPr>
            <p:spPr>
              <a:xfrm rot="10800000">
                <a:off x="539792" y="908853"/>
                <a:ext cx="2160000" cy="1224000"/>
              </a:xfrm>
              <a:custGeom>
                <a:avLst/>
                <a:gdLst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19050 h 847725"/>
                  <a:gd name="connsiteX2" fmla="*/ 1847850 w 1847850"/>
                  <a:gd name="connsiteY2" fmla="*/ 847725 h 847725"/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9525 h 847725"/>
                  <a:gd name="connsiteX2" fmla="*/ 1847850 w 1847850"/>
                  <a:gd name="connsiteY2" fmla="*/ 847725 h 847725"/>
                  <a:gd name="connsiteX0" fmla="*/ 0 w 1865022"/>
                  <a:gd name="connsiteY0" fmla="*/ 9525 h 857250"/>
                  <a:gd name="connsiteX1" fmla="*/ 1865022 w 1865022"/>
                  <a:gd name="connsiteY1" fmla="*/ 0 h 857250"/>
                  <a:gd name="connsiteX2" fmla="*/ 1847850 w 1865022"/>
                  <a:gd name="connsiteY2" fmla="*/ 857250 h 857250"/>
                  <a:gd name="connsiteX0" fmla="*/ 0 w 1856436"/>
                  <a:gd name="connsiteY0" fmla="*/ 0 h 847725"/>
                  <a:gd name="connsiteX1" fmla="*/ 1856436 w 1856436"/>
                  <a:gd name="connsiteY1" fmla="*/ 19050 h 847725"/>
                  <a:gd name="connsiteX2" fmla="*/ 1847850 w 1856436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47850 w 1847850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13507 w 1847850"/>
                  <a:gd name="connsiteY2" fmla="*/ 847725 h 847725"/>
                  <a:gd name="connsiteX0" fmla="*/ 0 w 1822093"/>
                  <a:gd name="connsiteY0" fmla="*/ 0 h 847725"/>
                  <a:gd name="connsiteX1" fmla="*/ 1822093 w 1822093"/>
                  <a:gd name="connsiteY1" fmla="*/ 28575 h 847725"/>
                  <a:gd name="connsiteX2" fmla="*/ 1813507 w 1822093"/>
                  <a:gd name="connsiteY2" fmla="*/ 847725 h 847725"/>
                  <a:gd name="connsiteX0" fmla="*/ 0 w 1796336"/>
                  <a:gd name="connsiteY0" fmla="*/ 0 h 828675"/>
                  <a:gd name="connsiteX1" fmla="*/ 1796336 w 1796336"/>
                  <a:gd name="connsiteY1" fmla="*/ 9525 h 828675"/>
                  <a:gd name="connsiteX2" fmla="*/ 1787750 w 1796336"/>
                  <a:gd name="connsiteY2" fmla="*/ 828675 h 828675"/>
                  <a:gd name="connsiteX0" fmla="*/ 0 w 1787750"/>
                  <a:gd name="connsiteY0" fmla="*/ 0 h 828675"/>
                  <a:gd name="connsiteX1" fmla="*/ 1787750 w 1787750"/>
                  <a:gd name="connsiteY1" fmla="*/ 0 h 828675"/>
                  <a:gd name="connsiteX2" fmla="*/ 1787750 w 1787750"/>
                  <a:gd name="connsiteY2" fmla="*/ 828675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87750" h="828675">
                    <a:moveTo>
                      <a:pt x="0" y="0"/>
                    </a:moveTo>
                    <a:lnTo>
                      <a:pt x="1787750" y="0"/>
                    </a:lnTo>
                    <a:lnTo>
                      <a:pt x="1787750" y="828675"/>
                    </a:lnTo>
                  </a:path>
                </a:pathLst>
              </a:cu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151" name="Picture 150">
            <a:extLst>
              <a:ext uri="{FF2B5EF4-FFF2-40B4-BE49-F238E27FC236}">
                <a16:creationId xmlns:a16="http://schemas.microsoft.com/office/drawing/2014/main" id="{8ED4DF13-2AD1-DC0D-A9DB-48415DD11F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25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CC16BC1-94FA-EBB9-FDB2-45BB99E1DE75}"/>
              </a:ext>
            </a:extLst>
          </p:cNvPr>
          <p:cNvGrpSpPr/>
          <p:nvPr/>
        </p:nvGrpSpPr>
        <p:grpSpPr>
          <a:xfrm>
            <a:off x="-59977" y="-40231"/>
            <a:ext cx="12274028" cy="6974431"/>
            <a:chOff x="-59977" y="-40231"/>
            <a:chExt cx="12274028" cy="6974431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4025AED1-EC0B-0B6B-E4B9-B1E4B240A905}"/>
                </a:ext>
              </a:extLst>
            </p:cNvPr>
            <p:cNvCxnSpPr>
              <a:cxnSpLocks/>
              <a:stCxn id="34" idx="2"/>
              <a:endCxn id="37" idx="6"/>
            </p:cNvCxnSpPr>
            <p:nvPr userDrawn="1"/>
          </p:nvCxnSpPr>
          <p:spPr>
            <a:xfrm rot="16200000" flipH="1">
              <a:off x="555831" y="1352378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692B2AD0-BBE1-0ACF-AB37-CD6BDFA691B8}"/>
                </a:ext>
              </a:extLst>
            </p:cNvPr>
            <p:cNvCxnSpPr>
              <a:cxnSpLocks/>
              <a:stCxn id="39" idx="5"/>
              <a:endCxn id="34" idx="1"/>
            </p:cNvCxnSpPr>
            <p:nvPr userDrawn="1"/>
          </p:nvCxnSpPr>
          <p:spPr>
            <a:xfrm rot="16200000" flipV="1">
              <a:off x="830450" y="1113684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5E901F65-F1EB-2A3A-A2A5-DC3859F0689E}"/>
                </a:ext>
              </a:extLst>
            </p:cNvPr>
            <p:cNvCxnSpPr>
              <a:cxnSpLocks/>
              <a:stCxn id="34" idx="0"/>
              <a:endCxn id="38" idx="4"/>
            </p:cNvCxnSpPr>
            <p:nvPr userDrawn="1"/>
          </p:nvCxnSpPr>
          <p:spPr>
            <a:xfrm rot="16200000" flipH="1">
              <a:off x="1185760" y="722450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92D011E-22C4-ECB1-B958-4A60892F03BC}"/>
                </a:ext>
              </a:extLst>
            </p:cNvPr>
            <p:cNvCxnSpPr>
              <a:cxnSpLocks/>
              <a:stCxn id="39" idx="3"/>
              <a:endCxn id="37" idx="0"/>
            </p:cNvCxnSpPr>
            <p:nvPr userDrawn="1"/>
          </p:nvCxnSpPr>
          <p:spPr>
            <a:xfrm rot="16200000" flipH="1" flipV="1">
              <a:off x="1373844" y="1748354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C9C8075-F46A-7B88-E4CB-C0881E372B59}"/>
                </a:ext>
              </a:extLst>
            </p:cNvPr>
            <p:cNvCxnSpPr>
              <a:cxnSpLocks/>
              <a:stCxn id="34" idx="7"/>
              <a:endCxn id="36" idx="3"/>
            </p:cNvCxnSpPr>
            <p:nvPr userDrawn="1"/>
          </p:nvCxnSpPr>
          <p:spPr>
            <a:xfrm flipV="1">
              <a:off x="844254" y="100257"/>
              <a:ext cx="738257" cy="8769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12592C2-C472-191D-62F6-DBB20952DF9F}"/>
                </a:ext>
              </a:extLst>
            </p:cNvPr>
            <p:cNvCxnSpPr>
              <a:cxnSpLocks/>
              <a:stCxn id="33" idx="3"/>
            </p:cNvCxnSpPr>
            <p:nvPr userDrawn="1"/>
          </p:nvCxnSpPr>
          <p:spPr>
            <a:xfrm flipH="1">
              <a:off x="-15325" y="2099623"/>
              <a:ext cx="506244" cy="3742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A1FEF6F-DDA6-D640-4A0B-EB4DFDBFC281}"/>
                </a:ext>
              </a:extLst>
            </p:cNvPr>
            <p:cNvCxnSpPr>
              <a:cxnSpLocks/>
              <a:stCxn id="39" idx="6"/>
              <a:endCxn id="38" idx="2"/>
            </p:cNvCxnSpPr>
            <p:nvPr userDrawn="1"/>
          </p:nvCxnSpPr>
          <p:spPr>
            <a:xfrm rot="16200000">
              <a:off x="1315253" y="151303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307BBC1-07A0-A81E-4C4A-F96005633F6B}"/>
                </a:ext>
              </a:extLst>
            </p:cNvPr>
            <p:cNvCxnSpPr>
              <a:cxnSpLocks/>
              <a:stCxn id="33" idx="0"/>
              <a:endCxn id="37" idx="4"/>
            </p:cNvCxnSpPr>
            <p:nvPr userDrawn="1"/>
          </p:nvCxnSpPr>
          <p:spPr>
            <a:xfrm rot="16200000">
              <a:off x="780634" y="1816989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17BD030-E694-566C-F809-22B4EB187FB1}"/>
                </a:ext>
              </a:extLst>
            </p:cNvPr>
            <p:cNvCxnSpPr>
              <a:cxnSpLocks/>
              <a:stCxn id="38" idx="6"/>
              <a:endCxn id="36" idx="2"/>
            </p:cNvCxnSpPr>
            <p:nvPr userDrawn="1"/>
          </p:nvCxnSpPr>
          <p:spPr>
            <a:xfrm flipH="1" flipV="1">
              <a:off x="1640703" y="124361"/>
              <a:ext cx="20390" cy="9636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29AE6B2-46E7-531B-47C7-67C829D47449}"/>
                </a:ext>
              </a:extLst>
            </p:cNvPr>
            <p:cNvCxnSpPr>
              <a:cxnSpLocks/>
              <a:stCxn id="35" idx="7"/>
              <a:endCxn id="36" idx="4"/>
            </p:cNvCxnSpPr>
            <p:nvPr userDrawn="1"/>
          </p:nvCxnSpPr>
          <p:spPr>
            <a:xfrm flipV="1">
              <a:off x="981472" y="42065"/>
              <a:ext cx="576935" cy="15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AE09628-7A33-8341-3D1E-765DF39F1F5F}"/>
                </a:ext>
              </a:extLst>
            </p:cNvPr>
            <p:cNvCxnSpPr>
              <a:cxnSpLocks/>
              <a:stCxn id="37" idx="2"/>
              <a:endCxn id="30" idx="6"/>
            </p:cNvCxnSpPr>
            <p:nvPr userDrawn="1"/>
          </p:nvCxnSpPr>
          <p:spPr>
            <a:xfrm rot="16200000" flipH="1">
              <a:off x="873513" y="226237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6719F43-27C5-1B32-A306-8A8867BF5363}"/>
                </a:ext>
              </a:extLst>
            </p:cNvPr>
            <p:cNvCxnSpPr>
              <a:cxnSpLocks/>
              <a:stCxn id="33" idx="1"/>
              <a:endCxn id="30" idx="5"/>
            </p:cNvCxnSpPr>
            <p:nvPr userDrawn="1"/>
          </p:nvCxnSpPr>
          <p:spPr>
            <a:xfrm rot="16200000" flipH="1">
              <a:off x="615671" y="209125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E612964-D103-B0A9-C4BA-C1913FB185B0}"/>
                </a:ext>
              </a:extLst>
            </p:cNvPr>
            <p:cNvCxnSpPr>
              <a:cxnSpLocks/>
              <a:stCxn id="32" idx="7"/>
              <a:endCxn id="30" idx="3"/>
            </p:cNvCxnSpPr>
            <p:nvPr userDrawn="1"/>
          </p:nvCxnSpPr>
          <p:spPr>
            <a:xfrm rot="16200000">
              <a:off x="636477" y="2789935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CF9D03E-F562-D41A-4116-09FDB2295F89}"/>
                </a:ext>
              </a:extLst>
            </p:cNvPr>
            <p:cNvCxnSpPr>
              <a:cxnSpLocks/>
              <a:stCxn id="31" idx="6"/>
              <a:endCxn id="30" idx="2"/>
            </p:cNvCxnSpPr>
            <p:nvPr userDrawn="1"/>
          </p:nvCxnSpPr>
          <p:spPr>
            <a:xfrm rot="16200000" flipV="1">
              <a:off x="902302" y="3149028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D2F63F3-F47A-3D60-A7F4-1303ABF9591E}"/>
                </a:ext>
              </a:extLst>
            </p:cNvPr>
            <p:cNvCxnSpPr>
              <a:cxnSpLocks/>
              <a:stCxn id="42" idx="7"/>
              <a:endCxn id="31" idx="3"/>
            </p:cNvCxnSpPr>
            <p:nvPr userDrawn="1"/>
          </p:nvCxnSpPr>
          <p:spPr>
            <a:xfrm flipV="1">
              <a:off x="697273" y="3777502"/>
              <a:ext cx="634823" cy="6262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0A150ED-258B-C867-FB30-810C8719EBB6}"/>
                </a:ext>
              </a:extLst>
            </p:cNvPr>
            <p:cNvCxnSpPr>
              <a:cxnSpLocks/>
              <a:stCxn id="42" idx="6"/>
              <a:endCxn id="32" idx="2"/>
            </p:cNvCxnSpPr>
            <p:nvPr userDrawn="1"/>
          </p:nvCxnSpPr>
          <p:spPr>
            <a:xfrm flipH="1" flipV="1">
              <a:off x="606198" y="3430299"/>
              <a:ext cx="52280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E5B8CB93-AED4-611A-CB0D-8C2161C0D466}"/>
                </a:ext>
              </a:extLst>
            </p:cNvPr>
            <p:cNvCxnSpPr>
              <a:cxnSpLocks/>
              <a:stCxn id="42" idx="5"/>
            </p:cNvCxnSpPr>
            <p:nvPr userDrawn="1"/>
          </p:nvCxnSpPr>
          <p:spPr>
            <a:xfrm rot="16200000" flipV="1">
              <a:off x="-7707" y="3776326"/>
              <a:ext cx="610001" cy="644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8157907-307C-60C0-7C7C-29EF69EB816A}"/>
                </a:ext>
              </a:extLst>
            </p:cNvPr>
            <p:cNvCxnSpPr>
              <a:cxnSpLocks/>
              <a:stCxn id="32" idx="4"/>
            </p:cNvCxnSpPr>
            <p:nvPr userDrawn="1"/>
          </p:nvCxnSpPr>
          <p:spPr>
            <a:xfrm flipH="1">
              <a:off x="-25097" y="3375435"/>
              <a:ext cx="576431" cy="387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0A6BCD8-8B55-597D-1DEA-608B5FC98A55}"/>
                </a:ext>
              </a:extLst>
            </p:cNvPr>
            <p:cNvCxnSpPr>
              <a:cxnSpLocks/>
              <a:stCxn id="32" idx="5"/>
            </p:cNvCxnSpPr>
            <p:nvPr userDrawn="1"/>
          </p:nvCxnSpPr>
          <p:spPr>
            <a:xfrm flipH="1" flipV="1">
              <a:off x="7160" y="2559642"/>
              <a:ext cx="560243" cy="7769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70D536A-57A3-FD87-94F8-52744895701F}"/>
                </a:ext>
              </a:extLst>
            </p:cNvPr>
            <p:cNvCxnSpPr>
              <a:cxnSpLocks/>
              <a:stCxn id="33" idx="5"/>
            </p:cNvCxnSpPr>
            <p:nvPr userDrawn="1"/>
          </p:nvCxnSpPr>
          <p:spPr>
            <a:xfrm flipH="1" flipV="1">
              <a:off x="-25097" y="1663708"/>
              <a:ext cx="516016" cy="3195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56CC585-E84F-0CB4-8DDA-0847A29D3398}"/>
                </a:ext>
              </a:extLst>
            </p:cNvPr>
            <p:cNvCxnSpPr>
              <a:cxnSpLocks/>
              <a:stCxn id="32" idx="6"/>
              <a:endCxn id="33" idx="2"/>
            </p:cNvCxnSpPr>
            <p:nvPr userDrawn="1"/>
          </p:nvCxnSpPr>
          <p:spPr>
            <a:xfrm rot="16200000" flipV="1">
              <a:off x="-20767" y="2693606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533DE0B-1693-4A96-B9EB-D0C3B46D3138}"/>
                </a:ext>
              </a:extLst>
            </p:cNvPr>
            <p:cNvCxnSpPr>
              <a:cxnSpLocks/>
              <a:stCxn id="33" idx="6"/>
              <a:endCxn id="34" idx="3"/>
            </p:cNvCxnSpPr>
            <p:nvPr userDrawn="1"/>
          </p:nvCxnSpPr>
          <p:spPr>
            <a:xfrm rot="16200000">
              <a:off x="205729" y="1443262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EA6FD34-4C09-9CC8-F2AF-A0A113277584}"/>
                </a:ext>
              </a:extLst>
            </p:cNvPr>
            <p:cNvCxnSpPr>
              <a:cxnSpLocks/>
              <a:stCxn id="35" idx="2"/>
              <a:endCxn id="34" idx="6"/>
            </p:cNvCxnSpPr>
            <p:nvPr userDrawn="1"/>
          </p:nvCxnSpPr>
          <p:spPr>
            <a:xfrm rot="16200000" flipH="1" flipV="1">
              <a:off x="534040" y="543188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3EDF279-58B0-60EF-F151-DABF63DA5D06}"/>
                </a:ext>
              </a:extLst>
            </p:cNvPr>
            <p:cNvCxnSpPr>
              <a:cxnSpLocks/>
              <a:stCxn id="47" idx="0"/>
              <a:endCxn id="34" idx="5"/>
            </p:cNvCxnSpPr>
            <p:nvPr userDrawn="1"/>
          </p:nvCxnSpPr>
          <p:spPr>
            <a:xfrm>
              <a:off x="-9087" y="91571"/>
              <a:ext cx="730689" cy="8856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1418043-4B4E-6EBF-0E77-21AA94E36C4F}"/>
                </a:ext>
              </a:extLst>
            </p:cNvPr>
            <p:cNvCxnSpPr>
              <a:cxnSpLocks/>
              <a:endCxn id="34" idx="4"/>
            </p:cNvCxnSpPr>
            <p:nvPr userDrawn="1"/>
          </p:nvCxnSpPr>
          <p:spPr>
            <a:xfrm flipV="1">
              <a:off x="-15325" y="1038553"/>
              <a:ext cx="711525" cy="1926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317C7599-C43A-41F8-0DC1-70D7A5350508}"/>
                </a:ext>
              </a:extLst>
            </p:cNvPr>
            <p:cNvCxnSpPr>
              <a:cxnSpLocks/>
              <a:stCxn id="47" idx="2"/>
              <a:endCxn id="35" idx="4"/>
            </p:cNvCxnSpPr>
            <p:nvPr userDrawn="1"/>
          </p:nvCxnSpPr>
          <p:spPr>
            <a:xfrm>
              <a:off x="-8578" y="36819"/>
              <a:ext cx="896391" cy="2026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4BADEDD4-6DE1-234E-D4CE-B167B1BF2E92}"/>
                </a:ext>
              </a:extLst>
            </p:cNvPr>
            <p:cNvCxnSpPr>
              <a:cxnSpLocks/>
              <a:endCxn id="35" idx="6"/>
            </p:cNvCxnSpPr>
            <p:nvPr/>
          </p:nvCxnSpPr>
          <p:spPr>
            <a:xfrm>
              <a:off x="894990" y="2"/>
              <a:ext cx="47687" cy="1845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D177296E-5404-4F61-5642-227D7548432C}"/>
                </a:ext>
              </a:extLst>
            </p:cNvPr>
            <p:cNvSpPr/>
            <p:nvPr userDrawn="1"/>
          </p:nvSpPr>
          <p:spPr>
            <a:xfrm rot="16200000" flipV="1">
              <a:off x="1157780" y="263336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8E22557-BB1B-B5D2-ECED-AA40C803002D}"/>
                </a:ext>
              </a:extLst>
            </p:cNvPr>
            <p:cNvSpPr/>
            <p:nvPr userDrawn="1"/>
          </p:nvSpPr>
          <p:spPr>
            <a:xfrm rot="16200000" flipV="1">
              <a:off x="1307992" y="363701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99EDBD9-5268-769D-9CB2-6DB393C8665F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551334" y="3320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2C36FA49-FAFF-D3A8-95DC-8C261A7E1ABF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466815" y="195913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F898F17A-2630-D472-413C-53D11A09620E}"/>
                </a:ext>
              </a:extLst>
            </p:cNvPr>
            <p:cNvSpPr/>
            <p:nvPr userDrawn="1"/>
          </p:nvSpPr>
          <p:spPr>
            <a:xfrm rot="16200000" flipV="1">
              <a:off x="696200" y="95182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927FB83-3106-C3C4-BF8E-3CCDABC2BCE7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887813" y="184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6B1A5DF8-4D36-44B1-BFDC-7628CDB8DCC6}"/>
                </a:ext>
              </a:extLst>
            </p:cNvPr>
            <p:cNvSpPr/>
            <p:nvPr userDrawn="1"/>
          </p:nvSpPr>
          <p:spPr>
            <a:xfrm rot="16200000" flipV="1">
              <a:off x="1558407" y="-4023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A5AADF77-6C42-52C0-3521-E359E8A7FCBB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005076" y="188391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6FD9570E-88C4-A75C-4D89-02401D795F06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606229" y="10880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4529E15-1D12-9BA6-74F6-F83081A6D64A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575636" y="185887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203FF567-FD1F-5D0D-8ACB-BA28D4FA7193}"/>
                </a:ext>
              </a:extLst>
            </p:cNvPr>
            <p:cNvCxnSpPr>
              <a:cxnSpLocks/>
              <a:stCxn id="39" idx="2"/>
              <a:endCxn id="30" idx="7"/>
            </p:cNvCxnSpPr>
            <p:nvPr userDrawn="1"/>
          </p:nvCxnSpPr>
          <p:spPr>
            <a:xfrm rot="16200000" flipH="1" flipV="1">
              <a:off x="1123083" y="2151350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12724575-A73D-A4AD-D9A8-5CDFF9F00C2C}"/>
                </a:ext>
              </a:extLst>
            </p:cNvPr>
            <p:cNvCxnSpPr>
              <a:cxnSpLocks/>
              <a:stCxn id="31" idx="4"/>
              <a:endCxn id="32" idx="1"/>
            </p:cNvCxnSpPr>
            <p:nvPr userDrawn="1"/>
          </p:nvCxnSpPr>
          <p:spPr>
            <a:xfrm rot="16200000" flipV="1">
              <a:off x="823953" y="323527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867E94F0-12D4-2D99-32BE-B7349D04EF1D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03614" y="43876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5BE742A9-FD95-965D-33C7-BEE3F60EF773}"/>
                </a:ext>
              </a:extLst>
            </p:cNvPr>
            <p:cNvCxnSpPr>
              <a:cxnSpLocks/>
              <a:stCxn id="42" idx="3"/>
            </p:cNvCxnSpPr>
            <p:nvPr userDrawn="1"/>
          </p:nvCxnSpPr>
          <p:spPr>
            <a:xfrm rot="16200000" flipH="1" flipV="1">
              <a:off x="139599" y="4326383"/>
              <a:ext cx="325161" cy="635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4B3AD7B5-2347-65AC-EB99-EC456F37B65C}"/>
                </a:ext>
              </a:extLst>
            </p:cNvPr>
            <p:cNvCxnSpPr>
              <a:cxnSpLocks/>
              <a:stCxn id="42" idx="2"/>
            </p:cNvCxnSpPr>
            <p:nvPr userDrawn="1"/>
          </p:nvCxnSpPr>
          <p:spPr>
            <a:xfrm flipH="1">
              <a:off x="-25097" y="4497375"/>
              <a:ext cx="683575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B050D0EB-B6F7-5018-65C1-8714AA8B2571}"/>
                </a:ext>
              </a:extLst>
            </p:cNvPr>
            <p:cNvCxnSpPr>
              <a:cxnSpLocks/>
              <a:stCxn id="42" idx="1"/>
              <a:endCxn id="123" idx="7"/>
            </p:cNvCxnSpPr>
            <p:nvPr userDrawn="1"/>
          </p:nvCxnSpPr>
          <p:spPr>
            <a:xfrm>
              <a:off x="697273" y="4481306"/>
              <a:ext cx="252111" cy="3903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ABC47DD9-C744-568A-012C-BFC2B9696945}"/>
                </a:ext>
              </a:extLst>
            </p:cNvPr>
            <p:cNvCxnSpPr>
              <a:cxnSpLocks/>
              <a:stCxn id="123" idx="0"/>
              <a:endCxn id="31" idx="2"/>
            </p:cNvCxnSpPr>
            <p:nvPr userDrawn="1"/>
          </p:nvCxnSpPr>
          <p:spPr>
            <a:xfrm flipV="1">
              <a:off x="1007576" y="3801606"/>
              <a:ext cx="382712" cy="10459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Chord 46">
              <a:extLst>
                <a:ext uri="{FF2B5EF4-FFF2-40B4-BE49-F238E27FC236}">
                  <a16:creationId xmlns:a16="http://schemas.microsoft.com/office/drawing/2014/main" id="{4979CA31-0850-D668-B65D-2BC19CB82BF5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-59977" y="-18013"/>
              <a:ext cx="109728" cy="109728"/>
            </a:xfrm>
            <a:prstGeom prst="chord">
              <a:avLst>
                <a:gd name="adj1" fmla="val 10550803"/>
                <a:gd name="adj2" fmla="val 18531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BA3C687E-585B-7CBC-61C6-1CF2763893D7}"/>
                </a:ext>
              </a:extLst>
            </p:cNvPr>
            <p:cNvCxnSpPr>
              <a:cxnSpLocks/>
              <a:stCxn id="108" idx="7"/>
              <a:endCxn id="106" idx="2"/>
            </p:cNvCxnSpPr>
            <p:nvPr userDrawn="1"/>
          </p:nvCxnSpPr>
          <p:spPr>
            <a:xfrm flipH="1" flipV="1">
              <a:off x="10183867" y="5527791"/>
              <a:ext cx="846148" cy="3892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747A7DF8-F1DC-7B15-288F-D8E82C7C8846}"/>
                </a:ext>
              </a:extLst>
            </p:cNvPr>
            <p:cNvCxnSpPr>
              <a:cxnSpLocks/>
              <a:stCxn id="106" idx="5"/>
              <a:endCxn id="128" idx="1"/>
            </p:cNvCxnSpPr>
            <p:nvPr userDrawn="1"/>
          </p:nvCxnSpPr>
          <p:spPr>
            <a:xfrm flipH="1">
              <a:off x="9321426" y="5541638"/>
              <a:ext cx="711010" cy="1545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ABAC78F-6AC3-04CB-5E61-D4D37096B205}"/>
                </a:ext>
              </a:extLst>
            </p:cNvPr>
            <p:cNvCxnSpPr>
              <a:cxnSpLocks/>
              <a:stCxn id="111" idx="2"/>
              <a:endCxn id="126" idx="6"/>
            </p:cNvCxnSpPr>
            <p:nvPr userDrawn="1"/>
          </p:nvCxnSpPr>
          <p:spPr>
            <a:xfrm flipV="1">
              <a:off x="8494178" y="6278116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85592434-28AC-4942-A6E0-042E54902DA3}"/>
                </a:ext>
              </a:extLst>
            </p:cNvPr>
            <p:cNvCxnSpPr>
              <a:cxnSpLocks/>
              <a:stCxn id="128" idx="5"/>
              <a:endCxn id="111" idx="1"/>
            </p:cNvCxnSpPr>
            <p:nvPr userDrawn="1"/>
          </p:nvCxnSpPr>
          <p:spPr>
            <a:xfrm flipH="1">
              <a:off x="8468776" y="5773783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0544D0AF-DED8-2C7F-710B-2F46C6C9FEBA}"/>
                </a:ext>
              </a:extLst>
            </p:cNvPr>
            <p:cNvCxnSpPr>
              <a:cxnSpLocks/>
              <a:stCxn id="111" idx="0"/>
              <a:endCxn id="127" idx="4"/>
            </p:cNvCxnSpPr>
            <p:nvPr userDrawn="1"/>
          </p:nvCxnSpPr>
          <p:spPr>
            <a:xfrm flipV="1">
              <a:off x="8407450" y="5759259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5E545C67-45B2-E3DF-B724-8650F84C670A}"/>
                </a:ext>
              </a:extLst>
            </p:cNvPr>
            <p:cNvCxnSpPr>
              <a:cxnSpLocks/>
              <a:stCxn id="128" idx="3"/>
              <a:endCxn id="126" idx="0"/>
            </p:cNvCxnSpPr>
            <p:nvPr userDrawn="1"/>
          </p:nvCxnSpPr>
          <p:spPr>
            <a:xfrm>
              <a:off x="9321426" y="5773783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6D4112C9-A32C-F94A-E1F9-D67DE43E67A4}"/>
                </a:ext>
              </a:extLst>
            </p:cNvPr>
            <p:cNvCxnSpPr>
              <a:cxnSpLocks/>
              <a:stCxn id="111" idx="7"/>
              <a:endCxn id="113" idx="3"/>
            </p:cNvCxnSpPr>
            <p:nvPr userDrawn="1"/>
          </p:nvCxnSpPr>
          <p:spPr>
            <a:xfrm flipH="1" flipV="1">
              <a:off x="7549870" y="6029283"/>
              <a:ext cx="796254" cy="4919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4C7CADC7-811C-3E98-7EF0-2F251C2147BB}"/>
                </a:ext>
              </a:extLst>
            </p:cNvPr>
            <p:cNvCxnSpPr>
              <a:cxnSpLocks/>
              <a:stCxn id="128" idx="6"/>
              <a:endCxn id="127" idx="2"/>
            </p:cNvCxnSpPr>
            <p:nvPr userDrawn="1"/>
          </p:nvCxnSpPr>
          <p:spPr>
            <a:xfrm flipH="1" flipV="1">
              <a:off x="8566680" y="5704395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BB576333-87C1-56FF-CFD1-CD8AAA117950}"/>
                </a:ext>
              </a:extLst>
            </p:cNvPr>
            <p:cNvCxnSpPr>
              <a:cxnSpLocks/>
              <a:stCxn id="110" idx="0"/>
              <a:endCxn id="126" idx="4"/>
            </p:cNvCxnSpPr>
            <p:nvPr userDrawn="1"/>
          </p:nvCxnSpPr>
          <p:spPr>
            <a:xfrm flipH="1" flipV="1">
              <a:off x="9335112" y="6360412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69B20DA8-9A50-615A-9064-CE4E7084CA13}"/>
                </a:ext>
              </a:extLst>
            </p:cNvPr>
            <p:cNvCxnSpPr>
              <a:cxnSpLocks/>
              <a:stCxn id="127" idx="6"/>
              <a:endCxn id="113" idx="2"/>
            </p:cNvCxnSpPr>
            <p:nvPr userDrawn="1"/>
          </p:nvCxnSpPr>
          <p:spPr>
            <a:xfrm flipH="1">
              <a:off x="7573974" y="5704395"/>
              <a:ext cx="882978" cy="2666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DF263069-F7AE-7911-5970-00B658470093}"/>
                </a:ext>
              </a:extLst>
            </p:cNvPr>
            <p:cNvCxnSpPr>
              <a:cxnSpLocks/>
              <a:stCxn id="112" idx="7"/>
              <a:endCxn id="113" idx="4"/>
            </p:cNvCxnSpPr>
            <p:nvPr userDrawn="1"/>
          </p:nvCxnSpPr>
          <p:spPr>
            <a:xfrm flipH="1" flipV="1">
              <a:off x="7491678" y="6053387"/>
              <a:ext cx="77859" cy="3306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CFEE115B-09A7-BFCA-9AF8-BB0328C910FB}"/>
                </a:ext>
              </a:extLst>
            </p:cNvPr>
            <p:cNvCxnSpPr>
              <a:cxnSpLocks/>
              <a:stCxn id="115" idx="1"/>
              <a:endCxn id="113" idx="5"/>
            </p:cNvCxnSpPr>
            <p:nvPr userDrawn="1"/>
          </p:nvCxnSpPr>
          <p:spPr>
            <a:xfrm flipV="1">
              <a:off x="6540113" y="6029283"/>
              <a:ext cx="893373" cy="4340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710299A7-29E9-AF47-21A6-A555004BC412}"/>
                </a:ext>
              </a:extLst>
            </p:cNvPr>
            <p:cNvCxnSpPr>
              <a:cxnSpLocks/>
              <a:stCxn id="115" idx="0"/>
              <a:endCxn id="114" idx="4"/>
            </p:cNvCxnSpPr>
            <p:nvPr userDrawn="1"/>
          </p:nvCxnSpPr>
          <p:spPr>
            <a:xfrm flipV="1">
              <a:off x="6501318" y="5699848"/>
              <a:ext cx="9115" cy="7474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3273C46-D21C-AB12-E2C6-012DB09223A8}"/>
                </a:ext>
              </a:extLst>
            </p:cNvPr>
            <p:cNvCxnSpPr>
              <a:cxnSpLocks/>
              <a:stCxn id="114" idx="2"/>
              <a:endCxn id="113" idx="6"/>
            </p:cNvCxnSpPr>
            <p:nvPr userDrawn="1"/>
          </p:nvCxnSpPr>
          <p:spPr>
            <a:xfrm>
              <a:off x="6592729" y="5617552"/>
              <a:ext cx="816653" cy="353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9CEAC02A-9E9D-6930-EF60-0FDF8A706B74}"/>
                </a:ext>
              </a:extLst>
            </p:cNvPr>
            <p:cNvCxnSpPr>
              <a:cxnSpLocks/>
              <a:stCxn id="114" idx="6"/>
              <a:endCxn id="121" idx="2"/>
            </p:cNvCxnSpPr>
            <p:nvPr userDrawn="1"/>
          </p:nvCxnSpPr>
          <p:spPr>
            <a:xfrm flipH="1">
              <a:off x="5440396" y="5617552"/>
              <a:ext cx="987741" cy="6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9C911B8C-2EA0-119C-B2D6-284078148C4F}"/>
                </a:ext>
              </a:extLst>
            </p:cNvPr>
            <p:cNvCxnSpPr>
              <a:cxnSpLocks/>
              <a:stCxn id="121" idx="7"/>
              <a:endCxn id="122" idx="3"/>
            </p:cNvCxnSpPr>
            <p:nvPr userDrawn="1"/>
          </p:nvCxnSpPr>
          <p:spPr>
            <a:xfrm flipH="1" flipV="1">
              <a:off x="3814729" y="5274434"/>
              <a:ext cx="1485179" cy="3543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68CA5F14-86F3-7CB8-50DA-26CDCD5C9AC0}"/>
                </a:ext>
              </a:extLst>
            </p:cNvPr>
            <p:cNvCxnSpPr>
              <a:cxnSpLocks/>
              <a:stCxn id="107" idx="0"/>
              <a:endCxn id="106" idx="3"/>
            </p:cNvCxnSpPr>
            <p:nvPr userDrawn="1"/>
          </p:nvCxnSpPr>
          <p:spPr>
            <a:xfrm flipH="1" flipV="1">
              <a:off x="10088990" y="5576200"/>
              <a:ext cx="54580" cy="4580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69AEDED2-4EBD-8434-622E-680C31963650}"/>
                </a:ext>
              </a:extLst>
            </p:cNvPr>
            <p:cNvCxnSpPr>
              <a:cxnSpLocks/>
              <a:stCxn id="126" idx="2"/>
              <a:endCxn id="107" idx="6"/>
            </p:cNvCxnSpPr>
            <p:nvPr userDrawn="1"/>
          </p:nvCxnSpPr>
          <p:spPr>
            <a:xfrm flipV="1">
              <a:off x="9417408" y="612098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06E0CDD2-5C36-5A5B-E99F-0628874425E3}"/>
                </a:ext>
              </a:extLst>
            </p:cNvPr>
            <p:cNvCxnSpPr>
              <a:cxnSpLocks/>
              <a:stCxn id="110" idx="1"/>
              <a:endCxn id="107" idx="5"/>
            </p:cNvCxnSpPr>
            <p:nvPr userDrawn="1"/>
          </p:nvCxnSpPr>
          <p:spPr>
            <a:xfrm flipV="1">
              <a:off x="9468520" y="618230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13DEE82A-D30D-8008-770A-86B197F00C38}"/>
                </a:ext>
              </a:extLst>
            </p:cNvPr>
            <p:cNvCxnSpPr>
              <a:cxnSpLocks/>
              <a:stCxn id="109" idx="7"/>
              <a:endCxn id="107" idx="3"/>
            </p:cNvCxnSpPr>
            <p:nvPr userDrawn="1"/>
          </p:nvCxnSpPr>
          <p:spPr>
            <a:xfrm flipH="1" flipV="1">
              <a:off x="10150316" y="6182306"/>
              <a:ext cx="555221" cy="4429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78CA60D7-7B4E-5A20-C192-3259CAB358C5}"/>
                </a:ext>
              </a:extLst>
            </p:cNvPr>
            <p:cNvCxnSpPr>
              <a:cxnSpLocks/>
              <a:stCxn id="108" idx="6"/>
              <a:endCxn id="107" idx="2"/>
            </p:cNvCxnSpPr>
            <p:nvPr userDrawn="1"/>
          </p:nvCxnSpPr>
          <p:spPr>
            <a:xfrm flipH="1">
              <a:off x="10175718" y="5975200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DFFF4938-E2A2-27B1-4C24-7EF241570F52}"/>
                </a:ext>
              </a:extLst>
            </p:cNvPr>
            <p:cNvCxnSpPr>
              <a:cxnSpLocks/>
              <a:stCxn id="131" idx="7"/>
              <a:endCxn id="108" idx="3"/>
            </p:cNvCxnSpPr>
            <p:nvPr userDrawn="1"/>
          </p:nvCxnSpPr>
          <p:spPr>
            <a:xfrm flipH="1" flipV="1">
              <a:off x="11146399" y="6033392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572F5C01-A4B6-3DDF-3A6B-6EFFE6981DEE}"/>
                </a:ext>
              </a:extLst>
            </p:cNvPr>
            <p:cNvCxnSpPr>
              <a:cxnSpLocks/>
              <a:stCxn id="131" idx="6"/>
              <a:endCxn id="109" idx="2"/>
            </p:cNvCxnSpPr>
            <p:nvPr userDrawn="1"/>
          </p:nvCxnSpPr>
          <p:spPr>
            <a:xfrm flipH="1">
              <a:off x="10799196" y="6627020"/>
              <a:ext cx="965239" cy="37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5D599C46-8D65-03A7-6349-AD71332724FA}"/>
                </a:ext>
              </a:extLst>
            </p:cNvPr>
            <p:cNvCxnSpPr>
              <a:cxnSpLocks/>
              <a:stCxn id="131" idx="5"/>
            </p:cNvCxnSpPr>
            <p:nvPr userDrawn="1"/>
          </p:nvCxnSpPr>
          <p:spPr>
            <a:xfrm flipH="1">
              <a:off x="11620500" y="6665815"/>
              <a:ext cx="160004" cy="1505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0FAE6CE2-9A2E-D55D-AFAD-3B0B3183C30E}"/>
                </a:ext>
              </a:extLst>
            </p:cNvPr>
            <p:cNvCxnSpPr>
              <a:cxnSpLocks/>
              <a:stCxn id="109" idx="4"/>
            </p:cNvCxnSpPr>
            <p:nvPr/>
          </p:nvCxnSpPr>
          <p:spPr>
            <a:xfrm>
              <a:off x="10744332" y="6718904"/>
              <a:ext cx="0" cy="1200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A2399AEB-F6A4-881D-2A97-C4370BB63BC9}"/>
                </a:ext>
              </a:extLst>
            </p:cNvPr>
            <p:cNvCxnSpPr>
              <a:cxnSpLocks/>
              <a:stCxn id="109" idx="6"/>
              <a:endCxn id="110" idx="2"/>
            </p:cNvCxnSpPr>
            <p:nvPr userDrawn="1"/>
          </p:nvCxnSpPr>
          <p:spPr>
            <a:xfrm flipH="1">
              <a:off x="9492624" y="6664040"/>
              <a:ext cx="1196844" cy="1523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B013D0B8-97FD-8706-C439-2F54DADB3482}"/>
                </a:ext>
              </a:extLst>
            </p:cNvPr>
            <p:cNvCxnSpPr>
              <a:cxnSpLocks/>
              <a:stCxn id="110" idx="6"/>
              <a:endCxn id="111" idx="3"/>
            </p:cNvCxnSpPr>
            <p:nvPr userDrawn="1"/>
          </p:nvCxnSpPr>
          <p:spPr>
            <a:xfrm flipH="1" flipV="1">
              <a:off x="8468776" y="6643886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DC39DD62-52BB-1592-74B1-EB63416DCBAA}"/>
                </a:ext>
              </a:extLst>
            </p:cNvPr>
            <p:cNvCxnSpPr>
              <a:cxnSpLocks/>
              <a:stCxn id="112" idx="2"/>
              <a:endCxn id="111" idx="6"/>
            </p:cNvCxnSpPr>
            <p:nvPr userDrawn="1"/>
          </p:nvCxnSpPr>
          <p:spPr>
            <a:xfrm>
              <a:off x="7663196" y="6422811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FCE0F52A-460A-5BB5-F475-6297A103421D}"/>
                </a:ext>
              </a:extLst>
            </p:cNvPr>
            <p:cNvCxnSpPr>
              <a:cxnSpLocks/>
              <a:endCxn id="111" idx="5"/>
            </p:cNvCxnSpPr>
            <p:nvPr userDrawn="1"/>
          </p:nvCxnSpPr>
          <p:spPr>
            <a:xfrm flipV="1">
              <a:off x="8000541" y="6643886"/>
              <a:ext cx="345583" cy="2409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2A084E7A-CE03-9D73-3CCA-A87EDD0E18D4}"/>
                </a:ext>
              </a:extLst>
            </p:cNvPr>
            <p:cNvCxnSpPr>
              <a:cxnSpLocks/>
              <a:endCxn id="111" idx="4"/>
            </p:cNvCxnSpPr>
            <p:nvPr userDrawn="1"/>
          </p:nvCxnSpPr>
          <p:spPr>
            <a:xfrm flipH="1" flipV="1">
              <a:off x="8407450" y="6669288"/>
              <a:ext cx="86728" cy="2052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19329F6C-AC5C-6D00-BD30-D1FB3D6C2F6A}"/>
                </a:ext>
              </a:extLst>
            </p:cNvPr>
            <p:cNvCxnSpPr>
              <a:cxnSpLocks/>
              <a:endCxn id="112" idx="4"/>
            </p:cNvCxnSpPr>
            <p:nvPr userDrawn="1"/>
          </p:nvCxnSpPr>
          <p:spPr>
            <a:xfrm flipV="1">
              <a:off x="7491148" y="6477675"/>
              <a:ext cx="117184" cy="366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1B6C56A1-09C5-1DE2-9EA6-59DF4ACA5AB7}"/>
                </a:ext>
              </a:extLst>
            </p:cNvPr>
            <p:cNvCxnSpPr>
              <a:cxnSpLocks/>
              <a:stCxn id="115" idx="2"/>
              <a:endCxn id="112" idx="6"/>
            </p:cNvCxnSpPr>
            <p:nvPr userDrawn="1"/>
          </p:nvCxnSpPr>
          <p:spPr>
            <a:xfrm flipV="1">
              <a:off x="6556182" y="6422811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760D95E5-97F7-A434-59C7-CFCA92C22CD7}"/>
                </a:ext>
              </a:extLst>
            </p:cNvPr>
            <p:cNvCxnSpPr>
              <a:cxnSpLocks/>
              <a:stCxn id="115" idx="4"/>
            </p:cNvCxnSpPr>
            <p:nvPr userDrawn="1"/>
          </p:nvCxnSpPr>
          <p:spPr>
            <a:xfrm>
              <a:off x="6501318" y="6556978"/>
              <a:ext cx="0" cy="2593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A643A41A-8FB7-02A4-1491-389AB21FA867}"/>
                </a:ext>
              </a:extLst>
            </p:cNvPr>
            <p:cNvCxnSpPr>
              <a:cxnSpLocks/>
              <a:stCxn id="116" idx="3"/>
            </p:cNvCxnSpPr>
            <p:nvPr userDrawn="1"/>
          </p:nvCxnSpPr>
          <p:spPr>
            <a:xfrm>
              <a:off x="5463185" y="6628696"/>
              <a:ext cx="221877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72F02537-402F-4BAD-51CC-D2FC396B667B}"/>
                </a:ext>
              </a:extLst>
            </p:cNvPr>
            <p:cNvCxnSpPr>
              <a:cxnSpLocks/>
              <a:stCxn id="116" idx="2"/>
              <a:endCxn id="115" idx="6"/>
            </p:cNvCxnSpPr>
            <p:nvPr userDrawn="1"/>
          </p:nvCxnSpPr>
          <p:spPr>
            <a:xfrm flipV="1">
              <a:off x="5487289" y="6502114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08948589-FC38-CF38-01B5-7B6D389807C2}"/>
                </a:ext>
              </a:extLst>
            </p:cNvPr>
            <p:cNvCxnSpPr>
              <a:cxnSpLocks/>
              <a:stCxn id="121" idx="4"/>
              <a:endCxn id="116" idx="0"/>
            </p:cNvCxnSpPr>
            <p:nvPr userDrawn="1"/>
          </p:nvCxnSpPr>
          <p:spPr>
            <a:xfrm>
              <a:off x="5358100" y="5769228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D03C594C-7815-8FF2-0E14-6AA5B94F5C3D}"/>
                </a:ext>
              </a:extLst>
            </p:cNvPr>
            <p:cNvCxnSpPr>
              <a:cxnSpLocks/>
              <a:stCxn id="120" idx="3"/>
              <a:endCxn id="116" idx="7"/>
            </p:cNvCxnSpPr>
            <p:nvPr userDrawn="1"/>
          </p:nvCxnSpPr>
          <p:spPr>
            <a:xfrm>
              <a:off x="4191460" y="6035129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0548D1D0-9590-807B-1C28-798285AAF984}"/>
                </a:ext>
              </a:extLst>
            </p:cNvPr>
            <p:cNvCxnSpPr>
              <a:cxnSpLocks/>
              <a:stCxn id="120" idx="2"/>
              <a:endCxn id="121" idx="6"/>
            </p:cNvCxnSpPr>
            <p:nvPr userDrawn="1"/>
          </p:nvCxnSpPr>
          <p:spPr>
            <a:xfrm flipV="1">
              <a:off x="4203939" y="5686932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66DF2544-1C28-8E0C-3D07-C923346795C8}"/>
                </a:ext>
              </a:extLst>
            </p:cNvPr>
            <p:cNvCxnSpPr>
              <a:cxnSpLocks/>
              <a:stCxn id="120" idx="7"/>
              <a:endCxn id="122" idx="4"/>
            </p:cNvCxnSpPr>
            <p:nvPr userDrawn="1"/>
          </p:nvCxnSpPr>
          <p:spPr>
            <a:xfrm flipH="1" flipV="1">
              <a:off x="3775934" y="5290503"/>
              <a:ext cx="278956" cy="6527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C31856C3-169F-2186-DF07-633D423FDB4C}"/>
                </a:ext>
              </a:extLst>
            </p:cNvPr>
            <p:cNvCxnSpPr>
              <a:cxnSpLocks/>
              <a:stCxn id="118" idx="1"/>
              <a:endCxn id="122" idx="5"/>
            </p:cNvCxnSpPr>
            <p:nvPr userDrawn="1"/>
          </p:nvCxnSpPr>
          <p:spPr>
            <a:xfrm flipV="1">
              <a:off x="1938333" y="5274434"/>
              <a:ext cx="1798806" cy="8768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B9378438-B5A4-C16B-EB4C-71D188DFF6BF}"/>
                </a:ext>
              </a:extLst>
            </p:cNvPr>
            <p:cNvCxnSpPr>
              <a:cxnSpLocks/>
              <a:stCxn id="118" idx="0"/>
              <a:endCxn id="119" idx="4"/>
            </p:cNvCxnSpPr>
            <p:nvPr userDrawn="1"/>
          </p:nvCxnSpPr>
          <p:spPr>
            <a:xfrm flipV="1">
              <a:off x="1903467" y="5382784"/>
              <a:ext cx="287279" cy="7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178CCCD0-DFF6-009B-DAA0-D720FD40F404}"/>
                </a:ext>
              </a:extLst>
            </p:cNvPr>
            <p:cNvCxnSpPr>
              <a:cxnSpLocks/>
              <a:stCxn id="124" idx="0"/>
              <a:endCxn id="123" idx="4"/>
            </p:cNvCxnSpPr>
            <p:nvPr userDrawn="1"/>
          </p:nvCxnSpPr>
          <p:spPr>
            <a:xfrm flipV="1">
              <a:off x="834120" y="5012121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214FA73D-D912-7D33-3D28-71C40400718B}"/>
                </a:ext>
              </a:extLst>
            </p:cNvPr>
            <p:cNvCxnSpPr>
              <a:cxnSpLocks/>
              <a:endCxn id="123" idx="5"/>
            </p:cNvCxnSpPr>
            <p:nvPr userDrawn="1"/>
          </p:nvCxnSpPr>
          <p:spPr>
            <a:xfrm flipV="1">
              <a:off x="-7510" y="4988017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8D63C445-A752-B6BF-CBDC-4605D62A38B3}"/>
                </a:ext>
              </a:extLst>
            </p:cNvPr>
            <p:cNvCxnSpPr>
              <a:cxnSpLocks/>
              <a:endCxn id="124" idx="6"/>
            </p:cNvCxnSpPr>
            <p:nvPr userDrawn="1"/>
          </p:nvCxnSpPr>
          <p:spPr>
            <a:xfrm flipV="1">
              <a:off x="-22050" y="6081913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173E8F2F-97C4-AEC9-F75B-517ECF36E8A5}"/>
                </a:ext>
              </a:extLst>
            </p:cNvPr>
            <p:cNvCxnSpPr>
              <a:cxnSpLocks/>
              <a:endCxn id="125" idx="6"/>
            </p:cNvCxnSpPr>
            <p:nvPr userDrawn="1"/>
          </p:nvCxnSpPr>
          <p:spPr>
            <a:xfrm>
              <a:off x="-22050" y="6652800"/>
              <a:ext cx="1290108" cy="1932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F30C3F54-0232-BFBF-F1C0-F31CCAF5F9EA}"/>
                </a:ext>
              </a:extLst>
            </p:cNvPr>
            <p:cNvCxnSpPr>
              <a:cxnSpLocks/>
              <a:stCxn id="125" idx="3"/>
              <a:endCxn id="117" idx="6"/>
            </p:cNvCxnSpPr>
            <p:nvPr userDrawn="1"/>
          </p:nvCxnSpPr>
          <p:spPr>
            <a:xfrm flipV="1">
              <a:off x="1361717" y="6851904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6490DEC5-F970-0663-0C49-520DDA112A73}"/>
                </a:ext>
              </a:extLst>
            </p:cNvPr>
            <p:cNvCxnSpPr>
              <a:cxnSpLocks/>
              <a:stCxn id="125" idx="1"/>
              <a:endCxn id="118" idx="5"/>
            </p:cNvCxnSpPr>
            <p:nvPr userDrawn="1"/>
          </p:nvCxnSpPr>
          <p:spPr>
            <a:xfrm flipV="1">
              <a:off x="1361717" y="6212084"/>
              <a:ext cx="485252" cy="5951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B01DD0EF-8A7C-CE76-9B2F-21EB05D4A3BB}"/>
                </a:ext>
              </a:extLst>
            </p:cNvPr>
            <p:cNvCxnSpPr>
              <a:cxnSpLocks/>
              <a:stCxn id="124" idx="2"/>
              <a:endCxn id="118" idx="6"/>
            </p:cNvCxnSpPr>
            <p:nvPr userDrawn="1"/>
          </p:nvCxnSpPr>
          <p:spPr>
            <a:xfrm>
              <a:off x="916416" y="6081913"/>
              <a:ext cx="922448" cy="889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47ACFFB2-2560-45B0-1E2B-3D3DBE55B015}"/>
                </a:ext>
              </a:extLst>
            </p:cNvPr>
            <p:cNvCxnSpPr>
              <a:cxnSpLocks/>
              <a:stCxn id="123" idx="3"/>
              <a:endCxn id="118" idx="7"/>
            </p:cNvCxnSpPr>
            <p:nvPr userDrawn="1"/>
          </p:nvCxnSpPr>
          <p:spPr>
            <a:xfrm>
              <a:off x="1065768" y="4988017"/>
              <a:ext cx="796497" cy="1147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55CF2848-F410-8683-62E9-791214F9B3DE}"/>
                </a:ext>
              </a:extLst>
            </p:cNvPr>
            <p:cNvCxnSpPr>
              <a:cxnSpLocks/>
              <a:stCxn id="123" idx="2"/>
              <a:endCxn id="119" idx="6"/>
            </p:cNvCxnSpPr>
            <p:nvPr userDrawn="1"/>
          </p:nvCxnSpPr>
          <p:spPr>
            <a:xfrm>
              <a:off x="1089872" y="4929825"/>
              <a:ext cx="1038013" cy="3550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50C2D97E-E955-1AA7-8D50-9FA315F4EF21}"/>
                </a:ext>
              </a:extLst>
            </p:cNvPr>
            <p:cNvCxnSpPr>
              <a:cxnSpLocks/>
              <a:stCxn id="119" idx="2"/>
              <a:endCxn id="122" idx="6"/>
            </p:cNvCxnSpPr>
            <p:nvPr userDrawn="1"/>
          </p:nvCxnSpPr>
          <p:spPr>
            <a:xfrm flipV="1">
              <a:off x="2288693" y="5235639"/>
              <a:ext cx="1432377" cy="842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99EBAADB-C50B-BBEE-C946-2E6AEC314D47}"/>
                </a:ext>
              </a:extLst>
            </p:cNvPr>
            <p:cNvCxnSpPr>
              <a:cxnSpLocks/>
              <a:stCxn id="118" idx="2"/>
              <a:endCxn id="120" idx="6"/>
            </p:cNvCxnSpPr>
            <p:nvPr userDrawn="1"/>
          </p:nvCxnSpPr>
          <p:spPr>
            <a:xfrm flipV="1">
              <a:off x="1946438" y="6005004"/>
              <a:ext cx="2095973" cy="1875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A42F9829-1B32-43FF-2214-5C752CA1DD0A}"/>
                </a:ext>
              </a:extLst>
            </p:cNvPr>
            <p:cNvCxnSpPr>
              <a:cxnSpLocks/>
              <a:stCxn id="117" idx="1"/>
              <a:endCxn id="120" idx="5"/>
            </p:cNvCxnSpPr>
            <p:nvPr userDrawn="1"/>
          </p:nvCxnSpPr>
          <p:spPr>
            <a:xfrm flipV="1">
              <a:off x="3456484" y="6057482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10DEB3A8-11AA-D793-1CD0-041FD9C93F61}"/>
                </a:ext>
              </a:extLst>
            </p:cNvPr>
            <p:cNvCxnSpPr>
              <a:cxnSpLocks/>
              <a:stCxn id="120" idx="4"/>
            </p:cNvCxnSpPr>
            <p:nvPr userDrawn="1"/>
          </p:nvCxnSpPr>
          <p:spPr>
            <a:xfrm>
              <a:off x="4138982" y="6069961"/>
              <a:ext cx="311362" cy="8148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41EA2BD0-54EE-0579-18FB-50413DCBFCF2}"/>
                </a:ext>
              </a:extLst>
            </p:cNvPr>
            <p:cNvCxnSpPr>
              <a:cxnSpLocks/>
              <a:stCxn id="116" idx="5"/>
            </p:cNvCxnSpPr>
            <p:nvPr userDrawn="1"/>
          </p:nvCxnSpPr>
          <p:spPr>
            <a:xfrm flipH="1">
              <a:off x="5105400" y="6628696"/>
              <a:ext cx="241401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5FA6D1B0-1C77-D118-2C99-2939CFFCCB73}"/>
                </a:ext>
              </a:extLst>
            </p:cNvPr>
            <p:cNvCxnSpPr>
              <a:cxnSpLocks/>
              <a:stCxn id="117" idx="7"/>
              <a:endCxn id="118" idx="3"/>
            </p:cNvCxnSpPr>
            <p:nvPr userDrawn="1"/>
          </p:nvCxnSpPr>
          <p:spPr>
            <a:xfrm flipH="1" flipV="1">
              <a:off x="1923037" y="6227380"/>
              <a:ext cx="1417063" cy="5663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2D4EB81-4164-7DC5-21B0-A39FE84808F7}"/>
                </a:ext>
              </a:extLst>
            </p:cNvPr>
            <p:cNvCxnSpPr>
              <a:cxnSpLocks/>
              <a:stCxn id="115" idx="7"/>
              <a:endCxn id="121" idx="3"/>
            </p:cNvCxnSpPr>
            <p:nvPr userDrawn="1"/>
          </p:nvCxnSpPr>
          <p:spPr>
            <a:xfrm flipH="1" flipV="1">
              <a:off x="5416292" y="5745124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E9BD6942-5B3B-65A4-8131-16FA7C89398C}"/>
                </a:ext>
              </a:extLst>
            </p:cNvPr>
            <p:cNvCxnSpPr>
              <a:cxnSpLocks/>
              <a:stCxn id="125" idx="7"/>
              <a:endCxn id="124" idx="4"/>
            </p:cNvCxnSpPr>
            <p:nvPr userDrawn="1"/>
          </p:nvCxnSpPr>
          <p:spPr>
            <a:xfrm flipH="1" flipV="1">
              <a:off x="834120" y="6164209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BC916BE3-E467-52C7-7570-9CBD677C65BC}"/>
                </a:ext>
              </a:extLst>
            </p:cNvPr>
            <p:cNvSpPr/>
            <p:nvPr userDrawn="1"/>
          </p:nvSpPr>
          <p:spPr>
            <a:xfrm rot="1036530" flipH="1">
              <a:off x="10022988" y="54210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5E1ED9BF-7F98-F70E-D4D0-ABBA5D317B8B}"/>
                </a:ext>
              </a:extLst>
            </p:cNvPr>
            <p:cNvSpPr/>
            <p:nvPr userDrawn="1"/>
          </p:nvSpPr>
          <p:spPr>
            <a:xfrm flipH="1">
              <a:off x="10002262" y="603425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EF2C8AAE-6664-FA1F-1887-43B3F0943E3C}"/>
                </a:ext>
              </a:extLst>
            </p:cNvPr>
            <p:cNvSpPr/>
            <p:nvPr userDrawn="1"/>
          </p:nvSpPr>
          <p:spPr>
            <a:xfrm flipH="1">
              <a:off x="11005911" y="589290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86424BE6-66F2-9BDB-9E80-C9D4066A30B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689468" y="660917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80B045BB-4011-DFE9-D9CE-416595A06F8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328032" y="673408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87423DC8-5863-6745-6787-AC04B21093C5}"/>
                </a:ext>
              </a:extLst>
            </p:cNvPr>
            <p:cNvSpPr/>
            <p:nvPr userDrawn="1"/>
          </p:nvSpPr>
          <p:spPr>
            <a:xfrm flipH="1">
              <a:off x="8320722" y="649583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8E0CFC04-ED2C-E2EB-CE93-D7C130FA6F0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7553468" y="63679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8534F78E-E0CF-B9C1-AD7D-32C1022C1B96}"/>
                </a:ext>
              </a:extLst>
            </p:cNvPr>
            <p:cNvSpPr/>
            <p:nvPr userDrawn="1"/>
          </p:nvSpPr>
          <p:spPr>
            <a:xfrm flipH="1">
              <a:off x="7409382" y="58887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4C1A26DC-C537-E09A-F4BE-31A7FF38DBFE}"/>
                </a:ext>
              </a:extLst>
            </p:cNvPr>
            <p:cNvSpPr/>
            <p:nvPr userDrawn="1"/>
          </p:nvSpPr>
          <p:spPr>
            <a:xfrm flipH="1">
              <a:off x="6428137" y="55352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3FFBF035-B261-EDB5-0A8C-179598957833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446454" y="644725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E139CEFC-EEAF-46B2-1E9F-BD00E1486E23}"/>
                </a:ext>
              </a:extLst>
            </p:cNvPr>
            <p:cNvSpPr/>
            <p:nvPr userDrawn="1"/>
          </p:nvSpPr>
          <p:spPr>
            <a:xfrm flipH="1">
              <a:off x="5322697" y="64882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85EADEAD-FC0C-6C25-D812-92205D8430BF}"/>
                </a:ext>
              </a:extLst>
            </p:cNvPr>
            <p:cNvSpPr/>
            <p:nvPr userDrawn="1"/>
          </p:nvSpPr>
          <p:spPr>
            <a:xfrm flipH="1">
              <a:off x="3315996" y="67696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1D3DFD9C-AB5E-0120-16F2-62599FAC6E39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1837787" y="612683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8410C328-51F6-AACE-50A1-2067374D75D2}"/>
                </a:ext>
              </a:extLst>
            </p:cNvPr>
            <p:cNvSpPr/>
            <p:nvPr userDrawn="1"/>
          </p:nvSpPr>
          <p:spPr>
            <a:xfrm rot="738506" flipH="1">
              <a:off x="2125993" y="522008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BD8AE5D1-7EF1-F681-E777-3E755B924CDA}"/>
                </a:ext>
              </a:extLst>
            </p:cNvPr>
            <p:cNvSpPr/>
            <p:nvPr userDrawn="1"/>
          </p:nvSpPr>
          <p:spPr>
            <a:xfrm rot="20935587" flipH="1">
              <a:off x="4040879" y="590690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C96BE62F-0907-AE90-BDA0-FDB73D1AD547}"/>
                </a:ext>
              </a:extLst>
            </p:cNvPr>
            <p:cNvSpPr/>
            <p:nvPr userDrawn="1"/>
          </p:nvSpPr>
          <p:spPr>
            <a:xfrm flipH="1">
              <a:off x="5275804" y="560463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BACC8041-2F67-A521-57BC-2B5B505E184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3721070" y="518077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75EF4F2F-9172-3005-4AE5-13832729E914}"/>
                </a:ext>
              </a:extLst>
            </p:cNvPr>
            <p:cNvSpPr/>
            <p:nvPr userDrawn="1"/>
          </p:nvSpPr>
          <p:spPr>
            <a:xfrm flipH="1">
              <a:off x="925280" y="484752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5895B06F-95A6-E9EC-65A6-61C3B5EFAB06}"/>
                </a:ext>
              </a:extLst>
            </p:cNvPr>
            <p:cNvSpPr/>
            <p:nvPr userDrawn="1"/>
          </p:nvSpPr>
          <p:spPr>
            <a:xfrm flipH="1">
              <a:off x="751824" y="5999617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E50450A6-7E91-64F6-325C-A0EEF6C63F0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268058" y="679115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FA47F4C6-17DA-C8C4-79E7-8B413FB2342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52816" y="6195820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C160FB3E-73E7-CF5A-6DFD-08CCA1B75AC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456952" y="56495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157F30CC-5357-26CA-A19D-D092A0AC383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27767" y="568012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F25EF353-5C46-3586-7572-CF7A20EF7332}"/>
                </a:ext>
              </a:extLst>
            </p:cNvPr>
            <p:cNvCxnSpPr>
              <a:cxnSpLocks/>
              <a:stCxn id="128" idx="2"/>
              <a:endCxn id="107" idx="7"/>
            </p:cNvCxnSpPr>
            <p:nvPr userDrawn="1"/>
          </p:nvCxnSpPr>
          <p:spPr>
            <a:xfrm>
              <a:off x="9337495" y="5734988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5AA885B9-BB3A-32E1-352F-237CD33966EA}"/>
                </a:ext>
              </a:extLst>
            </p:cNvPr>
            <p:cNvCxnSpPr>
              <a:cxnSpLocks/>
              <a:stCxn id="108" idx="4"/>
              <a:endCxn id="109" idx="1"/>
            </p:cNvCxnSpPr>
            <p:nvPr userDrawn="1"/>
          </p:nvCxnSpPr>
          <p:spPr>
            <a:xfrm flipH="1">
              <a:off x="10783127" y="6057496"/>
              <a:ext cx="305080" cy="567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624B585E-9074-27C8-F8F2-2DEADFE0FA5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764435" y="657215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5836E12B-2870-7D6A-F448-1FEA3D161E27}"/>
                </a:ext>
              </a:extLst>
            </p:cNvPr>
            <p:cNvCxnSpPr>
              <a:cxnSpLocks/>
              <a:stCxn id="131" idx="3"/>
            </p:cNvCxnSpPr>
            <p:nvPr userDrawn="1"/>
          </p:nvCxnSpPr>
          <p:spPr>
            <a:xfrm>
              <a:off x="11858094" y="6665815"/>
              <a:ext cx="16069" cy="208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C6E82CC4-F337-3B02-FB26-1F947AA44A9E}"/>
                </a:ext>
              </a:extLst>
            </p:cNvPr>
            <p:cNvCxnSpPr>
              <a:cxnSpLocks/>
              <a:stCxn id="131" idx="2"/>
            </p:cNvCxnSpPr>
            <p:nvPr userDrawn="1"/>
          </p:nvCxnSpPr>
          <p:spPr>
            <a:xfrm>
              <a:off x="11874163" y="6627020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64BD6137-78EE-615E-EEA9-70F9C414C9DB}"/>
                </a:ext>
              </a:extLst>
            </p:cNvPr>
            <p:cNvCxnSpPr>
              <a:cxnSpLocks/>
              <a:stCxn id="131" idx="1"/>
            </p:cNvCxnSpPr>
            <p:nvPr userDrawn="1"/>
          </p:nvCxnSpPr>
          <p:spPr>
            <a:xfrm flipV="1">
              <a:off x="11858094" y="6223496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EBF974FF-3CD9-90CB-7C49-57E911FAC92D}"/>
                </a:ext>
              </a:extLst>
            </p:cNvPr>
            <p:cNvCxnSpPr>
              <a:cxnSpLocks/>
              <a:endCxn id="108" idx="2"/>
            </p:cNvCxnSpPr>
            <p:nvPr userDrawn="1"/>
          </p:nvCxnSpPr>
          <p:spPr>
            <a:xfrm flipH="1">
              <a:off x="11170503" y="5844859"/>
              <a:ext cx="992111" cy="1303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CC424193-27D7-24ED-8EAD-CABDA0117E96}"/>
                </a:ext>
              </a:extLst>
            </p:cNvPr>
            <p:cNvCxnSpPr>
              <a:cxnSpLocks/>
              <a:endCxn id="115" idx="3"/>
            </p:cNvCxnSpPr>
            <p:nvPr/>
          </p:nvCxnSpPr>
          <p:spPr>
            <a:xfrm flipH="1" flipV="1">
              <a:off x="6540113" y="6540909"/>
              <a:ext cx="329191" cy="2754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B6D98394-AA0C-195C-4A3D-93EFD3A053B7}"/>
                </a:ext>
              </a:extLst>
            </p:cNvPr>
            <p:cNvCxnSpPr>
              <a:cxnSpLocks/>
              <a:stCxn id="119" idx="7"/>
              <a:endCxn id="31" idx="1"/>
            </p:cNvCxnSpPr>
            <p:nvPr/>
          </p:nvCxnSpPr>
          <p:spPr>
            <a:xfrm flipH="1" flipV="1">
              <a:off x="1448480" y="3777502"/>
              <a:ext cx="715360" cy="1455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" name="Rectangle 137">
            <a:extLst>
              <a:ext uri="{FF2B5EF4-FFF2-40B4-BE49-F238E27FC236}">
                <a16:creationId xmlns:a16="http://schemas.microsoft.com/office/drawing/2014/main" id="{22320410-FA3F-BFE5-14C1-8777E08B3AAC}"/>
              </a:ext>
            </a:extLst>
          </p:cNvPr>
          <p:cNvSpPr/>
          <p:nvPr/>
        </p:nvSpPr>
        <p:spPr>
          <a:xfrm>
            <a:off x="2835965" y="280279"/>
            <a:ext cx="6387547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UJI CFA VARIABEL PERPUSTAKAAN ONLINE</a:t>
            </a:r>
          </a:p>
        </p:txBody>
      </p:sp>
      <p:sp>
        <p:nvSpPr>
          <p:cNvPr id="139" name="Rounded Rectangle 38">
            <a:extLst>
              <a:ext uri="{FF2B5EF4-FFF2-40B4-BE49-F238E27FC236}">
                <a16:creationId xmlns:a16="http://schemas.microsoft.com/office/drawing/2014/main" id="{C712916E-DB0F-6EA2-BA98-6E8455A8B417}"/>
              </a:ext>
            </a:extLst>
          </p:cNvPr>
          <p:cNvSpPr/>
          <p:nvPr/>
        </p:nvSpPr>
        <p:spPr>
          <a:xfrm rot="16200000">
            <a:off x="5654788" y="-2511085"/>
            <a:ext cx="696902" cy="6028720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40" name="Picture 139">
            <a:extLst>
              <a:ext uri="{FF2B5EF4-FFF2-40B4-BE49-F238E27FC236}">
                <a16:creationId xmlns:a16="http://schemas.microsoft.com/office/drawing/2014/main" id="{667876E7-03D1-C773-E440-725145B303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249" t="21408" r="6567" b="11561"/>
          <a:stretch/>
        </p:blipFill>
        <p:spPr bwMode="auto">
          <a:xfrm>
            <a:off x="715925" y="1632535"/>
            <a:ext cx="5815783" cy="3868633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933D3F24-608F-6753-52D1-D14963EC368A}"/>
              </a:ext>
            </a:extLst>
          </p:cNvPr>
          <p:cNvSpPr/>
          <p:nvPr/>
        </p:nvSpPr>
        <p:spPr>
          <a:xfrm>
            <a:off x="6821111" y="1916170"/>
            <a:ext cx="4456932" cy="222481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800"/>
              </a:spcAft>
            </a:pP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Yang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dimana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fit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semua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dimana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dilakukan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modifikasi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disarankan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software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modification indices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(M.I)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42" name="Picture 141">
            <a:extLst>
              <a:ext uri="{FF2B5EF4-FFF2-40B4-BE49-F238E27FC236}">
                <a16:creationId xmlns:a16="http://schemas.microsoft.com/office/drawing/2014/main" id="{EACC417D-1932-4855-D1EC-AA5E3AA53C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23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5FDE3CA-FFD2-446C-376E-08B302C2D994}"/>
              </a:ext>
            </a:extLst>
          </p:cNvPr>
          <p:cNvSpPr/>
          <p:nvPr/>
        </p:nvSpPr>
        <p:spPr>
          <a:xfrm>
            <a:off x="2835965" y="280279"/>
            <a:ext cx="6387547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UJI CFA VARIABEL PERPUSTAKAAN ONLINE MODIFIKASI</a:t>
            </a:r>
          </a:p>
        </p:txBody>
      </p:sp>
      <p:sp>
        <p:nvSpPr>
          <p:cNvPr id="3" name="Rounded Rectangle 38">
            <a:extLst>
              <a:ext uri="{FF2B5EF4-FFF2-40B4-BE49-F238E27FC236}">
                <a16:creationId xmlns:a16="http://schemas.microsoft.com/office/drawing/2014/main" id="{3C2A337A-2417-9D2D-D7D3-6857B52228A6}"/>
              </a:ext>
            </a:extLst>
          </p:cNvPr>
          <p:cNvSpPr/>
          <p:nvPr/>
        </p:nvSpPr>
        <p:spPr>
          <a:xfrm rot="16200000">
            <a:off x="5654788" y="-2511085"/>
            <a:ext cx="696902" cy="6028720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909CB50-CDA9-1C8E-0B2C-5730E111BCFD}"/>
              </a:ext>
            </a:extLst>
          </p:cNvPr>
          <p:cNvGrpSpPr/>
          <p:nvPr/>
        </p:nvGrpSpPr>
        <p:grpSpPr>
          <a:xfrm>
            <a:off x="-59977" y="-40231"/>
            <a:ext cx="12274028" cy="6974431"/>
            <a:chOff x="-59977" y="-40231"/>
            <a:chExt cx="12274028" cy="6974431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C5CFBFDA-A1FB-52FA-0120-40431E0388A6}"/>
                </a:ext>
              </a:extLst>
            </p:cNvPr>
            <p:cNvCxnSpPr>
              <a:cxnSpLocks/>
              <a:stCxn id="36" idx="2"/>
              <a:endCxn id="39" idx="6"/>
            </p:cNvCxnSpPr>
            <p:nvPr userDrawn="1"/>
          </p:nvCxnSpPr>
          <p:spPr>
            <a:xfrm rot="16200000" flipH="1">
              <a:off x="555831" y="1352378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C1C8795-14F7-EAFC-3E53-2EBB56824D9A}"/>
                </a:ext>
              </a:extLst>
            </p:cNvPr>
            <p:cNvCxnSpPr>
              <a:cxnSpLocks/>
              <a:stCxn id="41" idx="5"/>
              <a:endCxn id="36" idx="1"/>
            </p:cNvCxnSpPr>
            <p:nvPr userDrawn="1"/>
          </p:nvCxnSpPr>
          <p:spPr>
            <a:xfrm rot="16200000" flipV="1">
              <a:off x="830450" y="1113684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6CFF048-133C-1030-43AA-DDC1AE8904A0}"/>
                </a:ext>
              </a:extLst>
            </p:cNvPr>
            <p:cNvCxnSpPr>
              <a:cxnSpLocks/>
              <a:stCxn id="36" idx="0"/>
              <a:endCxn id="40" idx="4"/>
            </p:cNvCxnSpPr>
            <p:nvPr userDrawn="1"/>
          </p:nvCxnSpPr>
          <p:spPr>
            <a:xfrm rot="16200000" flipH="1">
              <a:off x="1185760" y="722450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8103706-F3D2-E3D9-3EBF-2976614A08C4}"/>
                </a:ext>
              </a:extLst>
            </p:cNvPr>
            <p:cNvCxnSpPr>
              <a:cxnSpLocks/>
              <a:stCxn id="41" idx="3"/>
              <a:endCxn id="39" idx="0"/>
            </p:cNvCxnSpPr>
            <p:nvPr userDrawn="1"/>
          </p:nvCxnSpPr>
          <p:spPr>
            <a:xfrm rot="16200000" flipH="1" flipV="1">
              <a:off x="1373844" y="1748354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2701D7A-17AF-1113-CD51-B3B66A43349B}"/>
                </a:ext>
              </a:extLst>
            </p:cNvPr>
            <p:cNvCxnSpPr>
              <a:cxnSpLocks/>
              <a:stCxn id="36" idx="7"/>
              <a:endCxn id="38" idx="3"/>
            </p:cNvCxnSpPr>
            <p:nvPr userDrawn="1"/>
          </p:nvCxnSpPr>
          <p:spPr>
            <a:xfrm flipV="1">
              <a:off x="844254" y="100257"/>
              <a:ext cx="738257" cy="8769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C9C63B7-6B1B-541D-43F8-5EA36A85F713}"/>
                </a:ext>
              </a:extLst>
            </p:cNvPr>
            <p:cNvCxnSpPr>
              <a:cxnSpLocks/>
              <a:stCxn id="35" idx="3"/>
            </p:cNvCxnSpPr>
            <p:nvPr userDrawn="1"/>
          </p:nvCxnSpPr>
          <p:spPr>
            <a:xfrm flipH="1">
              <a:off x="-15325" y="2099623"/>
              <a:ext cx="506244" cy="3742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C1AF4A9-7311-CAB6-CB3A-288BC84E5253}"/>
                </a:ext>
              </a:extLst>
            </p:cNvPr>
            <p:cNvCxnSpPr>
              <a:cxnSpLocks/>
              <a:stCxn id="41" idx="6"/>
              <a:endCxn id="40" idx="2"/>
            </p:cNvCxnSpPr>
            <p:nvPr userDrawn="1"/>
          </p:nvCxnSpPr>
          <p:spPr>
            <a:xfrm rot="16200000">
              <a:off x="1315253" y="151303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C46186C-7922-082F-0171-40C7B151291E}"/>
                </a:ext>
              </a:extLst>
            </p:cNvPr>
            <p:cNvCxnSpPr>
              <a:cxnSpLocks/>
              <a:stCxn id="35" idx="0"/>
              <a:endCxn id="39" idx="4"/>
            </p:cNvCxnSpPr>
            <p:nvPr userDrawn="1"/>
          </p:nvCxnSpPr>
          <p:spPr>
            <a:xfrm rot="16200000">
              <a:off x="780634" y="1816989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AAAA7FE-C57C-7176-97BA-223A0858316E}"/>
                </a:ext>
              </a:extLst>
            </p:cNvPr>
            <p:cNvCxnSpPr>
              <a:cxnSpLocks/>
              <a:stCxn id="40" idx="6"/>
              <a:endCxn id="38" idx="2"/>
            </p:cNvCxnSpPr>
            <p:nvPr userDrawn="1"/>
          </p:nvCxnSpPr>
          <p:spPr>
            <a:xfrm flipH="1" flipV="1">
              <a:off x="1640703" y="124361"/>
              <a:ext cx="20390" cy="9636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39AAE1D-84E6-FE7B-83A4-3EB9A5DB2D95}"/>
                </a:ext>
              </a:extLst>
            </p:cNvPr>
            <p:cNvCxnSpPr>
              <a:cxnSpLocks/>
              <a:stCxn id="37" idx="7"/>
              <a:endCxn id="38" idx="4"/>
            </p:cNvCxnSpPr>
            <p:nvPr userDrawn="1"/>
          </p:nvCxnSpPr>
          <p:spPr>
            <a:xfrm flipV="1">
              <a:off x="981472" y="42065"/>
              <a:ext cx="576935" cy="15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8118CD1-4D0C-5875-ADD1-DBB9A66EADB9}"/>
                </a:ext>
              </a:extLst>
            </p:cNvPr>
            <p:cNvCxnSpPr>
              <a:cxnSpLocks/>
              <a:stCxn id="39" idx="2"/>
              <a:endCxn id="32" idx="6"/>
            </p:cNvCxnSpPr>
            <p:nvPr userDrawn="1"/>
          </p:nvCxnSpPr>
          <p:spPr>
            <a:xfrm rot="16200000" flipH="1">
              <a:off x="873513" y="226237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BDBE257-7A99-1B77-8C81-DA02315D47D9}"/>
                </a:ext>
              </a:extLst>
            </p:cNvPr>
            <p:cNvCxnSpPr>
              <a:cxnSpLocks/>
              <a:stCxn id="35" idx="1"/>
              <a:endCxn id="32" idx="5"/>
            </p:cNvCxnSpPr>
            <p:nvPr userDrawn="1"/>
          </p:nvCxnSpPr>
          <p:spPr>
            <a:xfrm rot="16200000" flipH="1">
              <a:off x="615671" y="209125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8F0C22E-8007-0E49-CEB5-4B51080F8AE8}"/>
                </a:ext>
              </a:extLst>
            </p:cNvPr>
            <p:cNvCxnSpPr>
              <a:cxnSpLocks/>
              <a:stCxn id="34" idx="7"/>
              <a:endCxn id="32" idx="3"/>
            </p:cNvCxnSpPr>
            <p:nvPr userDrawn="1"/>
          </p:nvCxnSpPr>
          <p:spPr>
            <a:xfrm rot="16200000">
              <a:off x="636477" y="2789935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02A4DF7-3D36-4DD3-19AA-008BCD887A25}"/>
                </a:ext>
              </a:extLst>
            </p:cNvPr>
            <p:cNvCxnSpPr>
              <a:cxnSpLocks/>
              <a:stCxn id="33" idx="6"/>
              <a:endCxn id="32" idx="2"/>
            </p:cNvCxnSpPr>
            <p:nvPr userDrawn="1"/>
          </p:nvCxnSpPr>
          <p:spPr>
            <a:xfrm rot="16200000" flipV="1">
              <a:off x="902302" y="3149028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C164DED-E42A-2540-DDB5-45A789138168}"/>
                </a:ext>
              </a:extLst>
            </p:cNvPr>
            <p:cNvCxnSpPr>
              <a:cxnSpLocks/>
              <a:stCxn id="44" idx="7"/>
              <a:endCxn id="33" idx="3"/>
            </p:cNvCxnSpPr>
            <p:nvPr userDrawn="1"/>
          </p:nvCxnSpPr>
          <p:spPr>
            <a:xfrm flipV="1">
              <a:off x="697273" y="3777502"/>
              <a:ext cx="634823" cy="6262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46A727A-2048-C010-FDC4-86923C679ED8}"/>
                </a:ext>
              </a:extLst>
            </p:cNvPr>
            <p:cNvCxnSpPr>
              <a:cxnSpLocks/>
              <a:stCxn id="44" idx="6"/>
              <a:endCxn id="34" idx="2"/>
            </p:cNvCxnSpPr>
            <p:nvPr userDrawn="1"/>
          </p:nvCxnSpPr>
          <p:spPr>
            <a:xfrm flipH="1" flipV="1">
              <a:off x="606198" y="3430299"/>
              <a:ext cx="52280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FFD2BA22-D98F-5ABF-82CF-2A7B71EB113B}"/>
                </a:ext>
              </a:extLst>
            </p:cNvPr>
            <p:cNvCxnSpPr>
              <a:cxnSpLocks/>
              <a:stCxn id="44" idx="5"/>
            </p:cNvCxnSpPr>
            <p:nvPr userDrawn="1"/>
          </p:nvCxnSpPr>
          <p:spPr>
            <a:xfrm rot="16200000" flipV="1">
              <a:off x="-7707" y="3776326"/>
              <a:ext cx="610001" cy="644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681F7A8-AAC8-F2E3-748E-710D6CF538A7}"/>
                </a:ext>
              </a:extLst>
            </p:cNvPr>
            <p:cNvCxnSpPr>
              <a:cxnSpLocks/>
              <a:stCxn id="34" idx="4"/>
            </p:cNvCxnSpPr>
            <p:nvPr userDrawn="1"/>
          </p:nvCxnSpPr>
          <p:spPr>
            <a:xfrm flipH="1">
              <a:off x="-25097" y="3375435"/>
              <a:ext cx="576431" cy="387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45F0F63-2C06-38F4-5C99-0E380971A638}"/>
                </a:ext>
              </a:extLst>
            </p:cNvPr>
            <p:cNvCxnSpPr>
              <a:cxnSpLocks/>
              <a:stCxn id="34" idx="5"/>
            </p:cNvCxnSpPr>
            <p:nvPr userDrawn="1"/>
          </p:nvCxnSpPr>
          <p:spPr>
            <a:xfrm flipH="1" flipV="1">
              <a:off x="7160" y="2559642"/>
              <a:ext cx="560243" cy="7769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BEACA54-AB9C-DD70-AF53-3B0C8CF3BA1C}"/>
                </a:ext>
              </a:extLst>
            </p:cNvPr>
            <p:cNvCxnSpPr>
              <a:cxnSpLocks/>
              <a:stCxn id="35" idx="5"/>
            </p:cNvCxnSpPr>
            <p:nvPr userDrawn="1"/>
          </p:nvCxnSpPr>
          <p:spPr>
            <a:xfrm flipH="1" flipV="1">
              <a:off x="-25097" y="1663708"/>
              <a:ext cx="516016" cy="3195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4C3F4CC-E729-190D-344C-151F87B7E62E}"/>
                </a:ext>
              </a:extLst>
            </p:cNvPr>
            <p:cNvCxnSpPr>
              <a:cxnSpLocks/>
              <a:stCxn id="34" idx="6"/>
              <a:endCxn id="35" idx="2"/>
            </p:cNvCxnSpPr>
            <p:nvPr userDrawn="1"/>
          </p:nvCxnSpPr>
          <p:spPr>
            <a:xfrm rot="16200000" flipV="1">
              <a:off x="-20767" y="2693606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DDF54C8-D29B-F927-6875-B87CEBE482CE}"/>
                </a:ext>
              </a:extLst>
            </p:cNvPr>
            <p:cNvCxnSpPr>
              <a:cxnSpLocks/>
              <a:stCxn id="35" idx="6"/>
              <a:endCxn id="36" idx="3"/>
            </p:cNvCxnSpPr>
            <p:nvPr userDrawn="1"/>
          </p:nvCxnSpPr>
          <p:spPr>
            <a:xfrm rot="16200000">
              <a:off x="205729" y="1443262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0D42EDD-7BCF-7425-EAC9-0E0732438BFA}"/>
                </a:ext>
              </a:extLst>
            </p:cNvPr>
            <p:cNvCxnSpPr>
              <a:cxnSpLocks/>
              <a:stCxn id="37" idx="2"/>
              <a:endCxn id="36" idx="6"/>
            </p:cNvCxnSpPr>
            <p:nvPr userDrawn="1"/>
          </p:nvCxnSpPr>
          <p:spPr>
            <a:xfrm rot="16200000" flipH="1" flipV="1">
              <a:off x="534040" y="543188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DCA2AEAC-B912-C027-4F62-09101F3DA9E4}"/>
                </a:ext>
              </a:extLst>
            </p:cNvPr>
            <p:cNvCxnSpPr>
              <a:cxnSpLocks/>
              <a:stCxn id="49" idx="0"/>
              <a:endCxn id="36" idx="5"/>
            </p:cNvCxnSpPr>
            <p:nvPr userDrawn="1"/>
          </p:nvCxnSpPr>
          <p:spPr>
            <a:xfrm>
              <a:off x="-9087" y="91571"/>
              <a:ext cx="730689" cy="8856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282E1D3-5DDB-F823-9157-3D221A71FEE3}"/>
                </a:ext>
              </a:extLst>
            </p:cNvPr>
            <p:cNvCxnSpPr>
              <a:cxnSpLocks/>
              <a:endCxn id="36" idx="4"/>
            </p:cNvCxnSpPr>
            <p:nvPr userDrawn="1"/>
          </p:nvCxnSpPr>
          <p:spPr>
            <a:xfrm flipV="1">
              <a:off x="-15325" y="1038553"/>
              <a:ext cx="711525" cy="1926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B2A0431-CC15-186D-A549-FAC136286BC0}"/>
                </a:ext>
              </a:extLst>
            </p:cNvPr>
            <p:cNvCxnSpPr>
              <a:cxnSpLocks/>
              <a:stCxn id="49" idx="2"/>
              <a:endCxn id="37" idx="4"/>
            </p:cNvCxnSpPr>
            <p:nvPr userDrawn="1"/>
          </p:nvCxnSpPr>
          <p:spPr>
            <a:xfrm>
              <a:off x="-8578" y="36819"/>
              <a:ext cx="896391" cy="2026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C53CA95-8C2F-5C7C-2641-6BCF01BEEC3B}"/>
                </a:ext>
              </a:extLst>
            </p:cNvPr>
            <p:cNvCxnSpPr>
              <a:cxnSpLocks/>
              <a:endCxn id="37" idx="6"/>
            </p:cNvCxnSpPr>
            <p:nvPr/>
          </p:nvCxnSpPr>
          <p:spPr>
            <a:xfrm>
              <a:off x="894990" y="2"/>
              <a:ext cx="47687" cy="1845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3732F79-DEEA-4073-78E9-99734599C77D}"/>
                </a:ext>
              </a:extLst>
            </p:cNvPr>
            <p:cNvSpPr/>
            <p:nvPr userDrawn="1"/>
          </p:nvSpPr>
          <p:spPr>
            <a:xfrm rot="16200000" flipV="1">
              <a:off x="1157780" y="263336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657950BE-DDED-83FA-E424-0E1646C05AA6}"/>
                </a:ext>
              </a:extLst>
            </p:cNvPr>
            <p:cNvSpPr/>
            <p:nvPr userDrawn="1"/>
          </p:nvSpPr>
          <p:spPr>
            <a:xfrm rot="16200000" flipV="1">
              <a:off x="1307992" y="363701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9C960C3-FB41-AC42-9894-B7C61089266C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551334" y="3320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7F638AE-4EFA-F634-12F9-4724E0535ABB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466815" y="195913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B9BAC4F-22F0-B85F-EF11-9629D42DFC54}"/>
                </a:ext>
              </a:extLst>
            </p:cNvPr>
            <p:cNvSpPr/>
            <p:nvPr userDrawn="1"/>
          </p:nvSpPr>
          <p:spPr>
            <a:xfrm rot="16200000" flipV="1">
              <a:off x="696200" y="95182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209C4E02-F761-5BED-8EA5-59844FDCC855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887813" y="184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A32B81EA-8096-BA0B-168D-FF2C2832D480}"/>
                </a:ext>
              </a:extLst>
            </p:cNvPr>
            <p:cNvSpPr/>
            <p:nvPr userDrawn="1"/>
          </p:nvSpPr>
          <p:spPr>
            <a:xfrm rot="16200000" flipV="1">
              <a:off x="1558407" y="-4023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738D833C-C8F7-41F6-1D5C-89BBAE72006D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005076" y="188391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946907D7-F135-8964-671C-83BF4CB32D17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606229" y="10880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0BD2910F-AD82-7528-2A0E-492AED1A9740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575636" y="185887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A924336-82F2-6154-0662-A7B81E018DD3}"/>
                </a:ext>
              </a:extLst>
            </p:cNvPr>
            <p:cNvCxnSpPr>
              <a:cxnSpLocks/>
              <a:stCxn id="41" idx="2"/>
              <a:endCxn id="32" idx="7"/>
            </p:cNvCxnSpPr>
            <p:nvPr userDrawn="1"/>
          </p:nvCxnSpPr>
          <p:spPr>
            <a:xfrm rot="16200000" flipH="1" flipV="1">
              <a:off x="1123083" y="2151350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5D39511F-CAF0-9C9C-1801-57F4CB359861}"/>
                </a:ext>
              </a:extLst>
            </p:cNvPr>
            <p:cNvCxnSpPr>
              <a:cxnSpLocks/>
              <a:stCxn id="33" idx="4"/>
              <a:endCxn id="34" idx="1"/>
            </p:cNvCxnSpPr>
            <p:nvPr userDrawn="1"/>
          </p:nvCxnSpPr>
          <p:spPr>
            <a:xfrm rot="16200000" flipV="1">
              <a:off x="823953" y="323527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B2C61CE-CC7A-250C-A1F8-43FAE0153F68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03614" y="43876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70B83F5-2D56-4E27-F002-22782AE62D54}"/>
                </a:ext>
              </a:extLst>
            </p:cNvPr>
            <p:cNvCxnSpPr>
              <a:cxnSpLocks/>
              <a:stCxn id="44" idx="3"/>
            </p:cNvCxnSpPr>
            <p:nvPr userDrawn="1"/>
          </p:nvCxnSpPr>
          <p:spPr>
            <a:xfrm rot="16200000" flipH="1" flipV="1">
              <a:off x="139599" y="4326383"/>
              <a:ext cx="325161" cy="635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7544114F-C2FD-6327-4D7D-AE55D60501C8}"/>
                </a:ext>
              </a:extLst>
            </p:cNvPr>
            <p:cNvCxnSpPr>
              <a:cxnSpLocks/>
              <a:stCxn id="44" idx="2"/>
            </p:cNvCxnSpPr>
            <p:nvPr userDrawn="1"/>
          </p:nvCxnSpPr>
          <p:spPr>
            <a:xfrm flipH="1">
              <a:off x="-25097" y="4497375"/>
              <a:ext cx="683575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3A085587-3C0C-DF60-109E-70EBD1088FAE}"/>
                </a:ext>
              </a:extLst>
            </p:cNvPr>
            <p:cNvCxnSpPr>
              <a:cxnSpLocks/>
              <a:stCxn id="44" idx="1"/>
              <a:endCxn id="125" idx="7"/>
            </p:cNvCxnSpPr>
            <p:nvPr userDrawn="1"/>
          </p:nvCxnSpPr>
          <p:spPr>
            <a:xfrm>
              <a:off x="697273" y="4481306"/>
              <a:ext cx="252111" cy="3903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3D7C2CFC-1ECF-D94E-843A-56895BEF0235}"/>
                </a:ext>
              </a:extLst>
            </p:cNvPr>
            <p:cNvCxnSpPr>
              <a:cxnSpLocks/>
              <a:stCxn id="125" idx="0"/>
              <a:endCxn id="33" idx="2"/>
            </p:cNvCxnSpPr>
            <p:nvPr userDrawn="1"/>
          </p:nvCxnSpPr>
          <p:spPr>
            <a:xfrm flipV="1">
              <a:off x="1007576" y="3801606"/>
              <a:ext cx="382712" cy="10459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Chord 48">
              <a:extLst>
                <a:ext uri="{FF2B5EF4-FFF2-40B4-BE49-F238E27FC236}">
                  <a16:creationId xmlns:a16="http://schemas.microsoft.com/office/drawing/2014/main" id="{697891CA-ED5A-777F-D37A-53C68A08335D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-59977" y="-18013"/>
              <a:ext cx="109728" cy="109728"/>
            </a:xfrm>
            <a:prstGeom prst="chord">
              <a:avLst>
                <a:gd name="adj1" fmla="val 10550803"/>
                <a:gd name="adj2" fmla="val 18531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6598ED8D-A310-1884-42E5-B049D5F4CC76}"/>
                </a:ext>
              </a:extLst>
            </p:cNvPr>
            <p:cNvCxnSpPr>
              <a:cxnSpLocks/>
              <a:stCxn id="110" idx="7"/>
              <a:endCxn id="108" idx="2"/>
            </p:cNvCxnSpPr>
            <p:nvPr userDrawn="1"/>
          </p:nvCxnSpPr>
          <p:spPr>
            <a:xfrm flipH="1" flipV="1">
              <a:off x="10183867" y="5527791"/>
              <a:ext cx="846148" cy="3892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85436914-3110-3F49-B2CF-9FA72322FE78}"/>
                </a:ext>
              </a:extLst>
            </p:cNvPr>
            <p:cNvCxnSpPr>
              <a:cxnSpLocks/>
              <a:stCxn id="108" idx="5"/>
              <a:endCxn id="130" idx="1"/>
            </p:cNvCxnSpPr>
            <p:nvPr userDrawn="1"/>
          </p:nvCxnSpPr>
          <p:spPr>
            <a:xfrm flipH="1">
              <a:off x="9321426" y="5541638"/>
              <a:ext cx="711010" cy="1545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9D8C2F70-B76A-892A-87C2-277A385CCCF7}"/>
                </a:ext>
              </a:extLst>
            </p:cNvPr>
            <p:cNvCxnSpPr>
              <a:cxnSpLocks/>
              <a:stCxn id="113" idx="2"/>
              <a:endCxn id="128" idx="6"/>
            </p:cNvCxnSpPr>
            <p:nvPr userDrawn="1"/>
          </p:nvCxnSpPr>
          <p:spPr>
            <a:xfrm flipV="1">
              <a:off x="8494178" y="6278116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008E15CD-7F6B-AEBF-5828-0D905ED9A383}"/>
                </a:ext>
              </a:extLst>
            </p:cNvPr>
            <p:cNvCxnSpPr>
              <a:cxnSpLocks/>
              <a:stCxn id="130" idx="5"/>
              <a:endCxn id="113" idx="1"/>
            </p:cNvCxnSpPr>
            <p:nvPr userDrawn="1"/>
          </p:nvCxnSpPr>
          <p:spPr>
            <a:xfrm flipH="1">
              <a:off x="8468776" y="5773783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F8A87C60-B83A-70C2-C0B7-1ED586B4D8E2}"/>
                </a:ext>
              </a:extLst>
            </p:cNvPr>
            <p:cNvCxnSpPr>
              <a:cxnSpLocks/>
              <a:stCxn id="113" idx="0"/>
              <a:endCxn id="129" idx="4"/>
            </p:cNvCxnSpPr>
            <p:nvPr userDrawn="1"/>
          </p:nvCxnSpPr>
          <p:spPr>
            <a:xfrm flipV="1">
              <a:off x="8407450" y="5759259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796A752B-D047-20CF-25A0-DD6F74A4AA41}"/>
                </a:ext>
              </a:extLst>
            </p:cNvPr>
            <p:cNvCxnSpPr>
              <a:cxnSpLocks/>
              <a:stCxn id="130" idx="3"/>
              <a:endCxn id="128" idx="0"/>
            </p:cNvCxnSpPr>
            <p:nvPr userDrawn="1"/>
          </p:nvCxnSpPr>
          <p:spPr>
            <a:xfrm>
              <a:off x="9321426" y="5773783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188CB117-DABE-D237-79C3-8084E9A9827E}"/>
                </a:ext>
              </a:extLst>
            </p:cNvPr>
            <p:cNvCxnSpPr>
              <a:cxnSpLocks/>
              <a:stCxn id="113" idx="7"/>
              <a:endCxn id="115" idx="3"/>
            </p:cNvCxnSpPr>
            <p:nvPr userDrawn="1"/>
          </p:nvCxnSpPr>
          <p:spPr>
            <a:xfrm flipH="1" flipV="1">
              <a:off x="7549870" y="6029283"/>
              <a:ext cx="796254" cy="4919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2F18258C-4B40-B90E-D293-A58906289585}"/>
                </a:ext>
              </a:extLst>
            </p:cNvPr>
            <p:cNvCxnSpPr>
              <a:cxnSpLocks/>
              <a:stCxn id="130" idx="6"/>
              <a:endCxn id="129" idx="2"/>
            </p:cNvCxnSpPr>
            <p:nvPr userDrawn="1"/>
          </p:nvCxnSpPr>
          <p:spPr>
            <a:xfrm flipH="1" flipV="1">
              <a:off x="8566680" y="5704395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F1E9DA13-0EA8-1EED-0D3E-0DA226BCD15A}"/>
                </a:ext>
              </a:extLst>
            </p:cNvPr>
            <p:cNvCxnSpPr>
              <a:cxnSpLocks/>
              <a:stCxn id="112" idx="0"/>
              <a:endCxn id="128" idx="4"/>
            </p:cNvCxnSpPr>
            <p:nvPr userDrawn="1"/>
          </p:nvCxnSpPr>
          <p:spPr>
            <a:xfrm flipH="1" flipV="1">
              <a:off x="9335112" y="6360412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E7207ECD-3FFE-3C28-1572-C44103DA3270}"/>
                </a:ext>
              </a:extLst>
            </p:cNvPr>
            <p:cNvCxnSpPr>
              <a:cxnSpLocks/>
              <a:stCxn id="129" idx="6"/>
              <a:endCxn id="115" idx="2"/>
            </p:cNvCxnSpPr>
            <p:nvPr userDrawn="1"/>
          </p:nvCxnSpPr>
          <p:spPr>
            <a:xfrm flipH="1">
              <a:off x="7573974" y="5704395"/>
              <a:ext cx="882978" cy="2666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55959AF4-C84C-B7E1-8B7D-0F9AC0BA414A}"/>
                </a:ext>
              </a:extLst>
            </p:cNvPr>
            <p:cNvCxnSpPr>
              <a:cxnSpLocks/>
              <a:stCxn id="114" idx="7"/>
              <a:endCxn id="115" idx="4"/>
            </p:cNvCxnSpPr>
            <p:nvPr userDrawn="1"/>
          </p:nvCxnSpPr>
          <p:spPr>
            <a:xfrm flipH="1" flipV="1">
              <a:off x="7491678" y="6053387"/>
              <a:ext cx="77859" cy="3306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CF4997A1-5E52-C1F4-FC3E-1E8ACE17C06D}"/>
                </a:ext>
              </a:extLst>
            </p:cNvPr>
            <p:cNvCxnSpPr>
              <a:cxnSpLocks/>
              <a:stCxn id="117" idx="1"/>
              <a:endCxn id="115" idx="5"/>
            </p:cNvCxnSpPr>
            <p:nvPr userDrawn="1"/>
          </p:nvCxnSpPr>
          <p:spPr>
            <a:xfrm flipV="1">
              <a:off x="6540113" y="6029283"/>
              <a:ext cx="893373" cy="4340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F23F781B-EEE1-4921-BE29-65D200ACE0A6}"/>
                </a:ext>
              </a:extLst>
            </p:cNvPr>
            <p:cNvCxnSpPr>
              <a:cxnSpLocks/>
              <a:stCxn id="117" idx="0"/>
              <a:endCxn id="116" idx="4"/>
            </p:cNvCxnSpPr>
            <p:nvPr userDrawn="1"/>
          </p:nvCxnSpPr>
          <p:spPr>
            <a:xfrm flipV="1">
              <a:off x="6501318" y="5699848"/>
              <a:ext cx="9115" cy="7474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FE6B9938-B336-7C16-EB82-64AFF482CD51}"/>
                </a:ext>
              </a:extLst>
            </p:cNvPr>
            <p:cNvCxnSpPr>
              <a:cxnSpLocks/>
              <a:stCxn id="116" idx="2"/>
              <a:endCxn id="115" idx="6"/>
            </p:cNvCxnSpPr>
            <p:nvPr userDrawn="1"/>
          </p:nvCxnSpPr>
          <p:spPr>
            <a:xfrm>
              <a:off x="6592729" y="5617552"/>
              <a:ext cx="816653" cy="353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73C2815E-86E6-38F3-46D2-92BB6301CD14}"/>
                </a:ext>
              </a:extLst>
            </p:cNvPr>
            <p:cNvCxnSpPr>
              <a:cxnSpLocks/>
              <a:stCxn id="116" idx="6"/>
              <a:endCxn id="123" idx="2"/>
            </p:cNvCxnSpPr>
            <p:nvPr userDrawn="1"/>
          </p:nvCxnSpPr>
          <p:spPr>
            <a:xfrm flipH="1">
              <a:off x="5440396" y="5617552"/>
              <a:ext cx="987741" cy="6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C8502345-6A42-CB41-68A6-9BC9EC462BEE}"/>
                </a:ext>
              </a:extLst>
            </p:cNvPr>
            <p:cNvCxnSpPr>
              <a:cxnSpLocks/>
              <a:stCxn id="123" idx="7"/>
              <a:endCxn id="124" idx="3"/>
            </p:cNvCxnSpPr>
            <p:nvPr userDrawn="1"/>
          </p:nvCxnSpPr>
          <p:spPr>
            <a:xfrm flipH="1" flipV="1">
              <a:off x="3814729" y="5274434"/>
              <a:ext cx="1485179" cy="3543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21871489-F8BD-BA41-4910-D7067F892B2D}"/>
                </a:ext>
              </a:extLst>
            </p:cNvPr>
            <p:cNvCxnSpPr>
              <a:cxnSpLocks/>
              <a:stCxn id="109" idx="0"/>
              <a:endCxn id="108" idx="3"/>
            </p:cNvCxnSpPr>
            <p:nvPr userDrawn="1"/>
          </p:nvCxnSpPr>
          <p:spPr>
            <a:xfrm flipH="1" flipV="1">
              <a:off x="10088990" y="5576200"/>
              <a:ext cx="54580" cy="4580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CD3C27F-A53E-5E1D-DC3F-32CDC6B56124}"/>
                </a:ext>
              </a:extLst>
            </p:cNvPr>
            <p:cNvCxnSpPr>
              <a:cxnSpLocks/>
              <a:stCxn id="128" idx="2"/>
              <a:endCxn id="109" idx="6"/>
            </p:cNvCxnSpPr>
            <p:nvPr userDrawn="1"/>
          </p:nvCxnSpPr>
          <p:spPr>
            <a:xfrm flipV="1">
              <a:off x="9417408" y="612098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541A4566-925E-D330-E54C-41A0E21BCA29}"/>
                </a:ext>
              </a:extLst>
            </p:cNvPr>
            <p:cNvCxnSpPr>
              <a:cxnSpLocks/>
              <a:stCxn id="112" idx="1"/>
              <a:endCxn id="109" idx="5"/>
            </p:cNvCxnSpPr>
            <p:nvPr userDrawn="1"/>
          </p:nvCxnSpPr>
          <p:spPr>
            <a:xfrm flipV="1">
              <a:off x="9468520" y="618230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3D91C340-B1A3-18FA-E4CA-EABE284CA85E}"/>
                </a:ext>
              </a:extLst>
            </p:cNvPr>
            <p:cNvCxnSpPr>
              <a:cxnSpLocks/>
              <a:stCxn id="111" idx="7"/>
              <a:endCxn id="109" idx="3"/>
            </p:cNvCxnSpPr>
            <p:nvPr userDrawn="1"/>
          </p:nvCxnSpPr>
          <p:spPr>
            <a:xfrm flipH="1" flipV="1">
              <a:off x="10150316" y="6182306"/>
              <a:ext cx="555221" cy="4429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E01C141E-95F7-0829-F2BC-09F62B290F5C}"/>
                </a:ext>
              </a:extLst>
            </p:cNvPr>
            <p:cNvCxnSpPr>
              <a:cxnSpLocks/>
              <a:stCxn id="110" idx="6"/>
              <a:endCxn id="109" idx="2"/>
            </p:cNvCxnSpPr>
            <p:nvPr userDrawn="1"/>
          </p:nvCxnSpPr>
          <p:spPr>
            <a:xfrm flipH="1">
              <a:off x="10175718" y="5975200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4A9C0185-828D-B02E-FF4A-D3BA9DBBB17C}"/>
                </a:ext>
              </a:extLst>
            </p:cNvPr>
            <p:cNvCxnSpPr>
              <a:cxnSpLocks/>
              <a:stCxn id="133" idx="7"/>
              <a:endCxn id="110" idx="3"/>
            </p:cNvCxnSpPr>
            <p:nvPr userDrawn="1"/>
          </p:nvCxnSpPr>
          <p:spPr>
            <a:xfrm flipH="1" flipV="1">
              <a:off x="11146399" y="6033392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45F7DCF1-F556-E4BA-E34A-CAEAD075DA25}"/>
                </a:ext>
              </a:extLst>
            </p:cNvPr>
            <p:cNvCxnSpPr>
              <a:cxnSpLocks/>
              <a:stCxn id="133" idx="6"/>
              <a:endCxn id="111" idx="2"/>
            </p:cNvCxnSpPr>
            <p:nvPr userDrawn="1"/>
          </p:nvCxnSpPr>
          <p:spPr>
            <a:xfrm flipH="1">
              <a:off x="10799196" y="6627020"/>
              <a:ext cx="965239" cy="37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ED1A7378-EA68-8F7C-DDA8-71FFB9073D6E}"/>
                </a:ext>
              </a:extLst>
            </p:cNvPr>
            <p:cNvCxnSpPr>
              <a:cxnSpLocks/>
              <a:stCxn id="133" idx="5"/>
            </p:cNvCxnSpPr>
            <p:nvPr userDrawn="1"/>
          </p:nvCxnSpPr>
          <p:spPr>
            <a:xfrm flipH="1">
              <a:off x="11620500" y="6665815"/>
              <a:ext cx="160004" cy="1505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38835D8A-81DA-379C-FAC1-3E70BF5C949A}"/>
                </a:ext>
              </a:extLst>
            </p:cNvPr>
            <p:cNvCxnSpPr>
              <a:cxnSpLocks/>
              <a:stCxn id="111" idx="4"/>
            </p:cNvCxnSpPr>
            <p:nvPr/>
          </p:nvCxnSpPr>
          <p:spPr>
            <a:xfrm>
              <a:off x="10744332" y="6718904"/>
              <a:ext cx="0" cy="1200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1D1FB1B-5054-40DC-A3D9-ABFB239C39AF}"/>
                </a:ext>
              </a:extLst>
            </p:cNvPr>
            <p:cNvCxnSpPr>
              <a:cxnSpLocks/>
              <a:stCxn id="111" idx="6"/>
              <a:endCxn id="112" idx="2"/>
            </p:cNvCxnSpPr>
            <p:nvPr userDrawn="1"/>
          </p:nvCxnSpPr>
          <p:spPr>
            <a:xfrm flipH="1">
              <a:off x="9492624" y="6664040"/>
              <a:ext cx="1196844" cy="1523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9D02FDBA-28CA-871A-8869-05C41F2B167F}"/>
                </a:ext>
              </a:extLst>
            </p:cNvPr>
            <p:cNvCxnSpPr>
              <a:cxnSpLocks/>
              <a:stCxn id="112" idx="6"/>
              <a:endCxn id="113" idx="3"/>
            </p:cNvCxnSpPr>
            <p:nvPr userDrawn="1"/>
          </p:nvCxnSpPr>
          <p:spPr>
            <a:xfrm flipH="1" flipV="1">
              <a:off x="8468776" y="6643886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D8597793-F232-9CF4-1D45-12B4E8924B24}"/>
                </a:ext>
              </a:extLst>
            </p:cNvPr>
            <p:cNvCxnSpPr>
              <a:cxnSpLocks/>
              <a:stCxn id="114" idx="2"/>
              <a:endCxn id="113" idx="6"/>
            </p:cNvCxnSpPr>
            <p:nvPr userDrawn="1"/>
          </p:nvCxnSpPr>
          <p:spPr>
            <a:xfrm>
              <a:off x="7663196" y="6422811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BAF56016-ABC1-3A87-8690-74CB4BD2ED16}"/>
                </a:ext>
              </a:extLst>
            </p:cNvPr>
            <p:cNvCxnSpPr>
              <a:cxnSpLocks/>
              <a:endCxn id="113" idx="5"/>
            </p:cNvCxnSpPr>
            <p:nvPr userDrawn="1"/>
          </p:nvCxnSpPr>
          <p:spPr>
            <a:xfrm flipV="1">
              <a:off x="8000541" y="6643886"/>
              <a:ext cx="345583" cy="2409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1059C08-0363-B42F-8024-E936A084E2E1}"/>
                </a:ext>
              </a:extLst>
            </p:cNvPr>
            <p:cNvCxnSpPr>
              <a:cxnSpLocks/>
              <a:endCxn id="113" idx="4"/>
            </p:cNvCxnSpPr>
            <p:nvPr userDrawn="1"/>
          </p:nvCxnSpPr>
          <p:spPr>
            <a:xfrm flipH="1" flipV="1">
              <a:off x="8407450" y="6669288"/>
              <a:ext cx="86728" cy="2052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485B385A-C86B-ED8F-74F1-7A5481E8EE8F}"/>
                </a:ext>
              </a:extLst>
            </p:cNvPr>
            <p:cNvCxnSpPr>
              <a:cxnSpLocks/>
              <a:endCxn id="114" idx="4"/>
            </p:cNvCxnSpPr>
            <p:nvPr userDrawn="1"/>
          </p:nvCxnSpPr>
          <p:spPr>
            <a:xfrm flipV="1">
              <a:off x="7491148" y="6477675"/>
              <a:ext cx="117184" cy="366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A30828EC-81A1-D3FB-2C6E-D8F3DDF6CB8C}"/>
                </a:ext>
              </a:extLst>
            </p:cNvPr>
            <p:cNvCxnSpPr>
              <a:cxnSpLocks/>
              <a:stCxn id="117" idx="2"/>
              <a:endCxn id="114" idx="6"/>
            </p:cNvCxnSpPr>
            <p:nvPr userDrawn="1"/>
          </p:nvCxnSpPr>
          <p:spPr>
            <a:xfrm flipV="1">
              <a:off x="6556182" y="6422811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8345D209-6735-3AE3-23E7-538E062BEEE1}"/>
                </a:ext>
              </a:extLst>
            </p:cNvPr>
            <p:cNvCxnSpPr>
              <a:cxnSpLocks/>
              <a:stCxn id="117" idx="4"/>
            </p:cNvCxnSpPr>
            <p:nvPr userDrawn="1"/>
          </p:nvCxnSpPr>
          <p:spPr>
            <a:xfrm>
              <a:off x="6501318" y="6556978"/>
              <a:ext cx="0" cy="2593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F764ADD2-558F-5B72-9349-A1970FEAC5D7}"/>
                </a:ext>
              </a:extLst>
            </p:cNvPr>
            <p:cNvCxnSpPr>
              <a:cxnSpLocks/>
              <a:stCxn id="118" idx="3"/>
            </p:cNvCxnSpPr>
            <p:nvPr userDrawn="1"/>
          </p:nvCxnSpPr>
          <p:spPr>
            <a:xfrm>
              <a:off x="5463185" y="6628696"/>
              <a:ext cx="221877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ADBBC88F-D509-1E0F-D8A1-62A62B112A50}"/>
                </a:ext>
              </a:extLst>
            </p:cNvPr>
            <p:cNvCxnSpPr>
              <a:cxnSpLocks/>
              <a:stCxn id="118" idx="2"/>
              <a:endCxn id="117" idx="6"/>
            </p:cNvCxnSpPr>
            <p:nvPr userDrawn="1"/>
          </p:nvCxnSpPr>
          <p:spPr>
            <a:xfrm flipV="1">
              <a:off x="5487289" y="6502114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2ECC3EC8-BBAE-7B4F-CBB4-EBF4D74968AB}"/>
                </a:ext>
              </a:extLst>
            </p:cNvPr>
            <p:cNvCxnSpPr>
              <a:cxnSpLocks/>
              <a:stCxn id="123" idx="4"/>
              <a:endCxn id="118" idx="0"/>
            </p:cNvCxnSpPr>
            <p:nvPr userDrawn="1"/>
          </p:nvCxnSpPr>
          <p:spPr>
            <a:xfrm>
              <a:off x="5358100" y="5769228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18F9FC00-9619-C995-F9F5-A62415AE3687}"/>
                </a:ext>
              </a:extLst>
            </p:cNvPr>
            <p:cNvCxnSpPr>
              <a:cxnSpLocks/>
              <a:stCxn id="122" idx="3"/>
              <a:endCxn id="118" idx="7"/>
            </p:cNvCxnSpPr>
            <p:nvPr userDrawn="1"/>
          </p:nvCxnSpPr>
          <p:spPr>
            <a:xfrm>
              <a:off x="4191460" y="6035129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279EEBDA-ADE2-44C8-CC93-42D9C5513BF8}"/>
                </a:ext>
              </a:extLst>
            </p:cNvPr>
            <p:cNvCxnSpPr>
              <a:cxnSpLocks/>
              <a:stCxn id="122" idx="2"/>
              <a:endCxn id="123" idx="6"/>
            </p:cNvCxnSpPr>
            <p:nvPr userDrawn="1"/>
          </p:nvCxnSpPr>
          <p:spPr>
            <a:xfrm flipV="1">
              <a:off x="4203939" y="5686932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615EACD9-877E-4C25-A921-69957230B5FE}"/>
                </a:ext>
              </a:extLst>
            </p:cNvPr>
            <p:cNvCxnSpPr>
              <a:cxnSpLocks/>
              <a:stCxn id="122" idx="7"/>
              <a:endCxn id="124" idx="4"/>
            </p:cNvCxnSpPr>
            <p:nvPr userDrawn="1"/>
          </p:nvCxnSpPr>
          <p:spPr>
            <a:xfrm flipH="1" flipV="1">
              <a:off x="3775934" y="5290503"/>
              <a:ext cx="278956" cy="6527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AB25806B-0FC4-96C9-48A7-7E88EFA5E613}"/>
                </a:ext>
              </a:extLst>
            </p:cNvPr>
            <p:cNvCxnSpPr>
              <a:cxnSpLocks/>
              <a:stCxn id="120" idx="1"/>
              <a:endCxn id="124" idx="5"/>
            </p:cNvCxnSpPr>
            <p:nvPr userDrawn="1"/>
          </p:nvCxnSpPr>
          <p:spPr>
            <a:xfrm flipV="1">
              <a:off x="1938333" y="5274434"/>
              <a:ext cx="1798806" cy="8768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7BC2DE9E-F7F1-2E2F-AF2F-FBDEC168E094}"/>
                </a:ext>
              </a:extLst>
            </p:cNvPr>
            <p:cNvCxnSpPr>
              <a:cxnSpLocks/>
              <a:stCxn id="120" idx="0"/>
              <a:endCxn id="121" idx="4"/>
            </p:cNvCxnSpPr>
            <p:nvPr userDrawn="1"/>
          </p:nvCxnSpPr>
          <p:spPr>
            <a:xfrm flipV="1">
              <a:off x="1903467" y="5382784"/>
              <a:ext cx="287279" cy="7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C7DEF816-37F6-C030-61E0-58AFC889275B}"/>
                </a:ext>
              </a:extLst>
            </p:cNvPr>
            <p:cNvCxnSpPr>
              <a:cxnSpLocks/>
              <a:stCxn id="126" idx="0"/>
              <a:endCxn id="125" idx="4"/>
            </p:cNvCxnSpPr>
            <p:nvPr userDrawn="1"/>
          </p:nvCxnSpPr>
          <p:spPr>
            <a:xfrm flipV="1">
              <a:off x="834120" y="5012121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2C9B8FA4-BC74-F7AC-918B-C240B879213E}"/>
                </a:ext>
              </a:extLst>
            </p:cNvPr>
            <p:cNvCxnSpPr>
              <a:cxnSpLocks/>
              <a:endCxn id="125" idx="5"/>
            </p:cNvCxnSpPr>
            <p:nvPr userDrawn="1"/>
          </p:nvCxnSpPr>
          <p:spPr>
            <a:xfrm flipV="1">
              <a:off x="-7510" y="4988017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ECFCDDC5-4EEC-F9FA-4526-A7ACF7062D5F}"/>
                </a:ext>
              </a:extLst>
            </p:cNvPr>
            <p:cNvCxnSpPr>
              <a:cxnSpLocks/>
              <a:endCxn id="126" idx="6"/>
            </p:cNvCxnSpPr>
            <p:nvPr userDrawn="1"/>
          </p:nvCxnSpPr>
          <p:spPr>
            <a:xfrm flipV="1">
              <a:off x="-22050" y="6081913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B28D2782-ABBC-16B8-D840-1E22E4A70B21}"/>
                </a:ext>
              </a:extLst>
            </p:cNvPr>
            <p:cNvCxnSpPr>
              <a:cxnSpLocks/>
              <a:endCxn id="127" idx="6"/>
            </p:cNvCxnSpPr>
            <p:nvPr userDrawn="1"/>
          </p:nvCxnSpPr>
          <p:spPr>
            <a:xfrm>
              <a:off x="-22050" y="6652800"/>
              <a:ext cx="1290108" cy="1932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8E22B61E-A84C-D686-5F07-FD0992084B91}"/>
                </a:ext>
              </a:extLst>
            </p:cNvPr>
            <p:cNvCxnSpPr>
              <a:cxnSpLocks/>
              <a:stCxn id="127" idx="3"/>
              <a:endCxn id="119" idx="6"/>
            </p:cNvCxnSpPr>
            <p:nvPr userDrawn="1"/>
          </p:nvCxnSpPr>
          <p:spPr>
            <a:xfrm flipV="1">
              <a:off x="1361717" y="6851904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B6A4093C-DC5D-25FC-13F8-218389F903F0}"/>
                </a:ext>
              </a:extLst>
            </p:cNvPr>
            <p:cNvCxnSpPr>
              <a:cxnSpLocks/>
              <a:stCxn id="127" idx="1"/>
              <a:endCxn id="120" idx="5"/>
            </p:cNvCxnSpPr>
            <p:nvPr userDrawn="1"/>
          </p:nvCxnSpPr>
          <p:spPr>
            <a:xfrm flipV="1">
              <a:off x="1361717" y="6212084"/>
              <a:ext cx="485252" cy="5951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0872DCDA-445C-24EB-1100-8DB4C9696509}"/>
                </a:ext>
              </a:extLst>
            </p:cNvPr>
            <p:cNvCxnSpPr>
              <a:cxnSpLocks/>
              <a:stCxn id="126" idx="2"/>
              <a:endCxn id="120" idx="6"/>
            </p:cNvCxnSpPr>
            <p:nvPr userDrawn="1"/>
          </p:nvCxnSpPr>
          <p:spPr>
            <a:xfrm>
              <a:off x="916416" y="6081913"/>
              <a:ext cx="922448" cy="889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C9552A14-4ACD-A1E9-E9A6-C11B8F159A1A}"/>
                </a:ext>
              </a:extLst>
            </p:cNvPr>
            <p:cNvCxnSpPr>
              <a:cxnSpLocks/>
              <a:stCxn id="125" idx="3"/>
              <a:endCxn id="120" idx="7"/>
            </p:cNvCxnSpPr>
            <p:nvPr userDrawn="1"/>
          </p:nvCxnSpPr>
          <p:spPr>
            <a:xfrm>
              <a:off x="1065768" y="4988017"/>
              <a:ext cx="796497" cy="1147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375A2FE0-323D-EF1D-4C7B-E5939C8D363C}"/>
                </a:ext>
              </a:extLst>
            </p:cNvPr>
            <p:cNvCxnSpPr>
              <a:cxnSpLocks/>
              <a:stCxn id="125" idx="2"/>
              <a:endCxn id="121" idx="6"/>
            </p:cNvCxnSpPr>
            <p:nvPr userDrawn="1"/>
          </p:nvCxnSpPr>
          <p:spPr>
            <a:xfrm>
              <a:off x="1089872" y="4929825"/>
              <a:ext cx="1038013" cy="3550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4956F28C-FE42-2ADF-881B-A1EB6CEBC8CF}"/>
                </a:ext>
              </a:extLst>
            </p:cNvPr>
            <p:cNvCxnSpPr>
              <a:cxnSpLocks/>
              <a:stCxn id="121" idx="2"/>
              <a:endCxn id="124" idx="6"/>
            </p:cNvCxnSpPr>
            <p:nvPr userDrawn="1"/>
          </p:nvCxnSpPr>
          <p:spPr>
            <a:xfrm flipV="1">
              <a:off x="2288693" y="5235639"/>
              <a:ext cx="1432377" cy="842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78C69089-4839-3EA0-DEC5-C8B25482A433}"/>
                </a:ext>
              </a:extLst>
            </p:cNvPr>
            <p:cNvCxnSpPr>
              <a:cxnSpLocks/>
              <a:stCxn id="120" idx="2"/>
              <a:endCxn id="122" idx="6"/>
            </p:cNvCxnSpPr>
            <p:nvPr userDrawn="1"/>
          </p:nvCxnSpPr>
          <p:spPr>
            <a:xfrm flipV="1">
              <a:off x="1946438" y="6005004"/>
              <a:ext cx="2095973" cy="1875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0F33F540-19CA-863B-222F-AE81E03A1CE6}"/>
                </a:ext>
              </a:extLst>
            </p:cNvPr>
            <p:cNvCxnSpPr>
              <a:cxnSpLocks/>
              <a:stCxn id="119" idx="1"/>
              <a:endCxn id="122" idx="5"/>
            </p:cNvCxnSpPr>
            <p:nvPr userDrawn="1"/>
          </p:nvCxnSpPr>
          <p:spPr>
            <a:xfrm flipV="1">
              <a:off x="3456484" y="6057482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C20BEB74-7705-052D-06F6-8004A055D6E0}"/>
                </a:ext>
              </a:extLst>
            </p:cNvPr>
            <p:cNvCxnSpPr>
              <a:cxnSpLocks/>
              <a:stCxn id="122" idx="4"/>
            </p:cNvCxnSpPr>
            <p:nvPr userDrawn="1"/>
          </p:nvCxnSpPr>
          <p:spPr>
            <a:xfrm>
              <a:off x="4138982" y="6069961"/>
              <a:ext cx="311362" cy="8148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78FDE0D6-5108-5B20-5331-FE457D8BB7AA}"/>
                </a:ext>
              </a:extLst>
            </p:cNvPr>
            <p:cNvCxnSpPr>
              <a:cxnSpLocks/>
              <a:stCxn id="118" idx="5"/>
            </p:cNvCxnSpPr>
            <p:nvPr userDrawn="1"/>
          </p:nvCxnSpPr>
          <p:spPr>
            <a:xfrm flipH="1">
              <a:off x="5105400" y="6628696"/>
              <a:ext cx="241401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6834D948-2D83-74D4-5859-B362791B6CA5}"/>
                </a:ext>
              </a:extLst>
            </p:cNvPr>
            <p:cNvCxnSpPr>
              <a:cxnSpLocks/>
              <a:stCxn id="119" idx="7"/>
              <a:endCxn id="120" idx="3"/>
            </p:cNvCxnSpPr>
            <p:nvPr userDrawn="1"/>
          </p:nvCxnSpPr>
          <p:spPr>
            <a:xfrm flipH="1" flipV="1">
              <a:off x="1923037" y="6227380"/>
              <a:ext cx="1417063" cy="5663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97BCC60-8294-59B8-5BF6-C2926A6031ED}"/>
                </a:ext>
              </a:extLst>
            </p:cNvPr>
            <p:cNvCxnSpPr>
              <a:cxnSpLocks/>
              <a:stCxn id="117" idx="7"/>
              <a:endCxn id="123" idx="3"/>
            </p:cNvCxnSpPr>
            <p:nvPr userDrawn="1"/>
          </p:nvCxnSpPr>
          <p:spPr>
            <a:xfrm flipH="1" flipV="1">
              <a:off x="5416292" y="5745124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59208ACF-F88C-CB2F-9F73-AED907A0CC8A}"/>
                </a:ext>
              </a:extLst>
            </p:cNvPr>
            <p:cNvCxnSpPr>
              <a:cxnSpLocks/>
              <a:stCxn id="127" idx="7"/>
              <a:endCxn id="126" idx="4"/>
            </p:cNvCxnSpPr>
            <p:nvPr userDrawn="1"/>
          </p:nvCxnSpPr>
          <p:spPr>
            <a:xfrm flipH="1" flipV="1">
              <a:off x="834120" y="6164209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AB8F41CB-492A-8455-2E66-151330318557}"/>
                </a:ext>
              </a:extLst>
            </p:cNvPr>
            <p:cNvSpPr/>
            <p:nvPr userDrawn="1"/>
          </p:nvSpPr>
          <p:spPr>
            <a:xfrm rot="1036530" flipH="1">
              <a:off x="10022988" y="54210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91DD74D0-E9A3-0398-98A1-A98766F7AA16}"/>
                </a:ext>
              </a:extLst>
            </p:cNvPr>
            <p:cNvSpPr/>
            <p:nvPr userDrawn="1"/>
          </p:nvSpPr>
          <p:spPr>
            <a:xfrm flipH="1">
              <a:off x="10002262" y="603425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1AD700E6-5772-2B81-DB24-9795386F4768}"/>
                </a:ext>
              </a:extLst>
            </p:cNvPr>
            <p:cNvSpPr/>
            <p:nvPr userDrawn="1"/>
          </p:nvSpPr>
          <p:spPr>
            <a:xfrm flipH="1">
              <a:off x="11005911" y="589290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97A1E98C-6907-376B-B3F6-E10C6F827DEF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689468" y="660917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1B162BFB-0F3B-A141-5D2E-E93B2147149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328032" y="673408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89FC4B90-2665-24B0-F952-F5EBC581672F}"/>
                </a:ext>
              </a:extLst>
            </p:cNvPr>
            <p:cNvSpPr/>
            <p:nvPr userDrawn="1"/>
          </p:nvSpPr>
          <p:spPr>
            <a:xfrm flipH="1">
              <a:off x="8320722" y="649583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DDDDAB30-CF23-5354-1190-6C87D879E67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7553468" y="63679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DB7BF3D0-EED8-AD67-0F43-CC639F78CE60}"/>
                </a:ext>
              </a:extLst>
            </p:cNvPr>
            <p:cNvSpPr/>
            <p:nvPr userDrawn="1"/>
          </p:nvSpPr>
          <p:spPr>
            <a:xfrm flipH="1">
              <a:off x="7409382" y="58887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8C2DC3B6-FCE7-79B8-A304-8D9345C95F0E}"/>
                </a:ext>
              </a:extLst>
            </p:cNvPr>
            <p:cNvSpPr/>
            <p:nvPr userDrawn="1"/>
          </p:nvSpPr>
          <p:spPr>
            <a:xfrm flipH="1">
              <a:off x="6428137" y="55352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A373A117-232F-5BCE-78F2-B4C8B65E454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446454" y="644725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6FD98091-8595-9DF6-DB0B-0D0ED4AAAA0A}"/>
                </a:ext>
              </a:extLst>
            </p:cNvPr>
            <p:cNvSpPr/>
            <p:nvPr userDrawn="1"/>
          </p:nvSpPr>
          <p:spPr>
            <a:xfrm flipH="1">
              <a:off x="5322697" y="64882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5EDA7287-26F5-EC02-6389-7016A21AD1A9}"/>
                </a:ext>
              </a:extLst>
            </p:cNvPr>
            <p:cNvSpPr/>
            <p:nvPr userDrawn="1"/>
          </p:nvSpPr>
          <p:spPr>
            <a:xfrm flipH="1">
              <a:off x="3315996" y="67696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B92E170E-E962-4423-5E07-0A41B590462D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1837787" y="612683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08FC6EFE-03A3-4B65-B352-3FF2893A4E9D}"/>
                </a:ext>
              </a:extLst>
            </p:cNvPr>
            <p:cNvSpPr/>
            <p:nvPr userDrawn="1"/>
          </p:nvSpPr>
          <p:spPr>
            <a:xfrm rot="738506" flipH="1">
              <a:off x="2125993" y="522008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5696D984-364B-F549-7094-4B00B2425AC8}"/>
                </a:ext>
              </a:extLst>
            </p:cNvPr>
            <p:cNvSpPr/>
            <p:nvPr userDrawn="1"/>
          </p:nvSpPr>
          <p:spPr>
            <a:xfrm rot="20935587" flipH="1">
              <a:off x="4040879" y="590690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82EF9AE7-B4D5-4309-58BC-4C6490DC1B7A}"/>
                </a:ext>
              </a:extLst>
            </p:cNvPr>
            <p:cNvSpPr/>
            <p:nvPr userDrawn="1"/>
          </p:nvSpPr>
          <p:spPr>
            <a:xfrm flipH="1">
              <a:off x="5275804" y="560463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4D5537F6-5267-378B-5CC3-0C7BEA8A8C6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3721070" y="518077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BBF7F65F-14E4-83D0-DD91-6E1DC2A59F3E}"/>
                </a:ext>
              </a:extLst>
            </p:cNvPr>
            <p:cNvSpPr/>
            <p:nvPr userDrawn="1"/>
          </p:nvSpPr>
          <p:spPr>
            <a:xfrm flipH="1">
              <a:off x="925280" y="484752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1213ABB8-6737-724B-998D-6470AC50094B}"/>
                </a:ext>
              </a:extLst>
            </p:cNvPr>
            <p:cNvSpPr/>
            <p:nvPr userDrawn="1"/>
          </p:nvSpPr>
          <p:spPr>
            <a:xfrm flipH="1">
              <a:off x="751824" y="5999617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057E60D8-AA37-7B5D-53EE-093CC222BAD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268058" y="679115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2155AAFF-B6C1-1ACB-E67A-7D7369B8524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52816" y="6195820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9BD63E4F-88E1-5F45-3B72-FB4DB570251C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456952" y="56495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2F43EC3A-95BC-5870-E1CE-072D818D654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27767" y="568012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EBA77609-0F4C-F76A-4629-A1AF90235E74}"/>
                </a:ext>
              </a:extLst>
            </p:cNvPr>
            <p:cNvCxnSpPr>
              <a:cxnSpLocks/>
              <a:stCxn id="130" idx="2"/>
              <a:endCxn id="109" idx="7"/>
            </p:cNvCxnSpPr>
            <p:nvPr userDrawn="1"/>
          </p:nvCxnSpPr>
          <p:spPr>
            <a:xfrm>
              <a:off x="9337495" y="5734988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3BC11FD5-02B2-DDB9-572F-189714EA98D2}"/>
                </a:ext>
              </a:extLst>
            </p:cNvPr>
            <p:cNvCxnSpPr>
              <a:cxnSpLocks/>
              <a:stCxn id="110" idx="4"/>
              <a:endCxn id="111" idx="1"/>
            </p:cNvCxnSpPr>
            <p:nvPr userDrawn="1"/>
          </p:nvCxnSpPr>
          <p:spPr>
            <a:xfrm flipH="1">
              <a:off x="10783127" y="6057496"/>
              <a:ext cx="305080" cy="567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B3948291-0DEE-343E-4029-A9888C31937F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764435" y="657215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FD2335F6-55E8-EF1B-3F0B-4716EC35A780}"/>
                </a:ext>
              </a:extLst>
            </p:cNvPr>
            <p:cNvCxnSpPr>
              <a:cxnSpLocks/>
              <a:stCxn id="133" idx="3"/>
            </p:cNvCxnSpPr>
            <p:nvPr userDrawn="1"/>
          </p:nvCxnSpPr>
          <p:spPr>
            <a:xfrm>
              <a:off x="11858094" y="6665815"/>
              <a:ext cx="16069" cy="208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8AB9A876-D81E-2BA8-75A1-659FB4971560}"/>
                </a:ext>
              </a:extLst>
            </p:cNvPr>
            <p:cNvCxnSpPr>
              <a:cxnSpLocks/>
              <a:stCxn id="133" idx="2"/>
            </p:cNvCxnSpPr>
            <p:nvPr userDrawn="1"/>
          </p:nvCxnSpPr>
          <p:spPr>
            <a:xfrm>
              <a:off x="11874163" y="6627020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8E4604F5-82BB-3168-D3DC-6EA9972A43DE}"/>
                </a:ext>
              </a:extLst>
            </p:cNvPr>
            <p:cNvCxnSpPr>
              <a:cxnSpLocks/>
              <a:stCxn id="133" idx="1"/>
            </p:cNvCxnSpPr>
            <p:nvPr userDrawn="1"/>
          </p:nvCxnSpPr>
          <p:spPr>
            <a:xfrm flipV="1">
              <a:off x="11858094" y="6223496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6AA218C6-1CCC-E4A6-EDCE-626F65E70B14}"/>
                </a:ext>
              </a:extLst>
            </p:cNvPr>
            <p:cNvCxnSpPr>
              <a:cxnSpLocks/>
              <a:endCxn id="110" idx="2"/>
            </p:cNvCxnSpPr>
            <p:nvPr userDrawn="1"/>
          </p:nvCxnSpPr>
          <p:spPr>
            <a:xfrm flipH="1">
              <a:off x="11170503" y="5844859"/>
              <a:ext cx="992111" cy="1303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62B0B213-5212-0E06-ACFB-CD9ED7737A69}"/>
                </a:ext>
              </a:extLst>
            </p:cNvPr>
            <p:cNvCxnSpPr>
              <a:cxnSpLocks/>
              <a:endCxn id="117" idx="3"/>
            </p:cNvCxnSpPr>
            <p:nvPr/>
          </p:nvCxnSpPr>
          <p:spPr>
            <a:xfrm flipH="1" flipV="1">
              <a:off x="6540113" y="6540909"/>
              <a:ext cx="329191" cy="2754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0157890E-8331-108E-B053-A289F2E51E58}"/>
                </a:ext>
              </a:extLst>
            </p:cNvPr>
            <p:cNvCxnSpPr>
              <a:cxnSpLocks/>
              <a:stCxn id="121" idx="7"/>
              <a:endCxn id="33" idx="1"/>
            </p:cNvCxnSpPr>
            <p:nvPr/>
          </p:nvCxnSpPr>
          <p:spPr>
            <a:xfrm flipH="1" flipV="1">
              <a:off x="1448480" y="3777502"/>
              <a:ext cx="715360" cy="1455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0" name="Picture 139">
            <a:extLst>
              <a:ext uri="{FF2B5EF4-FFF2-40B4-BE49-F238E27FC236}">
                <a16:creationId xmlns:a16="http://schemas.microsoft.com/office/drawing/2014/main" id="{11F2C2A7-0D4F-5E3F-3B71-AB30EA82B5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114" t="22113" r="5744" b="11251"/>
          <a:stretch/>
        </p:blipFill>
        <p:spPr bwMode="auto">
          <a:xfrm>
            <a:off x="466816" y="996834"/>
            <a:ext cx="6549904" cy="3141386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F402F397-DB17-4809-F3BA-B83E4F2F4D18}"/>
              </a:ext>
            </a:extLst>
          </p:cNvPr>
          <p:cNvSpPr/>
          <p:nvPr/>
        </p:nvSpPr>
        <p:spPr>
          <a:xfrm>
            <a:off x="7260582" y="1025817"/>
            <a:ext cx="4456932" cy="222481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800"/>
              </a:spcAft>
            </a:pP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telah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modifikasi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telah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fit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layak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dikarenakan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udah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memenuhi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yang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dibantu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oleh </a:t>
            </a:r>
            <a:r>
              <a:rPr lang="en-ID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modification indices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(M.I)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pada software.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43" name="Picture 142">
            <a:extLst>
              <a:ext uri="{FF2B5EF4-FFF2-40B4-BE49-F238E27FC236}">
                <a16:creationId xmlns:a16="http://schemas.microsoft.com/office/drawing/2014/main" id="{6E33B7F6-78F5-71C1-822B-FD1FBB7B3A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189" t="51834" r="41310" b="34500"/>
          <a:stretch/>
        </p:blipFill>
        <p:spPr>
          <a:xfrm>
            <a:off x="2985656" y="4170206"/>
            <a:ext cx="4069169" cy="1548679"/>
          </a:xfrm>
          <a:prstGeom prst="rect">
            <a:avLst/>
          </a:prstGeom>
        </p:spPr>
      </p:pic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DAB4B96C-EA19-DEC7-43DC-8A9CA7467FFD}"/>
              </a:ext>
            </a:extLst>
          </p:cNvPr>
          <p:cNvSpPr/>
          <p:nvPr/>
        </p:nvSpPr>
        <p:spPr>
          <a:xfrm>
            <a:off x="7240054" y="3363377"/>
            <a:ext cx="4456932" cy="222481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800"/>
              </a:spcAft>
            </a:pP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Standarized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Regression Weight </a:t>
            </a:r>
          </a:p>
          <a:p>
            <a:pPr algn="just">
              <a:spcAft>
                <a:spcPts val="800"/>
              </a:spcAft>
            </a:pP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 loading factor yang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terletak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kolom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estimasi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yang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memiliki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tertinggi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X2.2 0,814. dan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terendah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X2.3 0529. </a:t>
            </a:r>
            <a:endParaRPr lang="en-US" dirty="0">
              <a:solidFill>
                <a:schemeClr val="bg1"/>
              </a:solidFill>
            </a:endParaRPr>
          </a:p>
          <a:p>
            <a:pPr algn="just">
              <a:spcAft>
                <a:spcPts val="800"/>
              </a:spcAft>
            </a:pP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42" name="Picture 141">
            <a:extLst>
              <a:ext uri="{FF2B5EF4-FFF2-40B4-BE49-F238E27FC236}">
                <a16:creationId xmlns:a16="http://schemas.microsoft.com/office/drawing/2014/main" id="{E6EC1731-B12C-0ABC-89F5-FC7A2A4584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528" y="43720"/>
            <a:ext cx="890161" cy="89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61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ABD3B6E-DA9E-61EF-39F0-4873F3D1E459}"/>
              </a:ext>
            </a:extLst>
          </p:cNvPr>
          <p:cNvGrpSpPr/>
          <p:nvPr/>
        </p:nvGrpSpPr>
        <p:grpSpPr>
          <a:xfrm>
            <a:off x="-59977" y="-40231"/>
            <a:ext cx="12274028" cy="6974431"/>
            <a:chOff x="-59977" y="-40231"/>
            <a:chExt cx="12274028" cy="6974431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DF4C69FB-0EF2-C296-23D4-F4B8533EF9E0}"/>
                </a:ext>
              </a:extLst>
            </p:cNvPr>
            <p:cNvCxnSpPr>
              <a:cxnSpLocks/>
              <a:stCxn id="34" idx="2"/>
              <a:endCxn id="37" idx="6"/>
            </p:cNvCxnSpPr>
            <p:nvPr userDrawn="1"/>
          </p:nvCxnSpPr>
          <p:spPr>
            <a:xfrm rot="16200000" flipH="1">
              <a:off x="555831" y="1352378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E4C9CD54-4B62-0B30-C5BE-92699048ABBE}"/>
                </a:ext>
              </a:extLst>
            </p:cNvPr>
            <p:cNvCxnSpPr>
              <a:cxnSpLocks/>
              <a:stCxn id="39" idx="5"/>
              <a:endCxn id="34" idx="1"/>
            </p:cNvCxnSpPr>
            <p:nvPr userDrawn="1"/>
          </p:nvCxnSpPr>
          <p:spPr>
            <a:xfrm rot="16200000" flipV="1">
              <a:off x="830450" y="1113684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6962D699-33BA-8AA8-3CE7-1B9455392FE7}"/>
                </a:ext>
              </a:extLst>
            </p:cNvPr>
            <p:cNvCxnSpPr>
              <a:cxnSpLocks/>
              <a:stCxn id="34" idx="0"/>
              <a:endCxn id="38" idx="4"/>
            </p:cNvCxnSpPr>
            <p:nvPr userDrawn="1"/>
          </p:nvCxnSpPr>
          <p:spPr>
            <a:xfrm rot="16200000" flipH="1">
              <a:off x="1185760" y="722450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872AEA7E-4818-B725-9AEF-59014F22209F}"/>
                </a:ext>
              </a:extLst>
            </p:cNvPr>
            <p:cNvCxnSpPr>
              <a:cxnSpLocks/>
              <a:stCxn id="39" idx="3"/>
              <a:endCxn id="37" idx="0"/>
            </p:cNvCxnSpPr>
            <p:nvPr userDrawn="1"/>
          </p:nvCxnSpPr>
          <p:spPr>
            <a:xfrm rot="16200000" flipH="1" flipV="1">
              <a:off x="1373844" y="1748354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EAF13F0-B161-CC60-36C8-D51386C1A5A8}"/>
                </a:ext>
              </a:extLst>
            </p:cNvPr>
            <p:cNvCxnSpPr>
              <a:cxnSpLocks/>
              <a:stCxn id="34" idx="7"/>
              <a:endCxn id="36" idx="3"/>
            </p:cNvCxnSpPr>
            <p:nvPr userDrawn="1"/>
          </p:nvCxnSpPr>
          <p:spPr>
            <a:xfrm flipV="1">
              <a:off x="844254" y="100257"/>
              <a:ext cx="738257" cy="8769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AD3DE18-85A0-7DDB-981A-0D4A3795A4AF}"/>
                </a:ext>
              </a:extLst>
            </p:cNvPr>
            <p:cNvCxnSpPr>
              <a:cxnSpLocks/>
              <a:stCxn id="33" idx="3"/>
            </p:cNvCxnSpPr>
            <p:nvPr userDrawn="1"/>
          </p:nvCxnSpPr>
          <p:spPr>
            <a:xfrm flipH="1">
              <a:off x="-15325" y="2099623"/>
              <a:ext cx="506244" cy="3742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AAC3A74-9C0A-2E13-BDF9-F60EF55D8F04}"/>
                </a:ext>
              </a:extLst>
            </p:cNvPr>
            <p:cNvCxnSpPr>
              <a:cxnSpLocks/>
              <a:stCxn id="39" idx="6"/>
              <a:endCxn id="38" idx="2"/>
            </p:cNvCxnSpPr>
            <p:nvPr userDrawn="1"/>
          </p:nvCxnSpPr>
          <p:spPr>
            <a:xfrm rot="16200000">
              <a:off x="1315253" y="151303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4C813F8-E67B-6CAA-B537-F0659F094A16}"/>
                </a:ext>
              </a:extLst>
            </p:cNvPr>
            <p:cNvCxnSpPr>
              <a:cxnSpLocks/>
              <a:stCxn id="33" idx="0"/>
              <a:endCxn id="37" idx="4"/>
            </p:cNvCxnSpPr>
            <p:nvPr userDrawn="1"/>
          </p:nvCxnSpPr>
          <p:spPr>
            <a:xfrm rot="16200000">
              <a:off x="780634" y="1816989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910B7C4-E65D-1538-7164-1CA5BF5BDC71}"/>
                </a:ext>
              </a:extLst>
            </p:cNvPr>
            <p:cNvCxnSpPr>
              <a:cxnSpLocks/>
              <a:stCxn id="38" idx="6"/>
              <a:endCxn id="36" idx="2"/>
            </p:cNvCxnSpPr>
            <p:nvPr userDrawn="1"/>
          </p:nvCxnSpPr>
          <p:spPr>
            <a:xfrm flipH="1" flipV="1">
              <a:off x="1640703" y="124361"/>
              <a:ext cx="20390" cy="9636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B47285-65C4-3D78-8537-143EC644F2D0}"/>
                </a:ext>
              </a:extLst>
            </p:cNvPr>
            <p:cNvCxnSpPr>
              <a:cxnSpLocks/>
              <a:stCxn id="35" idx="7"/>
              <a:endCxn id="36" idx="4"/>
            </p:cNvCxnSpPr>
            <p:nvPr userDrawn="1"/>
          </p:nvCxnSpPr>
          <p:spPr>
            <a:xfrm flipV="1">
              <a:off x="981472" y="42065"/>
              <a:ext cx="576935" cy="15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6A86571-0C98-8FF0-140C-F915FCBBC125}"/>
                </a:ext>
              </a:extLst>
            </p:cNvPr>
            <p:cNvCxnSpPr>
              <a:cxnSpLocks/>
              <a:stCxn id="37" idx="2"/>
              <a:endCxn id="30" idx="6"/>
            </p:cNvCxnSpPr>
            <p:nvPr userDrawn="1"/>
          </p:nvCxnSpPr>
          <p:spPr>
            <a:xfrm rot="16200000" flipH="1">
              <a:off x="873513" y="226237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E2477A1-6260-97D3-C15C-42C016846334}"/>
                </a:ext>
              </a:extLst>
            </p:cNvPr>
            <p:cNvCxnSpPr>
              <a:cxnSpLocks/>
              <a:stCxn id="33" idx="1"/>
              <a:endCxn id="30" idx="5"/>
            </p:cNvCxnSpPr>
            <p:nvPr userDrawn="1"/>
          </p:nvCxnSpPr>
          <p:spPr>
            <a:xfrm rot="16200000" flipH="1">
              <a:off x="615671" y="209125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45AD5F9-C66A-ED7D-6B8F-3164859600CE}"/>
                </a:ext>
              </a:extLst>
            </p:cNvPr>
            <p:cNvCxnSpPr>
              <a:cxnSpLocks/>
              <a:stCxn id="32" idx="7"/>
              <a:endCxn id="30" idx="3"/>
            </p:cNvCxnSpPr>
            <p:nvPr userDrawn="1"/>
          </p:nvCxnSpPr>
          <p:spPr>
            <a:xfrm rot="16200000">
              <a:off x="636477" y="2789935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0BA7B44-9599-E38D-3600-4E52F5A0F342}"/>
                </a:ext>
              </a:extLst>
            </p:cNvPr>
            <p:cNvCxnSpPr>
              <a:cxnSpLocks/>
              <a:stCxn id="31" idx="6"/>
              <a:endCxn id="30" idx="2"/>
            </p:cNvCxnSpPr>
            <p:nvPr userDrawn="1"/>
          </p:nvCxnSpPr>
          <p:spPr>
            <a:xfrm rot="16200000" flipV="1">
              <a:off x="902302" y="3149028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A115556-AF6E-54AA-75E2-30EC73F61EFB}"/>
                </a:ext>
              </a:extLst>
            </p:cNvPr>
            <p:cNvCxnSpPr>
              <a:cxnSpLocks/>
              <a:stCxn id="42" idx="7"/>
              <a:endCxn id="31" idx="3"/>
            </p:cNvCxnSpPr>
            <p:nvPr userDrawn="1"/>
          </p:nvCxnSpPr>
          <p:spPr>
            <a:xfrm flipV="1">
              <a:off x="697273" y="3777502"/>
              <a:ext cx="634823" cy="6262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3E91284-CE58-E5FA-7367-FED7E315E426}"/>
                </a:ext>
              </a:extLst>
            </p:cNvPr>
            <p:cNvCxnSpPr>
              <a:cxnSpLocks/>
              <a:stCxn id="42" idx="6"/>
              <a:endCxn id="32" idx="2"/>
            </p:cNvCxnSpPr>
            <p:nvPr userDrawn="1"/>
          </p:nvCxnSpPr>
          <p:spPr>
            <a:xfrm flipH="1" flipV="1">
              <a:off x="606198" y="3430299"/>
              <a:ext cx="52280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6CB8F2B-A166-A91D-43E3-0D552DAC01D5}"/>
                </a:ext>
              </a:extLst>
            </p:cNvPr>
            <p:cNvCxnSpPr>
              <a:cxnSpLocks/>
              <a:stCxn id="42" idx="5"/>
            </p:cNvCxnSpPr>
            <p:nvPr userDrawn="1"/>
          </p:nvCxnSpPr>
          <p:spPr>
            <a:xfrm rot="16200000" flipV="1">
              <a:off x="-7707" y="3776326"/>
              <a:ext cx="610001" cy="644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BAEDDF1-F76C-009D-9D6C-E393C99E1C5A}"/>
                </a:ext>
              </a:extLst>
            </p:cNvPr>
            <p:cNvCxnSpPr>
              <a:cxnSpLocks/>
              <a:stCxn id="32" idx="4"/>
            </p:cNvCxnSpPr>
            <p:nvPr userDrawn="1"/>
          </p:nvCxnSpPr>
          <p:spPr>
            <a:xfrm flipH="1">
              <a:off x="-25097" y="3375435"/>
              <a:ext cx="576431" cy="387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81BD358-8782-67AA-101F-1712FD7C272B}"/>
                </a:ext>
              </a:extLst>
            </p:cNvPr>
            <p:cNvCxnSpPr>
              <a:cxnSpLocks/>
              <a:stCxn id="32" idx="5"/>
            </p:cNvCxnSpPr>
            <p:nvPr userDrawn="1"/>
          </p:nvCxnSpPr>
          <p:spPr>
            <a:xfrm flipH="1" flipV="1">
              <a:off x="7160" y="2559642"/>
              <a:ext cx="560243" cy="7769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14E6D58-F9DF-E0B0-C4C1-922C234409ED}"/>
                </a:ext>
              </a:extLst>
            </p:cNvPr>
            <p:cNvCxnSpPr>
              <a:cxnSpLocks/>
              <a:stCxn id="33" idx="5"/>
            </p:cNvCxnSpPr>
            <p:nvPr userDrawn="1"/>
          </p:nvCxnSpPr>
          <p:spPr>
            <a:xfrm flipH="1" flipV="1">
              <a:off x="-25097" y="1663708"/>
              <a:ext cx="516016" cy="3195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A10D41B-10DE-2E61-97BD-A2013137052B}"/>
                </a:ext>
              </a:extLst>
            </p:cNvPr>
            <p:cNvCxnSpPr>
              <a:cxnSpLocks/>
              <a:stCxn id="32" idx="6"/>
              <a:endCxn id="33" idx="2"/>
            </p:cNvCxnSpPr>
            <p:nvPr userDrawn="1"/>
          </p:nvCxnSpPr>
          <p:spPr>
            <a:xfrm rot="16200000" flipV="1">
              <a:off x="-20767" y="2693606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BBE3E3F-7E9B-AC03-DD26-978062135DD9}"/>
                </a:ext>
              </a:extLst>
            </p:cNvPr>
            <p:cNvCxnSpPr>
              <a:cxnSpLocks/>
              <a:stCxn id="33" idx="6"/>
              <a:endCxn id="34" idx="3"/>
            </p:cNvCxnSpPr>
            <p:nvPr userDrawn="1"/>
          </p:nvCxnSpPr>
          <p:spPr>
            <a:xfrm rot="16200000">
              <a:off x="205729" y="1443262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0F9C0A1B-C9A8-F728-9938-9A23777F0F3B}"/>
                </a:ext>
              </a:extLst>
            </p:cNvPr>
            <p:cNvCxnSpPr>
              <a:cxnSpLocks/>
              <a:stCxn id="35" idx="2"/>
              <a:endCxn id="34" idx="6"/>
            </p:cNvCxnSpPr>
            <p:nvPr userDrawn="1"/>
          </p:nvCxnSpPr>
          <p:spPr>
            <a:xfrm rot="16200000" flipH="1" flipV="1">
              <a:off x="534040" y="543188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A7FA0245-12D1-8534-50F6-BFF5A603EB19}"/>
                </a:ext>
              </a:extLst>
            </p:cNvPr>
            <p:cNvCxnSpPr>
              <a:cxnSpLocks/>
              <a:stCxn id="47" idx="0"/>
              <a:endCxn id="34" idx="5"/>
            </p:cNvCxnSpPr>
            <p:nvPr userDrawn="1"/>
          </p:nvCxnSpPr>
          <p:spPr>
            <a:xfrm>
              <a:off x="-9087" y="91571"/>
              <a:ext cx="730689" cy="8856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FDD4B17-6C87-6C29-FAA1-30241EA5FDAF}"/>
                </a:ext>
              </a:extLst>
            </p:cNvPr>
            <p:cNvCxnSpPr>
              <a:cxnSpLocks/>
              <a:endCxn id="34" idx="4"/>
            </p:cNvCxnSpPr>
            <p:nvPr userDrawn="1"/>
          </p:nvCxnSpPr>
          <p:spPr>
            <a:xfrm flipV="1">
              <a:off x="-15325" y="1038553"/>
              <a:ext cx="711525" cy="1926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81E5B209-4CD1-3E17-300B-6CD7339B1D28}"/>
                </a:ext>
              </a:extLst>
            </p:cNvPr>
            <p:cNvCxnSpPr>
              <a:cxnSpLocks/>
              <a:stCxn id="47" idx="2"/>
              <a:endCxn id="35" idx="4"/>
            </p:cNvCxnSpPr>
            <p:nvPr userDrawn="1"/>
          </p:nvCxnSpPr>
          <p:spPr>
            <a:xfrm>
              <a:off x="-8578" y="36819"/>
              <a:ext cx="896391" cy="2026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4F80732-1012-A004-F5C5-4B712EBE7268}"/>
                </a:ext>
              </a:extLst>
            </p:cNvPr>
            <p:cNvCxnSpPr>
              <a:cxnSpLocks/>
              <a:endCxn id="35" idx="6"/>
            </p:cNvCxnSpPr>
            <p:nvPr/>
          </p:nvCxnSpPr>
          <p:spPr>
            <a:xfrm>
              <a:off x="894990" y="2"/>
              <a:ext cx="47687" cy="1845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DFED0610-53E8-FE51-905D-B3C62CD662DF}"/>
                </a:ext>
              </a:extLst>
            </p:cNvPr>
            <p:cNvSpPr/>
            <p:nvPr userDrawn="1"/>
          </p:nvSpPr>
          <p:spPr>
            <a:xfrm rot="16200000" flipV="1">
              <a:off x="1157780" y="263336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AE1BA94-A93F-05AA-D076-420461D4E9A1}"/>
                </a:ext>
              </a:extLst>
            </p:cNvPr>
            <p:cNvSpPr/>
            <p:nvPr userDrawn="1"/>
          </p:nvSpPr>
          <p:spPr>
            <a:xfrm rot="16200000" flipV="1">
              <a:off x="1307992" y="363701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96BFBA57-DB90-0916-B5CE-16C6380B9548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551334" y="3320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EF806D9-475C-C840-E4AB-0F26F8B083A0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466815" y="195913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3AF902D-DD92-3312-6698-65E993F517E9}"/>
                </a:ext>
              </a:extLst>
            </p:cNvPr>
            <p:cNvSpPr/>
            <p:nvPr userDrawn="1"/>
          </p:nvSpPr>
          <p:spPr>
            <a:xfrm rot="16200000" flipV="1">
              <a:off x="696200" y="95182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1267A509-0F20-B63C-E176-C1B4A1937713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887813" y="184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97CF7801-ED1B-FC0A-9AEE-7AE59BDF0A75}"/>
                </a:ext>
              </a:extLst>
            </p:cNvPr>
            <p:cNvSpPr/>
            <p:nvPr userDrawn="1"/>
          </p:nvSpPr>
          <p:spPr>
            <a:xfrm rot="16200000" flipV="1">
              <a:off x="1558407" y="-4023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B8B80D09-C180-CA7F-6FCB-ABC94BB8E735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005076" y="188391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6B27BE13-D115-91B3-791D-505A8056C6DC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606229" y="10880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91F29A4-8B8D-E531-BB05-6A2075216DF3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575636" y="185887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272244B-0D98-72B8-FAF5-E0C715EDB857}"/>
                </a:ext>
              </a:extLst>
            </p:cNvPr>
            <p:cNvCxnSpPr>
              <a:cxnSpLocks/>
              <a:stCxn id="39" idx="2"/>
              <a:endCxn id="30" idx="7"/>
            </p:cNvCxnSpPr>
            <p:nvPr userDrawn="1"/>
          </p:nvCxnSpPr>
          <p:spPr>
            <a:xfrm rot="16200000" flipH="1" flipV="1">
              <a:off x="1123083" y="2151350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5020C84-F674-3480-98B0-BA063E3A0D2F}"/>
                </a:ext>
              </a:extLst>
            </p:cNvPr>
            <p:cNvCxnSpPr>
              <a:cxnSpLocks/>
              <a:stCxn id="31" idx="4"/>
              <a:endCxn id="32" idx="1"/>
            </p:cNvCxnSpPr>
            <p:nvPr userDrawn="1"/>
          </p:nvCxnSpPr>
          <p:spPr>
            <a:xfrm rot="16200000" flipV="1">
              <a:off x="823953" y="323527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6319CDD8-EEDC-3ADA-DC92-68D2FDA8F12C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03614" y="43876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A447F517-5FD2-12D9-8012-6109425AEFF2}"/>
                </a:ext>
              </a:extLst>
            </p:cNvPr>
            <p:cNvCxnSpPr>
              <a:cxnSpLocks/>
              <a:stCxn id="42" idx="3"/>
            </p:cNvCxnSpPr>
            <p:nvPr userDrawn="1"/>
          </p:nvCxnSpPr>
          <p:spPr>
            <a:xfrm rot="16200000" flipH="1" flipV="1">
              <a:off x="139599" y="4326383"/>
              <a:ext cx="325161" cy="635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B3B2FD95-6D59-572D-A0EC-8DA103989EC9}"/>
                </a:ext>
              </a:extLst>
            </p:cNvPr>
            <p:cNvCxnSpPr>
              <a:cxnSpLocks/>
              <a:stCxn id="42" idx="2"/>
            </p:cNvCxnSpPr>
            <p:nvPr userDrawn="1"/>
          </p:nvCxnSpPr>
          <p:spPr>
            <a:xfrm flipH="1">
              <a:off x="-25097" y="4497375"/>
              <a:ext cx="683575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5EE617B5-F621-6DE5-C50A-32220586BBD1}"/>
                </a:ext>
              </a:extLst>
            </p:cNvPr>
            <p:cNvCxnSpPr>
              <a:cxnSpLocks/>
              <a:stCxn id="42" idx="1"/>
              <a:endCxn id="123" idx="7"/>
            </p:cNvCxnSpPr>
            <p:nvPr userDrawn="1"/>
          </p:nvCxnSpPr>
          <p:spPr>
            <a:xfrm>
              <a:off x="697273" y="4481306"/>
              <a:ext cx="252111" cy="3903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E69131D6-01E6-3FF1-1132-7E1EE0200C58}"/>
                </a:ext>
              </a:extLst>
            </p:cNvPr>
            <p:cNvCxnSpPr>
              <a:cxnSpLocks/>
              <a:stCxn id="123" idx="0"/>
              <a:endCxn id="31" idx="2"/>
            </p:cNvCxnSpPr>
            <p:nvPr userDrawn="1"/>
          </p:nvCxnSpPr>
          <p:spPr>
            <a:xfrm flipV="1">
              <a:off x="1007576" y="3801606"/>
              <a:ext cx="382712" cy="10459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Chord 46">
              <a:extLst>
                <a:ext uri="{FF2B5EF4-FFF2-40B4-BE49-F238E27FC236}">
                  <a16:creationId xmlns:a16="http://schemas.microsoft.com/office/drawing/2014/main" id="{9A6B057D-4C17-DFA4-79CE-38561EAD5837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-59977" y="-18013"/>
              <a:ext cx="109728" cy="109728"/>
            </a:xfrm>
            <a:prstGeom prst="chord">
              <a:avLst>
                <a:gd name="adj1" fmla="val 10550803"/>
                <a:gd name="adj2" fmla="val 18531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0C5041AF-4ABC-F1F5-039E-6C0F312308B1}"/>
                </a:ext>
              </a:extLst>
            </p:cNvPr>
            <p:cNvCxnSpPr>
              <a:cxnSpLocks/>
              <a:stCxn id="108" idx="7"/>
              <a:endCxn id="106" idx="2"/>
            </p:cNvCxnSpPr>
            <p:nvPr userDrawn="1"/>
          </p:nvCxnSpPr>
          <p:spPr>
            <a:xfrm flipH="1" flipV="1">
              <a:off x="10183867" y="5527791"/>
              <a:ext cx="846148" cy="3892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FFC98C5F-E6B8-0C8E-8E47-AEC57E83A7FE}"/>
                </a:ext>
              </a:extLst>
            </p:cNvPr>
            <p:cNvCxnSpPr>
              <a:cxnSpLocks/>
              <a:stCxn id="106" idx="5"/>
              <a:endCxn id="128" idx="1"/>
            </p:cNvCxnSpPr>
            <p:nvPr userDrawn="1"/>
          </p:nvCxnSpPr>
          <p:spPr>
            <a:xfrm flipH="1">
              <a:off x="9321426" y="5541638"/>
              <a:ext cx="711010" cy="1545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035EF5C2-D8D1-4272-2A01-677A7FAB7A71}"/>
                </a:ext>
              </a:extLst>
            </p:cNvPr>
            <p:cNvCxnSpPr>
              <a:cxnSpLocks/>
              <a:stCxn id="111" idx="2"/>
              <a:endCxn id="126" idx="6"/>
            </p:cNvCxnSpPr>
            <p:nvPr userDrawn="1"/>
          </p:nvCxnSpPr>
          <p:spPr>
            <a:xfrm flipV="1">
              <a:off x="8494178" y="6278116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2F29EC8-B337-C412-9A97-00D106E90DD8}"/>
                </a:ext>
              </a:extLst>
            </p:cNvPr>
            <p:cNvCxnSpPr>
              <a:cxnSpLocks/>
              <a:stCxn id="128" idx="5"/>
              <a:endCxn id="111" idx="1"/>
            </p:cNvCxnSpPr>
            <p:nvPr userDrawn="1"/>
          </p:nvCxnSpPr>
          <p:spPr>
            <a:xfrm flipH="1">
              <a:off x="8468776" y="5773783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D431F42-DD0F-87C0-1E12-826DBCE64D1A}"/>
                </a:ext>
              </a:extLst>
            </p:cNvPr>
            <p:cNvCxnSpPr>
              <a:cxnSpLocks/>
              <a:stCxn id="111" idx="0"/>
              <a:endCxn id="127" idx="4"/>
            </p:cNvCxnSpPr>
            <p:nvPr userDrawn="1"/>
          </p:nvCxnSpPr>
          <p:spPr>
            <a:xfrm flipV="1">
              <a:off x="8407450" y="5759259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623DF299-87E7-7A62-31A1-AA5BC2FFAFB4}"/>
                </a:ext>
              </a:extLst>
            </p:cNvPr>
            <p:cNvCxnSpPr>
              <a:cxnSpLocks/>
              <a:stCxn id="128" idx="3"/>
              <a:endCxn id="126" idx="0"/>
            </p:cNvCxnSpPr>
            <p:nvPr userDrawn="1"/>
          </p:nvCxnSpPr>
          <p:spPr>
            <a:xfrm>
              <a:off x="9321426" y="5773783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0910648E-532C-76A8-4E53-F8142CE5BDCC}"/>
                </a:ext>
              </a:extLst>
            </p:cNvPr>
            <p:cNvCxnSpPr>
              <a:cxnSpLocks/>
              <a:stCxn id="111" idx="7"/>
              <a:endCxn id="113" idx="3"/>
            </p:cNvCxnSpPr>
            <p:nvPr userDrawn="1"/>
          </p:nvCxnSpPr>
          <p:spPr>
            <a:xfrm flipH="1" flipV="1">
              <a:off x="7549870" y="6029283"/>
              <a:ext cx="796254" cy="4919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C936E54-9D65-41CA-C288-BCEC331862F8}"/>
                </a:ext>
              </a:extLst>
            </p:cNvPr>
            <p:cNvCxnSpPr>
              <a:cxnSpLocks/>
              <a:stCxn id="128" idx="6"/>
              <a:endCxn id="127" idx="2"/>
            </p:cNvCxnSpPr>
            <p:nvPr userDrawn="1"/>
          </p:nvCxnSpPr>
          <p:spPr>
            <a:xfrm flipH="1" flipV="1">
              <a:off x="8566680" y="5704395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FD5EDC3D-48AD-CF1D-5B7D-286D4BC4C067}"/>
                </a:ext>
              </a:extLst>
            </p:cNvPr>
            <p:cNvCxnSpPr>
              <a:cxnSpLocks/>
              <a:stCxn id="110" idx="0"/>
              <a:endCxn id="126" idx="4"/>
            </p:cNvCxnSpPr>
            <p:nvPr userDrawn="1"/>
          </p:nvCxnSpPr>
          <p:spPr>
            <a:xfrm flipH="1" flipV="1">
              <a:off x="9335112" y="6360412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7535CA99-245F-9D11-20D1-0D2CA186493E}"/>
                </a:ext>
              </a:extLst>
            </p:cNvPr>
            <p:cNvCxnSpPr>
              <a:cxnSpLocks/>
              <a:stCxn id="127" idx="6"/>
              <a:endCxn id="113" idx="2"/>
            </p:cNvCxnSpPr>
            <p:nvPr userDrawn="1"/>
          </p:nvCxnSpPr>
          <p:spPr>
            <a:xfrm flipH="1">
              <a:off x="7573974" y="5704395"/>
              <a:ext cx="882978" cy="2666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2C3323DC-B7E7-2393-970B-150E76A06383}"/>
                </a:ext>
              </a:extLst>
            </p:cNvPr>
            <p:cNvCxnSpPr>
              <a:cxnSpLocks/>
              <a:stCxn id="112" idx="7"/>
              <a:endCxn id="113" idx="4"/>
            </p:cNvCxnSpPr>
            <p:nvPr userDrawn="1"/>
          </p:nvCxnSpPr>
          <p:spPr>
            <a:xfrm flipH="1" flipV="1">
              <a:off x="7491678" y="6053387"/>
              <a:ext cx="77859" cy="3306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8AB525A9-9128-DD36-BCBF-0F84A6047087}"/>
                </a:ext>
              </a:extLst>
            </p:cNvPr>
            <p:cNvCxnSpPr>
              <a:cxnSpLocks/>
              <a:stCxn id="115" idx="1"/>
              <a:endCxn id="113" idx="5"/>
            </p:cNvCxnSpPr>
            <p:nvPr userDrawn="1"/>
          </p:nvCxnSpPr>
          <p:spPr>
            <a:xfrm flipV="1">
              <a:off x="6540113" y="6029283"/>
              <a:ext cx="893373" cy="4340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4E7D6669-15DE-1450-FB3D-1EE5E7AD8D2F}"/>
                </a:ext>
              </a:extLst>
            </p:cNvPr>
            <p:cNvCxnSpPr>
              <a:cxnSpLocks/>
              <a:stCxn id="115" idx="0"/>
              <a:endCxn id="114" idx="4"/>
            </p:cNvCxnSpPr>
            <p:nvPr userDrawn="1"/>
          </p:nvCxnSpPr>
          <p:spPr>
            <a:xfrm flipV="1">
              <a:off x="6501318" y="5699848"/>
              <a:ext cx="9115" cy="7474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4A73D8A4-4954-B1C8-AD15-A4266B1C6CBD}"/>
                </a:ext>
              </a:extLst>
            </p:cNvPr>
            <p:cNvCxnSpPr>
              <a:cxnSpLocks/>
              <a:stCxn id="114" idx="2"/>
              <a:endCxn id="113" idx="6"/>
            </p:cNvCxnSpPr>
            <p:nvPr userDrawn="1"/>
          </p:nvCxnSpPr>
          <p:spPr>
            <a:xfrm>
              <a:off x="6592729" y="5617552"/>
              <a:ext cx="816653" cy="353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5E21D1DD-CBDA-5C02-F388-555B5DC4A0B9}"/>
                </a:ext>
              </a:extLst>
            </p:cNvPr>
            <p:cNvCxnSpPr>
              <a:cxnSpLocks/>
              <a:stCxn id="114" idx="6"/>
              <a:endCxn id="121" idx="2"/>
            </p:cNvCxnSpPr>
            <p:nvPr userDrawn="1"/>
          </p:nvCxnSpPr>
          <p:spPr>
            <a:xfrm flipH="1">
              <a:off x="5440396" y="5617552"/>
              <a:ext cx="987741" cy="6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6558CB0C-F9AB-8A87-1893-2731158872F2}"/>
                </a:ext>
              </a:extLst>
            </p:cNvPr>
            <p:cNvCxnSpPr>
              <a:cxnSpLocks/>
              <a:stCxn id="121" idx="7"/>
              <a:endCxn id="122" idx="3"/>
            </p:cNvCxnSpPr>
            <p:nvPr userDrawn="1"/>
          </p:nvCxnSpPr>
          <p:spPr>
            <a:xfrm flipH="1" flipV="1">
              <a:off x="3814729" y="5274434"/>
              <a:ext cx="1485179" cy="3543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ECF80746-CB27-CE91-9B78-DB0BDB5EC8E9}"/>
                </a:ext>
              </a:extLst>
            </p:cNvPr>
            <p:cNvCxnSpPr>
              <a:cxnSpLocks/>
              <a:stCxn id="107" idx="0"/>
              <a:endCxn id="106" idx="3"/>
            </p:cNvCxnSpPr>
            <p:nvPr userDrawn="1"/>
          </p:nvCxnSpPr>
          <p:spPr>
            <a:xfrm flipH="1" flipV="1">
              <a:off x="10088990" y="5576200"/>
              <a:ext cx="54580" cy="4580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358A3E38-3179-0D12-5390-2B6B833A0970}"/>
                </a:ext>
              </a:extLst>
            </p:cNvPr>
            <p:cNvCxnSpPr>
              <a:cxnSpLocks/>
              <a:stCxn id="126" idx="2"/>
              <a:endCxn id="107" idx="6"/>
            </p:cNvCxnSpPr>
            <p:nvPr userDrawn="1"/>
          </p:nvCxnSpPr>
          <p:spPr>
            <a:xfrm flipV="1">
              <a:off x="9417408" y="612098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7C292345-68AE-A18D-DDF9-EAAC3592F159}"/>
                </a:ext>
              </a:extLst>
            </p:cNvPr>
            <p:cNvCxnSpPr>
              <a:cxnSpLocks/>
              <a:stCxn id="110" idx="1"/>
              <a:endCxn id="107" idx="5"/>
            </p:cNvCxnSpPr>
            <p:nvPr userDrawn="1"/>
          </p:nvCxnSpPr>
          <p:spPr>
            <a:xfrm flipV="1">
              <a:off x="9468520" y="618230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5CB9640E-9117-1C5E-34C7-17F87C7D1500}"/>
                </a:ext>
              </a:extLst>
            </p:cNvPr>
            <p:cNvCxnSpPr>
              <a:cxnSpLocks/>
              <a:stCxn id="109" idx="7"/>
              <a:endCxn id="107" idx="3"/>
            </p:cNvCxnSpPr>
            <p:nvPr userDrawn="1"/>
          </p:nvCxnSpPr>
          <p:spPr>
            <a:xfrm flipH="1" flipV="1">
              <a:off x="10150316" y="6182306"/>
              <a:ext cx="555221" cy="4429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0680D573-AE7F-4873-60BE-DAE719DAB458}"/>
                </a:ext>
              </a:extLst>
            </p:cNvPr>
            <p:cNvCxnSpPr>
              <a:cxnSpLocks/>
              <a:stCxn id="108" idx="6"/>
              <a:endCxn id="107" idx="2"/>
            </p:cNvCxnSpPr>
            <p:nvPr userDrawn="1"/>
          </p:nvCxnSpPr>
          <p:spPr>
            <a:xfrm flipH="1">
              <a:off x="10175718" y="5975200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24CC963E-1AF1-03DD-34A6-14D9ED4F6EB0}"/>
                </a:ext>
              </a:extLst>
            </p:cNvPr>
            <p:cNvCxnSpPr>
              <a:cxnSpLocks/>
              <a:stCxn id="131" idx="7"/>
              <a:endCxn id="108" idx="3"/>
            </p:cNvCxnSpPr>
            <p:nvPr userDrawn="1"/>
          </p:nvCxnSpPr>
          <p:spPr>
            <a:xfrm flipH="1" flipV="1">
              <a:off x="11146399" y="6033392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646F1738-9240-ACC6-1DF8-4C4F0F75C2C3}"/>
                </a:ext>
              </a:extLst>
            </p:cNvPr>
            <p:cNvCxnSpPr>
              <a:cxnSpLocks/>
              <a:stCxn id="131" idx="6"/>
              <a:endCxn id="109" idx="2"/>
            </p:cNvCxnSpPr>
            <p:nvPr userDrawn="1"/>
          </p:nvCxnSpPr>
          <p:spPr>
            <a:xfrm flipH="1">
              <a:off x="10799196" y="6627020"/>
              <a:ext cx="965239" cy="37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1C280181-02DB-3DAE-50C8-75EE3BFD0D6E}"/>
                </a:ext>
              </a:extLst>
            </p:cNvPr>
            <p:cNvCxnSpPr>
              <a:cxnSpLocks/>
              <a:stCxn id="131" idx="5"/>
            </p:cNvCxnSpPr>
            <p:nvPr userDrawn="1"/>
          </p:nvCxnSpPr>
          <p:spPr>
            <a:xfrm flipH="1">
              <a:off x="11620500" y="6665815"/>
              <a:ext cx="160004" cy="1505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96C3801-28EC-630F-A7E8-D29783F66BA1}"/>
                </a:ext>
              </a:extLst>
            </p:cNvPr>
            <p:cNvCxnSpPr>
              <a:cxnSpLocks/>
              <a:stCxn id="109" idx="4"/>
            </p:cNvCxnSpPr>
            <p:nvPr/>
          </p:nvCxnSpPr>
          <p:spPr>
            <a:xfrm>
              <a:off x="10744332" y="6718904"/>
              <a:ext cx="0" cy="1200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A4390E60-5275-64AB-A972-7DD5B0A2F87C}"/>
                </a:ext>
              </a:extLst>
            </p:cNvPr>
            <p:cNvCxnSpPr>
              <a:cxnSpLocks/>
              <a:stCxn id="109" idx="6"/>
              <a:endCxn id="110" idx="2"/>
            </p:cNvCxnSpPr>
            <p:nvPr userDrawn="1"/>
          </p:nvCxnSpPr>
          <p:spPr>
            <a:xfrm flipH="1">
              <a:off x="9492624" y="6664040"/>
              <a:ext cx="1196844" cy="1523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139B0438-89AE-DBB1-1221-9A236B8D8277}"/>
                </a:ext>
              </a:extLst>
            </p:cNvPr>
            <p:cNvCxnSpPr>
              <a:cxnSpLocks/>
              <a:stCxn id="110" idx="6"/>
              <a:endCxn id="111" idx="3"/>
            </p:cNvCxnSpPr>
            <p:nvPr userDrawn="1"/>
          </p:nvCxnSpPr>
          <p:spPr>
            <a:xfrm flipH="1" flipV="1">
              <a:off x="8468776" y="6643886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F47D1B92-5407-6E0D-EA48-BBFCEB62C002}"/>
                </a:ext>
              </a:extLst>
            </p:cNvPr>
            <p:cNvCxnSpPr>
              <a:cxnSpLocks/>
              <a:stCxn id="112" idx="2"/>
              <a:endCxn id="111" idx="6"/>
            </p:cNvCxnSpPr>
            <p:nvPr userDrawn="1"/>
          </p:nvCxnSpPr>
          <p:spPr>
            <a:xfrm>
              <a:off x="7663196" y="6422811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46E6E20E-D87A-28BA-81AB-75DBB84BE545}"/>
                </a:ext>
              </a:extLst>
            </p:cNvPr>
            <p:cNvCxnSpPr>
              <a:cxnSpLocks/>
              <a:endCxn id="111" idx="5"/>
            </p:cNvCxnSpPr>
            <p:nvPr userDrawn="1"/>
          </p:nvCxnSpPr>
          <p:spPr>
            <a:xfrm flipV="1">
              <a:off x="8000541" y="6643886"/>
              <a:ext cx="345583" cy="2409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2FB8A959-3008-358F-601B-6F6E993CF673}"/>
                </a:ext>
              </a:extLst>
            </p:cNvPr>
            <p:cNvCxnSpPr>
              <a:cxnSpLocks/>
              <a:endCxn id="111" idx="4"/>
            </p:cNvCxnSpPr>
            <p:nvPr userDrawn="1"/>
          </p:nvCxnSpPr>
          <p:spPr>
            <a:xfrm flipH="1" flipV="1">
              <a:off x="8407450" y="6669288"/>
              <a:ext cx="86728" cy="2052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DB29114F-824B-2915-F0D8-EA9A8EC91AF5}"/>
                </a:ext>
              </a:extLst>
            </p:cNvPr>
            <p:cNvCxnSpPr>
              <a:cxnSpLocks/>
              <a:endCxn id="112" idx="4"/>
            </p:cNvCxnSpPr>
            <p:nvPr userDrawn="1"/>
          </p:nvCxnSpPr>
          <p:spPr>
            <a:xfrm flipV="1">
              <a:off x="7491148" y="6477675"/>
              <a:ext cx="117184" cy="366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75C56CED-360D-F6DD-3840-046234137088}"/>
                </a:ext>
              </a:extLst>
            </p:cNvPr>
            <p:cNvCxnSpPr>
              <a:cxnSpLocks/>
              <a:stCxn id="115" idx="2"/>
              <a:endCxn id="112" idx="6"/>
            </p:cNvCxnSpPr>
            <p:nvPr userDrawn="1"/>
          </p:nvCxnSpPr>
          <p:spPr>
            <a:xfrm flipV="1">
              <a:off x="6556182" y="6422811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8A6AEAA4-BB52-23C5-95B4-1B489B6F44B3}"/>
                </a:ext>
              </a:extLst>
            </p:cNvPr>
            <p:cNvCxnSpPr>
              <a:cxnSpLocks/>
              <a:stCxn id="115" idx="4"/>
            </p:cNvCxnSpPr>
            <p:nvPr userDrawn="1"/>
          </p:nvCxnSpPr>
          <p:spPr>
            <a:xfrm>
              <a:off x="6501318" y="6556978"/>
              <a:ext cx="0" cy="2593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1E132D11-188B-B1B1-D866-DAE2884530E9}"/>
                </a:ext>
              </a:extLst>
            </p:cNvPr>
            <p:cNvCxnSpPr>
              <a:cxnSpLocks/>
              <a:stCxn id="116" idx="3"/>
            </p:cNvCxnSpPr>
            <p:nvPr userDrawn="1"/>
          </p:nvCxnSpPr>
          <p:spPr>
            <a:xfrm>
              <a:off x="5463185" y="6628696"/>
              <a:ext cx="221877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47919220-0746-9459-A8E0-866D01119540}"/>
                </a:ext>
              </a:extLst>
            </p:cNvPr>
            <p:cNvCxnSpPr>
              <a:cxnSpLocks/>
              <a:stCxn id="116" idx="2"/>
              <a:endCxn id="115" idx="6"/>
            </p:cNvCxnSpPr>
            <p:nvPr userDrawn="1"/>
          </p:nvCxnSpPr>
          <p:spPr>
            <a:xfrm flipV="1">
              <a:off x="5487289" y="6502114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692B32E5-AAFC-9062-5138-CBE9991A9114}"/>
                </a:ext>
              </a:extLst>
            </p:cNvPr>
            <p:cNvCxnSpPr>
              <a:cxnSpLocks/>
              <a:stCxn id="121" idx="4"/>
              <a:endCxn id="116" idx="0"/>
            </p:cNvCxnSpPr>
            <p:nvPr userDrawn="1"/>
          </p:nvCxnSpPr>
          <p:spPr>
            <a:xfrm>
              <a:off x="5358100" y="5769228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456CEAF9-8B3C-02D3-A9B2-9E8FEFE9BE4F}"/>
                </a:ext>
              </a:extLst>
            </p:cNvPr>
            <p:cNvCxnSpPr>
              <a:cxnSpLocks/>
              <a:stCxn id="120" idx="3"/>
              <a:endCxn id="116" idx="7"/>
            </p:cNvCxnSpPr>
            <p:nvPr userDrawn="1"/>
          </p:nvCxnSpPr>
          <p:spPr>
            <a:xfrm>
              <a:off x="4191460" y="6035129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E11DAFCE-B932-1592-F01F-229667B79031}"/>
                </a:ext>
              </a:extLst>
            </p:cNvPr>
            <p:cNvCxnSpPr>
              <a:cxnSpLocks/>
              <a:stCxn id="120" idx="2"/>
              <a:endCxn id="121" idx="6"/>
            </p:cNvCxnSpPr>
            <p:nvPr userDrawn="1"/>
          </p:nvCxnSpPr>
          <p:spPr>
            <a:xfrm flipV="1">
              <a:off x="4203939" y="5686932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88973160-2E51-6F29-210E-116E1E7F5356}"/>
                </a:ext>
              </a:extLst>
            </p:cNvPr>
            <p:cNvCxnSpPr>
              <a:cxnSpLocks/>
              <a:stCxn id="120" idx="7"/>
              <a:endCxn id="122" idx="4"/>
            </p:cNvCxnSpPr>
            <p:nvPr userDrawn="1"/>
          </p:nvCxnSpPr>
          <p:spPr>
            <a:xfrm flipH="1" flipV="1">
              <a:off x="3775934" y="5290503"/>
              <a:ext cx="278956" cy="6527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9EC9D5C1-0DF4-5C18-CD59-6B07AE611458}"/>
                </a:ext>
              </a:extLst>
            </p:cNvPr>
            <p:cNvCxnSpPr>
              <a:cxnSpLocks/>
              <a:stCxn id="118" idx="1"/>
              <a:endCxn id="122" idx="5"/>
            </p:cNvCxnSpPr>
            <p:nvPr userDrawn="1"/>
          </p:nvCxnSpPr>
          <p:spPr>
            <a:xfrm flipV="1">
              <a:off x="1938333" y="5274434"/>
              <a:ext cx="1798806" cy="8768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033BDC30-C2FB-EED0-FDC6-E2CD824EA823}"/>
                </a:ext>
              </a:extLst>
            </p:cNvPr>
            <p:cNvCxnSpPr>
              <a:cxnSpLocks/>
              <a:stCxn id="118" idx="0"/>
              <a:endCxn id="119" idx="4"/>
            </p:cNvCxnSpPr>
            <p:nvPr userDrawn="1"/>
          </p:nvCxnSpPr>
          <p:spPr>
            <a:xfrm flipV="1">
              <a:off x="1903467" y="5382784"/>
              <a:ext cx="287279" cy="7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3D71B7E5-4B7D-71A3-E2D4-EC286F92A5B8}"/>
                </a:ext>
              </a:extLst>
            </p:cNvPr>
            <p:cNvCxnSpPr>
              <a:cxnSpLocks/>
              <a:stCxn id="124" idx="0"/>
              <a:endCxn id="123" idx="4"/>
            </p:cNvCxnSpPr>
            <p:nvPr userDrawn="1"/>
          </p:nvCxnSpPr>
          <p:spPr>
            <a:xfrm flipV="1">
              <a:off x="834120" y="5012121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DAF905A6-CA08-08F5-B4A5-6C7EAE2C5CE9}"/>
                </a:ext>
              </a:extLst>
            </p:cNvPr>
            <p:cNvCxnSpPr>
              <a:cxnSpLocks/>
              <a:endCxn id="123" idx="5"/>
            </p:cNvCxnSpPr>
            <p:nvPr userDrawn="1"/>
          </p:nvCxnSpPr>
          <p:spPr>
            <a:xfrm flipV="1">
              <a:off x="-7510" y="4988017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B16413CC-C5E1-E016-A52C-7629B11394DC}"/>
                </a:ext>
              </a:extLst>
            </p:cNvPr>
            <p:cNvCxnSpPr>
              <a:cxnSpLocks/>
              <a:endCxn id="124" idx="6"/>
            </p:cNvCxnSpPr>
            <p:nvPr userDrawn="1"/>
          </p:nvCxnSpPr>
          <p:spPr>
            <a:xfrm flipV="1">
              <a:off x="-22050" y="6081913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8B8A0E4E-F15B-C113-4151-EE74F2F6DC6D}"/>
                </a:ext>
              </a:extLst>
            </p:cNvPr>
            <p:cNvCxnSpPr>
              <a:cxnSpLocks/>
              <a:endCxn id="125" idx="6"/>
            </p:cNvCxnSpPr>
            <p:nvPr userDrawn="1"/>
          </p:nvCxnSpPr>
          <p:spPr>
            <a:xfrm>
              <a:off x="-22050" y="6652800"/>
              <a:ext cx="1290108" cy="1932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47EBDB04-B314-7A95-1F6B-20876B9B31C4}"/>
                </a:ext>
              </a:extLst>
            </p:cNvPr>
            <p:cNvCxnSpPr>
              <a:cxnSpLocks/>
              <a:stCxn id="125" idx="3"/>
              <a:endCxn id="117" idx="6"/>
            </p:cNvCxnSpPr>
            <p:nvPr userDrawn="1"/>
          </p:nvCxnSpPr>
          <p:spPr>
            <a:xfrm flipV="1">
              <a:off x="1361717" y="6851904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8699C175-3E54-B47B-9F30-78B555329D12}"/>
                </a:ext>
              </a:extLst>
            </p:cNvPr>
            <p:cNvCxnSpPr>
              <a:cxnSpLocks/>
              <a:stCxn id="125" idx="1"/>
              <a:endCxn id="118" idx="5"/>
            </p:cNvCxnSpPr>
            <p:nvPr userDrawn="1"/>
          </p:nvCxnSpPr>
          <p:spPr>
            <a:xfrm flipV="1">
              <a:off x="1361717" y="6212084"/>
              <a:ext cx="485252" cy="5951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85FCA688-2DE5-0B2B-7716-F9AE74DE8E04}"/>
                </a:ext>
              </a:extLst>
            </p:cNvPr>
            <p:cNvCxnSpPr>
              <a:cxnSpLocks/>
              <a:stCxn id="124" idx="2"/>
              <a:endCxn id="118" idx="6"/>
            </p:cNvCxnSpPr>
            <p:nvPr userDrawn="1"/>
          </p:nvCxnSpPr>
          <p:spPr>
            <a:xfrm>
              <a:off x="916416" y="6081913"/>
              <a:ext cx="922448" cy="889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979CA79D-D1F5-3996-459E-1DC18BD53D86}"/>
                </a:ext>
              </a:extLst>
            </p:cNvPr>
            <p:cNvCxnSpPr>
              <a:cxnSpLocks/>
              <a:stCxn id="123" idx="3"/>
              <a:endCxn id="118" idx="7"/>
            </p:cNvCxnSpPr>
            <p:nvPr userDrawn="1"/>
          </p:nvCxnSpPr>
          <p:spPr>
            <a:xfrm>
              <a:off x="1065768" y="4988017"/>
              <a:ext cx="796497" cy="1147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25DDE92C-EEDA-295C-D8FE-CACFBD9B344A}"/>
                </a:ext>
              </a:extLst>
            </p:cNvPr>
            <p:cNvCxnSpPr>
              <a:cxnSpLocks/>
              <a:stCxn id="123" idx="2"/>
              <a:endCxn id="119" idx="6"/>
            </p:cNvCxnSpPr>
            <p:nvPr userDrawn="1"/>
          </p:nvCxnSpPr>
          <p:spPr>
            <a:xfrm>
              <a:off x="1089872" y="4929825"/>
              <a:ext cx="1038013" cy="3550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6B018159-E9D4-FF03-FF76-6BBF2B48EF18}"/>
                </a:ext>
              </a:extLst>
            </p:cNvPr>
            <p:cNvCxnSpPr>
              <a:cxnSpLocks/>
              <a:stCxn id="119" idx="2"/>
              <a:endCxn id="122" idx="6"/>
            </p:cNvCxnSpPr>
            <p:nvPr userDrawn="1"/>
          </p:nvCxnSpPr>
          <p:spPr>
            <a:xfrm flipV="1">
              <a:off x="2288693" y="5235639"/>
              <a:ext cx="1432377" cy="842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22619F1F-EDF0-DAFD-8F0C-B11427BA4862}"/>
                </a:ext>
              </a:extLst>
            </p:cNvPr>
            <p:cNvCxnSpPr>
              <a:cxnSpLocks/>
              <a:stCxn id="118" idx="2"/>
              <a:endCxn id="120" idx="6"/>
            </p:cNvCxnSpPr>
            <p:nvPr userDrawn="1"/>
          </p:nvCxnSpPr>
          <p:spPr>
            <a:xfrm flipV="1">
              <a:off x="1946438" y="6005004"/>
              <a:ext cx="2095973" cy="1875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E660CBE3-2F69-0043-7155-E322626CD9D2}"/>
                </a:ext>
              </a:extLst>
            </p:cNvPr>
            <p:cNvCxnSpPr>
              <a:cxnSpLocks/>
              <a:stCxn id="117" idx="1"/>
              <a:endCxn id="120" idx="5"/>
            </p:cNvCxnSpPr>
            <p:nvPr userDrawn="1"/>
          </p:nvCxnSpPr>
          <p:spPr>
            <a:xfrm flipV="1">
              <a:off x="3456484" y="6057482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39B502BD-4D17-4857-11AD-57CF6F688E86}"/>
                </a:ext>
              </a:extLst>
            </p:cNvPr>
            <p:cNvCxnSpPr>
              <a:cxnSpLocks/>
              <a:stCxn id="120" idx="4"/>
            </p:cNvCxnSpPr>
            <p:nvPr userDrawn="1"/>
          </p:nvCxnSpPr>
          <p:spPr>
            <a:xfrm>
              <a:off x="4138982" y="6069961"/>
              <a:ext cx="311362" cy="8148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5FBD1087-C79F-68C6-EDCD-4A2735EF04A8}"/>
                </a:ext>
              </a:extLst>
            </p:cNvPr>
            <p:cNvCxnSpPr>
              <a:cxnSpLocks/>
              <a:stCxn id="116" idx="5"/>
            </p:cNvCxnSpPr>
            <p:nvPr userDrawn="1"/>
          </p:nvCxnSpPr>
          <p:spPr>
            <a:xfrm flipH="1">
              <a:off x="5105400" y="6628696"/>
              <a:ext cx="241401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F51E4277-A32D-9242-745E-B16DB5CA7DA7}"/>
                </a:ext>
              </a:extLst>
            </p:cNvPr>
            <p:cNvCxnSpPr>
              <a:cxnSpLocks/>
              <a:stCxn id="117" idx="7"/>
              <a:endCxn id="118" idx="3"/>
            </p:cNvCxnSpPr>
            <p:nvPr userDrawn="1"/>
          </p:nvCxnSpPr>
          <p:spPr>
            <a:xfrm flipH="1" flipV="1">
              <a:off x="1923037" y="6227380"/>
              <a:ext cx="1417063" cy="5663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53F90AE3-1B90-68D4-765D-77A572B1A094}"/>
                </a:ext>
              </a:extLst>
            </p:cNvPr>
            <p:cNvCxnSpPr>
              <a:cxnSpLocks/>
              <a:stCxn id="115" idx="7"/>
              <a:endCxn id="121" idx="3"/>
            </p:cNvCxnSpPr>
            <p:nvPr userDrawn="1"/>
          </p:nvCxnSpPr>
          <p:spPr>
            <a:xfrm flipH="1" flipV="1">
              <a:off x="5416292" y="5745124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387F509C-797C-BE41-A13A-EDD75D401658}"/>
                </a:ext>
              </a:extLst>
            </p:cNvPr>
            <p:cNvCxnSpPr>
              <a:cxnSpLocks/>
              <a:stCxn id="125" idx="7"/>
              <a:endCxn id="124" idx="4"/>
            </p:cNvCxnSpPr>
            <p:nvPr userDrawn="1"/>
          </p:nvCxnSpPr>
          <p:spPr>
            <a:xfrm flipH="1" flipV="1">
              <a:off x="834120" y="6164209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DC41A0A3-CECB-E9A4-462D-3D84D7BCC0F1}"/>
                </a:ext>
              </a:extLst>
            </p:cNvPr>
            <p:cNvSpPr/>
            <p:nvPr userDrawn="1"/>
          </p:nvSpPr>
          <p:spPr>
            <a:xfrm rot="1036530" flipH="1">
              <a:off x="10022988" y="54210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5136CBD3-317F-F1A2-C068-A257A9331D0C}"/>
                </a:ext>
              </a:extLst>
            </p:cNvPr>
            <p:cNvSpPr/>
            <p:nvPr userDrawn="1"/>
          </p:nvSpPr>
          <p:spPr>
            <a:xfrm flipH="1">
              <a:off x="10002262" y="603425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7A78528D-E54A-7C63-E0BD-D54655DB1566}"/>
                </a:ext>
              </a:extLst>
            </p:cNvPr>
            <p:cNvSpPr/>
            <p:nvPr userDrawn="1"/>
          </p:nvSpPr>
          <p:spPr>
            <a:xfrm flipH="1">
              <a:off x="11005911" y="589290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700BE0E1-4851-108A-1BBB-F151D91C4822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689468" y="660917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AF7C2713-5DA8-96F5-F5D7-C4F7CE6DD6D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328032" y="673408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FBE082CE-6D6E-C51D-D8EF-A5F3F985A6C4}"/>
                </a:ext>
              </a:extLst>
            </p:cNvPr>
            <p:cNvSpPr/>
            <p:nvPr userDrawn="1"/>
          </p:nvSpPr>
          <p:spPr>
            <a:xfrm flipH="1">
              <a:off x="8320722" y="649583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18C0A5A2-EB49-5F2A-F920-A13159A49D8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7553468" y="63679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2CC16F6B-85E5-606D-296A-20E5487997C6}"/>
                </a:ext>
              </a:extLst>
            </p:cNvPr>
            <p:cNvSpPr/>
            <p:nvPr userDrawn="1"/>
          </p:nvSpPr>
          <p:spPr>
            <a:xfrm flipH="1">
              <a:off x="7409382" y="58887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B3B1A5F2-9926-A8B6-A19A-548B863DE45D}"/>
                </a:ext>
              </a:extLst>
            </p:cNvPr>
            <p:cNvSpPr/>
            <p:nvPr userDrawn="1"/>
          </p:nvSpPr>
          <p:spPr>
            <a:xfrm flipH="1">
              <a:off x="6428137" y="55352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CE0E0E44-0F4D-5041-6A68-32530886A23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446454" y="644725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3CE86D5B-C288-E26B-9BA9-64B19AB3C06F}"/>
                </a:ext>
              </a:extLst>
            </p:cNvPr>
            <p:cNvSpPr/>
            <p:nvPr userDrawn="1"/>
          </p:nvSpPr>
          <p:spPr>
            <a:xfrm flipH="1">
              <a:off x="5322697" y="64882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B8695D5C-A09C-195A-0E62-CEB277FDA29C}"/>
                </a:ext>
              </a:extLst>
            </p:cNvPr>
            <p:cNvSpPr/>
            <p:nvPr userDrawn="1"/>
          </p:nvSpPr>
          <p:spPr>
            <a:xfrm flipH="1">
              <a:off x="3315996" y="67696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05B8D0F3-217F-126C-A4AE-47CB239441AB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1837787" y="612683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867943BC-553E-00DE-1120-1AAF920ADD62}"/>
                </a:ext>
              </a:extLst>
            </p:cNvPr>
            <p:cNvSpPr/>
            <p:nvPr userDrawn="1"/>
          </p:nvSpPr>
          <p:spPr>
            <a:xfrm rot="738506" flipH="1">
              <a:off x="2125993" y="522008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496EB6C2-40B6-676D-7A09-14D9E2876101}"/>
                </a:ext>
              </a:extLst>
            </p:cNvPr>
            <p:cNvSpPr/>
            <p:nvPr userDrawn="1"/>
          </p:nvSpPr>
          <p:spPr>
            <a:xfrm rot="20935587" flipH="1">
              <a:off x="4040879" y="590690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6D2EDDD5-C711-DB0F-096F-BA165F55555C}"/>
                </a:ext>
              </a:extLst>
            </p:cNvPr>
            <p:cNvSpPr/>
            <p:nvPr userDrawn="1"/>
          </p:nvSpPr>
          <p:spPr>
            <a:xfrm flipH="1">
              <a:off x="5275804" y="560463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66098B41-FF13-3A6F-15EE-27617C8701C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3721070" y="518077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C1FB17F6-40A8-E077-D35D-2F195C0FD413}"/>
                </a:ext>
              </a:extLst>
            </p:cNvPr>
            <p:cNvSpPr/>
            <p:nvPr userDrawn="1"/>
          </p:nvSpPr>
          <p:spPr>
            <a:xfrm flipH="1">
              <a:off x="925280" y="484752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93FE0BB9-B5C1-D098-02AB-FCD5CBE0C244}"/>
                </a:ext>
              </a:extLst>
            </p:cNvPr>
            <p:cNvSpPr/>
            <p:nvPr userDrawn="1"/>
          </p:nvSpPr>
          <p:spPr>
            <a:xfrm flipH="1">
              <a:off x="751824" y="5999617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7A818CDD-A84C-FD28-CF93-21ADA553A22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268058" y="679115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B033C046-DBCB-3EF8-D200-2FB19D3D65E5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52816" y="6195820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A09EEFC3-162D-0B6F-C8C5-24EF2F62D2E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456952" y="56495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60CCEDB2-0F81-F876-8AD2-77F1CD5CA46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27767" y="568012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7D53ADD4-4321-6262-27FD-2F66799FE8BE}"/>
                </a:ext>
              </a:extLst>
            </p:cNvPr>
            <p:cNvCxnSpPr>
              <a:cxnSpLocks/>
              <a:stCxn id="128" idx="2"/>
              <a:endCxn id="107" idx="7"/>
            </p:cNvCxnSpPr>
            <p:nvPr userDrawn="1"/>
          </p:nvCxnSpPr>
          <p:spPr>
            <a:xfrm>
              <a:off x="9337495" y="5734988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008EB7D0-5637-A4AB-48A4-EE91F605767A}"/>
                </a:ext>
              </a:extLst>
            </p:cNvPr>
            <p:cNvCxnSpPr>
              <a:cxnSpLocks/>
              <a:stCxn id="108" idx="4"/>
              <a:endCxn id="109" idx="1"/>
            </p:cNvCxnSpPr>
            <p:nvPr userDrawn="1"/>
          </p:nvCxnSpPr>
          <p:spPr>
            <a:xfrm flipH="1">
              <a:off x="10783127" y="6057496"/>
              <a:ext cx="305080" cy="567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6F7704FD-D195-CFF5-9297-AC7C029C5CE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764435" y="657215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17881FA3-C75D-1D68-9FDF-71E2140214B5}"/>
                </a:ext>
              </a:extLst>
            </p:cNvPr>
            <p:cNvCxnSpPr>
              <a:cxnSpLocks/>
              <a:stCxn id="131" idx="3"/>
            </p:cNvCxnSpPr>
            <p:nvPr userDrawn="1"/>
          </p:nvCxnSpPr>
          <p:spPr>
            <a:xfrm>
              <a:off x="11858094" y="6665815"/>
              <a:ext cx="16069" cy="208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671EF57E-1FC9-6937-E6D8-72F0FDA6B93B}"/>
                </a:ext>
              </a:extLst>
            </p:cNvPr>
            <p:cNvCxnSpPr>
              <a:cxnSpLocks/>
              <a:stCxn id="131" idx="2"/>
            </p:cNvCxnSpPr>
            <p:nvPr userDrawn="1"/>
          </p:nvCxnSpPr>
          <p:spPr>
            <a:xfrm>
              <a:off x="11874163" y="6627020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C33F0688-9B14-2EEC-53AA-9FBFF3A9EA36}"/>
                </a:ext>
              </a:extLst>
            </p:cNvPr>
            <p:cNvCxnSpPr>
              <a:cxnSpLocks/>
              <a:stCxn id="131" idx="1"/>
            </p:cNvCxnSpPr>
            <p:nvPr userDrawn="1"/>
          </p:nvCxnSpPr>
          <p:spPr>
            <a:xfrm flipV="1">
              <a:off x="11858094" y="6223496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B90DC4E9-6AC9-442C-073F-747E74B6A439}"/>
                </a:ext>
              </a:extLst>
            </p:cNvPr>
            <p:cNvCxnSpPr>
              <a:cxnSpLocks/>
              <a:endCxn id="108" idx="2"/>
            </p:cNvCxnSpPr>
            <p:nvPr userDrawn="1"/>
          </p:nvCxnSpPr>
          <p:spPr>
            <a:xfrm flipH="1">
              <a:off x="11170503" y="5844859"/>
              <a:ext cx="992111" cy="1303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803C34FF-CAD1-36B7-CF14-8F6E1557BAC8}"/>
                </a:ext>
              </a:extLst>
            </p:cNvPr>
            <p:cNvCxnSpPr>
              <a:cxnSpLocks/>
              <a:endCxn id="115" idx="3"/>
            </p:cNvCxnSpPr>
            <p:nvPr/>
          </p:nvCxnSpPr>
          <p:spPr>
            <a:xfrm flipH="1" flipV="1">
              <a:off x="6540113" y="6540909"/>
              <a:ext cx="329191" cy="2754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F569EC21-FEF7-45AF-1613-9DBD84AA25F2}"/>
                </a:ext>
              </a:extLst>
            </p:cNvPr>
            <p:cNvCxnSpPr>
              <a:cxnSpLocks/>
              <a:stCxn id="119" idx="7"/>
              <a:endCxn id="31" idx="1"/>
            </p:cNvCxnSpPr>
            <p:nvPr/>
          </p:nvCxnSpPr>
          <p:spPr>
            <a:xfrm flipH="1" flipV="1">
              <a:off x="1448480" y="3777502"/>
              <a:ext cx="715360" cy="1455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" name="Rectangle 137">
            <a:extLst>
              <a:ext uri="{FF2B5EF4-FFF2-40B4-BE49-F238E27FC236}">
                <a16:creationId xmlns:a16="http://schemas.microsoft.com/office/drawing/2014/main" id="{4177D5FB-7B52-4D81-9D3C-BA84F733810B}"/>
              </a:ext>
            </a:extLst>
          </p:cNvPr>
          <p:cNvSpPr/>
          <p:nvPr/>
        </p:nvSpPr>
        <p:spPr>
          <a:xfrm>
            <a:off x="2835965" y="280279"/>
            <a:ext cx="6387547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UJI CFA VARIABEL KEPUASAN PENGGUNA</a:t>
            </a:r>
          </a:p>
        </p:txBody>
      </p:sp>
      <p:sp>
        <p:nvSpPr>
          <p:cNvPr id="139" name="Rounded Rectangle 38">
            <a:extLst>
              <a:ext uri="{FF2B5EF4-FFF2-40B4-BE49-F238E27FC236}">
                <a16:creationId xmlns:a16="http://schemas.microsoft.com/office/drawing/2014/main" id="{07CF9DA1-B27F-D14F-B4D8-491F515FC0E1}"/>
              </a:ext>
            </a:extLst>
          </p:cNvPr>
          <p:cNvSpPr/>
          <p:nvPr/>
        </p:nvSpPr>
        <p:spPr>
          <a:xfrm rot="16200000">
            <a:off x="5671094" y="-2659913"/>
            <a:ext cx="696902" cy="6326376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40" name="Picture 139">
            <a:extLst>
              <a:ext uri="{FF2B5EF4-FFF2-40B4-BE49-F238E27FC236}">
                <a16:creationId xmlns:a16="http://schemas.microsoft.com/office/drawing/2014/main" id="{298657A7-0BA5-E987-B107-7914B8D83E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997" t="21932" r="5486" b="13202"/>
          <a:stretch/>
        </p:blipFill>
        <p:spPr bwMode="auto">
          <a:xfrm>
            <a:off x="738652" y="963464"/>
            <a:ext cx="6397679" cy="3038556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2" name="Picture 141">
            <a:extLst>
              <a:ext uri="{FF2B5EF4-FFF2-40B4-BE49-F238E27FC236}">
                <a16:creationId xmlns:a16="http://schemas.microsoft.com/office/drawing/2014/main" id="{555B1E0E-9B85-89E4-B4F6-4F6C394BEA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267" t="32559" r="41534" b="54011"/>
          <a:stretch/>
        </p:blipFill>
        <p:spPr>
          <a:xfrm>
            <a:off x="2952037" y="4115880"/>
            <a:ext cx="4232902" cy="1426586"/>
          </a:xfrm>
          <a:prstGeom prst="rect">
            <a:avLst/>
          </a:prstGeom>
        </p:spPr>
      </p:pic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54C82A54-725F-3E9C-BDCD-344029C7B96F}"/>
              </a:ext>
            </a:extLst>
          </p:cNvPr>
          <p:cNvSpPr/>
          <p:nvPr/>
        </p:nvSpPr>
        <p:spPr>
          <a:xfrm>
            <a:off x="7260582" y="1025817"/>
            <a:ext cx="4456932" cy="222481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800"/>
              </a:spcAft>
            </a:pP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kepuasan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pengguna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telah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memenuhi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syarat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fit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dimana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chi-square 0,958 yang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dibawah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dan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GFI,CFI,TLI dan AGFI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beberapa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telah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fit. Dan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rekomendasi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software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rekomendasi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perbaikan</a:t>
            </a: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69404E56-CB85-7A05-2A95-0D2D8AE2A60A}"/>
              </a:ext>
            </a:extLst>
          </p:cNvPr>
          <p:cNvSpPr/>
          <p:nvPr/>
        </p:nvSpPr>
        <p:spPr>
          <a:xfrm>
            <a:off x="7259254" y="3460464"/>
            <a:ext cx="4456932" cy="222481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800"/>
              </a:spcAft>
            </a:pPr>
            <a:r>
              <a:rPr lang="en-ID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 </a:t>
            </a:r>
            <a:r>
              <a:rPr lang="en-ID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Standarized</a:t>
            </a:r>
            <a:r>
              <a:rPr lang="en-ID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Regression Weights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Variabel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Kepuasan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Pengguna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terbesar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terdapat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pada Y4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dengan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0,768 dan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terendah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Y1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dengan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0,633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41" name="Picture 140">
            <a:extLst>
              <a:ext uri="{FF2B5EF4-FFF2-40B4-BE49-F238E27FC236}">
                <a16:creationId xmlns:a16="http://schemas.microsoft.com/office/drawing/2014/main" id="{01957E60-2CB4-1FA6-2A5D-FD52E24C1E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4276" y="26242"/>
            <a:ext cx="980177" cy="980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37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C770F57-D7AD-69B6-2FD1-2C4A05C22FAD}"/>
              </a:ext>
            </a:extLst>
          </p:cNvPr>
          <p:cNvSpPr/>
          <p:nvPr/>
        </p:nvSpPr>
        <p:spPr>
          <a:xfrm>
            <a:off x="2835965" y="280279"/>
            <a:ext cx="6387547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UJI STRUKUTURAL MODEL</a:t>
            </a:r>
          </a:p>
        </p:txBody>
      </p:sp>
      <p:sp>
        <p:nvSpPr>
          <p:cNvPr id="3" name="Rounded Rectangle 38">
            <a:extLst>
              <a:ext uri="{FF2B5EF4-FFF2-40B4-BE49-F238E27FC236}">
                <a16:creationId xmlns:a16="http://schemas.microsoft.com/office/drawing/2014/main" id="{1A66B185-1945-FE5F-AA24-E0C5950B6A61}"/>
              </a:ext>
            </a:extLst>
          </p:cNvPr>
          <p:cNvSpPr/>
          <p:nvPr/>
        </p:nvSpPr>
        <p:spPr>
          <a:xfrm rot="16200000">
            <a:off x="5674663" y="-1544187"/>
            <a:ext cx="696902" cy="4094923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AC1B89B-78C6-9B9F-2EB3-F599B42D141C}"/>
              </a:ext>
            </a:extLst>
          </p:cNvPr>
          <p:cNvGrpSpPr/>
          <p:nvPr/>
        </p:nvGrpSpPr>
        <p:grpSpPr>
          <a:xfrm rot="5400000">
            <a:off x="-2877969" y="2753987"/>
            <a:ext cx="6904496" cy="1303536"/>
            <a:chOff x="-106856" y="4156895"/>
            <a:chExt cx="12313397" cy="232471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3A36E643-7908-EE1A-A92E-51A5A27759B5}"/>
                </a:ext>
              </a:extLst>
            </p:cNvPr>
            <p:cNvCxnSpPr>
              <a:cxnSpLocks/>
              <a:stCxn id="67" idx="7"/>
              <a:endCxn id="65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78543F6-061C-B6A5-154D-41423894C0A1}"/>
                </a:ext>
              </a:extLst>
            </p:cNvPr>
            <p:cNvCxnSpPr>
              <a:cxnSpLocks/>
              <a:stCxn id="65" idx="4"/>
              <a:endCxn id="87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9EDD6686-5068-332D-F0C2-D77CD943946B}"/>
                </a:ext>
              </a:extLst>
            </p:cNvPr>
            <p:cNvCxnSpPr>
              <a:cxnSpLocks/>
              <a:stCxn id="70" idx="2"/>
              <a:endCxn id="85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35E512F-22FB-8E7C-34B4-A144EEAEBA93}"/>
                </a:ext>
              </a:extLst>
            </p:cNvPr>
            <p:cNvCxnSpPr>
              <a:cxnSpLocks/>
              <a:stCxn id="87" idx="5"/>
              <a:endCxn id="70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E36B24-5530-1C65-B4E8-B742EBEFB3E5}"/>
                </a:ext>
              </a:extLst>
            </p:cNvPr>
            <p:cNvCxnSpPr>
              <a:cxnSpLocks/>
              <a:stCxn id="65" idx="5"/>
              <a:endCxn id="86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11DFB18-5552-E15A-CEA0-9F35C64A46D3}"/>
                </a:ext>
              </a:extLst>
            </p:cNvPr>
            <p:cNvCxnSpPr>
              <a:cxnSpLocks/>
              <a:stCxn id="70" idx="0"/>
              <a:endCxn id="86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ADB05D6-0ECA-EDAA-6E05-EEDE6FBD6928}"/>
                </a:ext>
              </a:extLst>
            </p:cNvPr>
            <p:cNvCxnSpPr>
              <a:cxnSpLocks/>
              <a:stCxn id="87" idx="3"/>
              <a:endCxn id="85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16A01BD-51EB-8FC8-5BEF-4C8D0153C75E}"/>
                </a:ext>
              </a:extLst>
            </p:cNvPr>
            <p:cNvCxnSpPr>
              <a:cxnSpLocks/>
              <a:stCxn id="65" idx="6"/>
              <a:endCxn id="72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823AD98-57E8-8B12-A7C5-301A8F9E36E6}"/>
                </a:ext>
              </a:extLst>
            </p:cNvPr>
            <p:cNvCxnSpPr>
              <a:cxnSpLocks/>
              <a:stCxn id="70" idx="7"/>
              <a:endCxn id="72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1D5A66-030E-6863-C73F-13B13A429D62}"/>
                </a:ext>
              </a:extLst>
            </p:cNvPr>
            <p:cNvCxnSpPr>
              <a:cxnSpLocks/>
              <a:stCxn id="87" idx="6"/>
              <a:endCxn id="86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8704B34-A4FF-2E11-58DA-C3D83CB5963D}"/>
                </a:ext>
              </a:extLst>
            </p:cNvPr>
            <p:cNvCxnSpPr>
              <a:cxnSpLocks/>
              <a:stCxn id="69" idx="0"/>
              <a:endCxn id="85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4A2A80-D491-2B40-420A-4F30E9CC2A1C}"/>
                </a:ext>
              </a:extLst>
            </p:cNvPr>
            <p:cNvCxnSpPr>
              <a:cxnSpLocks/>
              <a:stCxn id="86" idx="6"/>
              <a:endCxn id="72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EC5CD24-66D3-63C0-9A23-A0E942FE5965}"/>
                </a:ext>
              </a:extLst>
            </p:cNvPr>
            <p:cNvCxnSpPr>
              <a:cxnSpLocks/>
              <a:stCxn id="71" idx="0"/>
              <a:endCxn id="72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FEA825D-4652-FC36-D024-F607EB360F24}"/>
                </a:ext>
              </a:extLst>
            </p:cNvPr>
            <p:cNvCxnSpPr>
              <a:cxnSpLocks/>
              <a:stCxn id="74" idx="1"/>
              <a:endCxn id="72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E022C2D4-9555-B07A-D30E-887302877D5B}"/>
                </a:ext>
              </a:extLst>
            </p:cNvPr>
            <p:cNvCxnSpPr>
              <a:cxnSpLocks/>
              <a:stCxn id="74" idx="0"/>
              <a:endCxn id="73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0AED91C-DFAF-B3F3-D989-AB1DF10A85EC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6FA67DB-F358-F4B2-DCEA-C50D390FCA42}"/>
                </a:ext>
              </a:extLst>
            </p:cNvPr>
            <p:cNvCxnSpPr>
              <a:cxnSpLocks/>
              <a:stCxn id="73" idx="7"/>
              <a:endCxn id="81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EF59745-D60B-F3B9-2486-F338EB377EE5}"/>
                </a:ext>
              </a:extLst>
            </p:cNvPr>
            <p:cNvCxnSpPr>
              <a:cxnSpLocks/>
              <a:stCxn id="73" idx="6"/>
              <a:endCxn id="80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5DA3E72-0F4B-24F7-63D2-8C75646E0FD5}"/>
                </a:ext>
              </a:extLst>
            </p:cNvPr>
            <p:cNvCxnSpPr>
              <a:cxnSpLocks/>
              <a:stCxn id="80" idx="7"/>
              <a:endCxn id="81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3610F28-77EE-3C75-1ABC-8BFB6F57E72E}"/>
                </a:ext>
              </a:extLst>
            </p:cNvPr>
            <p:cNvCxnSpPr>
              <a:cxnSpLocks/>
              <a:stCxn id="66" idx="0"/>
              <a:endCxn id="65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A0C884D-3928-816D-12DA-E7A541919C26}"/>
                </a:ext>
              </a:extLst>
            </p:cNvPr>
            <p:cNvCxnSpPr>
              <a:cxnSpLocks/>
              <a:stCxn id="85" idx="2"/>
              <a:endCxn id="66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78B8339-9ED7-C8F4-543A-C62BBEEBE927}"/>
                </a:ext>
              </a:extLst>
            </p:cNvPr>
            <p:cNvCxnSpPr>
              <a:cxnSpLocks/>
              <a:stCxn id="69" idx="1"/>
              <a:endCxn id="66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698C587-6C24-06DC-DD09-640C69D13386}"/>
                </a:ext>
              </a:extLst>
            </p:cNvPr>
            <p:cNvCxnSpPr>
              <a:cxnSpLocks/>
              <a:stCxn id="68" idx="7"/>
              <a:endCxn id="66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EEC5AA1-51F1-9FEA-5622-736AD4C3A7BD}"/>
                </a:ext>
              </a:extLst>
            </p:cNvPr>
            <p:cNvCxnSpPr>
              <a:cxnSpLocks/>
              <a:stCxn id="67" idx="6"/>
              <a:endCxn id="66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CCA57E2-5F53-B4C2-83B2-824BC0FEEF2F}"/>
                </a:ext>
              </a:extLst>
            </p:cNvPr>
            <p:cNvCxnSpPr>
              <a:cxnSpLocks/>
              <a:stCxn id="90" idx="7"/>
              <a:endCxn id="67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6FF119E-C06C-FA88-9966-FDF61D4B2C75}"/>
                </a:ext>
              </a:extLst>
            </p:cNvPr>
            <p:cNvCxnSpPr>
              <a:cxnSpLocks/>
              <a:stCxn id="90" idx="6"/>
              <a:endCxn id="68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9960314-061C-0B33-FB20-3506259DEC59}"/>
                </a:ext>
              </a:extLst>
            </p:cNvPr>
            <p:cNvCxnSpPr>
              <a:cxnSpLocks/>
              <a:stCxn id="90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370E0198-A3CA-724B-5BED-959DCEE3A47F}"/>
                </a:ext>
              </a:extLst>
            </p:cNvPr>
            <p:cNvCxnSpPr>
              <a:cxnSpLocks/>
              <a:stCxn id="68" idx="6"/>
              <a:endCxn id="69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9CFB1DF-6F7A-32DA-D49A-C121D15D62E2}"/>
                </a:ext>
              </a:extLst>
            </p:cNvPr>
            <p:cNvCxnSpPr>
              <a:cxnSpLocks/>
              <a:stCxn id="69" idx="6"/>
              <a:endCxn id="70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925F1B3-F5D0-A3F1-6D41-CEEA0AC2A3F1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DFDE492-76E4-86AB-F781-431708295C6E}"/>
                </a:ext>
              </a:extLst>
            </p:cNvPr>
            <p:cNvCxnSpPr>
              <a:cxnSpLocks/>
              <a:endCxn id="70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D07F9F06-3D02-9B55-41A0-706BAE8CE9AA}"/>
                </a:ext>
              </a:extLst>
            </p:cNvPr>
            <p:cNvCxnSpPr>
              <a:cxnSpLocks/>
              <a:endCxn id="70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DD19247-2E19-D96D-4D2C-9E3C996331D2}"/>
                </a:ext>
              </a:extLst>
            </p:cNvPr>
            <p:cNvCxnSpPr>
              <a:cxnSpLocks/>
              <a:endCxn id="71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8211C5D1-3EC6-1EAA-7C1F-2417EDF987C6}"/>
                </a:ext>
              </a:extLst>
            </p:cNvPr>
            <p:cNvCxnSpPr>
              <a:cxnSpLocks/>
              <a:stCxn id="74" idx="2"/>
              <a:endCxn id="71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9D1B7AE6-339C-9EA3-8CAB-DC36C2399A84}"/>
                </a:ext>
              </a:extLst>
            </p:cNvPr>
            <p:cNvCxnSpPr>
              <a:cxnSpLocks/>
              <a:stCxn id="74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179BC79-D8B5-0993-D394-93D35AAD3244}"/>
                </a:ext>
              </a:extLst>
            </p:cNvPr>
            <p:cNvCxnSpPr>
              <a:cxnSpLocks/>
              <a:stCxn id="75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3646B123-ADDC-3387-55EE-A20A980AA7CF}"/>
                </a:ext>
              </a:extLst>
            </p:cNvPr>
            <p:cNvCxnSpPr>
              <a:cxnSpLocks/>
              <a:stCxn id="75" idx="2"/>
              <a:endCxn id="74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B380F82-0141-3724-762E-BADE3021A787}"/>
                </a:ext>
              </a:extLst>
            </p:cNvPr>
            <p:cNvCxnSpPr>
              <a:cxnSpLocks/>
              <a:stCxn id="80" idx="4"/>
              <a:endCxn id="75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736ABDCB-70A2-02B0-213F-A60919C4324A}"/>
                </a:ext>
              </a:extLst>
            </p:cNvPr>
            <p:cNvCxnSpPr>
              <a:cxnSpLocks/>
              <a:stCxn id="79" idx="3"/>
              <a:endCxn id="75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047CA9F1-5192-646B-1E8D-E1F98991E6F1}"/>
                </a:ext>
              </a:extLst>
            </p:cNvPr>
            <p:cNvCxnSpPr>
              <a:cxnSpLocks/>
              <a:stCxn id="79" idx="2"/>
              <a:endCxn id="80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B7BB801-A215-74BB-D5FC-B826FC50CD66}"/>
                </a:ext>
              </a:extLst>
            </p:cNvPr>
            <p:cNvCxnSpPr>
              <a:cxnSpLocks/>
              <a:stCxn id="79" idx="1"/>
              <a:endCxn id="81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C45F2D49-5AD3-38E2-1BB7-361776027EE2}"/>
                </a:ext>
              </a:extLst>
            </p:cNvPr>
            <p:cNvCxnSpPr>
              <a:cxnSpLocks/>
              <a:stCxn id="77" idx="1"/>
              <a:endCxn id="81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AAC7543E-E05F-6DCD-6561-1AE7F9963F2D}"/>
                </a:ext>
              </a:extLst>
            </p:cNvPr>
            <p:cNvCxnSpPr>
              <a:cxnSpLocks/>
              <a:stCxn id="77" idx="0"/>
              <a:endCxn id="78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146ECF6-594A-CC1E-34D8-A7BAB8426905}"/>
                </a:ext>
              </a:extLst>
            </p:cNvPr>
            <p:cNvCxnSpPr>
              <a:cxnSpLocks/>
              <a:stCxn id="83" idx="0"/>
              <a:endCxn id="82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C30B02ED-B3A6-FB15-3D90-8604197C5FAA}"/>
                </a:ext>
              </a:extLst>
            </p:cNvPr>
            <p:cNvCxnSpPr>
              <a:cxnSpLocks/>
              <a:endCxn id="82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E7BE76D6-6D2C-7E10-94F0-89F22C0DAE7F}"/>
                </a:ext>
              </a:extLst>
            </p:cNvPr>
            <p:cNvCxnSpPr>
              <a:cxnSpLocks/>
              <a:endCxn id="83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C35EDDA2-5E59-B612-470E-5A2C20F7FBFD}"/>
                </a:ext>
              </a:extLst>
            </p:cNvPr>
            <p:cNvCxnSpPr>
              <a:cxnSpLocks/>
              <a:endCxn id="84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EDDFF303-A2F9-8232-196E-D37A2994B5AE}"/>
                </a:ext>
              </a:extLst>
            </p:cNvPr>
            <p:cNvCxnSpPr>
              <a:cxnSpLocks/>
              <a:stCxn id="84" idx="3"/>
              <a:endCxn id="76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71FCFCE6-6D11-9380-E4FE-BB18C1AA5AAD}"/>
                </a:ext>
              </a:extLst>
            </p:cNvPr>
            <p:cNvCxnSpPr>
              <a:cxnSpLocks/>
              <a:stCxn id="84" idx="1"/>
              <a:endCxn id="77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5DEA3CD9-EA56-38E3-ED16-519E5A86B814}"/>
                </a:ext>
              </a:extLst>
            </p:cNvPr>
            <p:cNvCxnSpPr>
              <a:cxnSpLocks/>
              <a:stCxn id="83" idx="2"/>
              <a:endCxn id="77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92AF1FBB-A770-E138-71BC-E55703EFF7C6}"/>
                </a:ext>
              </a:extLst>
            </p:cNvPr>
            <p:cNvCxnSpPr>
              <a:cxnSpLocks/>
              <a:stCxn id="82" idx="3"/>
              <a:endCxn id="77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B5EC841E-ED98-4761-5974-F1A4A22C3164}"/>
                </a:ext>
              </a:extLst>
            </p:cNvPr>
            <p:cNvCxnSpPr>
              <a:cxnSpLocks/>
              <a:stCxn id="82" idx="2"/>
              <a:endCxn id="78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76DFFCD2-0554-1FC2-E611-9F9E42E3FC09}"/>
                </a:ext>
              </a:extLst>
            </p:cNvPr>
            <p:cNvCxnSpPr>
              <a:cxnSpLocks/>
              <a:stCxn id="78" idx="1"/>
              <a:endCxn id="81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F692BFC0-E9A1-ECF7-3A9A-3AA3B63A8F30}"/>
                </a:ext>
              </a:extLst>
            </p:cNvPr>
            <p:cNvCxnSpPr>
              <a:cxnSpLocks/>
              <a:stCxn id="77" idx="2"/>
              <a:endCxn id="79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4B881DBF-6E79-05BA-1C64-567F9B33BCD8}"/>
                </a:ext>
              </a:extLst>
            </p:cNvPr>
            <p:cNvCxnSpPr>
              <a:cxnSpLocks/>
              <a:stCxn id="76" idx="1"/>
              <a:endCxn id="79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F83B7564-C53C-C739-3FA6-E20EEFA628B3}"/>
                </a:ext>
              </a:extLst>
            </p:cNvPr>
            <p:cNvCxnSpPr>
              <a:cxnSpLocks/>
              <a:stCxn id="79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084C5A18-0A06-AC18-104F-48244ABB8568}"/>
                </a:ext>
              </a:extLst>
            </p:cNvPr>
            <p:cNvCxnSpPr>
              <a:cxnSpLocks/>
              <a:stCxn id="75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670D8DD6-23DA-0B5A-64FA-901F9C0C6238}"/>
                </a:ext>
              </a:extLst>
            </p:cNvPr>
            <p:cNvCxnSpPr>
              <a:cxnSpLocks/>
              <a:stCxn id="76" idx="7"/>
              <a:endCxn id="77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A208E1E-84D4-8AF2-5FA8-5C836C303F31}"/>
                </a:ext>
              </a:extLst>
            </p:cNvPr>
            <p:cNvCxnSpPr>
              <a:cxnSpLocks/>
              <a:stCxn id="74" idx="7"/>
              <a:endCxn id="80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C0FD4C22-74FA-1D81-C817-C8355FA17CA2}"/>
                </a:ext>
              </a:extLst>
            </p:cNvPr>
            <p:cNvCxnSpPr>
              <a:cxnSpLocks/>
              <a:stCxn id="84" idx="7"/>
              <a:endCxn id="83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285EC1ED-474D-2A3C-9365-9557C7C157CC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0A9C787F-7EB8-D36C-4C3D-F9CF2A6015AC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7FB34D5B-6A8A-4B6F-686C-5433904B2264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4A4F49BE-7B7A-FACF-D5C5-5C7D1A42EB5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A62E86D5-C30F-F6BB-5BA7-0413F737A64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C92F6256-051B-88AD-D6F1-9F63ED6B7E9B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EF573B58-4EDD-084C-B384-CC689AC4129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A664DDDA-3E78-4DC8-9881-4ED85C1B74C7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408DDD6B-B375-619B-CE1F-51401BDD30BD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7DE6276-A136-6326-BBDC-444E17A6CA1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71262134-5A21-6EDD-8EB8-8A7BAD447512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4737F50-ED71-77C7-840C-C74DF6ECC62B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3677B8FF-5478-661F-2B2A-AC05C9778690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4108777E-3F55-4858-11E6-4A9346137CF8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40BD72A9-3E65-5A88-D93A-620E48125FE7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3043403D-7D15-0080-8F72-41416B1DA39D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E34DBBB9-3F7B-E90D-1181-990AC8F80AA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0FE9E084-7998-919E-F67C-152CE3CBB582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252F5FF0-F63E-61E6-DA4B-EA43BFC53AF7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BC4F6ACC-8849-29C9-1373-8C104B1C409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A8219A2E-7FED-E932-CF74-BB6AB3E4A1E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47D8DB57-7B7A-CFAE-54AE-58DC36A96E5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3D639623-A998-3B46-F23A-CD80B778E78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5E15EE9E-05D4-6417-F6A5-9FEBCFEAB1CE}"/>
                </a:ext>
              </a:extLst>
            </p:cNvPr>
            <p:cNvCxnSpPr>
              <a:cxnSpLocks/>
              <a:stCxn id="87" idx="2"/>
              <a:endCxn id="66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93B326FB-7633-D12E-1013-0F1E8EEE728E}"/>
                </a:ext>
              </a:extLst>
            </p:cNvPr>
            <p:cNvCxnSpPr>
              <a:cxnSpLocks/>
              <a:stCxn id="67" idx="4"/>
              <a:endCxn id="68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B1EFCB58-7951-6EA1-04DB-BAB3B471A36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229DECF3-50B4-861F-AB00-B413C272FE32}"/>
                </a:ext>
              </a:extLst>
            </p:cNvPr>
            <p:cNvCxnSpPr>
              <a:cxnSpLocks/>
              <a:stCxn id="90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CD232CE0-DEE0-4539-1972-463045248884}"/>
                </a:ext>
              </a:extLst>
            </p:cNvPr>
            <p:cNvCxnSpPr>
              <a:cxnSpLocks/>
              <a:stCxn id="90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36784985-2FC7-64F6-8ABA-04BF0338190F}"/>
                </a:ext>
              </a:extLst>
            </p:cNvPr>
            <p:cNvCxnSpPr>
              <a:cxnSpLocks/>
              <a:stCxn id="90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ED3F9DEC-3098-D97C-4557-21CA8385CD31}"/>
                </a:ext>
              </a:extLst>
            </p:cNvPr>
            <p:cNvCxnSpPr>
              <a:cxnSpLocks/>
              <a:endCxn id="67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CD9F196C-CA7F-3063-1372-D582B2539391}"/>
                </a:ext>
              </a:extLst>
            </p:cNvPr>
            <p:cNvCxnSpPr>
              <a:cxnSpLocks/>
              <a:endCxn id="74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032B4DCD-15BD-F2E9-16E6-51682592B837}"/>
                </a:ext>
              </a:extLst>
            </p:cNvPr>
            <p:cNvCxnSpPr>
              <a:cxnSpLocks/>
              <a:stCxn id="67" idx="1"/>
              <a:endCxn id="97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78616050-E0B2-4158-2148-62E2CB15B9F3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CF3DA6EC-B3BF-3A95-78D3-A1C6ED581FE6}"/>
                </a:ext>
              </a:extLst>
            </p:cNvPr>
            <p:cNvCxnSpPr>
              <a:cxnSpLocks/>
              <a:stCxn id="97" idx="6"/>
              <a:endCxn id="65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CF3FE76A-28EA-006A-BB38-4C3399283C3F}"/>
                </a:ext>
              </a:extLst>
            </p:cNvPr>
            <p:cNvCxnSpPr>
              <a:cxnSpLocks/>
              <a:endCxn id="97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DB778E42-74A0-D9DC-8E05-65670D067C18}"/>
              </a:ext>
            </a:extLst>
          </p:cNvPr>
          <p:cNvGrpSpPr/>
          <p:nvPr/>
        </p:nvGrpSpPr>
        <p:grpSpPr>
          <a:xfrm rot="16200000">
            <a:off x="8087983" y="2800480"/>
            <a:ext cx="6904496" cy="1303536"/>
            <a:chOff x="-106856" y="4156895"/>
            <a:chExt cx="12313397" cy="2324710"/>
          </a:xfrm>
        </p:grpSpPr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50D038E6-2667-0620-86FD-7C0939B8A5D7}"/>
                </a:ext>
              </a:extLst>
            </p:cNvPr>
            <p:cNvCxnSpPr>
              <a:cxnSpLocks/>
              <a:stCxn id="163" idx="7"/>
              <a:endCxn id="161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029E2DC4-26F3-BD1B-E946-1198868BCFD0}"/>
                </a:ext>
              </a:extLst>
            </p:cNvPr>
            <p:cNvCxnSpPr>
              <a:cxnSpLocks/>
              <a:stCxn id="161" idx="4"/>
              <a:endCxn id="183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BA5822C0-1EC0-0F29-D564-FE7A78DF39E9}"/>
                </a:ext>
              </a:extLst>
            </p:cNvPr>
            <p:cNvCxnSpPr>
              <a:cxnSpLocks/>
              <a:stCxn id="166" idx="2"/>
              <a:endCxn id="181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94A2E86F-F33E-4F3D-9216-A8FBD3BA9A8D}"/>
                </a:ext>
              </a:extLst>
            </p:cNvPr>
            <p:cNvCxnSpPr>
              <a:cxnSpLocks/>
              <a:stCxn id="183" idx="5"/>
              <a:endCxn id="166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AB246E6D-FC77-FCAE-C1ED-B3D52EDC5B64}"/>
                </a:ext>
              </a:extLst>
            </p:cNvPr>
            <p:cNvCxnSpPr>
              <a:cxnSpLocks/>
              <a:stCxn id="161" idx="5"/>
              <a:endCxn id="182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72E9E4FB-9987-156B-1A27-9FC0C237C293}"/>
                </a:ext>
              </a:extLst>
            </p:cNvPr>
            <p:cNvCxnSpPr>
              <a:cxnSpLocks/>
              <a:stCxn id="166" idx="0"/>
              <a:endCxn id="182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B7310BD0-41B4-6DFD-8A1C-97A995321BDA}"/>
                </a:ext>
              </a:extLst>
            </p:cNvPr>
            <p:cNvCxnSpPr>
              <a:cxnSpLocks/>
              <a:stCxn id="183" idx="3"/>
              <a:endCxn id="181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505C52D5-C903-0C01-DCE6-E7FCC183037F}"/>
                </a:ext>
              </a:extLst>
            </p:cNvPr>
            <p:cNvCxnSpPr>
              <a:cxnSpLocks/>
              <a:stCxn id="161" idx="6"/>
              <a:endCxn id="168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AE910AAC-A79C-57A4-1B30-50793730374C}"/>
                </a:ext>
              </a:extLst>
            </p:cNvPr>
            <p:cNvCxnSpPr>
              <a:cxnSpLocks/>
              <a:stCxn id="166" idx="7"/>
              <a:endCxn id="168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FDC86E71-ECE8-6935-A92F-001281E69649}"/>
                </a:ext>
              </a:extLst>
            </p:cNvPr>
            <p:cNvCxnSpPr>
              <a:cxnSpLocks/>
              <a:stCxn id="183" idx="6"/>
              <a:endCxn id="182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D6957C8A-8496-25C7-48BC-77C46E804437}"/>
                </a:ext>
              </a:extLst>
            </p:cNvPr>
            <p:cNvCxnSpPr>
              <a:cxnSpLocks/>
              <a:stCxn id="165" idx="0"/>
              <a:endCxn id="181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94FB94AF-84FC-5FC3-E1FD-63241EBC69B9}"/>
                </a:ext>
              </a:extLst>
            </p:cNvPr>
            <p:cNvCxnSpPr>
              <a:cxnSpLocks/>
              <a:stCxn id="182" idx="6"/>
              <a:endCxn id="168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371ACB41-3554-7FAC-9922-19F1659CFE35}"/>
                </a:ext>
              </a:extLst>
            </p:cNvPr>
            <p:cNvCxnSpPr>
              <a:cxnSpLocks/>
              <a:stCxn id="167" idx="0"/>
              <a:endCxn id="168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72BAFAD8-FD43-F2A2-2BED-622694D92747}"/>
                </a:ext>
              </a:extLst>
            </p:cNvPr>
            <p:cNvCxnSpPr>
              <a:cxnSpLocks/>
              <a:stCxn id="170" idx="1"/>
              <a:endCxn id="168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4914FDFE-F6C7-BF24-7BE8-849C2B80A9D7}"/>
                </a:ext>
              </a:extLst>
            </p:cNvPr>
            <p:cNvCxnSpPr>
              <a:cxnSpLocks/>
              <a:stCxn id="170" idx="0"/>
              <a:endCxn id="169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BDF8C3B9-7083-3F08-24ED-B7C8866DACA8}"/>
                </a:ext>
              </a:extLst>
            </p:cNvPr>
            <p:cNvCxnSpPr>
              <a:cxnSpLocks/>
              <a:stCxn id="169" idx="2"/>
              <a:endCxn id="168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1BD1956B-02B2-B5D6-048E-A2D69AE2F65C}"/>
                </a:ext>
              </a:extLst>
            </p:cNvPr>
            <p:cNvCxnSpPr>
              <a:cxnSpLocks/>
              <a:stCxn id="169" idx="7"/>
              <a:endCxn id="177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182E3FAD-0886-56F0-4654-37908A21DEFE}"/>
                </a:ext>
              </a:extLst>
            </p:cNvPr>
            <p:cNvCxnSpPr>
              <a:cxnSpLocks/>
              <a:stCxn id="169" idx="6"/>
              <a:endCxn id="176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73707082-2C7A-71D9-848A-C89E40DEA38D}"/>
                </a:ext>
              </a:extLst>
            </p:cNvPr>
            <p:cNvCxnSpPr>
              <a:cxnSpLocks/>
              <a:stCxn id="176" idx="7"/>
              <a:endCxn id="177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4B5245EB-9432-924A-7A89-FB0B45B88E60}"/>
                </a:ext>
              </a:extLst>
            </p:cNvPr>
            <p:cNvCxnSpPr>
              <a:cxnSpLocks/>
              <a:stCxn id="162" idx="0"/>
              <a:endCxn id="161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813A9F93-F905-0759-3602-193E6CDD4904}"/>
                </a:ext>
              </a:extLst>
            </p:cNvPr>
            <p:cNvCxnSpPr>
              <a:cxnSpLocks/>
              <a:stCxn id="181" idx="2"/>
              <a:endCxn id="162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E15A9F7B-88E4-343D-4F90-E0F8F3F6731D}"/>
                </a:ext>
              </a:extLst>
            </p:cNvPr>
            <p:cNvCxnSpPr>
              <a:cxnSpLocks/>
              <a:stCxn id="165" idx="1"/>
              <a:endCxn id="162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00CB4E16-F7B5-4FB1-29A3-9878B6643FF6}"/>
                </a:ext>
              </a:extLst>
            </p:cNvPr>
            <p:cNvCxnSpPr>
              <a:cxnSpLocks/>
              <a:stCxn id="164" idx="7"/>
              <a:endCxn id="162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AE73F011-C442-6347-C6A1-0F7E48F5C596}"/>
                </a:ext>
              </a:extLst>
            </p:cNvPr>
            <p:cNvCxnSpPr>
              <a:cxnSpLocks/>
              <a:stCxn id="163" idx="6"/>
              <a:endCxn id="162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428D7FD-15FA-FCD5-9F59-65507A9954D3}"/>
                </a:ext>
              </a:extLst>
            </p:cNvPr>
            <p:cNvCxnSpPr>
              <a:cxnSpLocks/>
              <a:stCxn id="186" idx="7"/>
              <a:endCxn id="163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9411A06D-351E-C9F7-1A3B-FEA8664C9C85}"/>
                </a:ext>
              </a:extLst>
            </p:cNvPr>
            <p:cNvCxnSpPr>
              <a:cxnSpLocks/>
              <a:stCxn id="186" idx="6"/>
              <a:endCxn id="164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50F4B581-AF74-2A20-BE87-90C1B2283506}"/>
                </a:ext>
              </a:extLst>
            </p:cNvPr>
            <p:cNvCxnSpPr>
              <a:cxnSpLocks/>
              <a:stCxn id="186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637F063E-99B4-EF6B-D27B-19D95A93AED4}"/>
                </a:ext>
              </a:extLst>
            </p:cNvPr>
            <p:cNvCxnSpPr>
              <a:cxnSpLocks/>
              <a:stCxn id="164" idx="6"/>
              <a:endCxn id="165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9A6AAD4-4DE7-2A7B-D876-4A5B7E689E0F}"/>
                </a:ext>
              </a:extLst>
            </p:cNvPr>
            <p:cNvCxnSpPr>
              <a:cxnSpLocks/>
              <a:stCxn id="165" idx="6"/>
              <a:endCxn id="166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1CBBCA29-C499-3A52-D59A-8E2B694B5CD7}"/>
                </a:ext>
              </a:extLst>
            </p:cNvPr>
            <p:cNvCxnSpPr>
              <a:cxnSpLocks/>
              <a:stCxn id="167" idx="2"/>
              <a:endCxn id="166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6D7812A8-D6B8-2912-0604-EB514DFE3C60}"/>
                </a:ext>
              </a:extLst>
            </p:cNvPr>
            <p:cNvCxnSpPr>
              <a:cxnSpLocks/>
              <a:endCxn id="166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1F0DE6F2-DDFB-476E-EB38-8B88E8BCC1BC}"/>
                </a:ext>
              </a:extLst>
            </p:cNvPr>
            <p:cNvCxnSpPr>
              <a:cxnSpLocks/>
              <a:endCxn id="166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43B6F5E0-D756-F4FA-5592-5CE51444C1CA}"/>
                </a:ext>
              </a:extLst>
            </p:cNvPr>
            <p:cNvCxnSpPr>
              <a:cxnSpLocks/>
              <a:endCxn id="167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1DEDB8CB-22E4-71A0-F143-9712DFEA3605}"/>
                </a:ext>
              </a:extLst>
            </p:cNvPr>
            <p:cNvCxnSpPr>
              <a:cxnSpLocks/>
              <a:stCxn id="170" idx="2"/>
              <a:endCxn id="167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A7B59E6D-6CA3-6882-4FE3-3B4C8F626344}"/>
                </a:ext>
              </a:extLst>
            </p:cNvPr>
            <p:cNvCxnSpPr>
              <a:cxnSpLocks/>
              <a:stCxn id="170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9C728EE3-CD71-688A-FB5A-D10A6F4F2023}"/>
                </a:ext>
              </a:extLst>
            </p:cNvPr>
            <p:cNvCxnSpPr>
              <a:cxnSpLocks/>
              <a:stCxn id="171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D32A7654-CE49-D22F-CEC5-2949D15A8A8E}"/>
                </a:ext>
              </a:extLst>
            </p:cNvPr>
            <p:cNvCxnSpPr>
              <a:cxnSpLocks/>
              <a:stCxn id="171" idx="2"/>
              <a:endCxn id="170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0B8A3292-8138-7498-53A7-5257AD2437DE}"/>
                </a:ext>
              </a:extLst>
            </p:cNvPr>
            <p:cNvCxnSpPr>
              <a:cxnSpLocks/>
              <a:stCxn id="176" idx="4"/>
              <a:endCxn id="171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92DEABA7-D857-B0F5-9468-371F18C8134A}"/>
                </a:ext>
              </a:extLst>
            </p:cNvPr>
            <p:cNvCxnSpPr>
              <a:cxnSpLocks/>
              <a:stCxn id="175" idx="3"/>
              <a:endCxn id="171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F7E7D8B3-4716-63FA-9115-EE1C3315AFBF}"/>
                </a:ext>
              </a:extLst>
            </p:cNvPr>
            <p:cNvCxnSpPr>
              <a:cxnSpLocks/>
              <a:stCxn id="175" idx="2"/>
              <a:endCxn id="176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8A9009E4-F409-6107-4B42-85EBF21A69B9}"/>
                </a:ext>
              </a:extLst>
            </p:cNvPr>
            <p:cNvCxnSpPr>
              <a:cxnSpLocks/>
              <a:stCxn id="175" idx="1"/>
              <a:endCxn id="177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F9F36196-8B83-D6C1-D83B-0135F5BCE271}"/>
                </a:ext>
              </a:extLst>
            </p:cNvPr>
            <p:cNvCxnSpPr>
              <a:cxnSpLocks/>
              <a:stCxn id="173" idx="1"/>
              <a:endCxn id="177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0C983CCD-6603-157E-1A87-F200B904D42A}"/>
                </a:ext>
              </a:extLst>
            </p:cNvPr>
            <p:cNvCxnSpPr>
              <a:cxnSpLocks/>
              <a:stCxn id="173" idx="0"/>
              <a:endCxn id="174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1E68F8E3-74E2-6B6A-7211-3EB8FFA2E006}"/>
                </a:ext>
              </a:extLst>
            </p:cNvPr>
            <p:cNvCxnSpPr>
              <a:cxnSpLocks/>
              <a:stCxn id="179" idx="0"/>
              <a:endCxn id="178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750EEC64-A177-DD32-38E4-996B19ACFED1}"/>
                </a:ext>
              </a:extLst>
            </p:cNvPr>
            <p:cNvCxnSpPr>
              <a:cxnSpLocks/>
              <a:endCxn id="178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89F6BBD3-1EA8-DE3E-4147-846BDC3152E1}"/>
                </a:ext>
              </a:extLst>
            </p:cNvPr>
            <p:cNvCxnSpPr>
              <a:cxnSpLocks/>
              <a:endCxn id="179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0E83278A-2F14-27EA-DB43-769C2828F941}"/>
                </a:ext>
              </a:extLst>
            </p:cNvPr>
            <p:cNvCxnSpPr>
              <a:cxnSpLocks/>
              <a:endCxn id="180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D866D498-CE91-A670-7F9F-89E5941B5AD7}"/>
                </a:ext>
              </a:extLst>
            </p:cNvPr>
            <p:cNvCxnSpPr>
              <a:cxnSpLocks/>
              <a:stCxn id="180" idx="3"/>
              <a:endCxn id="172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6863E4BE-94D5-31C7-FA0B-73C1E53FFDE9}"/>
                </a:ext>
              </a:extLst>
            </p:cNvPr>
            <p:cNvCxnSpPr>
              <a:cxnSpLocks/>
              <a:stCxn id="180" idx="1"/>
              <a:endCxn id="173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9F9C3318-46B4-3649-0EE5-5EB18D5CD4D4}"/>
                </a:ext>
              </a:extLst>
            </p:cNvPr>
            <p:cNvCxnSpPr>
              <a:cxnSpLocks/>
              <a:stCxn id="179" idx="2"/>
              <a:endCxn id="173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CA245A19-556B-E28F-0E4F-359966BDC315}"/>
                </a:ext>
              </a:extLst>
            </p:cNvPr>
            <p:cNvCxnSpPr>
              <a:cxnSpLocks/>
              <a:stCxn id="178" idx="3"/>
              <a:endCxn id="173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A05B4992-DE1E-8356-AAEE-8825826BFBCF}"/>
                </a:ext>
              </a:extLst>
            </p:cNvPr>
            <p:cNvCxnSpPr>
              <a:cxnSpLocks/>
              <a:stCxn id="178" idx="2"/>
              <a:endCxn id="174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41F63390-C7E8-296A-B022-10CE0B6F7FC6}"/>
                </a:ext>
              </a:extLst>
            </p:cNvPr>
            <p:cNvCxnSpPr>
              <a:cxnSpLocks/>
              <a:stCxn id="174" idx="1"/>
              <a:endCxn id="177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52ACAC17-BE5B-1520-4592-351C355CE5CB}"/>
                </a:ext>
              </a:extLst>
            </p:cNvPr>
            <p:cNvCxnSpPr>
              <a:cxnSpLocks/>
              <a:stCxn id="173" idx="2"/>
              <a:endCxn id="175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ECF0814B-ECC0-DF7A-2FD0-F806D13FEAB1}"/>
                </a:ext>
              </a:extLst>
            </p:cNvPr>
            <p:cNvCxnSpPr>
              <a:cxnSpLocks/>
              <a:stCxn id="172" idx="1"/>
              <a:endCxn id="175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B5FF84E7-5EF4-81C8-664F-2C2CCEC9E0CB}"/>
                </a:ext>
              </a:extLst>
            </p:cNvPr>
            <p:cNvCxnSpPr>
              <a:cxnSpLocks/>
              <a:stCxn id="175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0901EB40-7DAB-97BB-FC05-E7C9D8876136}"/>
                </a:ext>
              </a:extLst>
            </p:cNvPr>
            <p:cNvCxnSpPr>
              <a:cxnSpLocks/>
              <a:stCxn id="171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7CCDA260-B501-4C52-179F-7ABA785622C3}"/>
                </a:ext>
              </a:extLst>
            </p:cNvPr>
            <p:cNvCxnSpPr>
              <a:cxnSpLocks/>
              <a:stCxn id="172" idx="7"/>
              <a:endCxn id="173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B478B14D-452A-2C80-1618-87BF83C5EEAD}"/>
                </a:ext>
              </a:extLst>
            </p:cNvPr>
            <p:cNvCxnSpPr>
              <a:cxnSpLocks/>
              <a:stCxn id="170" idx="7"/>
              <a:endCxn id="176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FE61B06F-AB33-D2F5-C384-7D4CA6D309A0}"/>
                </a:ext>
              </a:extLst>
            </p:cNvPr>
            <p:cNvCxnSpPr>
              <a:cxnSpLocks/>
              <a:stCxn id="180" idx="7"/>
              <a:endCxn id="179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6F63FEA0-6761-1E93-3E96-3812FE7ABBAD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0B7024A5-17A0-A2A8-BC02-202CAE107928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08F29551-06C7-A495-FA4A-4AEE5EE643E8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CAEB2FB2-F4AF-1211-F9C2-4591D6BB931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DB1DAAAC-C3C2-BD40-A015-353D921E847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C93BA2DE-E72B-C6D1-837F-F9D2FDAF1B9E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DB590EDD-C577-F914-E6C5-525AC056C56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A11EA72C-B322-7B23-FBCF-EEDBCBF30365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21E3B775-BEF5-5C67-91AF-B8D1B4330C7F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E009E14C-C379-BDAE-525C-765874655E2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158311E7-B1CD-24ED-A91D-29DF9EA5F8DD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B33BB66F-093B-7978-C73A-ACE5ECEF38B8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195DE182-B862-B613-23CA-0E9F0C5734C1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DFE90569-E302-80B8-858B-3E9053EFE82A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6CD24C6E-A4F9-06BD-E080-A38DC5285F52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0F9BB7D5-CD95-62E6-AF0C-E7FA78D050CD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894D754B-5756-EBBF-21F2-CDEE8176DC8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1350ADF6-881B-FF8A-DCD0-D41DCE45263C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6A028A01-FD6E-9B53-AA29-7213002FD8D7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938B7FA0-8722-3357-E444-CAC18DFC68C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B5E92BEF-EB0B-46D9-1489-2442B7E87D4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2419E744-D8A0-B6B0-E398-75EAD096586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EEBF43F8-D24A-202B-2FFE-29BF5F4E549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CA2FF05C-0516-F833-E27A-32C389D0B84F}"/>
                </a:ext>
              </a:extLst>
            </p:cNvPr>
            <p:cNvCxnSpPr>
              <a:cxnSpLocks/>
              <a:stCxn id="183" idx="2"/>
              <a:endCxn id="162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82245806-2AB7-F618-BA2E-16C380246011}"/>
                </a:ext>
              </a:extLst>
            </p:cNvPr>
            <p:cNvCxnSpPr>
              <a:cxnSpLocks/>
              <a:stCxn id="163" idx="4"/>
              <a:endCxn id="164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DB0527E7-EA32-AB0D-B156-A5F814B1A6F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C28E4968-C621-B1F2-1A11-0179181C3E17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F8056369-B616-6221-2580-07F2924C38B4}"/>
                </a:ext>
              </a:extLst>
            </p:cNvPr>
            <p:cNvCxnSpPr>
              <a:cxnSpLocks/>
              <a:stCxn id="186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3C3478E7-A1C9-4E79-0896-BD71A92EE38B}"/>
                </a:ext>
              </a:extLst>
            </p:cNvPr>
            <p:cNvCxnSpPr>
              <a:cxnSpLocks/>
              <a:stCxn id="186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49D9B055-B301-00EE-07A4-224294F33FCB}"/>
                </a:ext>
              </a:extLst>
            </p:cNvPr>
            <p:cNvCxnSpPr>
              <a:cxnSpLocks/>
              <a:endCxn id="163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A452E713-F91C-72CF-D8D3-9BD00B3B1284}"/>
                </a:ext>
              </a:extLst>
            </p:cNvPr>
            <p:cNvCxnSpPr>
              <a:cxnSpLocks/>
              <a:endCxn id="170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7CFAB49C-389F-2AAC-08B3-469214C3FB67}"/>
                </a:ext>
              </a:extLst>
            </p:cNvPr>
            <p:cNvCxnSpPr>
              <a:cxnSpLocks/>
              <a:stCxn id="163" idx="1"/>
              <a:endCxn id="193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5BB5E348-8EF9-C070-C909-E4584EC65C03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C6680728-C0B9-F043-A496-1563BE3AB2A8}"/>
                </a:ext>
              </a:extLst>
            </p:cNvPr>
            <p:cNvCxnSpPr>
              <a:cxnSpLocks/>
              <a:stCxn id="193" idx="6"/>
              <a:endCxn id="161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9B5A571E-E98A-A958-006B-5911DEB11F4F}"/>
                </a:ext>
              </a:extLst>
            </p:cNvPr>
            <p:cNvCxnSpPr>
              <a:cxnSpLocks/>
              <a:endCxn id="193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8EC4AD67-EC0B-D5E7-FD1F-BC8774B3936B}"/>
              </a:ext>
            </a:extLst>
          </p:cNvPr>
          <p:cNvSpPr/>
          <p:nvPr/>
        </p:nvSpPr>
        <p:spPr>
          <a:xfrm>
            <a:off x="1291958" y="4857980"/>
            <a:ext cx="9372603" cy="1473797"/>
          </a:xfrm>
          <a:prstGeom prst="roundRect">
            <a:avLst>
              <a:gd name="adj" fmla="val 14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Pada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gambar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model structural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diatas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uji structural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masih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belum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memenuhi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syarat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fit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dikarenakan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CFI,GFI,TLI DAN AGFI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masih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kurang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0,9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maka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perlu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melakukan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modifikasi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agar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tersebut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fit. </a:t>
            </a:r>
          </a:p>
        </p:txBody>
      </p:sp>
      <p:pic>
        <p:nvPicPr>
          <p:cNvPr id="197" name="Picture 196">
            <a:extLst>
              <a:ext uri="{FF2B5EF4-FFF2-40B4-BE49-F238E27FC236}">
                <a16:creationId xmlns:a16="http://schemas.microsoft.com/office/drawing/2014/main" id="{2DAD45E3-07C9-BA5E-16C3-ED66020829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996" t="20658" r="5468" b="14284"/>
          <a:stretch/>
        </p:blipFill>
        <p:spPr bwMode="auto">
          <a:xfrm>
            <a:off x="1286742" y="971275"/>
            <a:ext cx="9115590" cy="3783159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8" name="Picture 197">
            <a:extLst>
              <a:ext uri="{FF2B5EF4-FFF2-40B4-BE49-F238E27FC236}">
                <a16:creationId xmlns:a16="http://schemas.microsoft.com/office/drawing/2014/main" id="{F3E068FE-189B-C5A6-4BF4-A672106889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55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D4031C3-419B-6876-5E90-B953424D4623}"/>
              </a:ext>
            </a:extLst>
          </p:cNvPr>
          <p:cNvSpPr/>
          <p:nvPr/>
        </p:nvSpPr>
        <p:spPr>
          <a:xfrm>
            <a:off x="2835965" y="280279"/>
            <a:ext cx="6387547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STRUKUTURAL MODEL MODIFIKASI</a:t>
            </a:r>
          </a:p>
        </p:txBody>
      </p:sp>
      <p:sp>
        <p:nvSpPr>
          <p:cNvPr id="3" name="Rounded Rectangle 38">
            <a:extLst>
              <a:ext uri="{FF2B5EF4-FFF2-40B4-BE49-F238E27FC236}">
                <a16:creationId xmlns:a16="http://schemas.microsoft.com/office/drawing/2014/main" id="{EF1BBD2A-0E53-F603-F065-13F65D57E87B}"/>
              </a:ext>
            </a:extLst>
          </p:cNvPr>
          <p:cNvSpPr/>
          <p:nvPr/>
        </p:nvSpPr>
        <p:spPr>
          <a:xfrm rot="16200000">
            <a:off x="5734299" y="-2213423"/>
            <a:ext cx="696902" cy="5433395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3B55F4B-0480-6A4E-C7FE-59AD5ADE7C84}"/>
              </a:ext>
            </a:extLst>
          </p:cNvPr>
          <p:cNvGrpSpPr/>
          <p:nvPr/>
        </p:nvGrpSpPr>
        <p:grpSpPr>
          <a:xfrm rot="5400000">
            <a:off x="-2877969" y="2753987"/>
            <a:ext cx="6904496" cy="1303536"/>
            <a:chOff x="-106856" y="4156895"/>
            <a:chExt cx="12313397" cy="232471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24CBA955-A3E6-1059-909B-00B3EADCEA98}"/>
                </a:ext>
              </a:extLst>
            </p:cNvPr>
            <p:cNvCxnSpPr>
              <a:cxnSpLocks/>
              <a:stCxn id="67" idx="7"/>
              <a:endCxn id="65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C9A8A6C-9454-D889-B4A9-F48D7E0118FF}"/>
                </a:ext>
              </a:extLst>
            </p:cNvPr>
            <p:cNvCxnSpPr>
              <a:cxnSpLocks/>
              <a:stCxn id="65" idx="4"/>
              <a:endCxn id="87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90E0856A-14FB-B252-B750-5ECD29947634}"/>
                </a:ext>
              </a:extLst>
            </p:cNvPr>
            <p:cNvCxnSpPr>
              <a:cxnSpLocks/>
              <a:stCxn id="70" idx="2"/>
              <a:endCxn id="85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97DB4AC-3C88-D0BE-8489-66A3A0B3E0F2}"/>
                </a:ext>
              </a:extLst>
            </p:cNvPr>
            <p:cNvCxnSpPr>
              <a:cxnSpLocks/>
              <a:stCxn id="87" idx="5"/>
              <a:endCxn id="70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AFB8F43A-EDE7-2E29-EAFC-C763334C1133}"/>
                </a:ext>
              </a:extLst>
            </p:cNvPr>
            <p:cNvCxnSpPr>
              <a:cxnSpLocks/>
              <a:stCxn id="65" idx="5"/>
              <a:endCxn id="86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F80DDA1-697A-AB7C-E9DA-DC8379829A2B}"/>
                </a:ext>
              </a:extLst>
            </p:cNvPr>
            <p:cNvCxnSpPr>
              <a:cxnSpLocks/>
              <a:stCxn id="70" idx="0"/>
              <a:endCxn id="86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5B4E467-4F37-57D7-82EE-CAB4A7D1CC16}"/>
                </a:ext>
              </a:extLst>
            </p:cNvPr>
            <p:cNvCxnSpPr>
              <a:cxnSpLocks/>
              <a:stCxn id="87" idx="3"/>
              <a:endCxn id="85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6AE2BE2-D0F4-8C9D-E730-2F8BA25359BF}"/>
                </a:ext>
              </a:extLst>
            </p:cNvPr>
            <p:cNvCxnSpPr>
              <a:cxnSpLocks/>
              <a:stCxn id="65" idx="6"/>
              <a:endCxn id="72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F1B5542-F55C-B522-403D-FD1718FD76D7}"/>
                </a:ext>
              </a:extLst>
            </p:cNvPr>
            <p:cNvCxnSpPr>
              <a:cxnSpLocks/>
              <a:stCxn id="70" idx="7"/>
              <a:endCxn id="72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E3A150B-9836-C35D-FC26-7071F3FD75B2}"/>
                </a:ext>
              </a:extLst>
            </p:cNvPr>
            <p:cNvCxnSpPr>
              <a:cxnSpLocks/>
              <a:stCxn id="87" idx="6"/>
              <a:endCxn id="86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4BCBFBA-2ED9-936F-EF26-3336EC19BD8F}"/>
                </a:ext>
              </a:extLst>
            </p:cNvPr>
            <p:cNvCxnSpPr>
              <a:cxnSpLocks/>
              <a:stCxn id="69" idx="0"/>
              <a:endCxn id="85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6C6B670-AE81-F22A-9FF2-024C91F636FC}"/>
                </a:ext>
              </a:extLst>
            </p:cNvPr>
            <p:cNvCxnSpPr>
              <a:cxnSpLocks/>
              <a:stCxn id="86" idx="6"/>
              <a:endCxn id="72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863FF12-3FA3-294F-664D-950D6D60BC3A}"/>
                </a:ext>
              </a:extLst>
            </p:cNvPr>
            <p:cNvCxnSpPr>
              <a:cxnSpLocks/>
              <a:stCxn id="71" idx="0"/>
              <a:endCxn id="72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58AF261-58E3-ABFB-FEF9-A60F786F732F}"/>
                </a:ext>
              </a:extLst>
            </p:cNvPr>
            <p:cNvCxnSpPr>
              <a:cxnSpLocks/>
              <a:stCxn id="74" idx="1"/>
              <a:endCxn id="72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008A693-38AB-A0AE-17F3-FE0B19C4511D}"/>
                </a:ext>
              </a:extLst>
            </p:cNvPr>
            <p:cNvCxnSpPr>
              <a:cxnSpLocks/>
              <a:stCxn id="74" idx="0"/>
              <a:endCxn id="73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7D9527B-3162-7472-FC0E-1A10DCB0C346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914CCE0E-0F32-755F-DB70-0410D7C98169}"/>
                </a:ext>
              </a:extLst>
            </p:cNvPr>
            <p:cNvCxnSpPr>
              <a:cxnSpLocks/>
              <a:stCxn id="73" idx="7"/>
              <a:endCxn id="81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BE16DCB-4974-B6DD-2714-971099FB113A}"/>
                </a:ext>
              </a:extLst>
            </p:cNvPr>
            <p:cNvCxnSpPr>
              <a:cxnSpLocks/>
              <a:stCxn id="73" idx="6"/>
              <a:endCxn id="80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21DD2B2-0EB9-C4D0-4B14-5E5114DBCBBA}"/>
                </a:ext>
              </a:extLst>
            </p:cNvPr>
            <p:cNvCxnSpPr>
              <a:cxnSpLocks/>
              <a:stCxn id="80" idx="7"/>
              <a:endCxn id="81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03C4C7A-883D-B68D-AF03-BF815D815759}"/>
                </a:ext>
              </a:extLst>
            </p:cNvPr>
            <p:cNvCxnSpPr>
              <a:cxnSpLocks/>
              <a:stCxn id="66" idx="0"/>
              <a:endCxn id="65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1802084-03A2-10EE-402A-D7F9FF7AD510}"/>
                </a:ext>
              </a:extLst>
            </p:cNvPr>
            <p:cNvCxnSpPr>
              <a:cxnSpLocks/>
              <a:stCxn id="85" idx="2"/>
              <a:endCxn id="66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7ACA899-ED68-2C1A-C107-94A3F11AB45B}"/>
                </a:ext>
              </a:extLst>
            </p:cNvPr>
            <p:cNvCxnSpPr>
              <a:cxnSpLocks/>
              <a:stCxn id="69" idx="1"/>
              <a:endCxn id="66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AC4FF9D-2AC8-3402-F36D-47711BD60AFB}"/>
                </a:ext>
              </a:extLst>
            </p:cNvPr>
            <p:cNvCxnSpPr>
              <a:cxnSpLocks/>
              <a:stCxn id="68" idx="7"/>
              <a:endCxn id="66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EDAA9A8-7B22-E1F1-801A-2E65027E0DA6}"/>
                </a:ext>
              </a:extLst>
            </p:cNvPr>
            <p:cNvCxnSpPr>
              <a:cxnSpLocks/>
              <a:stCxn id="67" idx="6"/>
              <a:endCxn id="66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F67B64BA-3990-B2A7-6244-49C29E003A5D}"/>
                </a:ext>
              </a:extLst>
            </p:cNvPr>
            <p:cNvCxnSpPr>
              <a:cxnSpLocks/>
              <a:stCxn id="90" idx="7"/>
              <a:endCxn id="67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F666367-999F-906D-D9E2-B8263E506C15}"/>
                </a:ext>
              </a:extLst>
            </p:cNvPr>
            <p:cNvCxnSpPr>
              <a:cxnSpLocks/>
              <a:stCxn id="90" idx="6"/>
              <a:endCxn id="68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0C4272F-6BA2-E161-4989-E7B7C04712EF}"/>
                </a:ext>
              </a:extLst>
            </p:cNvPr>
            <p:cNvCxnSpPr>
              <a:cxnSpLocks/>
              <a:stCxn id="90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DEBBC9E4-4EC6-137D-463E-9E715257926C}"/>
                </a:ext>
              </a:extLst>
            </p:cNvPr>
            <p:cNvCxnSpPr>
              <a:cxnSpLocks/>
              <a:stCxn id="68" idx="6"/>
              <a:endCxn id="69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7701A2EC-886F-DD12-8E4D-605095EDF880}"/>
                </a:ext>
              </a:extLst>
            </p:cNvPr>
            <p:cNvCxnSpPr>
              <a:cxnSpLocks/>
              <a:stCxn id="69" idx="6"/>
              <a:endCxn id="70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867717F-CDF2-4C40-9CB3-D951D037ACD9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CDAC419-B786-C869-7FBC-7C4FE7878108}"/>
                </a:ext>
              </a:extLst>
            </p:cNvPr>
            <p:cNvCxnSpPr>
              <a:cxnSpLocks/>
              <a:endCxn id="70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6CC4D78B-4767-9F28-FA52-AA55B79F4EAA}"/>
                </a:ext>
              </a:extLst>
            </p:cNvPr>
            <p:cNvCxnSpPr>
              <a:cxnSpLocks/>
              <a:endCxn id="70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C705E64-4CB2-7659-774D-B391428CCC17}"/>
                </a:ext>
              </a:extLst>
            </p:cNvPr>
            <p:cNvCxnSpPr>
              <a:cxnSpLocks/>
              <a:endCxn id="71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40A67C0B-DB10-A0D4-BF03-F5FBFF323C16}"/>
                </a:ext>
              </a:extLst>
            </p:cNvPr>
            <p:cNvCxnSpPr>
              <a:cxnSpLocks/>
              <a:stCxn id="74" idx="2"/>
              <a:endCxn id="71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6C5560F-8319-427A-B96E-38C978EB0CE3}"/>
                </a:ext>
              </a:extLst>
            </p:cNvPr>
            <p:cNvCxnSpPr>
              <a:cxnSpLocks/>
              <a:stCxn id="74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D251986-418C-E1BD-166E-9CFD18ED9747}"/>
                </a:ext>
              </a:extLst>
            </p:cNvPr>
            <p:cNvCxnSpPr>
              <a:cxnSpLocks/>
              <a:stCxn id="75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283D3FC-08CB-A752-EA2A-61C71FFB270A}"/>
                </a:ext>
              </a:extLst>
            </p:cNvPr>
            <p:cNvCxnSpPr>
              <a:cxnSpLocks/>
              <a:stCxn id="75" idx="2"/>
              <a:endCxn id="74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A3F41E20-1FD8-FF64-DCC7-BBB75001D533}"/>
                </a:ext>
              </a:extLst>
            </p:cNvPr>
            <p:cNvCxnSpPr>
              <a:cxnSpLocks/>
              <a:stCxn id="80" idx="4"/>
              <a:endCxn id="75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E72CD02A-1C38-4995-3C45-9F176FFFFE81}"/>
                </a:ext>
              </a:extLst>
            </p:cNvPr>
            <p:cNvCxnSpPr>
              <a:cxnSpLocks/>
              <a:stCxn id="79" idx="3"/>
              <a:endCxn id="75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D3FFE47-9ED7-6D9A-A833-642E41D11832}"/>
                </a:ext>
              </a:extLst>
            </p:cNvPr>
            <p:cNvCxnSpPr>
              <a:cxnSpLocks/>
              <a:stCxn id="79" idx="2"/>
              <a:endCxn id="80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E7A61BC-870C-0806-36DB-399003799D8E}"/>
                </a:ext>
              </a:extLst>
            </p:cNvPr>
            <p:cNvCxnSpPr>
              <a:cxnSpLocks/>
              <a:stCxn id="79" idx="1"/>
              <a:endCxn id="81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EE11EF41-9C55-28DC-BFD2-FBB67269FB08}"/>
                </a:ext>
              </a:extLst>
            </p:cNvPr>
            <p:cNvCxnSpPr>
              <a:cxnSpLocks/>
              <a:stCxn id="77" idx="1"/>
              <a:endCxn id="81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9E17578-33AF-37B3-6A29-12388C1F8B4B}"/>
                </a:ext>
              </a:extLst>
            </p:cNvPr>
            <p:cNvCxnSpPr>
              <a:cxnSpLocks/>
              <a:stCxn id="77" idx="0"/>
              <a:endCxn id="78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3CD09175-4BD0-E806-0DC0-F45A4E12E424}"/>
                </a:ext>
              </a:extLst>
            </p:cNvPr>
            <p:cNvCxnSpPr>
              <a:cxnSpLocks/>
              <a:stCxn id="83" idx="0"/>
              <a:endCxn id="82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26C45CB-7356-0FA3-CC86-545507AE5865}"/>
                </a:ext>
              </a:extLst>
            </p:cNvPr>
            <p:cNvCxnSpPr>
              <a:cxnSpLocks/>
              <a:endCxn id="82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3A9B599B-996B-0CEA-0A63-CE21FEC47F98}"/>
                </a:ext>
              </a:extLst>
            </p:cNvPr>
            <p:cNvCxnSpPr>
              <a:cxnSpLocks/>
              <a:endCxn id="83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58378304-F202-4C82-07A4-939152228341}"/>
                </a:ext>
              </a:extLst>
            </p:cNvPr>
            <p:cNvCxnSpPr>
              <a:cxnSpLocks/>
              <a:endCxn id="84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A79486BF-A0E0-D394-7DF9-1A733C810EF0}"/>
                </a:ext>
              </a:extLst>
            </p:cNvPr>
            <p:cNvCxnSpPr>
              <a:cxnSpLocks/>
              <a:stCxn id="84" idx="3"/>
              <a:endCxn id="76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793D0813-1848-6695-AF40-853EE63D54BB}"/>
                </a:ext>
              </a:extLst>
            </p:cNvPr>
            <p:cNvCxnSpPr>
              <a:cxnSpLocks/>
              <a:stCxn id="84" idx="1"/>
              <a:endCxn id="77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5D742058-E744-67CA-6888-731BB1A1D2F5}"/>
                </a:ext>
              </a:extLst>
            </p:cNvPr>
            <p:cNvCxnSpPr>
              <a:cxnSpLocks/>
              <a:stCxn id="83" idx="2"/>
              <a:endCxn id="77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BB8B0343-1C28-DE66-55B3-299C96175EAB}"/>
                </a:ext>
              </a:extLst>
            </p:cNvPr>
            <p:cNvCxnSpPr>
              <a:cxnSpLocks/>
              <a:stCxn id="82" idx="3"/>
              <a:endCxn id="77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B83B11EB-918D-3757-EC76-1A9C6923861E}"/>
                </a:ext>
              </a:extLst>
            </p:cNvPr>
            <p:cNvCxnSpPr>
              <a:cxnSpLocks/>
              <a:stCxn id="82" idx="2"/>
              <a:endCxn id="78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4A407F35-58CB-032B-678A-0BE7F849B9AA}"/>
                </a:ext>
              </a:extLst>
            </p:cNvPr>
            <p:cNvCxnSpPr>
              <a:cxnSpLocks/>
              <a:stCxn id="78" idx="1"/>
              <a:endCxn id="81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1FE83109-FE29-349C-1D03-FC7E80D6EB2F}"/>
                </a:ext>
              </a:extLst>
            </p:cNvPr>
            <p:cNvCxnSpPr>
              <a:cxnSpLocks/>
              <a:stCxn id="77" idx="2"/>
              <a:endCxn id="79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C9D14DC8-B85F-210D-9D69-21BD48C40718}"/>
                </a:ext>
              </a:extLst>
            </p:cNvPr>
            <p:cNvCxnSpPr>
              <a:cxnSpLocks/>
              <a:stCxn id="76" idx="1"/>
              <a:endCxn id="79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10BF1AB-B501-E4C8-1F3F-984081408BA2}"/>
                </a:ext>
              </a:extLst>
            </p:cNvPr>
            <p:cNvCxnSpPr>
              <a:cxnSpLocks/>
              <a:stCxn id="79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F350CE3C-0EB8-1C40-9665-A94B7A04EBBD}"/>
                </a:ext>
              </a:extLst>
            </p:cNvPr>
            <p:cNvCxnSpPr>
              <a:cxnSpLocks/>
              <a:stCxn id="75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19886202-2114-CA56-1EA9-10FCB73A72D4}"/>
                </a:ext>
              </a:extLst>
            </p:cNvPr>
            <p:cNvCxnSpPr>
              <a:cxnSpLocks/>
              <a:stCxn id="76" idx="7"/>
              <a:endCxn id="77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973D8B6E-7F32-A4CE-4C53-1A1A670299FD}"/>
                </a:ext>
              </a:extLst>
            </p:cNvPr>
            <p:cNvCxnSpPr>
              <a:cxnSpLocks/>
              <a:stCxn id="74" idx="7"/>
              <a:endCxn id="80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4782BAE0-3FB6-5528-2AC9-6AFCCF2874E0}"/>
                </a:ext>
              </a:extLst>
            </p:cNvPr>
            <p:cNvCxnSpPr>
              <a:cxnSpLocks/>
              <a:stCxn id="84" idx="7"/>
              <a:endCxn id="83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55A0BDA-CC62-7AF7-91C4-098C66EBBA8A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BF912DDD-DE9A-F734-66E4-C29F2C6E7DF5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2CE9FE13-22D4-2C5A-A424-EDBF55F3F7DB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9C3C2D45-4039-60B8-02E7-798EADE8052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EEEB5E26-5AEC-5F7B-196A-AC7168AC20D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9E2D8AF2-3C02-D0B9-20CF-DC9F07BFAAF3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88FC11A-42D2-6386-17C6-2EA9B485D61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0B64DDEE-02C0-B8A0-DFE0-C3B8CF83681A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2DF52C18-77A1-DEDE-B665-F0AFFCA98E3B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94C84D9D-417D-B08D-579A-2EA2B3F978E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71D7DB29-9295-C8ED-B5FE-23E0427A37B8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08FA264E-AAA3-7CD8-8717-4C6484D45F42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4E29094E-CE80-279F-784F-FD9108D2731E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10EA5EA3-0F8C-2E62-70CE-367261A20F71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E650B77D-E053-527A-18D1-29B99AC47E4E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2CD1A1D3-9953-1BF4-45B4-F585F96F62D3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D2C1DACA-E583-506B-85C9-595599E249C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88B0F659-9B92-F819-49D1-E61BDC6AA58E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7CCAB3C5-A7F8-AB63-A329-F9A0FECFA1D3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08EE9049-F920-6408-1251-06B28EF92FE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EEDB55F5-E1E8-5BEA-CC3A-DEBAB31FEE5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7CD4B969-0DB5-3D70-FD17-8642A02C3BE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8528F2AE-1F0A-4B97-C54C-DD86331EB10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F637C312-88AD-E102-39CE-EBAF0C4BD7BC}"/>
                </a:ext>
              </a:extLst>
            </p:cNvPr>
            <p:cNvCxnSpPr>
              <a:cxnSpLocks/>
              <a:stCxn id="87" idx="2"/>
              <a:endCxn id="66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828AC786-0797-9E54-3B84-E0086D6BE177}"/>
                </a:ext>
              </a:extLst>
            </p:cNvPr>
            <p:cNvCxnSpPr>
              <a:cxnSpLocks/>
              <a:stCxn id="67" idx="4"/>
              <a:endCxn id="68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9A818201-FF28-F2ED-D9CF-B0EE9DF21D5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7FD5766F-4E0F-5B22-929E-A81EA943EE78}"/>
                </a:ext>
              </a:extLst>
            </p:cNvPr>
            <p:cNvCxnSpPr>
              <a:cxnSpLocks/>
              <a:stCxn id="90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90A5F2A7-4973-E21A-9E9A-11620FB22F08}"/>
                </a:ext>
              </a:extLst>
            </p:cNvPr>
            <p:cNvCxnSpPr>
              <a:cxnSpLocks/>
              <a:stCxn id="90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66A19C98-5091-BA70-EFA9-FC919FBC48BE}"/>
                </a:ext>
              </a:extLst>
            </p:cNvPr>
            <p:cNvCxnSpPr>
              <a:cxnSpLocks/>
              <a:stCxn id="90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A664BF1D-26DD-47DB-9919-A86BBC1B8101}"/>
                </a:ext>
              </a:extLst>
            </p:cNvPr>
            <p:cNvCxnSpPr>
              <a:cxnSpLocks/>
              <a:endCxn id="67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639F67CE-285F-4A0A-714A-3645181E2CE8}"/>
                </a:ext>
              </a:extLst>
            </p:cNvPr>
            <p:cNvCxnSpPr>
              <a:cxnSpLocks/>
              <a:endCxn id="74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ECFE98C7-B5C1-0AF0-BABB-CF61A8875823}"/>
                </a:ext>
              </a:extLst>
            </p:cNvPr>
            <p:cNvCxnSpPr>
              <a:cxnSpLocks/>
              <a:stCxn id="67" idx="1"/>
              <a:endCxn id="97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F7C32134-3CCB-94B7-FD5C-932CBED81051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76DF61C6-A8A7-D9A1-D58C-82353B6784FE}"/>
                </a:ext>
              </a:extLst>
            </p:cNvPr>
            <p:cNvCxnSpPr>
              <a:cxnSpLocks/>
              <a:stCxn id="97" idx="6"/>
              <a:endCxn id="65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3D10FE53-AFC9-F05D-D4FE-64E51D57FE80}"/>
                </a:ext>
              </a:extLst>
            </p:cNvPr>
            <p:cNvCxnSpPr>
              <a:cxnSpLocks/>
              <a:endCxn id="97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F961886B-8884-4CBD-204F-322DE7136E24}"/>
              </a:ext>
            </a:extLst>
          </p:cNvPr>
          <p:cNvGrpSpPr/>
          <p:nvPr/>
        </p:nvGrpSpPr>
        <p:grpSpPr>
          <a:xfrm rot="16200000">
            <a:off x="8087983" y="2800480"/>
            <a:ext cx="6904496" cy="1303536"/>
            <a:chOff x="-106856" y="4156895"/>
            <a:chExt cx="12313397" cy="2324710"/>
          </a:xfrm>
        </p:grpSpPr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BDF96273-1C0E-4F9F-9603-5C59C900DF87}"/>
                </a:ext>
              </a:extLst>
            </p:cNvPr>
            <p:cNvCxnSpPr>
              <a:cxnSpLocks/>
              <a:stCxn id="163" idx="7"/>
              <a:endCxn id="161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7E4B47F0-1A97-2723-2BCC-7F49EE5E6A43}"/>
                </a:ext>
              </a:extLst>
            </p:cNvPr>
            <p:cNvCxnSpPr>
              <a:cxnSpLocks/>
              <a:stCxn id="161" idx="4"/>
              <a:endCxn id="183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61A2305E-829A-2229-BD7E-742F8330B9B2}"/>
                </a:ext>
              </a:extLst>
            </p:cNvPr>
            <p:cNvCxnSpPr>
              <a:cxnSpLocks/>
              <a:stCxn id="166" idx="2"/>
              <a:endCxn id="181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C4BFFB61-9909-C22B-04C9-392657AA6956}"/>
                </a:ext>
              </a:extLst>
            </p:cNvPr>
            <p:cNvCxnSpPr>
              <a:cxnSpLocks/>
              <a:stCxn id="183" idx="5"/>
              <a:endCxn id="166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56CE03E2-407A-309D-3F86-7665F966C63F}"/>
                </a:ext>
              </a:extLst>
            </p:cNvPr>
            <p:cNvCxnSpPr>
              <a:cxnSpLocks/>
              <a:stCxn id="161" idx="5"/>
              <a:endCxn id="182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4B95FEC-4A69-A88C-017C-78C7EC001BF5}"/>
                </a:ext>
              </a:extLst>
            </p:cNvPr>
            <p:cNvCxnSpPr>
              <a:cxnSpLocks/>
              <a:stCxn id="166" idx="0"/>
              <a:endCxn id="182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35C253F1-1001-E7CE-D72D-C66A2B9D42DF}"/>
                </a:ext>
              </a:extLst>
            </p:cNvPr>
            <p:cNvCxnSpPr>
              <a:cxnSpLocks/>
              <a:stCxn id="183" idx="3"/>
              <a:endCxn id="181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06F5F3AA-309C-F5C1-0955-460C2BCE1219}"/>
                </a:ext>
              </a:extLst>
            </p:cNvPr>
            <p:cNvCxnSpPr>
              <a:cxnSpLocks/>
              <a:stCxn id="161" idx="6"/>
              <a:endCxn id="168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59F58602-A706-2E82-B44F-6914341A63CE}"/>
                </a:ext>
              </a:extLst>
            </p:cNvPr>
            <p:cNvCxnSpPr>
              <a:cxnSpLocks/>
              <a:stCxn id="166" idx="7"/>
              <a:endCxn id="168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02D38E48-6D44-AB90-4036-0DE1093EC213}"/>
                </a:ext>
              </a:extLst>
            </p:cNvPr>
            <p:cNvCxnSpPr>
              <a:cxnSpLocks/>
              <a:stCxn id="183" idx="6"/>
              <a:endCxn id="182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6C057375-5DAE-B326-8A0B-222F94678170}"/>
                </a:ext>
              </a:extLst>
            </p:cNvPr>
            <p:cNvCxnSpPr>
              <a:cxnSpLocks/>
              <a:stCxn id="165" idx="0"/>
              <a:endCxn id="181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3D37A69F-05D8-37D3-D2F0-AB937211DA5B}"/>
                </a:ext>
              </a:extLst>
            </p:cNvPr>
            <p:cNvCxnSpPr>
              <a:cxnSpLocks/>
              <a:stCxn id="182" idx="6"/>
              <a:endCxn id="168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D7927A88-73B7-E33D-AFF2-F55AD2DFB523}"/>
                </a:ext>
              </a:extLst>
            </p:cNvPr>
            <p:cNvCxnSpPr>
              <a:cxnSpLocks/>
              <a:stCxn id="167" idx="0"/>
              <a:endCxn id="168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9D87A2C2-28AF-33F1-BBC9-9C5451B80402}"/>
                </a:ext>
              </a:extLst>
            </p:cNvPr>
            <p:cNvCxnSpPr>
              <a:cxnSpLocks/>
              <a:stCxn id="170" idx="1"/>
              <a:endCxn id="168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9211BBE-1818-EF02-6D19-81E133DAEA8C}"/>
                </a:ext>
              </a:extLst>
            </p:cNvPr>
            <p:cNvCxnSpPr>
              <a:cxnSpLocks/>
              <a:stCxn id="170" idx="0"/>
              <a:endCxn id="169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F5629E39-B8F1-42A5-2643-30030B220971}"/>
                </a:ext>
              </a:extLst>
            </p:cNvPr>
            <p:cNvCxnSpPr>
              <a:cxnSpLocks/>
              <a:stCxn id="169" idx="2"/>
              <a:endCxn id="168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AA6B0C04-76E9-9A2D-5300-E2F0BB1DF3C6}"/>
                </a:ext>
              </a:extLst>
            </p:cNvPr>
            <p:cNvCxnSpPr>
              <a:cxnSpLocks/>
              <a:stCxn id="169" idx="7"/>
              <a:endCxn id="177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485F5593-B4B9-0D30-EE00-6D7CCB2380F9}"/>
                </a:ext>
              </a:extLst>
            </p:cNvPr>
            <p:cNvCxnSpPr>
              <a:cxnSpLocks/>
              <a:stCxn id="169" idx="6"/>
              <a:endCxn id="176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8A3CE512-BFCF-2DC1-A0F0-941EEC1BE438}"/>
                </a:ext>
              </a:extLst>
            </p:cNvPr>
            <p:cNvCxnSpPr>
              <a:cxnSpLocks/>
              <a:stCxn id="176" idx="7"/>
              <a:endCxn id="177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751B73C0-242E-FDBE-E23D-696EDB4332F3}"/>
                </a:ext>
              </a:extLst>
            </p:cNvPr>
            <p:cNvCxnSpPr>
              <a:cxnSpLocks/>
              <a:stCxn id="162" idx="0"/>
              <a:endCxn id="161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64632A1C-B921-9174-1943-AB85995346DF}"/>
                </a:ext>
              </a:extLst>
            </p:cNvPr>
            <p:cNvCxnSpPr>
              <a:cxnSpLocks/>
              <a:stCxn id="181" idx="2"/>
              <a:endCxn id="162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67128DAD-CD8B-7029-C857-A6315497DF07}"/>
                </a:ext>
              </a:extLst>
            </p:cNvPr>
            <p:cNvCxnSpPr>
              <a:cxnSpLocks/>
              <a:stCxn id="165" idx="1"/>
              <a:endCxn id="162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AF0739BA-91E7-FB9B-7B14-64D125A424AE}"/>
                </a:ext>
              </a:extLst>
            </p:cNvPr>
            <p:cNvCxnSpPr>
              <a:cxnSpLocks/>
              <a:stCxn id="164" idx="7"/>
              <a:endCxn id="162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7AB04D11-BFDD-B933-E10B-BD3D71DE73B2}"/>
                </a:ext>
              </a:extLst>
            </p:cNvPr>
            <p:cNvCxnSpPr>
              <a:cxnSpLocks/>
              <a:stCxn id="163" idx="6"/>
              <a:endCxn id="162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D54267D0-D731-66FF-2C77-1483D95CB635}"/>
                </a:ext>
              </a:extLst>
            </p:cNvPr>
            <p:cNvCxnSpPr>
              <a:cxnSpLocks/>
              <a:stCxn id="186" idx="7"/>
              <a:endCxn id="163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3CC4A802-8EAA-32CC-9F00-0901A0372A6D}"/>
                </a:ext>
              </a:extLst>
            </p:cNvPr>
            <p:cNvCxnSpPr>
              <a:cxnSpLocks/>
              <a:stCxn id="186" idx="6"/>
              <a:endCxn id="164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AE4ADC6D-22D3-B317-DD04-3801F2C5917B}"/>
                </a:ext>
              </a:extLst>
            </p:cNvPr>
            <p:cNvCxnSpPr>
              <a:cxnSpLocks/>
              <a:stCxn id="186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73524F3-84D6-715F-A048-A6EDCABB8EE5}"/>
                </a:ext>
              </a:extLst>
            </p:cNvPr>
            <p:cNvCxnSpPr>
              <a:cxnSpLocks/>
              <a:stCxn id="164" idx="6"/>
              <a:endCxn id="165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FF2CE817-3DAB-5E2C-8276-A55810D97601}"/>
                </a:ext>
              </a:extLst>
            </p:cNvPr>
            <p:cNvCxnSpPr>
              <a:cxnSpLocks/>
              <a:stCxn id="165" idx="6"/>
              <a:endCxn id="166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63D466DE-DB15-91A2-4210-E60BA24164BF}"/>
                </a:ext>
              </a:extLst>
            </p:cNvPr>
            <p:cNvCxnSpPr>
              <a:cxnSpLocks/>
              <a:stCxn id="167" idx="2"/>
              <a:endCxn id="166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8086C07C-71C1-5C78-39D8-F9EB1D89BC49}"/>
                </a:ext>
              </a:extLst>
            </p:cNvPr>
            <p:cNvCxnSpPr>
              <a:cxnSpLocks/>
              <a:endCxn id="166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AB93715E-B4A7-D396-FBE4-B9F0DD66E16D}"/>
                </a:ext>
              </a:extLst>
            </p:cNvPr>
            <p:cNvCxnSpPr>
              <a:cxnSpLocks/>
              <a:endCxn id="166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66D30488-3453-008D-84FD-5CF5E8321EBC}"/>
                </a:ext>
              </a:extLst>
            </p:cNvPr>
            <p:cNvCxnSpPr>
              <a:cxnSpLocks/>
              <a:endCxn id="167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B83736E4-25FF-FDA5-1759-C959B2926EF3}"/>
                </a:ext>
              </a:extLst>
            </p:cNvPr>
            <p:cNvCxnSpPr>
              <a:cxnSpLocks/>
              <a:stCxn id="170" idx="2"/>
              <a:endCxn id="167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BB6B7F52-D81E-180F-690F-ACCF2D543060}"/>
                </a:ext>
              </a:extLst>
            </p:cNvPr>
            <p:cNvCxnSpPr>
              <a:cxnSpLocks/>
              <a:stCxn id="170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CD826048-F294-D2FE-FEA9-B25AE4A6ABA3}"/>
                </a:ext>
              </a:extLst>
            </p:cNvPr>
            <p:cNvCxnSpPr>
              <a:cxnSpLocks/>
              <a:stCxn id="171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62C3BDD8-5238-56A0-9CB7-3A00DC180E2B}"/>
                </a:ext>
              </a:extLst>
            </p:cNvPr>
            <p:cNvCxnSpPr>
              <a:cxnSpLocks/>
              <a:stCxn id="171" idx="2"/>
              <a:endCxn id="170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B28F336D-94BC-70EA-7E06-1EAFBA4F2A70}"/>
                </a:ext>
              </a:extLst>
            </p:cNvPr>
            <p:cNvCxnSpPr>
              <a:cxnSpLocks/>
              <a:stCxn id="176" idx="4"/>
              <a:endCxn id="171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FED8FD50-7BDA-C5ED-DB87-F5876B5752F3}"/>
                </a:ext>
              </a:extLst>
            </p:cNvPr>
            <p:cNvCxnSpPr>
              <a:cxnSpLocks/>
              <a:stCxn id="175" idx="3"/>
              <a:endCxn id="171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A49EE92C-BB94-1BFA-3C47-DC9EFBDD2D81}"/>
                </a:ext>
              </a:extLst>
            </p:cNvPr>
            <p:cNvCxnSpPr>
              <a:cxnSpLocks/>
              <a:stCxn id="175" idx="2"/>
              <a:endCxn id="176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5DD0D364-6453-F64B-F87F-B1DBBB4D3A76}"/>
                </a:ext>
              </a:extLst>
            </p:cNvPr>
            <p:cNvCxnSpPr>
              <a:cxnSpLocks/>
              <a:stCxn id="175" idx="1"/>
              <a:endCxn id="177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3D81B336-C1A7-C9CD-014F-53C4466B6EBD}"/>
                </a:ext>
              </a:extLst>
            </p:cNvPr>
            <p:cNvCxnSpPr>
              <a:cxnSpLocks/>
              <a:stCxn id="173" idx="1"/>
              <a:endCxn id="177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72E5CE0F-95A1-4283-A82E-4437CF23ACFD}"/>
                </a:ext>
              </a:extLst>
            </p:cNvPr>
            <p:cNvCxnSpPr>
              <a:cxnSpLocks/>
              <a:stCxn id="173" idx="0"/>
              <a:endCxn id="174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12B1D417-0E2D-1CFD-D391-8F0D3AE8F9C7}"/>
                </a:ext>
              </a:extLst>
            </p:cNvPr>
            <p:cNvCxnSpPr>
              <a:cxnSpLocks/>
              <a:stCxn id="179" idx="0"/>
              <a:endCxn id="178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40689A9D-C7D7-818B-83D3-E1617582A6BB}"/>
                </a:ext>
              </a:extLst>
            </p:cNvPr>
            <p:cNvCxnSpPr>
              <a:cxnSpLocks/>
              <a:endCxn id="178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DA3EF9FB-84B5-A4FF-9AD3-F9605196323B}"/>
                </a:ext>
              </a:extLst>
            </p:cNvPr>
            <p:cNvCxnSpPr>
              <a:cxnSpLocks/>
              <a:endCxn id="179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7B8A697D-6C9A-C467-59EA-C6EC650A1F49}"/>
                </a:ext>
              </a:extLst>
            </p:cNvPr>
            <p:cNvCxnSpPr>
              <a:cxnSpLocks/>
              <a:endCxn id="180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94608D3E-F302-A26F-65FF-4364E22A69CE}"/>
                </a:ext>
              </a:extLst>
            </p:cNvPr>
            <p:cNvCxnSpPr>
              <a:cxnSpLocks/>
              <a:stCxn id="180" idx="3"/>
              <a:endCxn id="172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AB865FD2-BF44-5E19-1173-4B8A6CB151E0}"/>
                </a:ext>
              </a:extLst>
            </p:cNvPr>
            <p:cNvCxnSpPr>
              <a:cxnSpLocks/>
              <a:stCxn id="180" idx="1"/>
              <a:endCxn id="173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A1030A2-D75B-3C6A-867F-D8931D16EC4A}"/>
                </a:ext>
              </a:extLst>
            </p:cNvPr>
            <p:cNvCxnSpPr>
              <a:cxnSpLocks/>
              <a:stCxn id="179" idx="2"/>
              <a:endCxn id="173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7689A325-D066-34A2-1CE5-40ADA5A5B4CC}"/>
                </a:ext>
              </a:extLst>
            </p:cNvPr>
            <p:cNvCxnSpPr>
              <a:cxnSpLocks/>
              <a:stCxn id="178" idx="3"/>
              <a:endCxn id="173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64848C29-AABA-68DB-74B3-2662F25621D1}"/>
                </a:ext>
              </a:extLst>
            </p:cNvPr>
            <p:cNvCxnSpPr>
              <a:cxnSpLocks/>
              <a:stCxn id="178" idx="2"/>
              <a:endCxn id="174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6D07ED94-7386-FF58-C87E-329DDF1FB643}"/>
                </a:ext>
              </a:extLst>
            </p:cNvPr>
            <p:cNvCxnSpPr>
              <a:cxnSpLocks/>
              <a:stCxn id="174" idx="1"/>
              <a:endCxn id="177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AB378C12-EAA2-1327-B99B-B358F2D9230E}"/>
                </a:ext>
              </a:extLst>
            </p:cNvPr>
            <p:cNvCxnSpPr>
              <a:cxnSpLocks/>
              <a:stCxn id="173" idx="2"/>
              <a:endCxn id="175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B97FF43A-C434-A264-FDF8-078F2637E7D2}"/>
                </a:ext>
              </a:extLst>
            </p:cNvPr>
            <p:cNvCxnSpPr>
              <a:cxnSpLocks/>
              <a:stCxn id="172" idx="1"/>
              <a:endCxn id="175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61362354-1753-5D91-51AA-7FE0DF612621}"/>
                </a:ext>
              </a:extLst>
            </p:cNvPr>
            <p:cNvCxnSpPr>
              <a:cxnSpLocks/>
              <a:stCxn id="175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3D8B92A4-48DE-85B8-D202-692F3C509FC1}"/>
                </a:ext>
              </a:extLst>
            </p:cNvPr>
            <p:cNvCxnSpPr>
              <a:cxnSpLocks/>
              <a:stCxn id="171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702C41CD-EB44-ED25-D46A-C7C931CCDE5F}"/>
                </a:ext>
              </a:extLst>
            </p:cNvPr>
            <p:cNvCxnSpPr>
              <a:cxnSpLocks/>
              <a:stCxn id="172" idx="7"/>
              <a:endCxn id="173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2275CB64-D7F7-D2D7-20EF-F8EFB3CEE51C}"/>
                </a:ext>
              </a:extLst>
            </p:cNvPr>
            <p:cNvCxnSpPr>
              <a:cxnSpLocks/>
              <a:stCxn id="170" idx="7"/>
              <a:endCxn id="176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A0A85B06-AE4A-4B4E-1576-47ECE3666F32}"/>
                </a:ext>
              </a:extLst>
            </p:cNvPr>
            <p:cNvCxnSpPr>
              <a:cxnSpLocks/>
              <a:stCxn id="180" idx="7"/>
              <a:endCxn id="179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DE5EB6A4-AB4E-ED81-D35B-2426824D0B21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71DF054E-1D3B-5EF3-2A55-BE7BA4FBADC5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F5FCEE8C-F348-12F8-AA76-317CB73B2EF4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08A1D03C-0562-912A-DB9F-3BCE4ECCE76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6EFB2F0F-11DA-0E06-4DC8-B6ED683DBA9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432F390D-C96B-88BD-4E5F-15EC01E8C45A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6149E9AE-7A6B-DEB2-AC6E-9729A124A8C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E0FF672D-C66A-0186-2CEB-11B0E5F60EBD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B34A4F65-71F7-2641-9C6A-1166344C4469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D1CA1CAF-8D0B-1B25-D2B1-2384C7519AA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FDA5D649-128D-B8A1-DCD6-C8D4C71EE67C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344A9125-DC5B-327F-4147-DB302F0BF4A1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F3916F15-272C-6F16-44D3-4D3738585403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265DF893-4EA9-F733-D983-B1FC2E7F0BD3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AFBA1527-59A2-17FC-1D0F-35ED22182F00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C7F1C158-95B5-08E1-0528-6AC1BD47830D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B95BC97D-7771-41DE-CB71-E4EC597A384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E169788D-0E72-AF38-3E91-FC1A9DD2AD95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C9A47583-9C05-213A-8E69-91DEFB534923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648CAE4C-08B6-4D97-0748-CBA1844C1B1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A539FE87-E47C-6C0A-87B1-14D7ABD9490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687A50BA-27C0-6110-55FC-ABEAE93E476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B2DE12A2-9493-7030-C363-500863EE377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3BA299B7-0E84-304D-83C3-07C724FE1BC7}"/>
                </a:ext>
              </a:extLst>
            </p:cNvPr>
            <p:cNvCxnSpPr>
              <a:cxnSpLocks/>
              <a:stCxn id="183" idx="2"/>
              <a:endCxn id="162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622359F3-04D7-A44F-30EC-ED6D41248127}"/>
                </a:ext>
              </a:extLst>
            </p:cNvPr>
            <p:cNvCxnSpPr>
              <a:cxnSpLocks/>
              <a:stCxn id="163" idx="4"/>
              <a:endCxn id="164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E0C53C48-5B33-31D2-EABB-5F9588996AA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223C9CEF-AE4E-7DEF-F84A-A7FE3A0C1218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74D10668-CF9D-ED9D-97F6-BE3A8A166C29}"/>
                </a:ext>
              </a:extLst>
            </p:cNvPr>
            <p:cNvCxnSpPr>
              <a:cxnSpLocks/>
              <a:stCxn id="186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99EEA3EC-307D-56EA-2FFA-703E79D65681}"/>
                </a:ext>
              </a:extLst>
            </p:cNvPr>
            <p:cNvCxnSpPr>
              <a:cxnSpLocks/>
              <a:stCxn id="186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C5EE6E57-9CB8-5EB3-4749-B85E28DC26EF}"/>
                </a:ext>
              </a:extLst>
            </p:cNvPr>
            <p:cNvCxnSpPr>
              <a:cxnSpLocks/>
              <a:endCxn id="163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D15DB0C9-A6AB-8894-71BA-4BAC99D0AB7E}"/>
                </a:ext>
              </a:extLst>
            </p:cNvPr>
            <p:cNvCxnSpPr>
              <a:cxnSpLocks/>
              <a:endCxn id="170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A1ADB6CF-FAED-FA3E-850D-28BEC9AE0AE5}"/>
                </a:ext>
              </a:extLst>
            </p:cNvPr>
            <p:cNvCxnSpPr>
              <a:cxnSpLocks/>
              <a:stCxn id="163" idx="1"/>
              <a:endCxn id="193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21413E21-8542-6455-7D0B-1B400D607CE9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B44398E3-007B-B6BB-33C8-92E1A97AFA83}"/>
                </a:ext>
              </a:extLst>
            </p:cNvPr>
            <p:cNvCxnSpPr>
              <a:cxnSpLocks/>
              <a:stCxn id="193" idx="6"/>
              <a:endCxn id="161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BF31D001-C3D2-BA67-A417-B548674D38E2}"/>
                </a:ext>
              </a:extLst>
            </p:cNvPr>
            <p:cNvCxnSpPr>
              <a:cxnSpLocks/>
              <a:endCxn id="193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6" name="Picture 195">
            <a:extLst>
              <a:ext uri="{FF2B5EF4-FFF2-40B4-BE49-F238E27FC236}">
                <a16:creationId xmlns:a16="http://schemas.microsoft.com/office/drawing/2014/main" id="{F758B2C9-0422-C5DC-1327-B8679BE7D9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852" t="16749" r="4649" b="12586"/>
          <a:stretch/>
        </p:blipFill>
        <p:spPr bwMode="auto">
          <a:xfrm>
            <a:off x="1339505" y="977183"/>
            <a:ext cx="9424722" cy="3530710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EA85ABAA-0263-8C97-9B3D-BAAE4B880CA7}"/>
              </a:ext>
            </a:extLst>
          </p:cNvPr>
          <p:cNvSpPr/>
          <p:nvPr/>
        </p:nvSpPr>
        <p:spPr>
          <a:xfrm>
            <a:off x="1371938" y="4605542"/>
            <a:ext cx="9372603" cy="2003497"/>
          </a:xfrm>
          <a:prstGeom prst="roundRect">
            <a:avLst>
              <a:gd name="adj" fmla="val 14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Tujuan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melakukan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modifikasi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ini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merupakan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untuk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menurunkan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chi-square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dimana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tersebut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menjadi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semakin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baik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jika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nilainya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semakin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kecil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berarti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dapat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dikatakan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fit.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Modifikasi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dilakukan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dengan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mengulang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proses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estimasi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dengan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menerima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rekomendasi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perbaikan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dari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software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AMOS 22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terdapat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pada </a:t>
            </a:r>
            <a:r>
              <a:rPr lang="en-ID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modification indices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(M.I)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memiliki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terbesar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yang mana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menyebabkan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indikator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perbaikan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dikorelasikan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menyebabkan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chi-square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turun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sebesar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angka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modification indices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(M.I).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chi-square 0,723 dan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CFI dan TLI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melebihi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0,9 dan RMSEA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kurang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ID" dirty="0">
                <a:latin typeface="Calibri" panose="020F0502020204030204" pitchFamily="34" charset="0"/>
                <a:cs typeface="Times New Roman" panose="02020603050405020304" pitchFamily="18" charset="0"/>
              </a:rPr>
              <a:t> 0,5.</a:t>
            </a:r>
          </a:p>
        </p:txBody>
      </p:sp>
      <p:pic>
        <p:nvPicPr>
          <p:cNvPr id="198" name="Picture 197">
            <a:extLst>
              <a:ext uri="{FF2B5EF4-FFF2-40B4-BE49-F238E27FC236}">
                <a16:creationId xmlns:a16="http://schemas.microsoft.com/office/drawing/2014/main" id="{62AC4DF5-AE0A-7CA3-8848-E212869C0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81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CBD6E0E-152F-FE62-4661-882B3548DE9C}"/>
              </a:ext>
            </a:extLst>
          </p:cNvPr>
          <p:cNvSpPr/>
          <p:nvPr/>
        </p:nvSpPr>
        <p:spPr>
          <a:xfrm>
            <a:off x="2835965" y="280279"/>
            <a:ext cx="6387547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PENGUJIAN HIPOTESIS </a:t>
            </a:r>
          </a:p>
        </p:txBody>
      </p:sp>
      <p:sp>
        <p:nvSpPr>
          <p:cNvPr id="3" name="Rounded Rectangle 38">
            <a:extLst>
              <a:ext uri="{FF2B5EF4-FFF2-40B4-BE49-F238E27FC236}">
                <a16:creationId xmlns:a16="http://schemas.microsoft.com/office/drawing/2014/main" id="{81B85E16-9D62-2044-8539-C30F43BF03B6}"/>
              </a:ext>
            </a:extLst>
          </p:cNvPr>
          <p:cNvSpPr/>
          <p:nvPr/>
        </p:nvSpPr>
        <p:spPr>
          <a:xfrm rot="16200000">
            <a:off x="5674663" y="-1544187"/>
            <a:ext cx="696902" cy="4094923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8BAD26A-3D51-29B9-DFF3-472286A64F4A}"/>
              </a:ext>
            </a:extLst>
          </p:cNvPr>
          <p:cNvGrpSpPr/>
          <p:nvPr/>
        </p:nvGrpSpPr>
        <p:grpSpPr>
          <a:xfrm rot="5400000">
            <a:off x="-2877969" y="2753987"/>
            <a:ext cx="6904496" cy="1303536"/>
            <a:chOff x="-106856" y="4156895"/>
            <a:chExt cx="12313397" cy="232471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8E8AD735-B9D0-3E98-1EF2-44A31776571A}"/>
                </a:ext>
              </a:extLst>
            </p:cNvPr>
            <p:cNvCxnSpPr>
              <a:cxnSpLocks/>
              <a:stCxn id="67" idx="7"/>
              <a:endCxn id="65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231D8CB-972E-167A-D272-70A53C1F6A58}"/>
                </a:ext>
              </a:extLst>
            </p:cNvPr>
            <p:cNvCxnSpPr>
              <a:cxnSpLocks/>
              <a:stCxn id="65" idx="4"/>
              <a:endCxn id="87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9E8A692-9EB3-42E3-4EA7-E04E711AC256}"/>
                </a:ext>
              </a:extLst>
            </p:cNvPr>
            <p:cNvCxnSpPr>
              <a:cxnSpLocks/>
              <a:stCxn id="70" idx="2"/>
              <a:endCxn id="85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6809BE0-1029-1642-C0A1-D9F04F243AD1}"/>
                </a:ext>
              </a:extLst>
            </p:cNvPr>
            <p:cNvCxnSpPr>
              <a:cxnSpLocks/>
              <a:stCxn id="87" idx="5"/>
              <a:endCxn id="70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7154220-7714-B1E3-1260-3DFB2A30DFDF}"/>
                </a:ext>
              </a:extLst>
            </p:cNvPr>
            <p:cNvCxnSpPr>
              <a:cxnSpLocks/>
              <a:stCxn id="65" idx="5"/>
              <a:endCxn id="86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A9FC408-ECA4-9BE0-3BD2-0A04DCFE4E9A}"/>
                </a:ext>
              </a:extLst>
            </p:cNvPr>
            <p:cNvCxnSpPr>
              <a:cxnSpLocks/>
              <a:stCxn id="70" idx="0"/>
              <a:endCxn id="86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BC45D53-9AE3-88B4-34C9-9ACF44DD8C8A}"/>
                </a:ext>
              </a:extLst>
            </p:cNvPr>
            <p:cNvCxnSpPr>
              <a:cxnSpLocks/>
              <a:stCxn id="87" idx="3"/>
              <a:endCxn id="85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CCA9933-9F2E-A96B-189F-327E3D348490}"/>
                </a:ext>
              </a:extLst>
            </p:cNvPr>
            <p:cNvCxnSpPr>
              <a:cxnSpLocks/>
              <a:stCxn id="65" idx="6"/>
              <a:endCxn id="72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6E16DC9-9A70-B357-AF19-D9ED804BC664}"/>
                </a:ext>
              </a:extLst>
            </p:cNvPr>
            <p:cNvCxnSpPr>
              <a:cxnSpLocks/>
              <a:stCxn id="70" idx="7"/>
              <a:endCxn id="72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4FE80E7-E8E0-8D93-E13A-20BAAB836CF5}"/>
                </a:ext>
              </a:extLst>
            </p:cNvPr>
            <p:cNvCxnSpPr>
              <a:cxnSpLocks/>
              <a:stCxn id="87" idx="6"/>
              <a:endCxn id="86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9022528-4C4F-4553-A44E-006E58A835FF}"/>
                </a:ext>
              </a:extLst>
            </p:cNvPr>
            <p:cNvCxnSpPr>
              <a:cxnSpLocks/>
              <a:stCxn id="69" idx="0"/>
              <a:endCxn id="85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3097D15-BDD7-90F2-9F3A-2CD55E17DB3C}"/>
                </a:ext>
              </a:extLst>
            </p:cNvPr>
            <p:cNvCxnSpPr>
              <a:cxnSpLocks/>
              <a:stCxn id="86" idx="6"/>
              <a:endCxn id="72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AFA50BE-3528-3508-D355-D7D3A5FF7840}"/>
                </a:ext>
              </a:extLst>
            </p:cNvPr>
            <p:cNvCxnSpPr>
              <a:cxnSpLocks/>
              <a:stCxn id="71" idx="0"/>
              <a:endCxn id="72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2D94094-01CB-8EFA-0015-932BE73FD185}"/>
                </a:ext>
              </a:extLst>
            </p:cNvPr>
            <p:cNvCxnSpPr>
              <a:cxnSpLocks/>
              <a:stCxn id="74" idx="1"/>
              <a:endCxn id="72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09327B0-8F27-52E5-B600-E25F4A02F0F2}"/>
                </a:ext>
              </a:extLst>
            </p:cNvPr>
            <p:cNvCxnSpPr>
              <a:cxnSpLocks/>
              <a:stCxn id="74" idx="0"/>
              <a:endCxn id="73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87E35F9-7084-2F2F-8ED0-0B7D7FC14F83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731912A-17D5-0617-3251-951C3EE3ACDF}"/>
                </a:ext>
              </a:extLst>
            </p:cNvPr>
            <p:cNvCxnSpPr>
              <a:cxnSpLocks/>
              <a:stCxn id="73" idx="7"/>
              <a:endCxn id="81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6320668-0960-0101-0D0E-A17DEDE43B17}"/>
                </a:ext>
              </a:extLst>
            </p:cNvPr>
            <p:cNvCxnSpPr>
              <a:cxnSpLocks/>
              <a:stCxn id="73" idx="6"/>
              <a:endCxn id="80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FBBC382-1656-8AF6-D326-47B122650C88}"/>
                </a:ext>
              </a:extLst>
            </p:cNvPr>
            <p:cNvCxnSpPr>
              <a:cxnSpLocks/>
              <a:stCxn id="80" idx="7"/>
              <a:endCxn id="81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BD7124CE-D900-40D9-4FD6-39001E28CD22}"/>
                </a:ext>
              </a:extLst>
            </p:cNvPr>
            <p:cNvCxnSpPr>
              <a:cxnSpLocks/>
              <a:stCxn id="66" idx="0"/>
              <a:endCxn id="65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EBDB5B2-6A08-EC3B-2512-1C51BBC6D593}"/>
                </a:ext>
              </a:extLst>
            </p:cNvPr>
            <p:cNvCxnSpPr>
              <a:cxnSpLocks/>
              <a:stCxn id="85" idx="2"/>
              <a:endCxn id="66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BDEFA4F-2246-0ACF-E65B-FC29739D391F}"/>
                </a:ext>
              </a:extLst>
            </p:cNvPr>
            <p:cNvCxnSpPr>
              <a:cxnSpLocks/>
              <a:stCxn id="69" idx="1"/>
              <a:endCxn id="66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D1D2F06-E051-FECE-F7D1-5500A126233A}"/>
                </a:ext>
              </a:extLst>
            </p:cNvPr>
            <p:cNvCxnSpPr>
              <a:cxnSpLocks/>
              <a:stCxn id="68" idx="7"/>
              <a:endCxn id="66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9683CD4F-8D7E-4BDA-C55C-1331FAD8F533}"/>
                </a:ext>
              </a:extLst>
            </p:cNvPr>
            <p:cNvCxnSpPr>
              <a:cxnSpLocks/>
              <a:stCxn id="67" idx="6"/>
              <a:endCxn id="66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9C5A2A2-E2B5-1D30-A749-7FB1F95A5811}"/>
                </a:ext>
              </a:extLst>
            </p:cNvPr>
            <p:cNvCxnSpPr>
              <a:cxnSpLocks/>
              <a:stCxn id="90" idx="7"/>
              <a:endCxn id="67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33CFF03-F8D5-DEAD-2611-0A3954CC69D7}"/>
                </a:ext>
              </a:extLst>
            </p:cNvPr>
            <p:cNvCxnSpPr>
              <a:cxnSpLocks/>
              <a:stCxn id="90" idx="6"/>
              <a:endCxn id="68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CD0FE37-F21D-058A-1552-BB23276ABE2A}"/>
                </a:ext>
              </a:extLst>
            </p:cNvPr>
            <p:cNvCxnSpPr>
              <a:cxnSpLocks/>
              <a:stCxn id="90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2EFC86F3-6AEB-FE8E-02C5-693181D0DD8F}"/>
                </a:ext>
              </a:extLst>
            </p:cNvPr>
            <p:cNvCxnSpPr>
              <a:cxnSpLocks/>
              <a:stCxn id="68" idx="6"/>
              <a:endCxn id="69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3036CBD-7E6F-157D-CFD7-36409887B5CF}"/>
                </a:ext>
              </a:extLst>
            </p:cNvPr>
            <p:cNvCxnSpPr>
              <a:cxnSpLocks/>
              <a:stCxn id="69" idx="6"/>
              <a:endCxn id="70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C1AAD236-EE00-2FC8-FD17-B78B9B5635C4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0E03A5A1-E7D0-F190-1BBB-17702B337384}"/>
                </a:ext>
              </a:extLst>
            </p:cNvPr>
            <p:cNvCxnSpPr>
              <a:cxnSpLocks/>
              <a:endCxn id="70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5AB91868-0B91-5E98-17D0-FA9CD4FD7574}"/>
                </a:ext>
              </a:extLst>
            </p:cNvPr>
            <p:cNvCxnSpPr>
              <a:cxnSpLocks/>
              <a:endCxn id="70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CA07AFE1-A28B-97ED-7D67-4405CB948723}"/>
                </a:ext>
              </a:extLst>
            </p:cNvPr>
            <p:cNvCxnSpPr>
              <a:cxnSpLocks/>
              <a:endCxn id="71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66EDDD5F-F0C4-9F49-EA86-5AADA4118010}"/>
                </a:ext>
              </a:extLst>
            </p:cNvPr>
            <p:cNvCxnSpPr>
              <a:cxnSpLocks/>
              <a:stCxn id="74" idx="2"/>
              <a:endCxn id="71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6ECBC4C-BC70-84BA-F2D6-12E60E722A6C}"/>
                </a:ext>
              </a:extLst>
            </p:cNvPr>
            <p:cNvCxnSpPr>
              <a:cxnSpLocks/>
              <a:stCxn id="74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8F0D18B-8AD0-F476-9DD6-8B566FBBAB0F}"/>
                </a:ext>
              </a:extLst>
            </p:cNvPr>
            <p:cNvCxnSpPr>
              <a:cxnSpLocks/>
              <a:stCxn id="75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5F837A77-2D48-59B3-EE94-56BEB61C5601}"/>
                </a:ext>
              </a:extLst>
            </p:cNvPr>
            <p:cNvCxnSpPr>
              <a:cxnSpLocks/>
              <a:stCxn id="75" idx="2"/>
              <a:endCxn id="74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F3DD42D-D8DB-D4B9-7336-2CAFFCC43A54}"/>
                </a:ext>
              </a:extLst>
            </p:cNvPr>
            <p:cNvCxnSpPr>
              <a:cxnSpLocks/>
              <a:stCxn id="80" idx="4"/>
              <a:endCxn id="75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37078DF-32DA-9634-0219-98D94EC48A6D}"/>
                </a:ext>
              </a:extLst>
            </p:cNvPr>
            <p:cNvCxnSpPr>
              <a:cxnSpLocks/>
              <a:stCxn id="79" idx="3"/>
              <a:endCxn id="75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DECD45C3-56BE-0955-A23C-6ADA27DB76F3}"/>
                </a:ext>
              </a:extLst>
            </p:cNvPr>
            <p:cNvCxnSpPr>
              <a:cxnSpLocks/>
              <a:stCxn id="79" idx="2"/>
              <a:endCxn id="80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BC23E879-6A9B-BFAB-1A88-A011497E153D}"/>
                </a:ext>
              </a:extLst>
            </p:cNvPr>
            <p:cNvCxnSpPr>
              <a:cxnSpLocks/>
              <a:stCxn id="79" idx="1"/>
              <a:endCxn id="81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8CC38AC7-FFA1-17EE-0947-8B2E3CD3BF45}"/>
                </a:ext>
              </a:extLst>
            </p:cNvPr>
            <p:cNvCxnSpPr>
              <a:cxnSpLocks/>
              <a:stCxn id="77" idx="1"/>
              <a:endCxn id="81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07EE286C-7B6F-1339-D8B5-2F18F2CD030E}"/>
                </a:ext>
              </a:extLst>
            </p:cNvPr>
            <p:cNvCxnSpPr>
              <a:cxnSpLocks/>
              <a:stCxn id="77" idx="0"/>
              <a:endCxn id="78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F21F4456-BDA2-52EF-6304-63FA07E4EF01}"/>
                </a:ext>
              </a:extLst>
            </p:cNvPr>
            <p:cNvCxnSpPr>
              <a:cxnSpLocks/>
              <a:stCxn id="83" idx="0"/>
              <a:endCxn id="82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BE05290-BB3E-4A76-34B1-57A819060B45}"/>
                </a:ext>
              </a:extLst>
            </p:cNvPr>
            <p:cNvCxnSpPr>
              <a:cxnSpLocks/>
              <a:endCxn id="82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40ED1F63-D500-778F-4438-9FE1CAC840AB}"/>
                </a:ext>
              </a:extLst>
            </p:cNvPr>
            <p:cNvCxnSpPr>
              <a:cxnSpLocks/>
              <a:endCxn id="83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908EB241-C667-3204-414D-33FD627B9EF1}"/>
                </a:ext>
              </a:extLst>
            </p:cNvPr>
            <p:cNvCxnSpPr>
              <a:cxnSpLocks/>
              <a:endCxn id="84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7952C7B-2855-7CA9-F15F-97221859D23A}"/>
                </a:ext>
              </a:extLst>
            </p:cNvPr>
            <p:cNvCxnSpPr>
              <a:cxnSpLocks/>
              <a:stCxn id="84" idx="3"/>
              <a:endCxn id="76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36BA4DA4-3672-B91A-7AC8-FC44FD3C423F}"/>
                </a:ext>
              </a:extLst>
            </p:cNvPr>
            <p:cNvCxnSpPr>
              <a:cxnSpLocks/>
              <a:stCxn id="84" idx="1"/>
              <a:endCxn id="77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A8EDB233-79FF-85BC-AD79-5DDB91F746F1}"/>
                </a:ext>
              </a:extLst>
            </p:cNvPr>
            <p:cNvCxnSpPr>
              <a:cxnSpLocks/>
              <a:stCxn id="83" idx="2"/>
              <a:endCxn id="77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BE4B927D-8F3A-7F98-AC0A-6535C0B84771}"/>
                </a:ext>
              </a:extLst>
            </p:cNvPr>
            <p:cNvCxnSpPr>
              <a:cxnSpLocks/>
              <a:stCxn id="82" idx="3"/>
              <a:endCxn id="77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BE105573-5662-7223-446A-041850B7B4E8}"/>
                </a:ext>
              </a:extLst>
            </p:cNvPr>
            <p:cNvCxnSpPr>
              <a:cxnSpLocks/>
              <a:stCxn id="82" idx="2"/>
              <a:endCxn id="78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D31A4F8-2343-7B9A-68D7-9F439F199630}"/>
                </a:ext>
              </a:extLst>
            </p:cNvPr>
            <p:cNvCxnSpPr>
              <a:cxnSpLocks/>
              <a:stCxn id="78" idx="1"/>
              <a:endCxn id="81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B3584394-7CA4-F3D2-C4C2-FBBB526986F2}"/>
                </a:ext>
              </a:extLst>
            </p:cNvPr>
            <p:cNvCxnSpPr>
              <a:cxnSpLocks/>
              <a:stCxn id="77" idx="2"/>
              <a:endCxn id="79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2EE1BD08-AA34-6979-9F4F-CD5715BD68F6}"/>
                </a:ext>
              </a:extLst>
            </p:cNvPr>
            <p:cNvCxnSpPr>
              <a:cxnSpLocks/>
              <a:stCxn id="76" idx="1"/>
              <a:endCxn id="79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40ABBF3C-1E45-6F8A-CC08-E6A56C339909}"/>
                </a:ext>
              </a:extLst>
            </p:cNvPr>
            <p:cNvCxnSpPr>
              <a:cxnSpLocks/>
              <a:stCxn id="79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62459706-7CD5-C779-F54E-435BCAE70F7D}"/>
                </a:ext>
              </a:extLst>
            </p:cNvPr>
            <p:cNvCxnSpPr>
              <a:cxnSpLocks/>
              <a:stCxn id="75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F93D0A32-FE2F-A0F5-ACA0-BCC82050324C}"/>
                </a:ext>
              </a:extLst>
            </p:cNvPr>
            <p:cNvCxnSpPr>
              <a:cxnSpLocks/>
              <a:stCxn id="76" idx="7"/>
              <a:endCxn id="77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DC3E573-CEF1-F466-53DA-AA424AEF7472}"/>
                </a:ext>
              </a:extLst>
            </p:cNvPr>
            <p:cNvCxnSpPr>
              <a:cxnSpLocks/>
              <a:stCxn id="74" idx="7"/>
              <a:endCxn id="80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A2517B74-148A-49A1-3288-AAA598381247}"/>
                </a:ext>
              </a:extLst>
            </p:cNvPr>
            <p:cNvCxnSpPr>
              <a:cxnSpLocks/>
              <a:stCxn id="84" idx="7"/>
              <a:endCxn id="83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F7D6BF2B-23F2-DB9B-B6BC-C4D58D3713F5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C227BEE1-4AD6-7923-A10B-F8C0FAA423FD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082F3430-B86F-0D1B-E04E-5795A41D63A4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05011ECE-4192-9963-CEBE-06EC26E9E66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62560840-B371-4AB0-03A7-7DA9A395432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CFDA8B40-837C-1FA9-E4CB-8AFEF04C6438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5BBC7977-A322-811F-2CD0-CAC72394769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7867F4FE-49DE-2A7B-08F6-F5C2F92AC2A2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89B4724B-D2CF-3CF8-0B0E-1970EC6BDF84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F2BE7BCA-77B1-33B2-27CE-675A2BBE1DE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E5BAFD9A-82E1-93B2-7CAE-81456327E4DB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E24B86B2-817C-C39C-1914-9BE141418F1F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7C44B56-7776-0AF6-154C-4526D0587E09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2137E322-85F0-C6AC-9259-D49C029B40AD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E686B900-A18E-436A-4C89-1B41C44B7149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0D95CF10-04C3-993D-7651-41AE9B8A87E0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9494EC27-B2F5-B065-1F8A-13DF1197570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EBC7BB53-B63E-3DDE-DD25-7F09F81A9271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DD6F208E-AF8A-F596-2B13-288AEEE2977F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51E35E1-38F7-E966-2FE3-C46011E95D3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8B44B420-A736-9C13-6444-BC98A787771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39C58312-9E72-D7D3-D134-ACC6D1A5171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AD3A95BF-85BA-C65C-FCBC-D81B44C3A0E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6573F117-607F-862F-5BE5-C9A5AF4E455F}"/>
                </a:ext>
              </a:extLst>
            </p:cNvPr>
            <p:cNvCxnSpPr>
              <a:cxnSpLocks/>
              <a:stCxn id="87" idx="2"/>
              <a:endCxn id="66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75DE75A2-A15D-B1CE-0112-E54528C573BF}"/>
                </a:ext>
              </a:extLst>
            </p:cNvPr>
            <p:cNvCxnSpPr>
              <a:cxnSpLocks/>
              <a:stCxn id="67" idx="4"/>
              <a:endCxn id="68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D6BBF8E4-A703-9EF5-5796-44250B47A14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2CFE97D0-1262-1E2E-3CF4-349DF5E5410E}"/>
                </a:ext>
              </a:extLst>
            </p:cNvPr>
            <p:cNvCxnSpPr>
              <a:cxnSpLocks/>
              <a:stCxn id="90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992CA830-1158-C3E7-7DE2-D45716458C4B}"/>
                </a:ext>
              </a:extLst>
            </p:cNvPr>
            <p:cNvCxnSpPr>
              <a:cxnSpLocks/>
              <a:stCxn id="90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A23B4B23-ACD7-79CD-01AC-E0182CC7BCC3}"/>
                </a:ext>
              </a:extLst>
            </p:cNvPr>
            <p:cNvCxnSpPr>
              <a:cxnSpLocks/>
              <a:stCxn id="90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FCDB1785-1659-EF1F-031C-B6E710C20130}"/>
                </a:ext>
              </a:extLst>
            </p:cNvPr>
            <p:cNvCxnSpPr>
              <a:cxnSpLocks/>
              <a:endCxn id="67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751EFD4A-7A81-2882-C826-95AB4C716388}"/>
                </a:ext>
              </a:extLst>
            </p:cNvPr>
            <p:cNvCxnSpPr>
              <a:cxnSpLocks/>
              <a:endCxn id="74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C3F02178-E700-850D-DCBF-930E3E9C0A68}"/>
                </a:ext>
              </a:extLst>
            </p:cNvPr>
            <p:cNvCxnSpPr>
              <a:cxnSpLocks/>
              <a:stCxn id="67" idx="1"/>
              <a:endCxn id="97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72D2B466-2B31-533E-B376-2C8339EC0E8D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7021E02E-897E-A8BC-40BE-224C88178CD4}"/>
                </a:ext>
              </a:extLst>
            </p:cNvPr>
            <p:cNvCxnSpPr>
              <a:cxnSpLocks/>
              <a:stCxn id="97" idx="6"/>
              <a:endCxn id="65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24BB2A36-6A0C-1415-4BB5-1101DB148AD0}"/>
                </a:ext>
              </a:extLst>
            </p:cNvPr>
            <p:cNvCxnSpPr>
              <a:cxnSpLocks/>
              <a:endCxn id="97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8D9A1745-A4DD-6F1B-A775-DE58203BB0D1}"/>
              </a:ext>
            </a:extLst>
          </p:cNvPr>
          <p:cNvGrpSpPr/>
          <p:nvPr/>
        </p:nvGrpSpPr>
        <p:grpSpPr>
          <a:xfrm rot="16200000">
            <a:off x="8087983" y="2800480"/>
            <a:ext cx="6904496" cy="1303536"/>
            <a:chOff x="-106856" y="4156895"/>
            <a:chExt cx="12313397" cy="2324710"/>
          </a:xfrm>
        </p:grpSpPr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F5D7879E-EFC4-72AD-A309-E519A60E73F2}"/>
                </a:ext>
              </a:extLst>
            </p:cNvPr>
            <p:cNvCxnSpPr>
              <a:cxnSpLocks/>
              <a:stCxn id="163" idx="7"/>
              <a:endCxn id="161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2A2BF7E7-203C-19F2-BCB9-7CAF29B210F4}"/>
                </a:ext>
              </a:extLst>
            </p:cNvPr>
            <p:cNvCxnSpPr>
              <a:cxnSpLocks/>
              <a:stCxn id="161" idx="4"/>
              <a:endCxn id="183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0EF4B128-F10D-FADF-1049-0612A0650967}"/>
                </a:ext>
              </a:extLst>
            </p:cNvPr>
            <p:cNvCxnSpPr>
              <a:cxnSpLocks/>
              <a:stCxn id="166" idx="2"/>
              <a:endCxn id="181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4388F54B-CF36-BCF1-56D9-8CAA251B941A}"/>
                </a:ext>
              </a:extLst>
            </p:cNvPr>
            <p:cNvCxnSpPr>
              <a:cxnSpLocks/>
              <a:stCxn id="183" idx="5"/>
              <a:endCxn id="166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607B4969-7AD9-67F4-3017-1B40290D0223}"/>
                </a:ext>
              </a:extLst>
            </p:cNvPr>
            <p:cNvCxnSpPr>
              <a:cxnSpLocks/>
              <a:stCxn id="161" idx="5"/>
              <a:endCxn id="182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63A7494F-E77B-3AAC-43B0-9FF30824F838}"/>
                </a:ext>
              </a:extLst>
            </p:cNvPr>
            <p:cNvCxnSpPr>
              <a:cxnSpLocks/>
              <a:stCxn id="166" idx="0"/>
              <a:endCxn id="182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559BE580-22A5-7943-84E2-9D18D7DE35EE}"/>
                </a:ext>
              </a:extLst>
            </p:cNvPr>
            <p:cNvCxnSpPr>
              <a:cxnSpLocks/>
              <a:stCxn id="183" idx="3"/>
              <a:endCxn id="181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D160BFED-A7C8-30E3-F03C-92D261ED2967}"/>
                </a:ext>
              </a:extLst>
            </p:cNvPr>
            <p:cNvCxnSpPr>
              <a:cxnSpLocks/>
              <a:stCxn id="161" idx="6"/>
              <a:endCxn id="168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91732A01-1E36-CA6B-C643-5D77A0FC150A}"/>
                </a:ext>
              </a:extLst>
            </p:cNvPr>
            <p:cNvCxnSpPr>
              <a:cxnSpLocks/>
              <a:stCxn id="166" idx="7"/>
              <a:endCxn id="168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56E3FC6A-4592-CAF3-B80E-991E5CD45E44}"/>
                </a:ext>
              </a:extLst>
            </p:cNvPr>
            <p:cNvCxnSpPr>
              <a:cxnSpLocks/>
              <a:stCxn id="183" idx="6"/>
              <a:endCxn id="182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250989A-1ADA-006A-D954-2ED08347C275}"/>
                </a:ext>
              </a:extLst>
            </p:cNvPr>
            <p:cNvCxnSpPr>
              <a:cxnSpLocks/>
              <a:stCxn id="165" idx="0"/>
              <a:endCxn id="181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7BE5505D-28DD-99F2-165E-07CDC2F08D2F}"/>
                </a:ext>
              </a:extLst>
            </p:cNvPr>
            <p:cNvCxnSpPr>
              <a:cxnSpLocks/>
              <a:stCxn id="182" idx="6"/>
              <a:endCxn id="168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9E67C5E8-6457-CB0B-B93A-2B7E339CD3D2}"/>
                </a:ext>
              </a:extLst>
            </p:cNvPr>
            <p:cNvCxnSpPr>
              <a:cxnSpLocks/>
              <a:stCxn id="167" idx="0"/>
              <a:endCxn id="168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8DBF7674-CB02-1A17-54ED-92810894AF7C}"/>
                </a:ext>
              </a:extLst>
            </p:cNvPr>
            <p:cNvCxnSpPr>
              <a:cxnSpLocks/>
              <a:stCxn id="170" idx="1"/>
              <a:endCxn id="168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E445F130-9FE5-FAED-BC80-408B7D4FC5FB}"/>
                </a:ext>
              </a:extLst>
            </p:cNvPr>
            <p:cNvCxnSpPr>
              <a:cxnSpLocks/>
              <a:stCxn id="170" idx="0"/>
              <a:endCxn id="169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D160C35B-AA44-D6A4-3E9F-8E0A3F26C2A7}"/>
                </a:ext>
              </a:extLst>
            </p:cNvPr>
            <p:cNvCxnSpPr>
              <a:cxnSpLocks/>
              <a:stCxn id="169" idx="2"/>
              <a:endCxn id="168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BF09240C-B85B-4441-3528-4BCD3A7A55B1}"/>
                </a:ext>
              </a:extLst>
            </p:cNvPr>
            <p:cNvCxnSpPr>
              <a:cxnSpLocks/>
              <a:stCxn id="169" idx="7"/>
              <a:endCxn id="177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B2771113-F6E9-6BD4-DF0A-03B1ECFCAA1E}"/>
                </a:ext>
              </a:extLst>
            </p:cNvPr>
            <p:cNvCxnSpPr>
              <a:cxnSpLocks/>
              <a:stCxn id="169" idx="6"/>
              <a:endCxn id="176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2D81276F-F2E3-AE4C-DDFC-B239613218E0}"/>
                </a:ext>
              </a:extLst>
            </p:cNvPr>
            <p:cNvCxnSpPr>
              <a:cxnSpLocks/>
              <a:stCxn id="176" idx="7"/>
              <a:endCxn id="177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DCD55158-CD17-470B-24B1-4A2607819A6A}"/>
                </a:ext>
              </a:extLst>
            </p:cNvPr>
            <p:cNvCxnSpPr>
              <a:cxnSpLocks/>
              <a:stCxn id="162" idx="0"/>
              <a:endCxn id="161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A26E05C4-8158-7057-DB41-833166F2E4F0}"/>
                </a:ext>
              </a:extLst>
            </p:cNvPr>
            <p:cNvCxnSpPr>
              <a:cxnSpLocks/>
              <a:stCxn id="181" idx="2"/>
              <a:endCxn id="162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72CD3B6C-0E33-B403-0854-6668DA7F12E2}"/>
                </a:ext>
              </a:extLst>
            </p:cNvPr>
            <p:cNvCxnSpPr>
              <a:cxnSpLocks/>
              <a:stCxn id="165" idx="1"/>
              <a:endCxn id="162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02DDFE04-C05D-6D5B-629B-653C1689C8CB}"/>
                </a:ext>
              </a:extLst>
            </p:cNvPr>
            <p:cNvCxnSpPr>
              <a:cxnSpLocks/>
              <a:stCxn id="164" idx="7"/>
              <a:endCxn id="162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E4E156AD-2A23-D8C8-35F4-E089FCFBDE77}"/>
                </a:ext>
              </a:extLst>
            </p:cNvPr>
            <p:cNvCxnSpPr>
              <a:cxnSpLocks/>
              <a:stCxn id="163" idx="6"/>
              <a:endCxn id="162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D68CB66-FE4F-6C43-9311-9CA723C9C153}"/>
                </a:ext>
              </a:extLst>
            </p:cNvPr>
            <p:cNvCxnSpPr>
              <a:cxnSpLocks/>
              <a:stCxn id="186" idx="7"/>
              <a:endCxn id="163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81B13052-9329-AD2F-5200-BD4CF8DE9196}"/>
                </a:ext>
              </a:extLst>
            </p:cNvPr>
            <p:cNvCxnSpPr>
              <a:cxnSpLocks/>
              <a:stCxn id="186" idx="6"/>
              <a:endCxn id="164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9AE69D8C-2AB4-6EF4-8FB7-089FB7BC63A2}"/>
                </a:ext>
              </a:extLst>
            </p:cNvPr>
            <p:cNvCxnSpPr>
              <a:cxnSpLocks/>
              <a:stCxn id="186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0DCBFF4D-8247-B095-B7FC-123A66B4587A}"/>
                </a:ext>
              </a:extLst>
            </p:cNvPr>
            <p:cNvCxnSpPr>
              <a:cxnSpLocks/>
              <a:stCxn id="164" idx="6"/>
              <a:endCxn id="165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F2A4C5AF-B8FD-3E8E-FD22-BCF3C6C6B2E1}"/>
                </a:ext>
              </a:extLst>
            </p:cNvPr>
            <p:cNvCxnSpPr>
              <a:cxnSpLocks/>
              <a:stCxn id="165" idx="6"/>
              <a:endCxn id="166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F2103B2F-77AF-0249-EE6A-9BDB61D6FFEB}"/>
                </a:ext>
              </a:extLst>
            </p:cNvPr>
            <p:cNvCxnSpPr>
              <a:cxnSpLocks/>
              <a:stCxn id="167" idx="2"/>
              <a:endCxn id="166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047FB2A8-5CD1-94E1-EC2C-71FEAEA49DAC}"/>
                </a:ext>
              </a:extLst>
            </p:cNvPr>
            <p:cNvCxnSpPr>
              <a:cxnSpLocks/>
              <a:endCxn id="166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816E585B-1A39-2B40-8654-226120586832}"/>
                </a:ext>
              </a:extLst>
            </p:cNvPr>
            <p:cNvCxnSpPr>
              <a:cxnSpLocks/>
              <a:endCxn id="166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62281F81-F590-6179-7803-E36A42EFC9B5}"/>
                </a:ext>
              </a:extLst>
            </p:cNvPr>
            <p:cNvCxnSpPr>
              <a:cxnSpLocks/>
              <a:endCxn id="167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7C194537-80D6-A162-22F8-54080DA98638}"/>
                </a:ext>
              </a:extLst>
            </p:cNvPr>
            <p:cNvCxnSpPr>
              <a:cxnSpLocks/>
              <a:stCxn id="170" idx="2"/>
              <a:endCxn id="167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84EB2798-B3A7-0BBB-5625-EC5948F6F12C}"/>
                </a:ext>
              </a:extLst>
            </p:cNvPr>
            <p:cNvCxnSpPr>
              <a:cxnSpLocks/>
              <a:stCxn id="170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17A23AA1-E37B-FD3D-941B-BD6F80808671}"/>
                </a:ext>
              </a:extLst>
            </p:cNvPr>
            <p:cNvCxnSpPr>
              <a:cxnSpLocks/>
              <a:stCxn id="171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4A9BA5F0-3CD4-B215-CDBC-A41161F1EF2E}"/>
                </a:ext>
              </a:extLst>
            </p:cNvPr>
            <p:cNvCxnSpPr>
              <a:cxnSpLocks/>
              <a:stCxn id="171" idx="2"/>
              <a:endCxn id="170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F9E504C7-C682-CEB0-C6A3-D71DDDE32BCB}"/>
                </a:ext>
              </a:extLst>
            </p:cNvPr>
            <p:cNvCxnSpPr>
              <a:cxnSpLocks/>
              <a:stCxn id="176" idx="4"/>
              <a:endCxn id="171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28021B27-4433-9F12-9247-0A944D04F20C}"/>
                </a:ext>
              </a:extLst>
            </p:cNvPr>
            <p:cNvCxnSpPr>
              <a:cxnSpLocks/>
              <a:stCxn id="175" idx="3"/>
              <a:endCxn id="171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73FAAC5B-0922-FCB2-534A-30BD6A7CA7AA}"/>
                </a:ext>
              </a:extLst>
            </p:cNvPr>
            <p:cNvCxnSpPr>
              <a:cxnSpLocks/>
              <a:stCxn id="175" idx="2"/>
              <a:endCxn id="176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518EC69A-9446-8B01-D75D-91EB4236A0D7}"/>
                </a:ext>
              </a:extLst>
            </p:cNvPr>
            <p:cNvCxnSpPr>
              <a:cxnSpLocks/>
              <a:stCxn id="175" idx="1"/>
              <a:endCxn id="177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CB131739-09ED-0FC2-02AF-F2A93A89E4C9}"/>
                </a:ext>
              </a:extLst>
            </p:cNvPr>
            <p:cNvCxnSpPr>
              <a:cxnSpLocks/>
              <a:stCxn id="173" idx="1"/>
              <a:endCxn id="177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AB8D4FC2-5251-ED58-5E21-DED5CFC17EDD}"/>
                </a:ext>
              </a:extLst>
            </p:cNvPr>
            <p:cNvCxnSpPr>
              <a:cxnSpLocks/>
              <a:stCxn id="173" idx="0"/>
              <a:endCxn id="174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AB1CE97F-AAA1-701A-E742-33BF4F806B24}"/>
                </a:ext>
              </a:extLst>
            </p:cNvPr>
            <p:cNvCxnSpPr>
              <a:cxnSpLocks/>
              <a:stCxn id="179" idx="0"/>
              <a:endCxn id="178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6A06533A-7C33-7883-EA8E-012408620BF9}"/>
                </a:ext>
              </a:extLst>
            </p:cNvPr>
            <p:cNvCxnSpPr>
              <a:cxnSpLocks/>
              <a:endCxn id="178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EDEA0CC1-E529-C055-D23D-F3C866C4B429}"/>
                </a:ext>
              </a:extLst>
            </p:cNvPr>
            <p:cNvCxnSpPr>
              <a:cxnSpLocks/>
              <a:endCxn id="179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F7752298-74F4-67A5-A076-A127CEA875D1}"/>
                </a:ext>
              </a:extLst>
            </p:cNvPr>
            <p:cNvCxnSpPr>
              <a:cxnSpLocks/>
              <a:endCxn id="180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E3A8003F-A745-4189-94C2-3B2E90BB5F9D}"/>
                </a:ext>
              </a:extLst>
            </p:cNvPr>
            <p:cNvCxnSpPr>
              <a:cxnSpLocks/>
              <a:stCxn id="180" idx="3"/>
              <a:endCxn id="172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3DC947A7-A227-DEB3-E28D-D523BCF0D3ED}"/>
                </a:ext>
              </a:extLst>
            </p:cNvPr>
            <p:cNvCxnSpPr>
              <a:cxnSpLocks/>
              <a:stCxn id="180" idx="1"/>
              <a:endCxn id="173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DD076467-8727-BCA5-D93D-FB3B6F0FB231}"/>
                </a:ext>
              </a:extLst>
            </p:cNvPr>
            <p:cNvCxnSpPr>
              <a:cxnSpLocks/>
              <a:stCxn id="179" idx="2"/>
              <a:endCxn id="173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DE234C2F-E64C-D743-09D7-5D8441B5BB7D}"/>
                </a:ext>
              </a:extLst>
            </p:cNvPr>
            <p:cNvCxnSpPr>
              <a:cxnSpLocks/>
              <a:stCxn id="178" idx="3"/>
              <a:endCxn id="173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281F5BC8-BEF4-0DE4-EF18-7F863B99E984}"/>
                </a:ext>
              </a:extLst>
            </p:cNvPr>
            <p:cNvCxnSpPr>
              <a:cxnSpLocks/>
              <a:stCxn id="178" idx="2"/>
              <a:endCxn id="174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16FF7365-C355-84E6-EA62-5A6D8C9CC8A9}"/>
                </a:ext>
              </a:extLst>
            </p:cNvPr>
            <p:cNvCxnSpPr>
              <a:cxnSpLocks/>
              <a:stCxn id="174" idx="1"/>
              <a:endCxn id="177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4E84E7C0-4054-1D13-DDB0-6B37E6806C3D}"/>
                </a:ext>
              </a:extLst>
            </p:cNvPr>
            <p:cNvCxnSpPr>
              <a:cxnSpLocks/>
              <a:stCxn id="173" idx="2"/>
              <a:endCxn id="175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0F0463E6-0E34-174E-BE88-7635B5EC0B7E}"/>
                </a:ext>
              </a:extLst>
            </p:cNvPr>
            <p:cNvCxnSpPr>
              <a:cxnSpLocks/>
              <a:stCxn id="172" idx="1"/>
              <a:endCxn id="175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65086BBF-4FCF-8625-0ED7-7644390117AC}"/>
                </a:ext>
              </a:extLst>
            </p:cNvPr>
            <p:cNvCxnSpPr>
              <a:cxnSpLocks/>
              <a:stCxn id="175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685B149B-12C9-D6F8-D50A-DA7B84D1927A}"/>
                </a:ext>
              </a:extLst>
            </p:cNvPr>
            <p:cNvCxnSpPr>
              <a:cxnSpLocks/>
              <a:stCxn id="171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5ED1AE0F-530E-83D3-9ECC-8AE043181F6B}"/>
                </a:ext>
              </a:extLst>
            </p:cNvPr>
            <p:cNvCxnSpPr>
              <a:cxnSpLocks/>
              <a:stCxn id="172" idx="7"/>
              <a:endCxn id="173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FE9C417B-95C4-BC21-97C6-5F5D050A6C96}"/>
                </a:ext>
              </a:extLst>
            </p:cNvPr>
            <p:cNvCxnSpPr>
              <a:cxnSpLocks/>
              <a:stCxn id="170" idx="7"/>
              <a:endCxn id="176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5F0247A8-2EA3-32DC-A6BA-FD1F24575DFB}"/>
                </a:ext>
              </a:extLst>
            </p:cNvPr>
            <p:cNvCxnSpPr>
              <a:cxnSpLocks/>
              <a:stCxn id="180" idx="7"/>
              <a:endCxn id="179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A557D238-B786-9ACD-41F4-ED6ED06F1435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AC8552B6-0464-B03B-C0FD-F4BE650627D3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52318456-D5D7-C347-2319-1369A25E24EB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58AA3533-A924-E739-25DF-7D5B8B8790D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89857E8D-FDD8-5AE3-398F-4C4430FC1E7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9B0EBE18-3DB2-7411-417F-42E893BD8F0B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C4AB4E93-C8BD-689E-7F45-447E0E88CF5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1DBB93C6-FA1D-A2C8-3138-8BCB33D65E74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1EC91DEB-368B-E212-8EEB-AA38391164D9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B54A00E6-38B8-D8B3-F3E0-27CE9E37CC4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E88FDFA2-840A-4063-1D87-846369417C73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6F36A00C-6826-55F5-B501-84CECCC7E93E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FA568854-9FD7-208A-AB1D-E7E239175FD0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1D4BB155-2826-02E5-1E30-6099100DD7B4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DD4BEFD0-4191-9749-65E3-DE9FFEF51E5C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ACC4F996-2741-5273-BDB7-862678E02D07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4A182E4D-685A-15D6-89B7-B6149E17C95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66330559-962A-4C80-89AC-54E261D9434B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D3C48103-EB31-F4CD-0A6D-926DA408AAF0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B9B15BE8-163E-F6F5-34D2-2BEA181A83B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71CFACE6-3776-44E8-8A9D-0B2188242DA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AD8AC2B9-266A-1925-9485-FEEBCF990AB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0F2BB4D9-39E4-BCA3-42E8-5467B214096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4ACC8F2A-3055-B3D9-48AE-E73E4DD7593F}"/>
                </a:ext>
              </a:extLst>
            </p:cNvPr>
            <p:cNvCxnSpPr>
              <a:cxnSpLocks/>
              <a:stCxn id="183" idx="2"/>
              <a:endCxn id="162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00BF4A26-9FF8-2332-232C-257D3A1984F7}"/>
                </a:ext>
              </a:extLst>
            </p:cNvPr>
            <p:cNvCxnSpPr>
              <a:cxnSpLocks/>
              <a:stCxn id="163" idx="4"/>
              <a:endCxn id="164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F5205D7E-B45E-E0A9-DE36-3367955466A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E2B1A0B1-6390-585F-84D3-6979F2C9DCD5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2761720F-2E6A-279B-7436-F2D9FD083E6A}"/>
                </a:ext>
              </a:extLst>
            </p:cNvPr>
            <p:cNvCxnSpPr>
              <a:cxnSpLocks/>
              <a:stCxn id="186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B61E0372-1C08-8530-2C55-C2520CD83874}"/>
                </a:ext>
              </a:extLst>
            </p:cNvPr>
            <p:cNvCxnSpPr>
              <a:cxnSpLocks/>
              <a:stCxn id="186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5CC2BF9E-FE45-1974-F171-D65158379AF8}"/>
                </a:ext>
              </a:extLst>
            </p:cNvPr>
            <p:cNvCxnSpPr>
              <a:cxnSpLocks/>
              <a:endCxn id="163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1B75F84C-F11A-CD98-015E-AF1AFAB4154A}"/>
                </a:ext>
              </a:extLst>
            </p:cNvPr>
            <p:cNvCxnSpPr>
              <a:cxnSpLocks/>
              <a:endCxn id="170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262AF4F9-1845-4499-15C2-38ED9A60A6C7}"/>
                </a:ext>
              </a:extLst>
            </p:cNvPr>
            <p:cNvCxnSpPr>
              <a:cxnSpLocks/>
              <a:stCxn id="163" idx="1"/>
              <a:endCxn id="193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2DE67271-CFF5-E2C2-5EFB-18EE28573748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D78292DA-7E23-CC61-83B1-43594B6C5946}"/>
                </a:ext>
              </a:extLst>
            </p:cNvPr>
            <p:cNvCxnSpPr>
              <a:cxnSpLocks/>
              <a:stCxn id="193" idx="6"/>
              <a:endCxn id="161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751E5C0B-CFEB-2200-7AD4-4E0DF83854B1}"/>
                </a:ext>
              </a:extLst>
            </p:cNvPr>
            <p:cNvCxnSpPr>
              <a:cxnSpLocks/>
              <a:endCxn id="193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D3FCA2F9-9C4A-64B3-48EC-65683983385C}"/>
              </a:ext>
            </a:extLst>
          </p:cNvPr>
          <p:cNvSpPr/>
          <p:nvPr/>
        </p:nvSpPr>
        <p:spPr>
          <a:xfrm>
            <a:off x="1303052" y="2564402"/>
            <a:ext cx="9372603" cy="728539"/>
          </a:xfrm>
          <a:prstGeom prst="roundRect">
            <a:avLst>
              <a:gd name="adj" fmla="val 14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Hasil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dari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Uji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hipotesis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dapat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diterima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atau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signifikan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apabila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CR (</a:t>
            </a:r>
            <a:r>
              <a:rPr lang="en-ID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Critical Ratio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apabila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nilainya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melebihi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atau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sama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1,96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atau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p-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velue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&lt; 0,05. </a:t>
            </a:r>
            <a:endParaRPr lang="en-ID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8" name="Picture 197">
            <a:extLst>
              <a:ext uri="{FF2B5EF4-FFF2-40B4-BE49-F238E27FC236}">
                <a16:creationId xmlns:a16="http://schemas.microsoft.com/office/drawing/2014/main" id="{4D0959B4-5CB3-31CA-461B-A09FBB50E9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06" t="35328" r="29022" b="52264"/>
          <a:stretch/>
        </p:blipFill>
        <p:spPr>
          <a:xfrm>
            <a:off x="2738873" y="1099092"/>
            <a:ext cx="6272605" cy="1317932"/>
          </a:xfrm>
          <a:prstGeom prst="rect">
            <a:avLst/>
          </a:prstGeom>
        </p:spPr>
      </p:pic>
      <p:sp>
        <p:nvSpPr>
          <p:cNvPr id="199" name="Rectangle: Rounded Corners 198">
            <a:extLst>
              <a:ext uri="{FF2B5EF4-FFF2-40B4-BE49-F238E27FC236}">
                <a16:creationId xmlns:a16="http://schemas.microsoft.com/office/drawing/2014/main" id="{4D594E25-4CE8-8C66-6963-3151E5F7D859}"/>
              </a:ext>
            </a:extLst>
          </p:cNvPr>
          <p:cNvSpPr/>
          <p:nvPr/>
        </p:nvSpPr>
        <p:spPr>
          <a:xfrm>
            <a:off x="1151307" y="3352553"/>
            <a:ext cx="4456932" cy="33744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Hipotesis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1: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Kualitas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layanan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berpengaruh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terhadap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kepuasan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pengguna</a:t>
            </a:r>
            <a:endParaRPr lang="en-US" sz="1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pengujian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kualitas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layanan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terhadap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kepuasan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pengguna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dengan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syarat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CR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sebesar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1,246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dimana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tersebut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lebih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kecil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dari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1,96 dan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probabilitas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(p)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sebesar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0,213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lebih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besar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dari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0,05 dan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dapat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disimpulkan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bahwa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kualitas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layanan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tidak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berpengaruh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terhadap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kepuasan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pengguna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0A212C24-CF32-6B33-A4A7-3D22C73DB09B}"/>
              </a:ext>
            </a:extLst>
          </p:cNvPr>
          <p:cNvSpPr/>
          <p:nvPr/>
        </p:nvSpPr>
        <p:spPr>
          <a:xfrm>
            <a:off x="6340060" y="3366067"/>
            <a:ext cx="4456932" cy="336797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800"/>
              </a:spcAft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Hipotesis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2: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Perpustakaan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online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berpengaruh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terhadap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kepuasan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pengguna</a:t>
            </a:r>
            <a:endParaRPr lang="en-ID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hasil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uji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hipotesis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perpustakaan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online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berpengaruh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terhadap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kepuasan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pengguna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memiliki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CR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sebesar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5,282 yang mana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tersebut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lebih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besar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dari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1,96 dan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nilai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probabilitas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(p)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sebesar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0,000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lebih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kecil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dari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0,05,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dapat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disimpulkan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bahwa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perpustakaan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online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berpengaruh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terhadap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kepuasan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pengguna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97" name="Picture 196">
            <a:extLst>
              <a:ext uri="{FF2B5EF4-FFF2-40B4-BE49-F238E27FC236}">
                <a16:creationId xmlns:a16="http://schemas.microsoft.com/office/drawing/2014/main" id="{FDA7F9FD-3993-5035-1D91-18A7197EE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89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84BB904-E4ED-D937-0CD8-2FF9A42F69DE}"/>
              </a:ext>
            </a:extLst>
          </p:cNvPr>
          <p:cNvSpPr/>
          <p:nvPr/>
        </p:nvSpPr>
        <p:spPr>
          <a:xfrm>
            <a:off x="2835965" y="280279"/>
            <a:ext cx="6387547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ANALISIS MODEL SEM </a:t>
            </a:r>
          </a:p>
        </p:txBody>
      </p:sp>
      <p:sp>
        <p:nvSpPr>
          <p:cNvPr id="3" name="Rounded Rectangle 38">
            <a:extLst>
              <a:ext uri="{FF2B5EF4-FFF2-40B4-BE49-F238E27FC236}">
                <a16:creationId xmlns:a16="http://schemas.microsoft.com/office/drawing/2014/main" id="{0053F54A-FC6F-AFED-0C27-075D27CBE64B}"/>
              </a:ext>
            </a:extLst>
          </p:cNvPr>
          <p:cNvSpPr/>
          <p:nvPr/>
        </p:nvSpPr>
        <p:spPr>
          <a:xfrm rot="16200000">
            <a:off x="5674663" y="-1544187"/>
            <a:ext cx="696902" cy="4094923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63434B2-E64E-68D2-95FD-E6F7B2303B61}"/>
              </a:ext>
            </a:extLst>
          </p:cNvPr>
          <p:cNvGrpSpPr/>
          <p:nvPr/>
        </p:nvGrpSpPr>
        <p:grpSpPr>
          <a:xfrm rot="5400000">
            <a:off x="-2877969" y="2753987"/>
            <a:ext cx="6904496" cy="1303536"/>
            <a:chOff x="-106856" y="4156895"/>
            <a:chExt cx="12313397" cy="232471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A47D76C-93C4-E3BA-F780-DE6298985C2A}"/>
                </a:ext>
              </a:extLst>
            </p:cNvPr>
            <p:cNvCxnSpPr>
              <a:cxnSpLocks/>
              <a:stCxn id="67" idx="7"/>
              <a:endCxn id="65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0C8B9CF-3E0F-F91D-9391-55E200D5E235}"/>
                </a:ext>
              </a:extLst>
            </p:cNvPr>
            <p:cNvCxnSpPr>
              <a:cxnSpLocks/>
              <a:stCxn id="65" idx="4"/>
              <a:endCxn id="87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3B309EF-074D-C835-38A3-0112CAAAFB04}"/>
                </a:ext>
              </a:extLst>
            </p:cNvPr>
            <p:cNvCxnSpPr>
              <a:cxnSpLocks/>
              <a:stCxn id="70" idx="2"/>
              <a:endCxn id="85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F7EC444-0463-6D35-09B2-0A4E37467A46}"/>
                </a:ext>
              </a:extLst>
            </p:cNvPr>
            <p:cNvCxnSpPr>
              <a:cxnSpLocks/>
              <a:stCxn id="87" idx="5"/>
              <a:endCxn id="70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E718C71-2ACA-DA25-B0E9-8C43D74ACC90}"/>
                </a:ext>
              </a:extLst>
            </p:cNvPr>
            <p:cNvCxnSpPr>
              <a:cxnSpLocks/>
              <a:stCxn id="65" idx="5"/>
              <a:endCxn id="86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8995E24-7932-CBC9-49FE-28DBC141BA77}"/>
                </a:ext>
              </a:extLst>
            </p:cNvPr>
            <p:cNvCxnSpPr>
              <a:cxnSpLocks/>
              <a:stCxn id="70" idx="0"/>
              <a:endCxn id="86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AC88F2B-E4D4-8796-CA34-17C4E87762BC}"/>
                </a:ext>
              </a:extLst>
            </p:cNvPr>
            <p:cNvCxnSpPr>
              <a:cxnSpLocks/>
              <a:stCxn id="87" idx="3"/>
              <a:endCxn id="85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931F8BA-4BAA-1D9C-3A5F-F3E0E310F5AA}"/>
                </a:ext>
              </a:extLst>
            </p:cNvPr>
            <p:cNvCxnSpPr>
              <a:cxnSpLocks/>
              <a:stCxn id="65" idx="6"/>
              <a:endCxn id="72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32400AE-3616-CA67-50BB-BB608069DC21}"/>
                </a:ext>
              </a:extLst>
            </p:cNvPr>
            <p:cNvCxnSpPr>
              <a:cxnSpLocks/>
              <a:stCxn id="70" idx="7"/>
              <a:endCxn id="72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37790B9-8D37-BCB8-757C-9CA5FDD47335}"/>
                </a:ext>
              </a:extLst>
            </p:cNvPr>
            <p:cNvCxnSpPr>
              <a:cxnSpLocks/>
              <a:stCxn id="87" idx="6"/>
              <a:endCxn id="86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E5C05EC-678A-E557-227F-B3C70E2CE55E}"/>
                </a:ext>
              </a:extLst>
            </p:cNvPr>
            <p:cNvCxnSpPr>
              <a:cxnSpLocks/>
              <a:stCxn id="69" idx="0"/>
              <a:endCxn id="85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87A441B-E8D4-8D78-9889-90E955625C57}"/>
                </a:ext>
              </a:extLst>
            </p:cNvPr>
            <p:cNvCxnSpPr>
              <a:cxnSpLocks/>
              <a:stCxn id="86" idx="6"/>
              <a:endCxn id="72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7C652D5-7954-2015-4C5A-63DFF417E3E9}"/>
                </a:ext>
              </a:extLst>
            </p:cNvPr>
            <p:cNvCxnSpPr>
              <a:cxnSpLocks/>
              <a:stCxn id="71" idx="0"/>
              <a:endCxn id="72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1EF376C-57B0-8B33-9001-E8B4E61454BF}"/>
                </a:ext>
              </a:extLst>
            </p:cNvPr>
            <p:cNvCxnSpPr>
              <a:cxnSpLocks/>
              <a:stCxn id="74" idx="1"/>
              <a:endCxn id="72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A2E0488-9DAD-CAC9-129D-AB49E63A1F5C}"/>
                </a:ext>
              </a:extLst>
            </p:cNvPr>
            <p:cNvCxnSpPr>
              <a:cxnSpLocks/>
              <a:stCxn id="74" idx="0"/>
              <a:endCxn id="73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8C54D9F-7BA0-B057-8437-C2A5BE31D329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4E49A3E-64DE-4E10-5108-B30371435AA6}"/>
                </a:ext>
              </a:extLst>
            </p:cNvPr>
            <p:cNvCxnSpPr>
              <a:cxnSpLocks/>
              <a:stCxn id="73" idx="7"/>
              <a:endCxn id="81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5180DB6-FC2F-843F-FA45-8FE91D92F0C4}"/>
                </a:ext>
              </a:extLst>
            </p:cNvPr>
            <p:cNvCxnSpPr>
              <a:cxnSpLocks/>
              <a:stCxn id="73" idx="6"/>
              <a:endCxn id="80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5BC95AD-AEAE-F61B-A5E2-E7AC9D323BA6}"/>
                </a:ext>
              </a:extLst>
            </p:cNvPr>
            <p:cNvCxnSpPr>
              <a:cxnSpLocks/>
              <a:stCxn id="80" idx="7"/>
              <a:endCxn id="81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BDD98BD-547F-56DE-A7E1-D8EE4790A4C8}"/>
                </a:ext>
              </a:extLst>
            </p:cNvPr>
            <p:cNvCxnSpPr>
              <a:cxnSpLocks/>
              <a:stCxn id="66" idx="0"/>
              <a:endCxn id="65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9C8D760-976B-50C0-DF90-984ED2870E3F}"/>
                </a:ext>
              </a:extLst>
            </p:cNvPr>
            <p:cNvCxnSpPr>
              <a:cxnSpLocks/>
              <a:stCxn id="85" idx="2"/>
              <a:endCxn id="66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79792C1C-663B-D5CB-6C3E-FE67CAC4D98E}"/>
                </a:ext>
              </a:extLst>
            </p:cNvPr>
            <p:cNvCxnSpPr>
              <a:cxnSpLocks/>
              <a:stCxn id="69" idx="1"/>
              <a:endCxn id="66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441B1B2-01C5-F994-AC2F-E6674767252F}"/>
                </a:ext>
              </a:extLst>
            </p:cNvPr>
            <p:cNvCxnSpPr>
              <a:cxnSpLocks/>
              <a:stCxn id="68" idx="7"/>
              <a:endCxn id="66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957A5F6C-143F-0089-5FF8-72F73453B45F}"/>
                </a:ext>
              </a:extLst>
            </p:cNvPr>
            <p:cNvCxnSpPr>
              <a:cxnSpLocks/>
              <a:stCxn id="67" idx="6"/>
              <a:endCxn id="66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6DAC9A1-3F51-CCB4-06C2-DCCA01D1F8A6}"/>
                </a:ext>
              </a:extLst>
            </p:cNvPr>
            <p:cNvCxnSpPr>
              <a:cxnSpLocks/>
              <a:stCxn id="90" idx="7"/>
              <a:endCxn id="67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4E47E7F-5D53-2D9D-050D-3BAA2F72D0D8}"/>
                </a:ext>
              </a:extLst>
            </p:cNvPr>
            <p:cNvCxnSpPr>
              <a:cxnSpLocks/>
              <a:stCxn id="90" idx="6"/>
              <a:endCxn id="68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C086F0B-290D-12CA-0A6A-23D715FFB63E}"/>
                </a:ext>
              </a:extLst>
            </p:cNvPr>
            <p:cNvCxnSpPr>
              <a:cxnSpLocks/>
              <a:stCxn id="90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CA6FD2D-26F0-4295-AB04-66702F3CC12D}"/>
                </a:ext>
              </a:extLst>
            </p:cNvPr>
            <p:cNvCxnSpPr>
              <a:cxnSpLocks/>
              <a:stCxn id="68" idx="6"/>
              <a:endCxn id="69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7A10213D-608F-26E5-0B26-5D863D6907BC}"/>
                </a:ext>
              </a:extLst>
            </p:cNvPr>
            <p:cNvCxnSpPr>
              <a:cxnSpLocks/>
              <a:stCxn id="69" idx="6"/>
              <a:endCxn id="70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B741130-8289-B684-631F-EFC9DB442F2A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721CB99-164D-01AE-3CD9-1351714E57BB}"/>
                </a:ext>
              </a:extLst>
            </p:cNvPr>
            <p:cNvCxnSpPr>
              <a:cxnSpLocks/>
              <a:endCxn id="70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5202AD5-2D02-097F-CA8D-212DED8D40EE}"/>
                </a:ext>
              </a:extLst>
            </p:cNvPr>
            <p:cNvCxnSpPr>
              <a:cxnSpLocks/>
              <a:endCxn id="70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ECEB2697-6BD3-DA13-7822-55D28B569D0D}"/>
                </a:ext>
              </a:extLst>
            </p:cNvPr>
            <p:cNvCxnSpPr>
              <a:cxnSpLocks/>
              <a:endCxn id="71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5F61D24-B3BA-C5EE-7DCB-0A9E4FEFD65A}"/>
                </a:ext>
              </a:extLst>
            </p:cNvPr>
            <p:cNvCxnSpPr>
              <a:cxnSpLocks/>
              <a:stCxn id="74" idx="2"/>
              <a:endCxn id="71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6DCCFC8-6659-DC3D-939B-0B45CF7F69C4}"/>
                </a:ext>
              </a:extLst>
            </p:cNvPr>
            <p:cNvCxnSpPr>
              <a:cxnSpLocks/>
              <a:stCxn id="74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6BEA099-C0E1-06B0-53AF-43C65D2603B8}"/>
                </a:ext>
              </a:extLst>
            </p:cNvPr>
            <p:cNvCxnSpPr>
              <a:cxnSpLocks/>
              <a:stCxn id="75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D285E3C-27B6-E111-FB01-39425EE6FA84}"/>
                </a:ext>
              </a:extLst>
            </p:cNvPr>
            <p:cNvCxnSpPr>
              <a:cxnSpLocks/>
              <a:stCxn id="75" idx="2"/>
              <a:endCxn id="74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0E99C32-2583-4FEA-722F-1804375AA14A}"/>
                </a:ext>
              </a:extLst>
            </p:cNvPr>
            <p:cNvCxnSpPr>
              <a:cxnSpLocks/>
              <a:stCxn id="80" idx="4"/>
              <a:endCxn id="75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19E89EC-E254-E4C7-19DB-4ACCDF47895A}"/>
                </a:ext>
              </a:extLst>
            </p:cNvPr>
            <p:cNvCxnSpPr>
              <a:cxnSpLocks/>
              <a:stCxn id="79" idx="3"/>
              <a:endCxn id="75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067FB72C-8D81-C40A-F851-9F469F360C6B}"/>
                </a:ext>
              </a:extLst>
            </p:cNvPr>
            <p:cNvCxnSpPr>
              <a:cxnSpLocks/>
              <a:stCxn id="79" idx="2"/>
              <a:endCxn id="80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5860E25E-60D9-59DB-E663-ED6BA3550727}"/>
                </a:ext>
              </a:extLst>
            </p:cNvPr>
            <p:cNvCxnSpPr>
              <a:cxnSpLocks/>
              <a:stCxn id="79" idx="1"/>
              <a:endCxn id="81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6BF8A7CA-E514-E241-3A83-CE62973C9881}"/>
                </a:ext>
              </a:extLst>
            </p:cNvPr>
            <p:cNvCxnSpPr>
              <a:cxnSpLocks/>
              <a:stCxn id="77" idx="1"/>
              <a:endCxn id="81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0F3B16F-9376-693F-F66A-450B134291B6}"/>
                </a:ext>
              </a:extLst>
            </p:cNvPr>
            <p:cNvCxnSpPr>
              <a:cxnSpLocks/>
              <a:stCxn id="77" idx="0"/>
              <a:endCxn id="78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491F463-C077-CF9C-D660-FEF3E3CFC1EE}"/>
                </a:ext>
              </a:extLst>
            </p:cNvPr>
            <p:cNvCxnSpPr>
              <a:cxnSpLocks/>
              <a:stCxn id="83" idx="0"/>
              <a:endCxn id="82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42381B5-3D55-EBFB-06DC-DD8E3E47FE03}"/>
                </a:ext>
              </a:extLst>
            </p:cNvPr>
            <p:cNvCxnSpPr>
              <a:cxnSpLocks/>
              <a:endCxn id="82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E64DDF1B-0B13-B025-1BB8-86F38939C9C5}"/>
                </a:ext>
              </a:extLst>
            </p:cNvPr>
            <p:cNvCxnSpPr>
              <a:cxnSpLocks/>
              <a:endCxn id="83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0193733-DC0D-23BA-6495-8FF41416E1AF}"/>
                </a:ext>
              </a:extLst>
            </p:cNvPr>
            <p:cNvCxnSpPr>
              <a:cxnSpLocks/>
              <a:endCxn id="84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BC2E549-B9AF-A187-47FF-B5A764D1B96F}"/>
                </a:ext>
              </a:extLst>
            </p:cNvPr>
            <p:cNvCxnSpPr>
              <a:cxnSpLocks/>
              <a:stCxn id="84" idx="3"/>
              <a:endCxn id="76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DC06DE5A-AA63-F1A3-0FF9-FFC8500374ED}"/>
                </a:ext>
              </a:extLst>
            </p:cNvPr>
            <p:cNvCxnSpPr>
              <a:cxnSpLocks/>
              <a:stCxn id="84" idx="1"/>
              <a:endCxn id="77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890A60EB-BFF2-87BD-F741-48F2F1A95708}"/>
                </a:ext>
              </a:extLst>
            </p:cNvPr>
            <p:cNvCxnSpPr>
              <a:cxnSpLocks/>
              <a:stCxn id="83" idx="2"/>
              <a:endCxn id="77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F6EB035C-3AD6-7148-4305-C3BB286C2C85}"/>
                </a:ext>
              </a:extLst>
            </p:cNvPr>
            <p:cNvCxnSpPr>
              <a:cxnSpLocks/>
              <a:stCxn id="82" idx="3"/>
              <a:endCxn id="77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1DFC4D20-8769-C565-7DC1-842427A3A4A9}"/>
                </a:ext>
              </a:extLst>
            </p:cNvPr>
            <p:cNvCxnSpPr>
              <a:cxnSpLocks/>
              <a:stCxn id="82" idx="2"/>
              <a:endCxn id="78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4498D2D5-9282-133B-F7B0-5E7D02CC73FD}"/>
                </a:ext>
              </a:extLst>
            </p:cNvPr>
            <p:cNvCxnSpPr>
              <a:cxnSpLocks/>
              <a:stCxn id="78" idx="1"/>
              <a:endCxn id="81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81CD9CFE-D2F4-2D58-E03B-261E3E9836E0}"/>
                </a:ext>
              </a:extLst>
            </p:cNvPr>
            <p:cNvCxnSpPr>
              <a:cxnSpLocks/>
              <a:stCxn id="77" idx="2"/>
              <a:endCxn id="79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277BE190-DE11-5001-350B-3BB68782F2CC}"/>
                </a:ext>
              </a:extLst>
            </p:cNvPr>
            <p:cNvCxnSpPr>
              <a:cxnSpLocks/>
              <a:stCxn id="76" idx="1"/>
              <a:endCxn id="79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B7AC65CA-EF01-712B-C34E-14548932095D}"/>
                </a:ext>
              </a:extLst>
            </p:cNvPr>
            <p:cNvCxnSpPr>
              <a:cxnSpLocks/>
              <a:stCxn id="79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229C64E0-2C55-027A-17EE-C4413AF4A95C}"/>
                </a:ext>
              </a:extLst>
            </p:cNvPr>
            <p:cNvCxnSpPr>
              <a:cxnSpLocks/>
              <a:stCxn id="75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C2369B1C-ED21-8CDF-665C-4538905F6259}"/>
                </a:ext>
              </a:extLst>
            </p:cNvPr>
            <p:cNvCxnSpPr>
              <a:cxnSpLocks/>
              <a:stCxn id="76" idx="7"/>
              <a:endCxn id="77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83D7350D-6399-449A-7B91-F3257AB820F8}"/>
                </a:ext>
              </a:extLst>
            </p:cNvPr>
            <p:cNvCxnSpPr>
              <a:cxnSpLocks/>
              <a:stCxn id="74" idx="7"/>
              <a:endCxn id="80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13FE2A62-2B32-ABAA-1EE4-DC96C8F8B918}"/>
                </a:ext>
              </a:extLst>
            </p:cNvPr>
            <p:cNvCxnSpPr>
              <a:cxnSpLocks/>
              <a:stCxn id="84" idx="7"/>
              <a:endCxn id="83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EC6E10B-CE2B-E5EC-0FED-1F264E9EF370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6FFA0B03-1767-4CEC-F049-12AE6B208E75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B863EDA9-CCC6-596F-21F3-07695F8E5EAF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D2A8CEED-AB5F-724E-4805-CDD3CF25D16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3FE20C50-34B6-5F07-D244-8E98BDB04CA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84ED86A1-76B1-4C40-FE5D-8F8EF337F52C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856FEFB8-63EF-3C85-B451-8575DD108EC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0A1EAE88-ECA4-2775-9B72-2A33A2EF9BE9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BE446D6A-7ACE-8B4B-4008-E22D836C4B5C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A9ED2C5E-55B5-9528-31F6-52A535B0C2F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E6CAEF3D-9139-6831-A497-A5CAC5DA872A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53ACF9C-AEF8-24E3-E247-733527D9C38D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2085C3CA-58D7-9CB2-CD21-2277AA8048DE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63B0541C-586B-CBC0-E3B4-FB93A4FDCDBF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AAA26965-B7CF-7B8C-446E-008B1DC9CE7A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5391C4AE-8993-9D55-DEA1-D17C7C6763E1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F0C3B57D-4F88-89EE-1F56-438D3109601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2DC36203-EB68-75EC-5C7E-78EE273FB8E5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7DD0871-8A9C-EA30-6DBA-642A71A09D4F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70991C10-28DA-C857-E868-517973250F0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92A16A64-BE5E-82E2-9275-FB0E6F19DC3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183BE30E-819A-CF2A-D814-138B41A0651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E812C745-E063-D8D0-BB6C-FA07648C6FD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55AED969-6C92-3132-9CA5-9CB448EDA096}"/>
                </a:ext>
              </a:extLst>
            </p:cNvPr>
            <p:cNvCxnSpPr>
              <a:cxnSpLocks/>
              <a:stCxn id="87" idx="2"/>
              <a:endCxn id="66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76E80F8B-6AB8-775F-521F-9F216DAF57CA}"/>
                </a:ext>
              </a:extLst>
            </p:cNvPr>
            <p:cNvCxnSpPr>
              <a:cxnSpLocks/>
              <a:stCxn id="67" idx="4"/>
              <a:endCxn id="68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2E648BCC-A86C-1B64-A757-584EC8C9DD5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C3E1A860-FAD1-D053-8EF9-93A03C4A7A37}"/>
                </a:ext>
              </a:extLst>
            </p:cNvPr>
            <p:cNvCxnSpPr>
              <a:cxnSpLocks/>
              <a:stCxn id="90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8C162A33-394D-B0AE-5B3A-63965CEA9251}"/>
                </a:ext>
              </a:extLst>
            </p:cNvPr>
            <p:cNvCxnSpPr>
              <a:cxnSpLocks/>
              <a:stCxn id="90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8055C76D-8BF8-FE7B-61B8-BBAAF09AC1CE}"/>
                </a:ext>
              </a:extLst>
            </p:cNvPr>
            <p:cNvCxnSpPr>
              <a:cxnSpLocks/>
              <a:stCxn id="90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0310B4F1-5598-5E8E-7A29-5F1D704BBD3E}"/>
                </a:ext>
              </a:extLst>
            </p:cNvPr>
            <p:cNvCxnSpPr>
              <a:cxnSpLocks/>
              <a:endCxn id="67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F4711EA3-77FD-3B9D-49BD-6C1AADF5EFAE}"/>
                </a:ext>
              </a:extLst>
            </p:cNvPr>
            <p:cNvCxnSpPr>
              <a:cxnSpLocks/>
              <a:endCxn id="74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B6DB2A2F-12CD-8B36-1436-309AE3A6F94C}"/>
                </a:ext>
              </a:extLst>
            </p:cNvPr>
            <p:cNvCxnSpPr>
              <a:cxnSpLocks/>
              <a:stCxn id="67" idx="1"/>
              <a:endCxn id="97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E13CFE09-B90E-53A6-83C5-19EFCC5E8FDA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6D24DBE0-5DDB-56C2-5206-75F23B9D56F4}"/>
                </a:ext>
              </a:extLst>
            </p:cNvPr>
            <p:cNvCxnSpPr>
              <a:cxnSpLocks/>
              <a:stCxn id="97" idx="6"/>
              <a:endCxn id="65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9851121A-88B2-DF66-4494-F025DF83AEA1}"/>
                </a:ext>
              </a:extLst>
            </p:cNvPr>
            <p:cNvCxnSpPr>
              <a:cxnSpLocks/>
              <a:endCxn id="97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2ECB455E-770E-E4EA-128D-F8782FEFA369}"/>
              </a:ext>
            </a:extLst>
          </p:cNvPr>
          <p:cNvGrpSpPr/>
          <p:nvPr/>
        </p:nvGrpSpPr>
        <p:grpSpPr>
          <a:xfrm rot="16200000">
            <a:off x="8087983" y="2800480"/>
            <a:ext cx="6904496" cy="1303536"/>
            <a:chOff x="-106856" y="4156895"/>
            <a:chExt cx="12313397" cy="2324710"/>
          </a:xfrm>
        </p:grpSpPr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ABABFB57-5EEF-4609-FB17-AA07F5819B48}"/>
                </a:ext>
              </a:extLst>
            </p:cNvPr>
            <p:cNvCxnSpPr>
              <a:cxnSpLocks/>
              <a:stCxn id="163" idx="7"/>
              <a:endCxn id="161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A72F7F52-0E32-04AE-C1F8-4B4CD2B4D0F3}"/>
                </a:ext>
              </a:extLst>
            </p:cNvPr>
            <p:cNvCxnSpPr>
              <a:cxnSpLocks/>
              <a:stCxn id="161" idx="4"/>
              <a:endCxn id="183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A3059383-174A-14C3-8B91-8A2C974934A6}"/>
                </a:ext>
              </a:extLst>
            </p:cNvPr>
            <p:cNvCxnSpPr>
              <a:cxnSpLocks/>
              <a:stCxn id="166" idx="2"/>
              <a:endCxn id="181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9E4BC615-B576-55C9-6D7F-771820FCAA3C}"/>
                </a:ext>
              </a:extLst>
            </p:cNvPr>
            <p:cNvCxnSpPr>
              <a:cxnSpLocks/>
              <a:stCxn id="183" idx="5"/>
              <a:endCxn id="166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67F71BDD-4A98-610B-EB99-397EC7837280}"/>
                </a:ext>
              </a:extLst>
            </p:cNvPr>
            <p:cNvCxnSpPr>
              <a:cxnSpLocks/>
              <a:stCxn id="161" idx="5"/>
              <a:endCxn id="182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F8D1465B-2EE4-08ED-12D6-8D6086561F1D}"/>
                </a:ext>
              </a:extLst>
            </p:cNvPr>
            <p:cNvCxnSpPr>
              <a:cxnSpLocks/>
              <a:stCxn id="166" idx="0"/>
              <a:endCxn id="182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AF858A3-507F-1BDE-1F79-5D117BAC7F09}"/>
                </a:ext>
              </a:extLst>
            </p:cNvPr>
            <p:cNvCxnSpPr>
              <a:cxnSpLocks/>
              <a:stCxn id="183" idx="3"/>
              <a:endCxn id="181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B019B320-5616-714B-8483-FC6BDD955FB1}"/>
                </a:ext>
              </a:extLst>
            </p:cNvPr>
            <p:cNvCxnSpPr>
              <a:cxnSpLocks/>
              <a:stCxn id="161" idx="6"/>
              <a:endCxn id="168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9C32CCA5-9203-A864-C0A7-2BEE392CC912}"/>
                </a:ext>
              </a:extLst>
            </p:cNvPr>
            <p:cNvCxnSpPr>
              <a:cxnSpLocks/>
              <a:stCxn id="166" idx="7"/>
              <a:endCxn id="168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92EE2B49-E103-B3B5-61C2-32B9B7C5742F}"/>
                </a:ext>
              </a:extLst>
            </p:cNvPr>
            <p:cNvCxnSpPr>
              <a:cxnSpLocks/>
              <a:stCxn id="183" idx="6"/>
              <a:endCxn id="182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D0A5A991-1C7D-2C59-4250-E08E84BDF4D9}"/>
                </a:ext>
              </a:extLst>
            </p:cNvPr>
            <p:cNvCxnSpPr>
              <a:cxnSpLocks/>
              <a:stCxn id="165" idx="0"/>
              <a:endCxn id="181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439E7C2D-7048-C6FB-BC45-38058621427A}"/>
                </a:ext>
              </a:extLst>
            </p:cNvPr>
            <p:cNvCxnSpPr>
              <a:cxnSpLocks/>
              <a:stCxn id="182" idx="6"/>
              <a:endCxn id="168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86DC767F-8ED7-D513-01DB-8D540544BC32}"/>
                </a:ext>
              </a:extLst>
            </p:cNvPr>
            <p:cNvCxnSpPr>
              <a:cxnSpLocks/>
              <a:stCxn id="167" idx="0"/>
              <a:endCxn id="168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B3AC1BAE-EF8C-6229-35B5-8E6FD3D9642C}"/>
                </a:ext>
              </a:extLst>
            </p:cNvPr>
            <p:cNvCxnSpPr>
              <a:cxnSpLocks/>
              <a:stCxn id="170" idx="1"/>
              <a:endCxn id="168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FE1A50D8-76D1-6E83-9B9C-868BC6FADDB0}"/>
                </a:ext>
              </a:extLst>
            </p:cNvPr>
            <p:cNvCxnSpPr>
              <a:cxnSpLocks/>
              <a:stCxn id="170" idx="0"/>
              <a:endCxn id="169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ECF6DDD2-8CDB-FAED-32D0-260B62B61323}"/>
                </a:ext>
              </a:extLst>
            </p:cNvPr>
            <p:cNvCxnSpPr>
              <a:cxnSpLocks/>
              <a:stCxn id="169" idx="2"/>
              <a:endCxn id="168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6F943B44-0379-467F-9F8B-49C4B0342A24}"/>
                </a:ext>
              </a:extLst>
            </p:cNvPr>
            <p:cNvCxnSpPr>
              <a:cxnSpLocks/>
              <a:stCxn id="169" idx="7"/>
              <a:endCxn id="177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DE342F74-EEC9-2519-C20A-DBB7F44FDD41}"/>
                </a:ext>
              </a:extLst>
            </p:cNvPr>
            <p:cNvCxnSpPr>
              <a:cxnSpLocks/>
              <a:stCxn id="169" idx="6"/>
              <a:endCxn id="176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E1850F60-E30E-9899-F83F-2F246376B0A0}"/>
                </a:ext>
              </a:extLst>
            </p:cNvPr>
            <p:cNvCxnSpPr>
              <a:cxnSpLocks/>
              <a:stCxn id="176" idx="7"/>
              <a:endCxn id="177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AA7F3C5C-2440-55CB-64AB-350D7A29FE44}"/>
                </a:ext>
              </a:extLst>
            </p:cNvPr>
            <p:cNvCxnSpPr>
              <a:cxnSpLocks/>
              <a:stCxn id="162" idx="0"/>
              <a:endCxn id="161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3B25CD86-151F-BC51-6B55-83492B4EC528}"/>
                </a:ext>
              </a:extLst>
            </p:cNvPr>
            <p:cNvCxnSpPr>
              <a:cxnSpLocks/>
              <a:stCxn id="181" idx="2"/>
              <a:endCxn id="162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520CE52E-9E71-3C8F-4DDF-6BCB980F701B}"/>
                </a:ext>
              </a:extLst>
            </p:cNvPr>
            <p:cNvCxnSpPr>
              <a:cxnSpLocks/>
              <a:stCxn id="165" idx="1"/>
              <a:endCxn id="162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1DAA9C80-04FB-9BB9-DD14-9CF8DEA40084}"/>
                </a:ext>
              </a:extLst>
            </p:cNvPr>
            <p:cNvCxnSpPr>
              <a:cxnSpLocks/>
              <a:stCxn id="164" idx="7"/>
              <a:endCxn id="162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39C5890B-8528-D42C-A84A-EFE27BC7545D}"/>
                </a:ext>
              </a:extLst>
            </p:cNvPr>
            <p:cNvCxnSpPr>
              <a:cxnSpLocks/>
              <a:stCxn id="163" idx="6"/>
              <a:endCxn id="162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76881928-80F1-ACA3-F27F-4A2D5EEFB49F}"/>
                </a:ext>
              </a:extLst>
            </p:cNvPr>
            <p:cNvCxnSpPr>
              <a:cxnSpLocks/>
              <a:stCxn id="186" idx="7"/>
              <a:endCxn id="163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466C657A-608E-B7EA-D198-A8D9A7CC0861}"/>
                </a:ext>
              </a:extLst>
            </p:cNvPr>
            <p:cNvCxnSpPr>
              <a:cxnSpLocks/>
              <a:stCxn id="186" idx="6"/>
              <a:endCxn id="164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D7A969B6-5D29-CD46-BC66-61D9E421C534}"/>
                </a:ext>
              </a:extLst>
            </p:cNvPr>
            <p:cNvCxnSpPr>
              <a:cxnSpLocks/>
              <a:stCxn id="186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5E76D83C-3488-7511-0B4C-EEA2E287F99C}"/>
                </a:ext>
              </a:extLst>
            </p:cNvPr>
            <p:cNvCxnSpPr>
              <a:cxnSpLocks/>
              <a:stCxn id="164" idx="6"/>
              <a:endCxn id="165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FB5A0B32-A0B8-559B-449A-807BD12A6EE3}"/>
                </a:ext>
              </a:extLst>
            </p:cNvPr>
            <p:cNvCxnSpPr>
              <a:cxnSpLocks/>
              <a:stCxn id="165" idx="6"/>
              <a:endCxn id="166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AB326EA6-BC99-D6A2-0B66-FED337EDA6F4}"/>
                </a:ext>
              </a:extLst>
            </p:cNvPr>
            <p:cNvCxnSpPr>
              <a:cxnSpLocks/>
              <a:stCxn id="167" idx="2"/>
              <a:endCxn id="166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CE3B35F4-EC8C-2D66-8895-DCCD18A8F785}"/>
                </a:ext>
              </a:extLst>
            </p:cNvPr>
            <p:cNvCxnSpPr>
              <a:cxnSpLocks/>
              <a:endCxn id="166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1477CB1D-29A7-3E34-49D2-55BBE512A914}"/>
                </a:ext>
              </a:extLst>
            </p:cNvPr>
            <p:cNvCxnSpPr>
              <a:cxnSpLocks/>
              <a:endCxn id="166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1BA9A1C0-B0E4-A4B9-AEE5-20EB2E7F88B4}"/>
                </a:ext>
              </a:extLst>
            </p:cNvPr>
            <p:cNvCxnSpPr>
              <a:cxnSpLocks/>
              <a:endCxn id="167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23B58E35-179E-5398-09E0-704DEA07B601}"/>
                </a:ext>
              </a:extLst>
            </p:cNvPr>
            <p:cNvCxnSpPr>
              <a:cxnSpLocks/>
              <a:stCxn id="170" idx="2"/>
              <a:endCxn id="167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CBE13BF3-5ECA-8D96-88B4-415D13FBC3BA}"/>
                </a:ext>
              </a:extLst>
            </p:cNvPr>
            <p:cNvCxnSpPr>
              <a:cxnSpLocks/>
              <a:stCxn id="170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A01D50F3-F6AC-2BD5-96E1-98234E82E0DE}"/>
                </a:ext>
              </a:extLst>
            </p:cNvPr>
            <p:cNvCxnSpPr>
              <a:cxnSpLocks/>
              <a:stCxn id="171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6BCC2BCD-B954-BE2C-1F68-4CFD1A1C656D}"/>
                </a:ext>
              </a:extLst>
            </p:cNvPr>
            <p:cNvCxnSpPr>
              <a:cxnSpLocks/>
              <a:stCxn id="171" idx="2"/>
              <a:endCxn id="170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D1DF5F0A-5C95-E9E2-9F4F-F01F3AFFCA3E}"/>
                </a:ext>
              </a:extLst>
            </p:cNvPr>
            <p:cNvCxnSpPr>
              <a:cxnSpLocks/>
              <a:stCxn id="176" idx="4"/>
              <a:endCxn id="171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026E50BF-3C20-9F0E-363C-B1C2DAFFCCEE}"/>
                </a:ext>
              </a:extLst>
            </p:cNvPr>
            <p:cNvCxnSpPr>
              <a:cxnSpLocks/>
              <a:stCxn id="175" idx="3"/>
              <a:endCxn id="171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3B69BD1D-FD84-12F3-63D9-135EA3C31F56}"/>
                </a:ext>
              </a:extLst>
            </p:cNvPr>
            <p:cNvCxnSpPr>
              <a:cxnSpLocks/>
              <a:stCxn id="175" idx="2"/>
              <a:endCxn id="176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F047434E-F131-3150-BB31-0746C480083A}"/>
                </a:ext>
              </a:extLst>
            </p:cNvPr>
            <p:cNvCxnSpPr>
              <a:cxnSpLocks/>
              <a:stCxn id="175" idx="1"/>
              <a:endCxn id="177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FD2C7865-9A50-95A3-3AC5-E9789792AFDD}"/>
                </a:ext>
              </a:extLst>
            </p:cNvPr>
            <p:cNvCxnSpPr>
              <a:cxnSpLocks/>
              <a:stCxn id="173" idx="1"/>
              <a:endCxn id="177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41EC9324-EC09-9B8A-7411-455B37F6AF6D}"/>
                </a:ext>
              </a:extLst>
            </p:cNvPr>
            <p:cNvCxnSpPr>
              <a:cxnSpLocks/>
              <a:stCxn id="173" idx="0"/>
              <a:endCxn id="174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4A567CAB-6F56-861E-E8F1-9E8D5E83A3EB}"/>
                </a:ext>
              </a:extLst>
            </p:cNvPr>
            <p:cNvCxnSpPr>
              <a:cxnSpLocks/>
              <a:stCxn id="179" idx="0"/>
              <a:endCxn id="178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A78FB64B-E902-AE93-6019-3C209A814A15}"/>
                </a:ext>
              </a:extLst>
            </p:cNvPr>
            <p:cNvCxnSpPr>
              <a:cxnSpLocks/>
              <a:endCxn id="178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76930091-E4DC-2398-61C0-5528179C6C0C}"/>
                </a:ext>
              </a:extLst>
            </p:cNvPr>
            <p:cNvCxnSpPr>
              <a:cxnSpLocks/>
              <a:endCxn id="179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31712C17-F6B2-5062-F9BF-F7B4938EF911}"/>
                </a:ext>
              </a:extLst>
            </p:cNvPr>
            <p:cNvCxnSpPr>
              <a:cxnSpLocks/>
              <a:endCxn id="180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F49B50-703E-AB45-ABE9-89068D11F407}"/>
                </a:ext>
              </a:extLst>
            </p:cNvPr>
            <p:cNvCxnSpPr>
              <a:cxnSpLocks/>
              <a:stCxn id="180" idx="3"/>
              <a:endCxn id="172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9A302C8E-F53D-1D43-BCA1-AF16D1E99225}"/>
                </a:ext>
              </a:extLst>
            </p:cNvPr>
            <p:cNvCxnSpPr>
              <a:cxnSpLocks/>
              <a:stCxn id="180" idx="1"/>
              <a:endCxn id="173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C594CE40-F30E-F8B1-89B7-CFC8C007F0D1}"/>
                </a:ext>
              </a:extLst>
            </p:cNvPr>
            <p:cNvCxnSpPr>
              <a:cxnSpLocks/>
              <a:stCxn id="179" idx="2"/>
              <a:endCxn id="173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17E98110-376C-DA96-5B92-202B75327A4D}"/>
                </a:ext>
              </a:extLst>
            </p:cNvPr>
            <p:cNvCxnSpPr>
              <a:cxnSpLocks/>
              <a:stCxn id="178" idx="3"/>
              <a:endCxn id="173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3FB20C9A-4C2A-AA2B-ECEE-EA4E6DF4B948}"/>
                </a:ext>
              </a:extLst>
            </p:cNvPr>
            <p:cNvCxnSpPr>
              <a:cxnSpLocks/>
              <a:stCxn id="178" idx="2"/>
              <a:endCxn id="174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492FD8C9-9D6B-A93A-D74A-D1BC12A0A7C6}"/>
                </a:ext>
              </a:extLst>
            </p:cNvPr>
            <p:cNvCxnSpPr>
              <a:cxnSpLocks/>
              <a:stCxn id="174" idx="1"/>
              <a:endCxn id="177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00B5BE33-79C4-B0B1-AA78-429774FD27C4}"/>
                </a:ext>
              </a:extLst>
            </p:cNvPr>
            <p:cNvCxnSpPr>
              <a:cxnSpLocks/>
              <a:stCxn id="173" idx="2"/>
              <a:endCxn id="175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333069AF-D683-ECBB-582D-E29B590E697D}"/>
                </a:ext>
              </a:extLst>
            </p:cNvPr>
            <p:cNvCxnSpPr>
              <a:cxnSpLocks/>
              <a:stCxn id="172" idx="1"/>
              <a:endCxn id="175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40497D8A-02F5-CDA2-A201-493B1B01958D}"/>
                </a:ext>
              </a:extLst>
            </p:cNvPr>
            <p:cNvCxnSpPr>
              <a:cxnSpLocks/>
              <a:stCxn id="175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84F8F538-7E33-5199-5325-1AA320BEB175}"/>
                </a:ext>
              </a:extLst>
            </p:cNvPr>
            <p:cNvCxnSpPr>
              <a:cxnSpLocks/>
              <a:stCxn id="171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32F1C8F2-3610-1D1C-AEA3-786C7886AD71}"/>
                </a:ext>
              </a:extLst>
            </p:cNvPr>
            <p:cNvCxnSpPr>
              <a:cxnSpLocks/>
              <a:stCxn id="172" idx="7"/>
              <a:endCxn id="173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0881F88E-1698-360B-08B5-44099049942A}"/>
                </a:ext>
              </a:extLst>
            </p:cNvPr>
            <p:cNvCxnSpPr>
              <a:cxnSpLocks/>
              <a:stCxn id="170" idx="7"/>
              <a:endCxn id="176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AC7BFD5E-C66A-93AA-1F70-439970A493C0}"/>
                </a:ext>
              </a:extLst>
            </p:cNvPr>
            <p:cNvCxnSpPr>
              <a:cxnSpLocks/>
              <a:stCxn id="180" idx="7"/>
              <a:endCxn id="179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D9BEFDA6-B203-8242-1D11-69264F27AEF1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3E5D18F4-B638-4B1E-815E-EEDF9E4A0CE7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6766C741-4B92-FB28-4ADC-2C2AD52AB25D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7A487E6A-9253-C986-79D5-A981AAC5923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8D642506-3AFE-5BC1-C7C3-9B0497BC257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76C7E786-02B5-42E1-807A-F9EA255C33F7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1D7CA468-0871-6D0B-C955-BFC62A509A5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533BFFCF-D2E4-0CF2-312C-316E105EE60B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EACEA581-F80B-3266-0C4E-249E84DB950B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5EA21F21-E234-0AC6-A011-0D14CC38CC8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460EF7A4-505E-33D5-B28E-033E548E5593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8FE58F10-23F7-5448-FE39-12DB07D6B31A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E4BBB1BB-B5DC-93E0-388D-4B32C9DCC8A0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BAD3248B-6BE0-8509-6942-BE9CEEE9457D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53FF559C-4C1A-B1F7-2112-A12C9582B850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0EDEDC71-035C-FC2F-0935-585F76648AA7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F42B2C3B-2DF7-4D63-34AE-5B00DA90C18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2E4E572B-600C-85AF-35A1-AB1914931016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46DF876F-2F69-DA2D-05BC-C30C4C5F57A6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B151DC8A-A507-A158-91C6-B7575180F37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50444C2D-7F16-720B-2C84-AA382DBF899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F8DD695A-5273-DF47-1241-817265D9345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D0F71A8F-F46B-89A0-7BFA-850AF38A3AE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0E6775C7-76A8-E97C-DDE1-3FD7C81CBC91}"/>
                </a:ext>
              </a:extLst>
            </p:cNvPr>
            <p:cNvCxnSpPr>
              <a:cxnSpLocks/>
              <a:stCxn id="183" idx="2"/>
              <a:endCxn id="162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4D200DD4-5196-9483-BEFF-443DB35EA4E2}"/>
                </a:ext>
              </a:extLst>
            </p:cNvPr>
            <p:cNvCxnSpPr>
              <a:cxnSpLocks/>
              <a:stCxn id="163" idx="4"/>
              <a:endCxn id="164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9810D440-9AEB-CBBE-E66F-E8857FAD858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6CC75C6B-F761-7CA4-4B93-3ECF47603544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81038F80-335E-3166-FD7D-CA5F8D3EF95A}"/>
                </a:ext>
              </a:extLst>
            </p:cNvPr>
            <p:cNvCxnSpPr>
              <a:cxnSpLocks/>
              <a:stCxn id="186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67330055-8255-29F7-A898-EB886B5DBF0B}"/>
                </a:ext>
              </a:extLst>
            </p:cNvPr>
            <p:cNvCxnSpPr>
              <a:cxnSpLocks/>
              <a:stCxn id="186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712EBD47-C554-1073-7AA6-FBC6E9E3E988}"/>
                </a:ext>
              </a:extLst>
            </p:cNvPr>
            <p:cNvCxnSpPr>
              <a:cxnSpLocks/>
              <a:endCxn id="163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5DE5A1DD-B554-F3EB-F181-52FADF6F2F05}"/>
                </a:ext>
              </a:extLst>
            </p:cNvPr>
            <p:cNvCxnSpPr>
              <a:cxnSpLocks/>
              <a:endCxn id="170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D85E3C9B-7CF6-E239-93C8-F03EC43D868B}"/>
                </a:ext>
              </a:extLst>
            </p:cNvPr>
            <p:cNvCxnSpPr>
              <a:cxnSpLocks/>
              <a:stCxn id="163" idx="1"/>
              <a:endCxn id="193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20252429-3C4A-C4A9-5D69-781045F4FCB2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EC4A717D-47F3-8B37-5A63-7CD4CA4CB4FB}"/>
                </a:ext>
              </a:extLst>
            </p:cNvPr>
            <p:cNvCxnSpPr>
              <a:cxnSpLocks/>
              <a:stCxn id="193" idx="6"/>
              <a:endCxn id="161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E4B1CD08-65F4-2127-04B6-4716661A3492}"/>
                </a:ext>
              </a:extLst>
            </p:cNvPr>
            <p:cNvCxnSpPr>
              <a:cxnSpLocks/>
              <a:endCxn id="193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6" name="Picture 195">
            <a:extLst>
              <a:ext uri="{FF2B5EF4-FFF2-40B4-BE49-F238E27FC236}">
                <a16:creationId xmlns:a16="http://schemas.microsoft.com/office/drawing/2014/main" id="{633AFC01-3800-362A-4A7B-16F18A62AA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956" t="31367" r="7776" b="25291"/>
          <a:stretch/>
        </p:blipFill>
        <p:spPr bwMode="auto">
          <a:xfrm>
            <a:off x="3287905" y="989546"/>
            <a:ext cx="5516271" cy="2223135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8F58C1C9-43D6-7D2B-8E09-2ECDA0555E10}"/>
              </a:ext>
            </a:extLst>
          </p:cNvPr>
          <p:cNvSpPr/>
          <p:nvPr/>
        </p:nvSpPr>
        <p:spPr>
          <a:xfrm>
            <a:off x="1211913" y="3476919"/>
            <a:ext cx="9372603" cy="1844731"/>
          </a:xfrm>
          <a:prstGeom prst="roundRect">
            <a:avLst>
              <a:gd name="adj" fmla="val 14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Pada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penelitian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ini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model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didapatkan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menjelaskan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bahwa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tidak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semua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variabel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memiliki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pengaruh</a:t>
            </a:r>
            <a:r>
              <a:rPr lang="en-ID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/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Dari 2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variabel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telah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ditentukan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memiliki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indikatornya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masing-masing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mempengaruhi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variabel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kepuasan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pengguna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hanya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(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satu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memiliki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pengaruh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terhadap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variabel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kepuasan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pengguna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seperti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terihat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tabel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sebelumnya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yaitu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perpustakaan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online</a:t>
            </a:r>
            <a:r>
              <a:rPr lang="en-ID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n-ID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8" name="Picture 197">
            <a:extLst>
              <a:ext uri="{FF2B5EF4-FFF2-40B4-BE49-F238E27FC236}">
                <a16:creationId xmlns:a16="http://schemas.microsoft.com/office/drawing/2014/main" id="{4A4EDA24-A2D9-26F2-C145-BD0FD4C1F5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90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C44FC1B-8D3A-6619-14A6-0BF834D1D0EE}"/>
              </a:ext>
            </a:extLst>
          </p:cNvPr>
          <p:cNvSpPr/>
          <p:nvPr/>
        </p:nvSpPr>
        <p:spPr>
          <a:xfrm>
            <a:off x="2835965" y="280279"/>
            <a:ext cx="6387547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LOADING FACTOR</a:t>
            </a:r>
          </a:p>
        </p:txBody>
      </p:sp>
      <p:sp>
        <p:nvSpPr>
          <p:cNvPr id="3" name="Rounded Rectangle 38">
            <a:extLst>
              <a:ext uri="{FF2B5EF4-FFF2-40B4-BE49-F238E27FC236}">
                <a16:creationId xmlns:a16="http://schemas.microsoft.com/office/drawing/2014/main" id="{26B96D74-BB71-3534-89F8-84B408DA4307}"/>
              </a:ext>
            </a:extLst>
          </p:cNvPr>
          <p:cNvSpPr/>
          <p:nvPr/>
        </p:nvSpPr>
        <p:spPr>
          <a:xfrm rot="16200000">
            <a:off x="5674663" y="-1544187"/>
            <a:ext cx="696902" cy="4094923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8D7AE35-459C-841A-094C-DFF30A6725F6}"/>
              </a:ext>
            </a:extLst>
          </p:cNvPr>
          <p:cNvGrpSpPr/>
          <p:nvPr/>
        </p:nvGrpSpPr>
        <p:grpSpPr>
          <a:xfrm rot="5400000">
            <a:off x="-2877969" y="2753987"/>
            <a:ext cx="6904496" cy="1303536"/>
            <a:chOff x="-106856" y="4156895"/>
            <a:chExt cx="12313397" cy="232471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D267ACE1-BC9D-D9D9-3574-E4D5725B1341}"/>
                </a:ext>
              </a:extLst>
            </p:cNvPr>
            <p:cNvCxnSpPr>
              <a:cxnSpLocks/>
              <a:stCxn id="67" idx="7"/>
              <a:endCxn id="65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B7FD993D-E81B-3912-C039-9E0162776444}"/>
                </a:ext>
              </a:extLst>
            </p:cNvPr>
            <p:cNvCxnSpPr>
              <a:cxnSpLocks/>
              <a:stCxn id="65" idx="4"/>
              <a:endCxn id="87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1211BFF-A5BF-7F5A-BBE2-C8B93F202C8B}"/>
                </a:ext>
              </a:extLst>
            </p:cNvPr>
            <p:cNvCxnSpPr>
              <a:cxnSpLocks/>
              <a:stCxn id="70" idx="2"/>
              <a:endCxn id="85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720749F-BF26-2732-2DDA-F642FAC8A4F5}"/>
                </a:ext>
              </a:extLst>
            </p:cNvPr>
            <p:cNvCxnSpPr>
              <a:cxnSpLocks/>
              <a:stCxn id="87" idx="5"/>
              <a:endCxn id="70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934530F-FB4F-053C-D4BA-208EE921018D}"/>
                </a:ext>
              </a:extLst>
            </p:cNvPr>
            <p:cNvCxnSpPr>
              <a:cxnSpLocks/>
              <a:stCxn id="65" idx="5"/>
              <a:endCxn id="86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F4501A8-51D6-1D4F-876E-DCBD57927C04}"/>
                </a:ext>
              </a:extLst>
            </p:cNvPr>
            <p:cNvCxnSpPr>
              <a:cxnSpLocks/>
              <a:stCxn id="70" idx="0"/>
              <a:endCxn id="86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F4E86BC-52AA-B8A8-6CAD-B3EDB35FC9F8}"/>
                </a:ext>
              </a:extLst>
            </p:cNvPr>
            <p:cNvCxnSpPr>
              <a:cxnSpLocks/>
              <a:stCxn id="87" idx="3"/>
              <a:endCxn id="85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B490824-0FDF-1264-37CA-E7BB4687BC20}"/>
                </a:ext>
              </a:extLst>
            </p:cNvPr>
            <p:cNvCxnSpPr>
              <a:cxnSpLocks/>
              <a:stCxn id="65" idx="6"/>
              <a:endCxn id="72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CFA5823-D4D2-8C6D-3A7E-A9FCC235A84F}"/>
                </a:ext>
              </a:extLst>
            </p:cNvPr>
            <p:cNvCxnSpPr>
              <a:cxnSpLocks/>
              <a:stCxn id="70" idx="7"/>
              <a:endCxn id="72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4FA384-9946-0411-2F7A-D035C64E98A3}"/>
                </a:ext>
              </a:extLst>
            </p:cNvPr>
            <p:cNvCxnSpPr>
              <a:cxnSpLocks/>
              <a:stCxn id="87" idx="6"/>
              <a:endCxn id="86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7BA7D38-D845-9AA4-3CDF-110220DF96DE}"/>
                </a:ext>
              </a:extLst>
            </p:cNvPr>
            <p:cNvCxnSpPr>
              <a:cxnSpLocks/>
              <a:stCxn id="69" idx="0"/>
              <a:endCxn id="85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5B834DD-FD72-1819-25AC-FDF79DB5E24F}"/>
                </a:ext>
              </a:extLst>
            </p:cNvPr>
            <p:cNvCxnSpPr>
              <a:cxnSpLocks/>
              <a:stCxn id="86" idx="6"/>
              <a:endCxn id="72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F0833DB-A146-C073-6E50-62F08BFEBC14}"/>
                </a:ext>
              </a:extLst>
            </p:cNvPr>
            <p:cNvCxnSpPr>
              <a:cxnSpLocks/>
              <a:stCxn id="71" idx="0"/>
              <a:endCxn id="72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1224557-DE04-D8B9-7F4A-0FA109231EB1}"/>
                </a:ext>
              </a:extLst>
            </p:cNvPr>
            <p:cNvCxnSpPr>
              <a:cxnSpLocks/>
              <a:stCxn id="74" idx="1"/>
              <a:endCxn id="72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0743530-61C2-8609-78F6-0CE810174E09}"/>
                </a:ext>
              </a:extLst>
            </p:cNvPr>
            <p:cNvCxnSpPr>
              <a:cxnSpLocks/>
              <a:stCxn id="74" idx="0"/>
              <a:endCxn id="73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36F9BD2-C525-A43F-90D5-0E7E12D3A318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58F4C45-29F1-8648-9734-E9554ACD6B54}"/>
                </a:ext>
              </a:extLst>
            </p:cNvPr>
            <p:cNvCxnSpPr>
              <a:cxnSpLocks/>
              <a:stCxn id="73" idx="7"/>
              <a:endCxn id="81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72E2764-7F46-D9E1-58E2-4E6A9106A262}"/>
                </a:ext>
              </a:extLst>
            </p:cNvPr>
            <p:cNvCxnSpPr>
              <a:cxnSpLocks/>
              <a:stCxn id="73" idx="6"/>
              <a:endCxn id="80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7AB65EF-9039-2625-B316-946B4EF510BC}"/>
                </a:ext>
              </a:extLst>
            </p:cNvPr>
            <p:cNvCxnSpPr>
              <a:cxnSpLocks/>
              <a:stCxn id="80" idx="7"/>
              <a:endCxn id="81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1FBA8F8-7A78-2E2D-96C9-3FA293CCC1F1}"/>
                </a:ext>
              </a:extLst>
            </p:cNvPr>
            <p:cNvCxnSpPr>
              <a:cxnSpLocks/>
              <a:stCxn id="66" idx="0"/>
              <a:endCxn id="65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01D9D1DC-4310-FBA9-9D27-10F44AF9268C}"/>
                </a:ext>
              </a:extLst>
            </p:cNvPr>
            <p:cNvCxnSpPr>
              <a:cxnSpLocks/>
              <a:stCxn id="85" idx="2"/>
              <a:endCxn id="66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98F2BA0-B643-663F-E854-42F34253DC02}"/>
                </a:ext>
              </a:extLst>
            </p:cNvPr>
            <p:cNvCxnSpPr>
              <a:cxnSpLocks/>
              <a:stCxn id="69" idx="1"/>
              <a:endCxn id="66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01EA38F7-2BF4-B195-E47B-12C5226D2360}"/>
                </a:ext>
              </a:extLst>
            </p:cNvPr>
            <p:cNvCxnSpPr>
              <a:cxnSpLocks/>
              <a:stCxn id="68" idx="7"/>
              <a:endCxn id="66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34066D7D-D7C9-C906-83AF-18867BD09455}"/>
                </a:ext>
              </a:extLst>
            </p:cNvPr>
            <p:cNvCxnSpPr>
              <a:cxnSpLocks/>
              <a:stCxn id="67" idx="6"/>
              <a:endCxn id="66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D96044F1-682C-C5A1-155B-3D712A95DB38}"/>
                </a:ext>
              </a:extLst>
            </p:cNvPr>
            <p:cNvCxnSpPr>
              <a:cxnSpLocks/>
              <a:stCxn id="90" idx="7"/>
              <a:endCxn id="67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EB368E6-C17E-CA1B-A040-26CB847F34DC}"/>
                </a:ext>
              </a:extLst>
            </p:cNvPr>
            <p:cNvCxnSpPr>
              <a:cxnSpLocks/>
              <a:stCxn id="90" idx="6"/>
              <a:endCxn id="68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735AA93-5EE6-7881-4913-25B1276CE4C4}"/>
                </a:ext>
              </a:extLst>
            </p:cNvPr>
            <p:cNvCxnSpPr>
              <a:cxnSpLocks/>
              <a:stCxn id="90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E59E07E5-A302-C476-BC67-6F1C0D5ED8CA}"/>
                </a:ext>
              </a:extLst>
            </p:cNvPr>
            <p:cNvCxnSpPr>
              <a:cxnSpLocks/>
              <a:stCxn id="68" idx="6"/>
              <a:endCxn id="69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35F0BD4-98C1-D94D-F9A9-B95C6B0C92E7}"/>
                </a:ext>
              </a:extLst>
            </p:cNvPr>
            <p:cNvCxnSpPr>
              <a:cxnSpLocks/>
              <a:stCxn id="69" idx="6"/>
              <a:endCxn id="70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7991B72-AA0A-B642-D912-0307CD77748F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8E48BBC-FF9D-2634-1062-C3FF41159F85}"/>
                </a:ext>
              </a:extLst>
            </p:cNvPr>
            <p:cNvCxnSpPr>
              <a:cxnSpLocks/>
              <a:endCxn id="70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470F0A7-2DFE-4E0A-72AF-1302F66AF116}"/>
                </a:ext>
              </a:extLst>
            </p:cNvPr>
            <p:cNvCxnSpPr>
              <a:cxnSpLocks/>
              <a:endCxn id="70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ABAF4C76-A802-EE08-8A28-27570A9DC09B}"/>
                </a:ext>
              </a:extLst>
            </p:cNvPr>
            <p:cNvCxnSpPr>
              <a:cxnSpLocks/>
              <a:endCxn id="71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D2FE7C9-7258-7C47-E715-12D4DD2EC930}"/>
                </a:ext>
              </a:extLst>
            </p:cNvPr>
            <p:cNvCxnSpPr>
              <a:cxnSpLocks/>
              <a:stCxn id="74" idx="2"/>
              <a:endCxn id="71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6476E0FC-D1F1-B9F9-D0F7-700751DE39D7}"/>
                </a:ext>
              </a:extLst>
            </p:cNvPr>
            <p:cNvCxnSpPr>
              <a:cxnSpLocks/>
              <a:stCxn id="74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75F38CE-FE4E-6588-6B20-3C9E342EBEC6}"/>
                </a:ext>
              </a:extLst>
            </p:cNvPr>
            <p:cNvCxnSpPr>
              <a:cxnSpLocks/>
              <a:stCxn id="75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94DD00CB-C540-EA35-7124-C1F494A682F8}"/>
                </a:ext>
              </a:extLst>
            </p:cNvPr>
            <p:cNvCxnSpPr>
              <a:cxnSpLocks/>
              <a:stCxn id="75" idx="2"/>
              <a:endCxn id="74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B983EFA-C526-97EC-B560-E6A41F74C12D}"/>
                </a:ext>
              </a:extLst>
            </p:cNvPr>
            <p:cNvCxnSpPr>
              <a:cxnSpLocks/>
              <a:stCxn id="80" idx="4"/>
              <a:endCxn id="75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854FC852-DEE3-EEAF-F648-31B21AD952BD}"/>
                </a:ext>
              </a:extLst>
            </p:cNvPr>
            <p:cNvCxnSpPr>
              <a:cxnSpLocks/>
              <a:stCxn id="79" idx="3"/>
              <a:endCxn id="75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D5406673-6175-76F9-CE15-E15AD478F94F}"/>
                </a:ext>
              </a:extLst>
            </p:cNvPr>
            <p:cNvCxnSpPr>
              <a:cxnSpLocks/>
              <a:stCxn id="79" idx="2"/>
              <a:endCxn id="80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E27C78F-AA86-939D-5705-7711FC326ED2}"/>
                </a:ext>
              </a:extLst>
            </p:cNvPr>
            <p:cNvCxnSpPr>
              <a:cxnSpLocks/>
              <a:stCxn id="79" idx="1"/>
              <a:endCxn id="81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55521884-FF99-4FA9-5848-4B2F32488A21}"/>
                </a:ext>
              </a:extLst>
            </p:cNvPr>
            <p:cNvCxnSpPr>
              <a:cxnSpLocks/>
              <a:stCxn id="77" idx="1"/>
              <a:endCxn id="81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7451E119-9D4E-AC40-905E-F2141BC994B8}"/>
                </a:ext>
              </a:extLst>
            </p:cNvPr>
            <p:cNvCxnSpPr>
              <a:cxnSpLocks/>
              <a:stCxn id="77" idx="0"/>
              <a:endCxn id="78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47D8E840-6922-3C23-7C1F-F08DCC34E56A}"/>
                </a:ext>
              </a:extLst>
            </p:cNvPr>
            <p:cNvCxnSpPr>
              <a:cxnSpLocks/>
              <a:stCxn id="83" idx="0"/>
              <a:endCxn id="82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B953EBD-F305-54D3-333C-8783C58BC719}"/>
                </a:ext>
              </a:extLst>
            </p:cNvPr>
            <p:cNvCxnSpPr>
              <a:cxnSpLocks/>
              <a:endCxn id="82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405942FC-7586-9AFA-1122-AD07D258235E}"/>
                </a:ext>
              </a:extLst>
            </p:cNvPr>
            <p:cNvCxnSpPr>
              <a:cxnSpLocks/>
              <a:endCxn id="83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059D3B40-3CDA-D776-62FA-3CA52263136B}"/>
                </a:ext>
              </a:extLst>
            </p:cNvPr>
            <p:cNvCxnSpPr>
              <a:cxnSpLocks/>
              <a:endCxn id="84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0119A54F-E435-48F5-D47A-FF5480E9A2EB}"/>
                </a:ext>
              </a:extLst>
            </p:cNvPr>
            <p:cNvCxnSpPr>
              <a:cxnSpLocks/>
              <a:stCxn id="84" idx="3"/>
              <a:endCxn id="76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445E8190-2FE7-B872-0558-518FC5098635}"/>
                </a:ext>
              </a:extLst>
            </p:cNvPr>
            <p:cNvCxnSpPr>
              <a:cxnSpLocks/>
              <a:stCxn id="84" idx="1"/>
              <a:endCxn id="77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B852077-CCDD-FBEB-4692-CF35C0BD2FFF}"/>
                </a:ext>
              </a:extLst>
            </p:cNvPr>
            <p:cNvCxnSpPr>
              <a:cxnSpLocks/>
              <a:stCxn id="83" idx="2"/>
              <a:endCxn id="77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D9B6DE86-4FF7-99F4-EE9F-C07BF8C0C02A}"/>
                </a:ext>
              </a:extLst>
            </p:cNvPr>
            <p:cNvCxnSpPr>
              <a:cxnSpLocks/>
              <a:stCxn id="82" idx="3"/>
              <a:endCxn id="77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5AA09DF9-60C5-73A5-BC0E-667E3D4D980C}"/>
                </a:ext>
              </a:extLst>
            </p:cNvPr>
            <p:cNvCxnSpPr>
              <a:cxnSpLocks/>
              <a:stCxn id="82" idx="2"/>
              <a:endCxn id="78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B2DD4666-664F-87C1-A230-F90D358D13A7}"/>
                </a:ext>
              </a:extLst>
            </p:cNvPr>
            <p:cNvCxnSpPr>
              <a:cxnSpLocks/>
              <a:stCxn id="78" idx="1"/>
              <a:endCxn id="81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B89DD4C6-BA91-6C82-3FC2-287B404BE9FD}"/>
                </a:ext>
              </a:extLst>
            </p:cNvPr>
            <p:cNvCxnSpPr>
              <a:cxnSpLocks/>
              <a:stCxn id="77" idx="2"/>
              <a:endCxn id="79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FFDF50A7-C9B8-0F07-9B8F-CFCF8316A477}"/>
                </a:ext>
              </a:extLst>
            </p:cNvPr>
            <p:cNvCxnSpPr>
              <a:cxnSpLocks/>
              <a:stCxn id="76" idx="1"/>
              <a:endCxn id="79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8635083C-B1A8-0C28-85F2-80A73EF6EA56}"/>
                </a:ext>
              </a:extLst>
            </p:cNvPr>
            <p:cNvCxnSpPr>
              <a:cxnSpLocks/>
              <a:stCxn id="79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73545732-1B81-FEBD-CAE1-C82088CA5DFE}"/>
                </a:ext>
              </a:extLst>
            </p:cNvPr>
            <p:cNvCxnSpPr>
              <a:cxnSpLocks/>
              <a:stCxn id="75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A2024938-9E9D-3E26-1E8C-433F56F5CCA1}"/>
                </a:ext>
              </a:extLst>
            </p:cNvPr>
            <p:cNvCxnSpPr>
              <a:cxnSpLocks/>
              <a:stCxn id="76" idx="7"/>
              <a:endCxn id="77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9E846721-3530-7F64-D8DA-1888F3EB5D72}"/>
                </a:ext>
              </a:extLst>
            </p:cNvPr>
            <p:cNvCxnSpPr>
              <a:cxnSpLocks/>
              <a:stCxn id="74" idx="7"/>
              <a:endCxn id="80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FE28870-61A8-B4CC-EE15-A44AFAFE4F26}"/>
                </a:ext>
              </a:extLst>
            </p:cNvPr>
            <p:cNvCxnSpPr>
              <a:cxnSpLocks/>
              <a:stCxn id="84" idx="7"/>
              <a:endCxn id="83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2D2573C7-51FB-BA34-2844-6AAF5B98E526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95FA100-08EC-ADC5-B0F6-346B6AB0C961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924CD65-9B97-FF65-9943-8661D34902E8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791FD7EE-945C-3234-5C05-14CF1FF211E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BA07D55D-194C-35BE-BB72-FF4F9B37E67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EE19E07A-3F74-1A69-A504-9959CE0051A1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9873368D-8C7C-F062-49B0-04CFF1F711C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2DC19118-8187-B6A6-BA21-CAA513525460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A68FF14F-91EB-E504-6F7C-BA4EC8895CAE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3189AD80-F064-8855-0046-24E574731D2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69E0CEB6-0AA5-8667-680A-73C07C3285F1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0654B35A-A1D6-CF58-D649-54D3FB94926B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D4E9DDA4-AC77-313E-CCF4-2DDD75AB784C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F8BCAFE9-2815-7B2B-0EB3-D12564522335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965CFB95-CFEC-0CDF-F3BC-A8C1EEA1D3F3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4961BEE6-DDD2-0D7D-26CA-B72A75D801A2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F81184B5-9ADB-0CD8-6BA6-9E0BAFEE3E4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45363685-04E1-6061-471B-5554E60AA4F3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C751447F-19FA-4EE8-4ACA-74E13A6A36FE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A67DDCD-20B7-DB0A-1AA6-6040FB11E0D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050F3CBB-82A2-C06B-4F10-DA6993C46F3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0411AA17-3A41-C685-5D4C-9A2D3EF44F1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5DC49FC1-1608-F30C-3836-98BF8C57FFC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90794543-BBCD-0221-FA8D-31713E7A8DE9}"/>
                </a:ext>
              </a:extLst>
            </p:cNvPr>
            <p:cNvCxnSpPr>
              <a:cxnSpLocks/>
              <a:stCxn id="87" idx="2"/>
              <a:endCxn id="66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207E379E-EC05-5C9E-434D-3AA4C0A35328}"/>
                </a:ext>
              </a:extLst>
            </p:cNvPr>
            <p:cNvCxnSpPr>
              <a:cxnSpLocks/>
              <a:stCxn id="67" idx="4"/>
              <a:endCxn id="68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9775591C-C0BE-5099-3B7D-39C03274CEE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E65CB7D0-2965-472D-EB17-9F1AD414DBC5}"/>
                </a:ext>
              </a:extLst>
            </p:cNvPr>
            <p:cNvCxnSpPr>
              <a:cxnSpLocks/>
              <a:stCxn id="90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E755775E-1CF4-A27C-0D79-0EB39938FDDD}"/>
                </a:ext>
              </a:extLst>
            </p:cNvPr>
            <p:cNvCxnSpPr>
              <a:cxnSpLocks/>
              <a:stCxn id="90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9793651F-A6A9-4586-5AC2-3A778A244DD9}"/>
                </a:ext>
              </a:extLst>
            </p:cNvPr>
            <p:cNvCxnSpPr>
              <a:cxnSpLocks/>
              <a:stCxn id="90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8E754E3D-4FFD-931C-21FA-486577E3F436}"/>
                </a:ext>
              </a:extLst>
            </p:cNvPr>
            <p:cNvCxnSpPr>
              <a:cxnSpLocks/>
              <a:endCxn id="67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C94642E3-6F78-65C8-C3BC-42E1C909D03A}"/>
                </a:ext>
              </a:extLst>
            </p:cNvPr>
            <p:cNvCxnSpPr>
              <a:cxnSpLocks/>
              <a:endCxn id="74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0688C777-A909-6788-D762-60F62F584AEA}"/>
                </a:ext>
              </a:extLst>
            </p:cNvPr>
            <p:cNvCxnSpPr>
              <a:cxnSpLocks/>
              <a:stCxn id="67" idx="1"/>
              <a:endCxn id="97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A3E29631-9D8D-BC66-07BD-BA8F008687D9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8F731B40-BE98-9121-227F-79CD0E251E41}"/>
                </a:ext>
              </a:extLst>
            </p:cNvPr>
            <p:cNvCxnSpPr>
              <a:cxnSpLocks/>
              <a:stCxn id="97" idx="6"/>
              <a:endCxn id="65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C463F093-E115-F113-4F43-0CF8AA164E6B}"/>
                </a:ext>
              </a:extLst>
            </p:cNvPr>
            <p:cNvCxnSpPr>
              <a:cxnSpLocks/>
              <a:endCxn id="97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5DA68956-3874-1430-F8BB-1928AABF2A81}"/>
              </a:ext>
            </a:extLst>
          </p:cNvPr>
          <p:cNvGrpSpPr/>
          <p:nvPr/>
        </p:nvGrpSpPr>
        <p:grpSpPr>
          <a:xfrm rot="16200000">
            <a:off x="8087983" y="2800480"/>
            <a:ext cx="6904496" cy="1303536"/>
            <a:chOff x="-106856" y="4156895"/>
            <a:chExt cx="12313397" cy="2324710"/>
          </a:xfrm>
        </p:grpSpPr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9AE1B8A1-1B1E-E97C-4723-79FB59B9C104}"/>
                </a:ext>
              </a:extLst>
            </p:cNvPr>
            <p:cNvCxnSpPr>
              <a:cxnSpLocks/>
              <a:stCxn id="163" idx="7"/>
              <a:endCxn id="161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635E7888-F19A-B6D6-9032-398D2821D692}"/>
                </a:ext>
              </a:extLst>
            </p:cNvPr>
            <p:cNvCxnSpPr>
              <a:cxnSpLocks/>
              <a:stCxn id="161" idx="4"/>
              <a:endCxn id="183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2D8C9939-D5CF-1E69-60C7-2E09627A4A31}"/>
                </a:ext>
              </a:extLst>
            </p:cNvPr>
            <p:cNvCxnSpPr>
              <a:cxnSpLocks/>
              <a:stCxn id="166" idx="2"/>
              <a:endCxn id="181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86C9C1FC-E1B9-CB2C-CF0C-4D567FF0D5C7}"/>
                </a:ext>
              </a:extLst>
            </p:cNvPr>
            <p:cNvCxnSpPr>
              <a:cxnSpLocks/>
              <a:stCxn id="183" idx="5"/>
              <a:endCxn id="166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B1F72E3C-E9C3-3E8F-6D3F-62D50E75971A}"/>
                </a:ext>
              </a:extLst>
            </p:cNvPr>
            <p:cNvCxnSpPr>
              <a:cxnSpLocks/>
              <a:stCxn id="161" idx="5"/>
              <a:endCxn id="182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FD8F7B5-CDEE-A199-A3E5-2FE9599A05F4}"/>
                </a:ext>
              </a:extLst>
            </p:cNvPr>
            <p:cNvCxnSpPr>
              <a:cxnSpLocks/>
              <a:stCxn id="166" idx="0"/>
              <a:endCxn id="182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893405F7-4FBD-0EF3-36F8-418599038978}"/>
                </a:ext>
              </a:extLst>
            </p:cNvPr>
            <p:cNvCxnSpPr>
              <a:cxnSpLocks/>
              <a:stCxn id="183" idx="3"/>
              <a:endCxn id="181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5FCFC17F-D6F2-E5B0-734E-5C22121A0985}"/>
                </a:ext>
              </a:extLst>
            </p:cNvPr>
            <p:cNvCxnSpPr>
              <a:cxnSpLocks/>
              <a:stCxn id="161" idx="6"/>
              <a:endCxn id="168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274369BA-8648-D3D7-CDA5-866D2C04B002}"/>
                </a:ext>
              </a:extLst>
            </p:cNvPr>
            <p:cNvCxnSpPr>
              <a:cxnSpLocks/>
              <a:stCxn id="166" idx="7"/>
              <a:endCxn id="168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8A103B5C-C078-0023-AC25-8512E71963E4}"/>
                </a:ext>
              </a:extLst>
            </p:cNvPr>
            <p:cNvCxnSpPr>
              <a:cxnSpLocks/>
              <a:stCxn id="183" idx="6"/>
              <a:endCxn id="182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1A5EE734-B11A-699D-5729-C9089FE8C456}"/>
                </a:ext>
              </a:extLst>
            </p:cNvPr>
            <p:cNvCxnSpPr>
              <a:cxnSpLocks/>
              <a:stCxn id="165" idx="0"/>
              <a:endCxn id="181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147C7E64-1409-599A-AB80-9622EFB211D2}"/>
                </a:ext>
              </a:extLst>
            </p:cNvPr>
            <p:cNvCxnSpPr>
              <a:cxnSpLocks/>
              <a:stCxn id="182" idx="6"/>
              <a:endCxn id="168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33052A22-3E57-DE87-690F-242B576A51F9}"/>
                </a:ext>
              </a:extLst>
            </p:cNvPr>
            <p:cNvCxnSpPr>
              <a:cxnSpLocks/>
              <a:stCxn id="167" idx="0"/>
              <a:endCxn id="168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05162E4-5B56-B36F-16C1-FB4DFF0086A4}"/>
                </a:ext>
              </a:extLst>
            </p:cNvPr>
            <p:cNvCxnSpPr>
              <a:cxnSpLocks/>
              <a:stCxn id="170" idx="1"/>
              <a:endCxn id="168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CBB267E2-A53F-900A-1174-4E7F753F47BF}"/>
                </a:ext>
              </a:extLst>
            </p:cNvPr>
            <p:cNvCxnSpPr>
              <a:cxnSpLocks/>
              <a:stCxn id="170" idx="0"/>
              <a:endCxn id="169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440F410D-BA67-9751-7E09-F3C57C36459A}"/>
                </a:ext>
              </a:extLst>
            </p:cNvPr>
            <p:cNvCxnSpPr>
              <a:cxnSpLocks/>
              <a:stCxn id="169" idx="2"/>
              <a:endCxn id="168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7E011FE0-A163-6D4E-49A0-D4C276B2D325}"/>
                </a:ext>
              </a:extLst>
            </p:cNvPr>
            <p:cNvCxnSpPr>
              <a:cxnSpLocks/>
              <a:stCxn id="169" idx="7"/>
              <a:endCxn id="177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AC43C6F6-1E59-647A-2E30-E23C4201BB42}"/>
                </a:ext>
              </a:extLst>
            </p:cNvPr>
            <p:cNvCxnSpPr>
              <a:cxnSpLocks/>
              <a:stCxn id="169" idx="6"/>
              <a:endCxn id="176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2517C0A2-62AD-BBC0-B380-9D5BA1DEB814}"/>
                </a:ext>
              </a:extLst>
            </p:cNvPr>
            <p:cNvCxnSpPr>
              <a:cxnSpLocks/>
              <a:stCxn id="176" idx="7"/>
              <a:endCxn id="177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6471BA43-26BE-8588-C703-9D78A1D32544}"/>
                </a:ext>
              </a:extLst>
            </p:cNvPr>
            <p:cNvCxnSpPr>
              <a:cxnSpLocks/>
              <a:stCxn id="162" idx="0"/>
              <a:endCxn id="161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FD005370-63F5-B1C7-F75C-F427BD44EFAB}"/>
                </a:ext>
              </a:extLst>
            </p:cNvPr>
            <p:cNvCxnSpPr>
              <a:cxnSpLocks/>
              <a:stCxn id="181" idx="2"/>
              <a:endCxn id="162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9CFCCEDC-E0BB-B819-372C-BF28352FC601}"/>
                </a:ext>
              </a:extLst>
            </p:cNvPr>
            <p:cNvCxnSpPr>
              <a:cxnSpLocks/>
              <a:stCxn id="165" idx="1"/>
              <a:endCxn id="162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6E5FC88E-2563-1A8C-D047-956B14B811FB}"/>
                </a:ext>
              </a:extLst>
            </p:cNvPr>
            <p:cNvCxnSpPr>
              <a:cxnSpLocks/>
              <a:stCxn id="164" idx="7"/>
              <a:endCxn id="162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2FCBBE19-654C-073D-F5F9-4A79A87A8A38}"/>
                </a:ext>
              </a:extLst>
            </p:cNvPr>
            <p:cNvCxnSpPr>
              <a:cxnSpLocks/>
              <a:stCxn id="163" idx="6"/>
              <a:endCxn id="162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8D27942-E69A-7069-A1DE-508E821D1562}"/>
                </a:ext>
              </a:extLst>
            </p:cNvPr>
            <p:cNvCxnSpPr>
              <a:cxnSpLocks/>
              <a:stCxn id="186" idx="7"/>
              <a:endCxn id="163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25EDDDD9-9445-1E43-BCF7-63DCF002B7AD}"/>
                </a:ext>
              </a:extLst>
            </p:cNvPr>
            <p:cNvCxnSpPr>
              <a:cxnSpLocks/>
              <a:stCxn id="186" idx="6"/>
              <a:endCxn id="164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A64753B9-0A8E-CC5F-D51B-F286240F31F6}"/>
                </a:ext>
              </a:extLst>
            </p:cNvPr>
            <p:cNvCxnSpPr>
              <a:cxnSpLocks/>
              <a:stCxn id="186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BDBAEF2-52F6-7BAE-D5A2-59FB29A160C1}"/>
                </a:ext>
              </a:extLst>
            </p:cNvPr>
            <p:cNvCxnSpPr>
              <a:cxnSpLocks/>
              <a:stCxn id="164" idx="6"/>
              <a:endCxn id="165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E61E89AF-A7B9-E098-747A-69CA8B1C6907}"/>
                </a:ext>
              </a:extLst>
            </p:cNvPr>
            <p:cNvCxnSpPr>
              <a:cxnSpLocks/>
              <a:stCxn id="165" idx="6"/>
              <a:endCxn id="166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B0BC1212-F08E-5AF2-08F1-DD6E1885DEB5}"/>
                </a:ext>
              </a:extLst>
            </p:cNvPr>
            <p:cNvCxnSpPr>
              <a:cxnSpLocks/>
              <a:stCxn id="167" idx="2"/>
              <a:endCxn id="166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DA2CAC97-0062-8943-9FF6-EE4B7978A06A}"/>
                </a:ext>
              </a:extLst>
            </p:cNvPr>
            <p:cNvCxnSpPr>
              <a:cxnSpLocks/>
              <a:endCxn id="166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BDBFE7EA-6CBF-FDE7-A2D7-48AFBF66C3CD}"/>
                </a:ext>
              </a:extLst>
            </p:cNvPr>
            <p:cNvCxnSpPr>
              <a:cxnSpLocks/>
              <a:endCxn id="166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BDA2F0C7-E79B-E5A1-2A71-D17D705E75A7}"/>
                </a:ext>
              </a:extLst>
            </p:cNvPr>
            <p:cNvCxnSpPr>
              <a:cxnSpLocks/>
              <a:endCxn id="167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B169CFA2-6584-41C4-922D-32141D484DB3}"/>
                </a:ext>
              </a:extLst>
            </p:cNvPr>
            <p:cNvCxnSpPr>
              <a:cxnSpLocks/>
              <a:stCxn id="170" idx="2"/>
              <a:endCxn id="167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99C8E3EC-E9E1-3D1C-4CDE-B3D944F7E626}"/>
                </a:ext>
              </a:extLst>
            </p:cNvPr>
            <p:cNvCxnSpPr>
              <a:cxnSpLocks/>
              <a:stCxn id="170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6122ECA-6F68-4193-68C7-76EF900D59C5}"/>
                </a:ext>
              </a:extLst>
            </p:cNvPr>
            <p:cNvCxnSpPr>
              <a:cxnSpLocks/>
              <a:stCxn id="171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F5272E20-1F0A-542A-221C-222E4E3FA043}"/>
                </a:ext>
              </a:extLst>
            </p:cNvPr>
            <p:cNvCxnSpPr>
              <a:cxnSpLocks/>
              <a:stCxn id="171" idx="2"/>
              <a:endCxn id="170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42E8168E-1972-5D06-10E9-A9E5453FA9A7}"/>
                </a:ext>
              </a:extLst>
            </p:cNvPr>
            <p:cNvCxnSpPr>
              <a:cxnSpLocks/>
              <a:stCxn id="176" idx="4"/>
              <a:endCxn id="171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DBB440ED-BE56-8DA6-6E77-5DB943825DE0}"/>
                </a:ext>
              </a:extLst>
            </p:cNvPr>
            <p:cNvCxnSpPr>
              <a:cxnSpLocks/>
              <a:stCxn id="175" idx="3"/>
              <a:endCxn id="171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E54A6415-D983-BD6D-5225-F401CEFA0E17}"/>
                </a:ext>
              </a:extLst>
            </p:cNvPr>
            <p:cNvCxnSpPr>
              <a:cxnSpLocks/>
              <a:stCxn id="175" idx="2"/>
              <a:endCxn id="176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92493B9C-5648-8222-84FC-CB037FDA5FE9}"/>
                </a:ext>
              </a:extLst>
            </p:cNvPr>
            <p:cNvCxnSpPr>
              <a:cxnSpLocks/>
              <a:stCxn id="175" idx="1"/>
              <a:endCxn id="177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E801A31B-7F17-DB51-E81B-B88960FF9EE0}"/>
                </a:ext>
              </a:extLst>
            </p:cNvPr>
            <p:cNvCxnSpPr>
              <a:cxnSpLocks/>
              <a:stCxn id="173" idx="1"/>
              <a:endCxn id="177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C0C94ECA-9D31-07A8-235D-46BAD543DD9A}"/>
                </a:ext>
              </a:extLst>
            </p:cNvPr>
            <p:cNvCxnSpPr>
              <a:cxnSpLocks/>
              <a:stCxn id="173" idx="0"/>
              <a:endCxn id="174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9284A9D6-F8E0-6133-3D82-B3EFAFA8158B}"/>
                </a:ext>
              </a:extLst>
            </p:cNvPr>
            <p:cNvCxnSpPr>
              <a:cxnSpLocks/>
              <a:stCxn id="179" idx="0"/>
              <a:endCxn id="178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A429F261-1381-E2B3-A41C-AE0059114589}"/>
                </a:ext>
              </a:extLst>
            </p:cNvPr>
            <p:cNvCxnSpPr>
              <a:cxnSpLocks/>
              <a:endCxn id="178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9FFA6F0C-1FA1-9BF6-1F19-C8531944CCC5}"/>
                </a:ext>
              </a:extLst>
            </p:cNvPr>
            <p:cNvCxnSpPr>
              <a:cxnSpLocks/>
              <a:endCxn id="179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444B309A-B25E-2BEF-3CBB-9A23A127A2F1}"/>
                </a:ext>
              </a:extLst>
            </p:cNvPr>
            <p:cNvCxnSpPr>
              <a:cxnSpLocks/>
              <a:endCxn id="180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80DF787A-CC54-0DFB-4864-44566695E55B}"/>
                </a:ext>
              </a:extLst>
            </p:cNvPr>
            <p:cNvCxnSpPr>
              <a:cxnSpLocks/>
              <a:stCxn id="180" idx="3"/>
              <a:endCxn id="172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F4C60028-783D-8101-C680-73E045385A6C}"/>
                </a:ext>
              </a:extLst>
            </p:cNvPr>
            <p:cNvCxnSpPr>
              <a:cxnSpLocks/>
              <a:stCxn id="180" idx="1"/>
              <a:endCxn id="173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05FAD96B-439B-52CF-C8C0-D73BBA35E3EA}"/>
                </a:ext>
              </a:extLst>
            </p:cNvPr>
            <p:cNvCxnSpPr>
              <a:cxnSpLocks/>
              <a:stCxn id="179" idx="2"/>
              <a:endCxn id="173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1B3B8C0B-C857-BE22-7794-A8F4EBFA110A}"/>
                </a:ext>
              </a:extLst>
            </p:cNvPr>
            <p:cNvCxnSpPr>
              <a:cxnSpLocks/>
              <a:stCxn id="178" idx="3"/>
              <a:endCxn id="173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3776042F-2A1C-7E49-6C66-226835123F21}"/>
                </a:ext>
              </a:extLst>
            </p:cNvPr>
            <p:cNvCxnSpPr>
              <a:cxnSpLocks/>
              <a:stCxn id="178" idx="2"/>
              <a:endCxn id="174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71D61745-FAC7-66D5-26E6-8C0DA1C082F7}"/>
                </a:ext>
              </a:extLst>
            </p:cNvPr>
            <p:cNvCxnSpPr>
              <a:cxnSpLocks/>
              <a:stCxn id="174" idx="1"/>
              <a:endCxn id="177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3322E7A1-129B-AC8B-0ED5-EF4647458B66}"/>
                </a:ext>
              </a:extLst>
            </p:cNvPr>
            <p:cNvCxnSpPr>
              <a:cxnSpLocks/>
              <a:stCxn id="173" idx="2"/>
              <a:endCxn id="175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90FC6617-4694-7878-B3C6-FD8E80CA2BFE}"/>
                </a:ext>
              </a:extLst>
            </p:cNvPr>
            <p:cNvCxnSpPr>
              <a:cxnSpLocks/>
              <a:stCxn id="172" idx="1"/>
              <a:endCxn id="175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05AC1AB7-32EF-8900-D78A-807AC62B738C}"/>
                </a:ext>
              </a:extLst>
            </p:cNvPr>
            <p:cNvCxnSpPr>
              <a:cxnSpLocks/>
              <a:stCxn id="175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488C40DA-7BB8-C636-359A-2E74C6418693}"/>
                </a:ext>
              </a:extLst>
            </p:cNvPr>
            <p:cNvCxnSpPr>
              <a:cxnSpLocks/>
              <a:stCxn id="171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D797F629-F10E-0AFB-A44C-9E9394EB69B3}"/>
                </a:ext>
              </a:extLst>
            </p:cNvPr>
            <p:cNvCxnSpPr>
              <a:cxnSpLocks/>
              <a:stCxn id="172" idx="7"/>
              <a:endCxn id="173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AE329605-8ADA-DD27-B1BB-6EAC2F57F7FA}"/>
                </a:ext>
              </a:extLst>
            </p:cNvPr>
            <p:cNvCxnSpPr>
              <a:cxnSpLocks/>
              <a:stCxn id="170" idx="7"/>
              <a:endCxn id="176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28C1DA7C-727F-D921-706C-A14B0E80F0E4}"/>
                </a:ext>
              </a:extLst>
            </p:cNvPr>
            <p:cNvCxnSpPr>
              <a:cxnSpLocks/>
              <a:stCxn id="180" idx="7"/>
              <a:endCxn id="179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C6F0E42D-5F57-198F-9D4B-56D00FFF6469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D82FBAE6-F19A-DEAF-D23E-CA69510E7B32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1A4B7C3A-F216-0C8D-A36C-3F4EFF300264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8ECBF5F5-0640-EEF1-13CB-AB45E2BA3C1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75937D22-F26C-5809-C49D-7326EE37427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DF7367E4-94A1-FFA3-40FA-EBDF6C438504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1F5619F1-269B-0C3A-2AD9-EBED329BB61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BC45F6D9-A2DE-7C84-E5C4-5D64EF942CD6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0174CC5B-453E-059B-B1A5-AB724920024D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B030C141-FB10-B00F-5F21-6354473C2FF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3834767A-1BD6-B72D-56B0-02F0B3CEB0EC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654C740F-C134-7CC9-90BB-D0E3E1FB11D7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616B2DF2-B35A-0A2C-B91C-4C39137B284F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097B145B-BBB4-AE75-ED42-74D0F33249CD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CF2B07C8-D630-C546-28BB-055E2AAD5E3A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81AA727C-2154-7A93-25B7-F8F310283D6F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0218497A-2229-B63D-8F1A-B6E755481D8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DBB5BF9C-D8F7-B7A1-C768-58BD0C63703D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1F7B9182-D0C5-7C27-81A2-51C550C72D2A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2E32139B-643A-7B8D-9776-BA114A0F48C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035EC7CF-E6E5-7F32-FC9A-413B6ECE1E7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4DBA29A7-F66D-6DA4-AD33-914560E31F0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4088C2F8-A44F-3BE8-83DE-1414BA8AA3E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6F813B52-F82A-D816-4157-56F3573861F4}"/>
                </a:ext>
              </a:extLst>
            </p:cNvPr>
            <p:cNvCxnSpPr>
              <a:cxnSpLocks/>
              <a:stCxn id="183" idx="2"/>
              <a:endCxn id="162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4408E48A-1778-486D-44BC-D30CC827FAD2}"/>
                </a:ext>
              </a:extLst>
            </p:cNvPr>
            <p:cNvCxnSpPr>
              <a:cxnSpLocks/>
              <a:stCxn id="163" idx="4"/>
              <a:endCxn id="164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DEC0CAEB-3F61-38A4-0E61-B3CA88A7E05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A459EF07-DACD-52E2-4317-C7D7441A26D4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C4C7115E-D398-EA78-9D6F-BFB9A54E1DBA}"/>
                </a:ext>
              </a:extLst>
            </p:cNvPr>
            <p:cNvCxnSpPr>
              <a:cxnSpLocks/>
              <a:stCxn id="186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B3837430-E6F8-A80C-FE53-302F118EF349}"/>
                </a:ext>
              </a:extLst>
            </p:cNvPr>
            <p:cNvCxnSpPr>
              <a:cxnSpLocks/>
              <a:stCxn id="186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FC40F912-5D90-CA19-3B1C-A38007C77A56}"/>
                </a:ext>
              </a:extLst>
            </p:cNvPr>
            <p:cNvCxnSpPr>
              <a:cxnSpLocks/>
              <a:endCxn id="163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AB80E702-86BB-5281-3D83-3FBA11A81D3E}"/>
                </a:ext>
              </a:extLst>
            </p:cNvPr>
            <p:cNvCxnSpPr>
              <a:cxnSpLocks/>
              <a:endCxn id="170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6AAE91D4-21F8-9CAE-B7C6-32FF2538609A}"/>
                </a:ext>
              </a:extLst>
            </p:cNvPr>
            <p:cNvCxnSpPr>
              <a:cxnSpLocks/>
              <a:stCxn id="163" idx="1"/>
              <a:endCxn id="193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7F6DED70-D54B-E898-C60F-30FEB983B73D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5118FF66-96AA-9366-7AE2-670B9D7A92D8}"/>
                </a:ext>
              </a:extLst>
            </p:cNvPr>
            <p:cNvCxnSpPr>
              <a:cxnSpLocks/>
              <a:stCxn id="193" idx="6"/>
              <a:endCxn id="161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47C78583-46D6-7C7A-60BA-C870FA4D15FF}"/>
                </a:ext>
              </a:extLst>
            </p:cNvPr>
            <p:cNvCxnSpPr>
              <a:cxnSpLocks/>
              <a:endCxn id="193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46B3DB72-0F26-A272-5F48-EAE41C4914B9}"/>
              </a:ext>
            </a:extLst>
          </p:cNvPr>
          <p:cNvSpPr/>
          <p:nvPr/>
        </p:nvSpPr>
        <p:spPr>
          <a:xfrm>
            <a:off x="1242009" y="1044446"/>
            <a:ext cx="4456932" cy="54107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Loading factor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variabel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kualitas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layanan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terendah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terdapat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indikator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X1.5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yaitu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kemudahan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mengakses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Ada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beberapa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faktor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dirasa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kurang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mengakses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lebih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baik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lagi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jika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dilengkapi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informasi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lebih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akurat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selalu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update.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Sehingga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lebih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mudah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melakukan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penyesuaian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berbagai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kondisi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baru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sesuai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perkembangan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kebutuhan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informasi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sekarang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dimasa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23C135F0-FFD6-67D6-C997-91CAAF08855C}"/>
              </a:ext>
            </a:extLst>
          </p:cNvPr>
          <p:cNvSpPr/>
          <p:nvPr/>
        </p:nvSpPr>
        <p:spPr>
          <a:xfrm>
            <a:off x="6340060" y="1044447"/>
            <a:ext cx="4456932" cy="54107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800"/>
              </a:spcAft>
            </a:pP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variabel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Perpustakaan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Online yang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memiliki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loading factor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terendah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merupakan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X2.1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yaitu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Kebutuhan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perpustakaan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online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bagi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pengguna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Beberapa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faktor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sangat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berpengaruh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bagi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pengguna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membuat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perpustakaan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online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menjadi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kebutuhan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antara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lain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membuat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paksaan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dilakukan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oleh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dosen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menggunakan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perpustakaan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online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memasukkan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kedalam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kurikulum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berjalan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pentingnya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perpustakaan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online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suatu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perguruan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tinggi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serta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pengaruh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interaksi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sosial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menimbulkan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sebuah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pemikiran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menggunakan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perpustakaan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online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bermanfaat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menunjang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aktivitas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perkuliahan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pengaruh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minat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menggunakan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meyakinkan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pengguna</a:t>
            </a:r>
            <a:r>
              <a:rPr lang="en-ID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mengakses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198" name="Picture 197">
            <a:extLst>
              <a:ext uri="{FF2B5EF4-FFF2-40B4-BE49-F238E27FC236}">
                <a16:creationId xmlns:a16="http://schemas.microsoft.com/office/drawing/2014/main" id="{E4BE458A-8621-73D5-7C27-E35CB07ED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12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1F27E08-1F6C-FBA5-E6DC-B4B53B57E729}"/>
              </a:ext>
            </a:extLst>
          </p:cNvPr>
          <p:cNvSpPr/>
          <p:nvPr/>
        </p:nvSpPr>
        <p:spPr>
          <a:xfrm>
            <a:off x="4113743" y="689482"/>
            <a:ext cx="4672450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BAB 5 </a:t>
            </a:r>
          </a:p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KESIMPULAN DAN SARAN </a:t>
            </a:r>
          </a:p>
        </p:txBody>
      </p:sp>
      <p:grpSp>
        <p:nvGrpSpPr>
          <p:cNvPr id="3" name="그룹 1">
            <a:extLst>
              <a:ext uri="{FF2B5EF4-FFF2-40B4-BE49-F238E27FC236}">
                <a16:creationId xmlns:a16="http://schemas.microsoft.com/office/drawing/2014/main" id="{1E0A43B2-DBF4-D296-4EBE-C8B3C0851182}"/>
              </a:ext>
            </a:extLst>
          </p:cNvPr>
          <p:cNvGrpSpPr/>
          <p:nvPr/>
        </p:nvGrpSpPr>
        <p:grpSpPr>
          <a:xfrm>
            <a:off x="4479236" y="379303"/>
            <a:ext cx="3949148" cy="1044425"/>
            <a:chOff x="7031440" y="637238"/>
            <a:chExt cx="3769403" cy="2431365"/>
          </a:xfrm>
        </p:grpSpPr>
        <p:grpSp>
          <p:nvGrpSpPr>
            <p:cNvPr id="4" name="Group 54">
              <a:extLst>
                <a:ext uri="{FF2B5EF4-FFF2-40B4-BE49-F238E27FC236}">
                  <a16:creationId xmlns:a16="http://schemas.microsoft.com/office/drawing/2014/main" id="{31634C07-2D8C-0E58-F470-688C28055760}"/>
                </a:ext>
              </a:extLst>
            </p:cNvPr>
            <p:cNvGrpSpPr/>
            <p:nvPr/>
          </p:nvGrpSpPr>
          <p:grpSpPr>
            <a:xfrm rot="10800000">
              <a:off x="7031440" y="637238"/>
              <a:ext cx="443484" cy="391162"/>
              <a:chOff x="6754665" y="1956547"/>
              <a:chExt cx="672192" cy="592888"/>
            </a:xfrm>
            <a:solidFill>
              <a:srgbClr val="FAB117"/>
            </a:solidFill>
          </p:grpSpPr>
          <p:sp>
            <p:nvSpPr>
              <p:cNvPr id="12" name="Block Arc 28">
                <a:extLst>
                  <a:ext uri="{FF2B5EF4-FFF2-40B4-BE49-F238E27FC236}">
                    <a16:creationId xmlns:a16="http://schemas.microsoft.com/office/drawing/2014/main" id="{C0DF32E3-286E-F3D8-5D20-ECD99F020074}"/>
                  </a:ext>
                </a:extLst>
              </p:cNvPr>
              <p:cNvSpPr/>
              <p:nvPr userDrawn="1"/>
            </p:nvSpPr>
            <p:spPr>
              <a:xfrm rot="5400000" flipH="1">
                <a:off x="6987271" y="2109846"/>
                <a:ext cx="592886" cy="286287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Block Arc 28">
                <a:extLst>
                  <a:ext uri="{FF2B5EF4-FFF2-40B4-BE49-F238E27FC236}">
                    <a16:creationId xmlns:a16="http://schemas.microsoft.com/office/drawing/2014/main" id="{3A41A8F3-A49E-2D41-840D-566B6DBE1926}"/>
                  </a:ext>
                </a:extLst>
              </p:cNvPr>
              <p:cNvSpPr/>
              <p:nvPr userDrawn="1"/>
            </p:nvSpPr>
            <p:spPr>
              <a:xfrm rot="5400000" flipH="1">
                <a:off x="6601365" y="2109848"/>
                <a:ext cx="592887" cy="286288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Group 57">
              <a:extLst>
                <a:ext uri="{FF2B5EF4-FFF2-40B4-BE49-F238E27FC236}">
                  <a16:creationId xmlns:a16="http://schemas.microsoft.com/office/drawing/2014/main" id="{0DE745B6-7D9F-18FF-0D88-51D6B91D9D4C}"/>
                </a:ext>
              </a:extLst>
            </p:cNvPr>
            <p:cNvGrpSpPr/>
            <p:nvPr/>
          </p:nvGrpSpPr>
          <p:grpSpPr>
            <a:xfrm>
              <a:off x="10357363" y="2677439"/>
              <a:ext cx="443480" cy="391164"/>
              <a:chOff x="7144066" y="1956544"/>
              <a:chExt cx="672182" cy="592888"/>
            </a:xfrm>
            <a:solidFill>
              <a:srgbClr val="FAB117"/>
            </a:solidFill>
          </p:grpSpPr>
          <p:sp>
            <p:nvSpPr>
              <p:cNvPr id="10" name="Block Arc 28">
                <a:extLst>
                  <a:ext uri="{FF2B5EF4-FFF2-40B4-BE49-F238E27FC236}">
                    <a16:creationId xmlns:a16="http://schemas.microsoft.com/office/drawing/2014/main" id="{BF3493D1-420D-41C0-80F7-5B70FAE26AEC}"/>
                  </a:ext>
                </a:extLst>
              </p:cNvPr>
              <p:cNvSpPr/>
              <p:nvPr userDrawn="1"/>
            </p:nvSpPr>
            <p:spPr>
              <a:xfrm rot="5400000" flipH="1">
                <a:off x="7376661" y="2109845"/>
                <a:ext cx="592888" cy="286286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Block Arc 28">
                <a:extLst>
                  <a:ext uri="{FF2B5EF4-FFF2-40B4-BE49-F238E27FC236}">
                    <a16:creationId xmlns:a16="http://schemas.microsoft.com/office/drawing/2014/main" id="{3FDA9BA5-398B-F38F-7C1C-BEA1D97E7DB2}"/>
                  </a:ext>
                </a:extLst>
              </p:cNvPr>
              <p:cNvSpPr/>
              <p:nvPr userDrawn="1"/>
            </p:nvSpPr>
            <p:spPr>
              <a:xfrm rot="5400000" flipH="1">
                <a:off x="6990766" y="2109845"/>
                <a:ext cx="592885" cy="286286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9758CEC-9E5A-AE6F-5E9F-7751E4CB65A0}"/>
                </a:ext>
              </a:extLst>
            </p:cNvPr>
            <p:cNvSpPr txBox="1"/>
            <p:nvPr/>
          </p:nvSpPr>
          <p:spPr>
            <a:xfrm flipH="1">
              <a:off x="7460270" y="987750"/>
              <a:ext cx="30391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ko-KR" sz="36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grpSp>
          <p:nvGrpSpPr>
            <p:cNvPr id="7" name="Group 59">
              <a:extLst>
                <a:ext uri="{FF2B5EF4-FFF2-40B4-BE49-F238E27FC236}">
                  <a16:creationId xmlns:a16="http://schemas.microsoft.com/office/drawing/2014/main" id="{CB0E7D42-E73A-5841-1D25-C3BB17007294}"/>
                </a:ext>
              </a:extLst>
            </p:cNvPr>
            <p:cNvGrpSpPr/>
            <p:nvPr/>
          </p:nvGrpSpPr>
          <p:grpSpPr>
            <a:xfrm>
              <a:off x="7258462" y="838424"/>
              <a:ext cx="3315986" cy="2052979"/>
              <a:chOff x="539792" y="602203"/>
              <a:chExt cx="2472316" cy="1530650"/>
            </a:xfrm>
          </p:grpSpPr>
          <p:sp>
            <p:nvSpPr>
              <p:cNvPr id="8" name="Freeform 60">
                <a:extLst>
                  <a:ext uri="{FF2B5EF4-FFF2-40B4-BE49-F238E27FC236}">
                    <a16:creationId xmlns:a16="http://schemas.microsoft.com/office/drawing/2014/main" id="{5F78A7F6-9DA1-7023-D1EF-32E2D6025D66}"/>
                  </a:ext>
                </a:extLst>
              </p:cNvPr>
              <p:cNvSpPr/>
              <p:nvPr/>
            </p:nvSpPr>
            <p:spPr>
              <a:xfrm>
                <a:off x="852108" y="602203"/>
                <a:ext cx="2160000" cy="1224000"/>
              </a:xfrm>
              <a:custGeom>
                <a:avLst/>
                <a:gdLst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19050 h 847725"/>
                  <a:gd name="connsiteX2" fmla="*/ 1847850 w 1847850"/>
                  <a:gd name="connsiteY2" fmla="*/ 847725 h 847725"/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9525 h 847725"/>
                  <a:gd name="connsiteX2" fmla="*/ 1847850 w 1847850"/>
                  <a:gd name="connsiteY2" fmla="*/ 847725 h 847725"/>
                  <a:gd name="connsiteX0" fmla="*/ 0 w 1865022"/>
                  <a:gd name="connsiteY0" fmla="*/ 9525 h 857250"/>
                  <a:gd name="connsiteX1" fmla="*/ 1865022 w 1865022"/>
                  <a:gd name="connsiteY1" fmla="*/ 0 h 857250"/>
                  <a:gd name="connsiteX2" fmla="*/ 1847850 w 1865022"/>
                  <a:gd name="connsiteY2" fmla="*/ 857250 h 857250"/>
                  <a:gd name="connsiteX0" fmla="*/ 0 w 1856436"/>
                  <a:gd name="connsiteY0" fmla="*/ 0 h 847725"/>
                  <a:gd name="connsiteX1" fmla="*/ 1856436 w 1856436"/>
                  <a:gd name="connsiteY1" fmla="*/ 19050 h 847725"/>
                  <a:gd name="connsiteX2" fmla="*/ 1847850 w 1856436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47850 w 1847850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13507 w 1847850"/>
                  <a:gd name="connsiteY2" fmla="*/ 847725 h 847725"/>
                  <a:gd name="connsiteX0" fmla="*/ 0 w 1822093"/>
                  <a:gd name="connsiteY0" fmla="*/ 0 h 847725"/>
                  <a:gd name="connsiteX1" fmla="*/ 1822093 w 1822093"/>
                  <a:gd name="connsiteY1" fmla="*/ 28575 h 847725"/>
                  <a:gd name="connsiteX2" fmla="*/ 1813507 w 1822093"/>
                  <a:gd name="connsiteY2" fmla="*/ 847725 h 847725"/>
                  <a:gd name="connsiteX0" fmla="*/ 0 w 1796336"/>
                  <a:gd name="connsiteY0" fmla="*/ 0 h 828675"/>
                  <a:gd name="connsiteX1" fmla="*/ 1796336 w 1796336"/>
                  <a:gd name="connsiteY1" fmla="*/ 9525 h 828675"/>
                  <a:gd name="connsiteX2" fmla="*/ 1787750 w 1796336"/>
                  <a:gd name="connsiteY2" fmla="*/ 828675 h 828675"/>
                  <a:gd name="connsiteX0" fmla="*/ 0 w 1787750"/>
                  <a:gd name="connsiteY0" fmla="*/ 0 h 828675"/>
                  <a:gd name="connsiteX1" fmla="*/ 1787750 w 1787750"/>
                  <a:gd name="connsiteY1" fmla="*/ 0 h 828675"/>
                  <a:gd name="connsiteX2" fmla="*/ 1787750 w 1787750"/>
                  <a:gd name="connsiteY2" fmla="*/ 828675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87750" h="828675">
                    <a:moveTo>
                      <a:pt x="0" y="0"/>
                    </a:moveTo>
                    <a:lnTo>
                      <a:pt x="1787750" y="0"/>
                    </a:lnTo>
                    <a:lnTo>
                      <a:pt x="1787750" y="828675"/>
                    </a:lnTo>
                  </a:path>
                </a:pathLst>
              </a:cu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9" name="Freeform 61">
                <a:extLst>
                  <a:ext uri="{FF2B5EF4-FFF2-40B4-BE49-F238E27FC236}">
                    <a16:creationId xmlns:a16="http://schemas.microsoft.com/office/drawing/2014/main" id="{CE951A9A-9AC7-F75F-D435-02EE2BAE889F}"/>
                  </a:ext>
                </a:extLst>
              </p:cNvPr>
              <p:cNvSpPr/>
              <p:nvPr/>
            </p:nvSpPr>
            <p:spPr>
              <a:xfrm rot="10800000">
                <a:off x="539792" y="908853"/>
                <a:ext cx="2160000" cy="1224000"/>
              </a:xfrm>
              <a:custGeom>
                <a:avLst/>
                <a:gdLst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19050 h 847725"/>
                  <a:gd name="connsiteX2" fmla="*/ 1847850 w 1847850"/>
                  <a:gd name="connsiteY2" fmla="*/ 847725 h 847725"/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9525 h 847725"/>
                  <a:gd name="connsiteX2" fmla="*/ 1847850 w 1847850"/>
                  <a:gd name="connsiteY2" fmla="*/ 847725 h 847725"/>
                  <a:gd name="connsiteX0" fmla="*/ 0 w 1865022"/>
                  <a:gd name="connsiteY0" fmla="*/ 9525 h 857250"/>
                  <a:gd name="connsiteX1" fmla="*/ 1865022 w 1865022"/>
                  <a:gd name="connsiteY1" fmla="*/ 0 h 857250"/>
                  <a:gd name="connsiteX2" fmla="*/ 1847850 w 1865022"/>
                  <a:gd name="connsiteY2" fmla="*/ 857250 h 857250"/>
                  <a:gd name="connsiteX0" fmla="*/ 0 w 1856436"/>
                  <a:gd name="connsiteY0" fmla="*/ 0 h 847725"/>
                  <a:gd name="connsiteX1" fmla="*/ 1856436 w 1856436"/>
                  <a:gd name="connsiteY1" fmla="*/ 19050 h 847725"/>
                  <a:gd name="connsiteX2" fmla="*/ 1847850 w 1856436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47850 w 1847850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13507 w 1847850"/>
                  <a:gd name="connsiteY2" fmla="*/ 847725 h 847725"/>
                  <a:gd name="connsiteX0" fmla="*/ 0 w 1822093"/>
                  <a:gd name="connsiteY0" fmla="*/ 0 h 847725"/>
                  <a:gd name="connsiteX1" fmla="*/ 1822093 w 1822093"/>
                  <a:gd name="connsiteY1" fmla="*/ 28575 h 847725"/>
                  <a:gd name="connsiteX2" fmla="*/ 1813507 w 1822093"/>
                  <a:gd name="connsiteY2" fmla="*/ 847725 h 847725"/>
                  <a:gd name="connsiteX0" fmla="*/ 0 w 1796336"/>
                  <a:gd name="connsiteY0" fmla="*/ 0 h 828675"/>
                  <a:gd name="connsiteX1" fmla="*/ 1796336 w 1796336"/>
                  <a:gd name="connsiteY1" fmla="*/ 9525 h 828675"/>
                  <a:gd name="connsiteX2" fmla="*/ 1787750 w 1796336"/>
                  <a:gd name="connsiteY2" fmla="*/ 828675 h 828675"/>
                  <a:gd name="connsiteX0" fmla="*/ 0 w 1787750"/>
                  <a:gd name="connsiteY0" fmla="*/ 0 h 828675"/>
                  <a:gd name="connsiteX1" fmla="*/ 1787750 w 1787750"/>
                  <a:gd name="connsiteY1" fmla="*/ 0 h 828675"/>
                  <a:gd name="connsiteX2" fmla="*/ 1787750 w 1787750"/>
                  <a:gd name="connsiteY2" fmla="*/ 828675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87750" h="828675">
                    <a:moveTo>
                      <a:pt x="0" y="0"/>
                    </a:moveTo>
                    <a:lnTo>
                      <a:pt x="1787750" y="0"/>
                    </a:lnTo>
                    <a:lnTo>
                      <a:pt x="1787750" y="828675"/>
                    </a:lnTo>
                  </a:path>
                </a:pathLst>
              </a:cu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21563C5-F953-2C8C-8FED-CDDE3FCBB5F5}"/>
              </a:ext>
            </a:extLst>
          </p:cNvPr>
          <p:cNvGrpSpPr/>
          <p:nvPr/>
        </p:nvGrpSpPr>
        <p:grpSpPr>
          <a:xfrm>
            <a:off x="-59977" y="-40231"/>
            <a:ext cx="12274028" cy="6974431"/>
            <a:chOff x="-59977" y="-40231"/>
            <a:chExt cx="12274028" cy="6974431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8D9426B-4BF4-EFA3-C254-4145B3126AD8}"/>
                </a:ext>
              </a:extLst>
            </p:cNvPr>
            <p:cNvCxnSpPr>
              <a:cxnSpLocks/>
              <a:stCxn id="46" idx="2"/>
              <a:endCxn id="49" idx="6"/>
            </p:cNvCxnSpPr>
            <p:nvPr userDrawn="1"/>
          </p:nvCxnSpPr>
          <p:spPr>
            <a:xfrm rot="16200000" flipH="1">
              <a:off x="555831" y="1352378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E209471-14D9-3B00-95BE-713A8048A78F}"/>
                </a:ext>
              </a:extLst>
            </p:cNvPr>
            <p:cNvCxnSpPr>
              <a:cxnSpLocks/>
              <a:stCxn id="51" idx="5"/>
              <a:endCxn id="46" idx="1"/>
            </p:cNvCxnSpPr>
            <p:nvPr userDrawn="1"/>
          </p:nvCxnSpPr>
          <p:spPr>
            <a:xfrm rot="16200000" flipV="1">
              <a:off x="830450" y="1113684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CCB52A6-C76B-22DA-F207-9418457D0796}"/>
                </a:ext>
              </a:extLst>
            </p:cNvPr>
            <p:cNvCxnSpPr>
              <a:cxnSpLocks/>
              <a:stCxn id="46" idx="0"/>
              <a:endCxn id="50" idx="4"/>
            </p:cNvCxnSpPr>
            <p:nvPr userDrawn="1"/>
          </p:nvCxnSpPr>
          <p:spPr>
            <a:xfrm rot="16200000" flipH="1">
              <a:off x="1185760" y="722450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BD0417D-C8C7-6F6A-A445-0EF9D928F200}"/>
                </a:ext>
              </a:extLst>
            </p:cNvPr>
            <p:cNvCxnSpPr>
              <a:cxnSpLocks/>
              <a:stCxn id="51" idx="3"/>
              <a:endCxn id="49" idx="0"/>
            </p:cNvCxnSpPr>
            <p:nvPr userDrawn="1"/>
          </p:nvCxnSpPr>
          <p:spPr>
            <a:xfrm rot="16200000" flipH="1" flipV="1">
              <a:off x="1373844" y="1748354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88A570A-2F2E-57BC-2E0B-960800C4ED99}"/>
                </a:ext>
              </a:extLst>
            </p:cNvPr>
            <p:cNvCxnSpPr>
              <a:cxnSpLocks/>
              <a:stCxn id="46" idx="7"/>
              <a:endCxn id="48" idx="3"/>
            </p:cNvCxnSpPr>
            <p:nvPr userDrawn="1"/>
          </p:nvCxnSpPr>
          <p:spPr>
            <a:xfrm flipV="1">
              <a:off x="844254" y="100257"/>
              <a:ext cx="738257" cy="8769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C18600C-4037-5CD1-4D3C-2621A86B157B}"/>
                </a:ext>
              </a:extLst>
            </p:cNvPr>
            <p:cNvCxnSpPr>
              <a:cxnSpLocks/>
              <a:stCxn id="45" idx="3"/>
            </p:cNvCxnSpPr>
            <p:nvPr userDrawn="1"/>
          </p:nvCxnSpPr>
          <p:spPr>
            <a:xfrm flipH="1">
              <a:off x="-15325" y="2099623"/>
              <a:ext cx="506244" cy="3742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870D41F-86BC-751C-CB35-C1113F1C2438}"/>
                </a:ext>
              </a:extLst>
            </p:cNvPr>
            <p:cNvCxnSpPr>
              <a:cxnSpLocks/>
              <a:stCxn id="51" idx="6"/>
              <a:endCxn id="50" idx="2"/>
            </p:cNvCxnSpPr>
            <p:nvPr userDrawn="1"/>
          </p:nvCxnSpPr>
          <p:spPr>
            <a:xfrm rot="16200000">
              <a:off x="1315253" y="151303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F89C625-0BAC-15A3-09E0-EDF6304E3945}"/>
                </a:ext>
              </a:extLst>
            </p:cNvPr>
            <p:cNvCxnSpPr>
              <a:cxnSpLocks/>
              <a:stCxn id="45" idx="0"/>
              <a:endCxn id="49" idx="4"/>
            </p:cNvCxnSpPr>
            <p:nvPr userDrawn="1"/>
          </p:nvCxnSpPr>
          <p:spPr>
            <a:xfrm rot="16200000">
              <a:off x="780634" y="1816989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A2B009C-0AFE-977A-8F53-15CB2AAE6ABC}"/>
                </a:ext>
              </a:extLst>
            </p:cNvPr>
            <p:cNvCxnSpPr>
              <a:cxnSpLocks/>
              <a:stCxn id="50" idx="6"/>
              <a:endCxn id="48" idx="2"/>
            </p:cNvCxnSpPr>
            <p:nvPr userDrawn="1"/>
          </p:nvCxnSpPr>
          <p:spPr>
            <a:xfrm flipH="1" flipV="1">
              <a:off x="1640703" y="124361"/>
              <a:ext cx="20390" cy="9636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C47C7AB-2911-D6CD-9539-F79642D84953}"/>
                </a:ext>
              </a:extLst>
            </p:cNvPr>
            <p:cNvCxnSpPr>
              <a:cxnSpLocks/>
              <a:stCxn id="47" idx="7"/>
              <a:endCxn id="48" idx="4"/>
            </p:cNvCxnSpPr>
            <p:nvPr userDrawn="1"/>
          </p:nvCxnSpPr>
          <p:spPr>
            <a:xfrm flipV="1">
              <a:off x="981472" y="42065"/>
              <a:ext cx="576935" cy="15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BBD3453-A108-0BCA-2A65-4648C9D6A3CE}"/>
                </a:ext>
              </a:extLst>
            </p:cNvPr>
            <p:cNvCxnSpPr>
              <a:cxnSpLocks/>
              <a:stCxn id="49" idx="2"/>
              <a:endCxn id="42" idx="6"/>
            </p:cNvCxnSpPr>
            <p:nvPr userDrawn="1"/>
          </p:nvCxnSpPr>
          <p:spPr>
            <a:xfrm rot="16200000" flipH="1">
              <a:off x="873513" y="226237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88C25FC-BAE3-F5C5-CA0D-D8CB55D4A349}"/>
                </a:ext>
              </a:extLst>
            </p:cNvPr>
            <p:cNvCxnSpPr>
              <a:cxnSpLocks/>
              <a:stCxn id="45" idx="1"/>
              <a:endCxn id="42" idx="5"/>
            </p:cNvCxnSpPr>
            <p:nvPr userDrawn="1"/>
          </p:nvCxnSpPr>
          <p:spPr>
            <a:xfrm rot="16200000" flipH="1">
              <a:off x="615671" y="209125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0B6A1E8-FA15-7009-20E3-383CDE314FA9}"/>
                </a:ext>
              </a:extLst>
            </p:cNvPr>
            <p:cNvCxnSpPr>
              <a:cxnSpLocks/>
              <a:stCxn id="44" idx="7"/>
              <a:endCxn id="42" idx="3"/>
            </p:cNvCxnSpPr>
            <p:nvPr userDrawn="1"/>
          </p:nvCxnSpPr>
          <p:spPr>
            <a:xfrm rot="16200000">
              <a:off x="636477" y="2789935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DFA5242-801E-7288-DF43-CA4631206988}"/>
                </a:ext>
              </a:extLst>
            </p:cNvPr>
            <p:cNvCxnSpPr>
              <a:cxnSpLocks/>
              <a:stCxn id="43" idx="6"/>
              <a:endCxn id="42" idx="2"/>
            </p:cNvCxnSpPr>
            <p:nvPr userDrawn="1"/>
          </p:nvCxnSpPr>
          <p:spPr>
            <a:xfrm rot="16200000" flipV="1">
              <a:off x="902302" y="3149028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A286FD2-C1B5-A89B-62B7-51DDBF7E89C2}"/>
                </a:ext>
              </a:extLst>
            </p:cNvPr>
            <p:cNvCxnSpPr>
              <a:cxnSpLocks/>
              <a:stCxn id="54" idx="7"/>
              <a:endCxn id="43" idx="3"/>
            </p:cNvCxnSpPr>
            <p:nvPr userDrawn="1"/>
          </p:nvCxnSpPr>
          <p:spPr>
            <a:xfrm flipV="1">
              <a:off x="697273" y="3777502"/>
              <a:ext cx="634823" cy="6262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8F03CF6-7D9E-98E3-0713-651A268A3836}"/>
                </a:ext>
              </a:extLst>
            </p:cNvPr>
            <p:cNvCxnSpPr>
              <a:cxnSpLocks/>
              <a:stCxn id="54" idx="6"/>
              <a:endCxn id="44" idx="2"/>
            </p:cNvCxnSpPr>
            <p:nvPr userDrawn="1"/>
          </p:nvCxnSpPr>
          <p:spPr>
            <a:xfrm flipH="1" flipV="1">
              <a:off x="606198" y="3430299"/>
              <a:ext cx="52280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99CBEB3-3FE3-D391-5E33-98D9BA8760FA}"/>
                </a:ext>
              </a:extLst>
            </p:cNvPr>
            <p:cNvCxnSpPr>
              <a:cxnSpLocks/>
              <a:stCxn id="54" idx="5"/>
            </p:cNvCxnSpPr>
            <p:nvPr userDrawn="1"/>
          </p:nvCxnSpPr>
          <p:spPr>
            <a:xfrm rot="16200000" flipV="1">
              <a:off x="-7707" y="3776326"/>
              <a:ext cx="610001" cy="644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20CE3350-3DBA-C05D-8D57-C2ABA46608FE}"/>
                </a:ext>
              </a:extLst>
            </p:cNvPr>
            <p:cNvCxnSpPr>
              <a:cxnSpLocks/>
              <a:stCxn id="44" idx="4"/>
            </p:cNvCxnSpPr>
            <p:nvPr userDrawn="1"/>
          </p:nvCxnSpPr>
          <p:spPr>
            <a:xfrm flipH="1">
              <a:off x="-25097" y="3375435"/>
              <a:ext cx="576431" cy="387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9AB2ECE3-FC65-B33E-F1C1-FB38D775D116}"/>
                </a:ext>
              </a:extLst>
            </p:cNvPr>
            <p:cNvCxnSpPr>
              <a:cxnSpLocks/>
              <a:stCxn id="44" idx="5"/>
            </p:cNvCxnSpPr>
            <p:nvPr userDrawn="1"/>
          </p:nvCxnSpPr>
          <p:spPr>
            <a:xfrm flipH="1" flipV="1">
              <a:off x="7160" y="2559642"/>
              <a:ext cx="560243" cy="7769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3AA03E99-CCFC-849F-11D7-F792D56FD442}"/>
                </a:ext>
              </a:extLst>
            </p:cNvPr>
            <p:cNvCxnSpPr>
              <a:cxnSpLocks/>
              <a:stCxn id="45" idx="5"/>
            </p:cNvCxnSpPr>
            <p:nvPr userDrawn="1"/>
          </p:nvCxnSpPr>
          <p:spPr>
            <a:xfrm flipH="1" flipV="1">
              <a:off x="-25097" y="1663708"/>
              <a:ext cx="516016" cy="3195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2C33355-FDB1-75B0-F12B-6DD67D689D3D}"/>
                </a:ext>
              </a:extLst>
            </p:cNvPr>
            <p:cNvCxnSpPr>
              <a:cxnSpLocks/>
              <a:stCxn id="44" idx="6"/>
              <a:endCxn id="45" idx="2"/>
            </p:cNvCxnSpPr>
            <p:nvPr userDrawn="1"/>
          </p:nvCxnSpPr>
          <p:spPr>
            <a:xfrm rot="16200000" flipV="1">
              <a:off x="-20767" y="2693606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1E77037F-BB0A-226E-2E5D-7FCC9170057A}"/>
                </a:ext>
              </a:extLst>
            </p:cNvPr>
            <p:cNvCxnSpPr>
              <a:cxnSpLocks/>
              <a:stCxn id="45" idx="6"/>
              <a:endCxn id="46" idx="3"/>
            </p:cNvCxnSpPr>
            <p:nvPr userDrawn="1"/>
          </p:nvCxnSpPr>
          <p:spPr>
            <a:xfrm rot="16200000">
              <a:off x="205729" y="1443262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C8B56753-1341-2C93-71B8-F7B9A45D9600}"/>
                </a:ext>
              </a:extLst>
            </p:cNvPr>
            <p:cNvCxnSpPr>
              <a:cxnSpLocks/>
              <a:stCxn id="47" idx="2"/>
              <a:endCxn id="46" idx="6"/>
            </p:cNvCxnSpPr>
            <p:nvPr userDrawn="1"/>
          </p:nvCxnSpPr>
          <p:spPr>
            <a:xfrm rot="16200000" flipH="1" flipV="1">
              <a:off x="534040" y="543188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ABD16CD-B430-B2E9-B3EE-8674CD349E4F}"/>
                </a:ext>
              </a:extLst>
            </p:cNvPr>
            <p:cNvCxnSpPr>
              <a:cxnSpLocks/>
              <a:stCxn id="59" idx="0"/>
              <a:endCxn id="46" idx="5"/>
            </p:cNvCxnSpPr>
            <p:nvPr userDrawn="1"/>
          </p:nvCxnSpPr>
          <p:spPr>
            <a:xfrm>
              <a:off x="-9087" y="91571"/>
              <a:ext cx="730689" cy="8856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A998AA0-8BB2-EE9F-BD93-01912E3D2225}"/>
                </a:ext>
              </a:extLst>
            </p:cNvPr>
            <p:cNvCxnSpPr>
              <a:cxnSpLocks/>
              <a:endCxn id="46" idx="4"/>
            </p:cNvCxnSpPr>
            <p:nvPr userDrawn="1"/>
          </p:nvCxnSpPr>
          <p:spPr>
            <a:xfrm flipV="1">
              <a:off x="-15325" y="1038553"/>
              <a:ext cx="711525" cy="1926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81A0B85-BD55-27FD-FAB7-EDD6C1E23310}"/>
                </a:ext>
              </a:extLst>
            </p:cNvPr>
            <p:cNvCxnSpPr>
              <a:cxnSpLocks/>
              <a:stCxn id="59" idx="2"/>
              <a:endCxn id="47" idx="4"/>
            </p:cNvCxnSpPr>
            <p:nvPr userDrawn="1"/>
          </p:nvCxnSpPr>
          <p:spPr>
            <a:xfrm>
              <a:off x="-8578" y="36819"/>
              <a:ext cx="896391" cy="2026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5839F2BC-1B7E-55C6-0C32-36E76A977C91}"/>
                </a:ext>
              </a:extLst>
            </p:cNvPr>
            <p:cNvCxnSpPr>
              <a:cxnSpLocks/>
              <a:endCxn id="47" idx="6"/>
            </p:cNvCxnSpPr>
            <p:nvPr/>
          </p:nvCxnSpPr>
          <p:spPr>
            <a:xfrm>
              <a:off x="894990" y="2"/>
              <a:ext cx="47687" cy="1845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1BBA913-A12B-F8FD-2670-06AA3F04F819}"/>
                </a:ext>
              </a:extLst>
            </p:cNvPr>
            <p:cNvSpPr/>
            <p:nvPr userDrawn="1"/>
          </p:nvSpPr>
          <p:spPr>
            <a:xfrm rot="16200000" flipV="1">
              <a:off x="1157780" y="263336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3318C875-A3F6-DA57-9E34-1D8AC115FF79}"/>
                </a:ext>
              </a:extLst>
            </p:cNvPr>
            <p:cNvSpPr/>
            <p:nvPr userDrawn="1"/>
          </p:nvSpPr>
          <p:spPr>
            <a:xfrm rot="16200000" flipV="1">
              <a:off x="1307992" y="363701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5157BF15-BF05-CC2D-CAB6-08D793072E0D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551334" y="3320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FB1BEE0A-DB60-4A53-9BA9-9A314404AE5E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466815" y="195913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CE6D510-94D4-EF0E-5EDF-682D1002416E}"/>
                </a:ext>
              </a:extLst>
            </p:cNvPr>
            <p:cNvSpPr/>
            <p:nvPr userDrawn="1"/>
          </p:nvSpPr>
          <p:spPr>
            <a:xfrm rot="16200000" flipV="1">
              <a:off x="696200" y="95182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070CDCF7-A1D8-28A9-A256-0B2769D7509B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887813" y="184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9DDE006B-CCC1-2196-3F10-20D2E4DA5A74}"/>
                </a:ext>
              </a:extLst>
            </p:cNvPr>
            <p:cNvSpPr/>
            <p:nvPr userDrawn="1"/>
          </p:nvSpPr>
          <p:spPr>
            <a:xfrm rot="16200000" flipV="1">
              <a:off x="1558407" y="-4023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1E76E3D-1657-9E1D-27A6-A7D4CC9812BD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005076" y="188391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0C1E32-3C3D-1747-C532-E998EE97E9F5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606229" y="10880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191CBB1B-FDC3-C9F0-2492-23958DC01F2E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575636" y="185887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C81E5CE-FE1B-C616-385B-DF56AD0823D3}"/>
                </a:ext>
              </a:extLst>
            </p:cNvPr>
            <p:cNvCxnSpPr>
              <a:cxnSpLocks/>
              <a:stCxn id="51" idx="2"/>
              <a:endCxn id="42" idx="7"/>
            </p:cNvCxnSpPr>
            <p:nvPr userDrawn="1"/>
          </p:nvCxnSpPr>
          <p:spPr>
            <a:xfrm rot="16200000" flipH="1" flipV="1">
              <a:off x="1123083" y="2151350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201E2C2D-D159-B59D-E553-97CD96CB1D24}"/>
                </a:ext>
              </a:extLst>
            </p:cNvPr>
            <p:cNvCxnSpPr>
              <a:cxnSpLocks/>
              <a:stCxn id="43" idx="4"/>
              <a:endCxn id="44" idx="1"/>
            </p:cNvCxnSpPr>
            <p:nvPr userDrawn="1"/>
          </p:nvCxnSpPr>
          <p:spPr>
            <a:xfrm rot="16200000" flipV="1">
              <a:off x="823953" y="323527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1042BA94-A2CD-83CF-4158-589108757CDB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03614" y="43876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A997D540-662F-42F2-92BC-98259AA2F9E4}"/>
                </a:ext>
              </a:extLst>
            </p:cNvPr>
            <p:cNvCxnSpPr>
              <a:cxnSpLocks/>
              <a:stCxn id="54" idx="3"/>
            </p:cNvCxnSpPr>
            <p:nvPr userDrawn="1"/>
          </p:nvCxnSpPr>
          <p:spPr>
            <a:xfrm rot="16200000" flipH="1" flipV="1">
              <a:off x="139599" y="4326383"/>
              <a:ext cx="325161" cy="635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BE97FF90-0942-BB32-C95E-E241574F8C51}"/>
                </a:ext>
              </a:extLst>
            </p:cNvPr>
            <p:cNvCxnSpPr>
              <a:cxnSpLocks/>
              <a:stCxn id="54" idx="2"/>
            </p:cNvCxnSpPr>
            <p:nvPr userDrawn="1"/>
          </p:nvCxnSpPr>
          <p:spPr>
            <a:xfrm flipH="1">
              <a:off x="-25097" y="4497375"/>
              <a:ext cx="683575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2A35E90C-D0E9-C779-B49E-B0FF51C90C4E}"/>
                </a:ext>
              </a:extLst>
            </p:cNvPr>
            <p:cNvCxnSpPr>
              <a:cxnSpLocks/>
              <a:stCxn id="54" idx="1"/>
              <a:endCxn id="135" idx="7"/>
            </p:cNvCxnSpPr>
            <p:nvPr userDrawn="1"/>
          </p:nvCxnSpPr>
          <p:spPr>
            <a:xfrm>
              <a:off x="697273" y="4481306"/>
              <a:ext cx="252111" cy="3903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2911A602-8992-0057-5B20-E37B81C9BCD4}"/>
                </a:ext>
              </a:extLst>
            </p:cNvPr>
            <p:cNvCxnSpPr>
              <a:cxnSpLocks/>
              <a:stCxn id="135" idx="0"/>
              <a:endCxn id="43" idx="2"/>
            </p:cNvCxnSpPr>
            <p:nvPr userDrawn="1"/>
          </p:nvCxnSpPr>
          <p:spPr>
            <a:xfrm flipV="1">
              <a:off x="1007576" y="3801606"/>
              <a:ext cx="382712" cy="10459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Chord 58">
              <a:extLst>
                <a:ext uri="{FF2B5EF4-FFF2-40B4-BE49-F238E27FC236}">
                  <a16:creationId xmlns:a16="http://schemas.microsoft.com/office/drawing/2014/main" id="{0470D75A-1909-94B1-7A3F-B787937FC64E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-59977" y="-18013"/>
              <a:ext cx="109728" cy="109728"/>
            </a:xfrm>
            <a:prstGeom prst="chord">
              <a:avLst>
                <a:gd name="adj1" fmla="val 10550803"/>
                <a:gd name="adj2" fmla="val 18531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BA896FF1-E38C-C3E0-57BD-BE0EBE3F71C8}"/>
                </a:ext>
              </a:extLst>
            </p:cNvPr>
            <p:cNvCxnSpPr>
              <a:cxnSpLocks/>
              <a:stCxn id="120" idx="7"/>
              <a:endCxn id="118" idx="2"/>
            </p:cNvCxnSpPr>
            <p:nvPr userDrawn="1"/>
          </p:nvCxnSpPr>
          <p:spPr>
            <a:xfrm flipH="1" flipV="1">
              <a:off x="10183867" y="5527791"/>
              <a:ext cx="846148" cy="3892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E47FAF0A-2FDE-5BA0-7243-BA9054D6BA27}"/>
                </a:ext>
              </a:extLst>
            </p:cNvPr>
            <p:cNvCxnSpPr>
              <a:cxnSpLocks/>
              <a:stCxn id="118" idx="5"/>
              <a:endCxn id="140" idx="1"/>
            </p:cNvCxnSpPr>
            <p:nvPr userDrawn="1"/>
          </p:nvCxnSpPr>
          <p:spPr>
            <a:xfrm flipH="1">
              <a:off x="9321426" y="5541638"/>
              <a:ext cx="711010" cy="1545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B161253-C782-BBEB-A4AA-489C80E6E030}"/>
                </a:ext>
              </a:extLst>
            </p:cNvPr>
            <p:cNvCxnSpPr>
              <a:cxnSpLocks/>
              <a:stCxn id="123" idx="2"/>
              <a:endCxn id="138" idx="6"/>
            </p:cNvCxnSpPr>
            <p:nvPr userDrawn="1"/>
          </p:nvCxnSpPr>
          <p:spPr>
            <a:xfrm flipV="1">
              <a:off x="8494178" y="6278116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835899B9-FE60-C8FB-F5E6-1D5EC2E44832}"/>
                </a:ext>
              </a:extLst>
            </p:cNvPr>
            <p:cNvCxnSpPr>
              <a:cxnSpLocks/>
              <a:stCxn id="140" idx="5"/>
              <a:endCxn id="123" idx="1"/>
            </p:cNvCxnSpPr>
            <p:nvPr userDrawn="1"/>
          </p:nvCxnSpPr>
          <p:spPr>
            <a:xfrm flipH="1">
              <a:off x="8468776" y="5773783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C707BF13-8F1F-26AA-6EF7-989809AF0780}"/>
                </a:ext>
              </a:extLst>
            </p:cNvPr>
            <p:cNvCxnSpPr>
              <a:cxnSpLocks/>
              <a:stCxn id="123" idx="0"/>
              <a:endCxn id="139" idx="4"/>
            </p:cNvCxnSpPr>
            <p:nvPr userDrawn="1"/>
          </p:nvCxnSpPr>
          <p:spPr>
            <a:xfrm flipV="1">
              <a:off x="8407450" y="5759259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899F3B81-7C2B-EA5E-1D9B-C7BFE44AB128}"/>
                </a:ext>
              </a:extLst>
            </p:cNvPr>
            <p:cNvCxnSpPr>
              <a:cxnSpLocks/>
              <a:stCxn id="140" idx="3"/>
              <a:endCxn id="138" idx="0"/>
            </p:cNvCxnSpPr>
            <p:nvPr userDrawn="1"/>
          </p:nvCxnSpPr>
          <p:spPr>
            <a:xfrm>
              <a:off x="9321426" y="5773783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5438AE9D-0F12-02FF-F31B-99EA94CAFE69}"/>
                </a:ext>
              </a:extLst>
            </p:cNvPr>
            <p:cNvCxnSpPr>
              <a:cxnSpLocks/>
              <a:stCxn id="123" idx="7"/>
              <a:endCxn id="125" idx="3"/>
            </p:cNvCxnSpPr>
            <p:nvPr userDrawn="1"/>
          </p:nvCxnSpPr>
          <p:spPr>
            <a:xfrm flipH="1" flipV="1">
              <a:off x="7549870" y="6029283"/>
              <a:ext cx="796254" cy="4919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87B4F88D-D99A-8FAC-BE5B-462A0948D13E}"/>
                </a:ext>
              </a:extLst>
            </p:cNvPr>
            <p:cNvCxnSpPr>
              <a:cxnSpLocks/>
              <a:stCxn id="140" idx="6"/>
              <a:endCxn id="139" idx="2"/>
            </p:cNvCxnSpPr>
            <p:nvPr userDrawn="1"/>
          </p:nvCxnSpPr>
          <p:spPr>
            <a:xfrm flipH="1" flipV="1">
              <a:off x="8566680" y="5704395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2D773167-2DC2-7D15-E674-413636D54A9E}"/>
                </a:ext>
              </a:extLst>
            </p:cNvPr>
            <p:cNvCxnSpPr>
              <a:cxnSpLocks/>
              <a:stCxn id="122" idx="0"/>
              <a:endCxn id="138" idx="4"/>
            </p:cNvCxnSpPr>
            <p:nvPr userDrawn="1"/>
          </p:nvCxnSpPr>
          <p:spPr>
            <a:xfrm flipH="1" flipV="1">
              <a:off x="9335112" y="6360412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CAB9678A-3146-5C7E-BCF2-20920279A5DF}"/>
                </a:ext>
              </a:extLst>
            </p:cNvPr>
            <p:cNvCxnSpPr>
              <a:cxnSpLocks/>
              <a:stCxn id="139" idx="6"/>
              <a:endCxn id="125" idx="2"/>
            </p:cNvCxnSpPr>
            <p:nvPr userDrawn="1"/>
          </p:nvCxnSpPr>
          <p:spPr>
            <a:xfrm flipH="1">
              <a:off x="7573974" y="5704395"/>
              <a:ext cx="882978" cy="2666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070E1178-497D-5FFD-7F28-D8F5AEDF6D0D}"/>
                </a:ext>
              </a:extLst>
            </p:cNvPr>
            <p:cNvCxnSpPr>
              <a:cxnSpLocks/>
              <a:stCxn id="124" idx="7"/>
              <a:endCxn id="125" idx="4"/>
            </p:cNvCxnSpPr>
            <p:nvPr userDrawn="1"/>
          </p:nvCxnSpPr>
          <p:spPr>
            <a:xfrm flipH="1" flipV="1">
              <a:off x="7491678" y="6053387"/>
              <a:ext cx="77859" cy="3306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BDB00C02-93F0-01D3-2BD0-6F0B27FEB778}"/>
                </a:ext>
              </a:extLst>
            </p:cNvPr>
            <p:cNvCxnSpPr>
              <a:cxnSpLocks/>
              <a:stCxn id="127" idx="1"/>
              <a:endCxn id="125" idx="5"/>
            </p:cNvCxnSpPr>
            <p:nvPr userDrawn="1"/>
          </p:nvCxnSpPr>
          <p:spPr>
            <a:xfrm flipV="1">
              <a:off x="6540113" y="6029283"/>
              <a:ext cx="893373" cy="4340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E0FCC761-41CD-C8FD-CD6B-C2BC82CEB11D}"/>
                </a:ext>
              </a:extLst>
            </p:cNvPr>
            <p:cNvCxnSpPr>
              <a:cxnSpLocks/>
              <a:stCxn id="127" idx="0"/>
              <a:endCxn id="126" idx="4"/>
            </p:cNvCxnSpPr>
            <p:nvPr userDrawn="1"/>
          </p:nvCxnSpPr>
          <p:spPr>
            <a:xfrm flipV="1">
              <a:off x="6501318" y="5699848"/>
              <a:ext cx="9115" cy="7474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E8EFDA4B-CE79-5837-8B7E-218BD5B10669}"/>
                </a:ext>
              </a:extLst>
            </p:cNvPr>
            <p:cNvCxnSpPr>
              <a:cxnSpLocks/>
              <a:stCxn id="126" idx="2"/>
              <a:endCxn id="125" idx="6"/>
            </p:cNvCxnSpPr>
            <p:nvPr userDrawn="1"/>
          </p:nvCxnSpPr>
          <p:spPr>
            <a:xfrm>
              <a:off x="6592729" y="5617552"/>
              <a:ext cx="816653" cy="353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94343B48-32C5-5DC0-54C0-FCB557E5313D}"/>
                </a:ext>
              </a:extLst>
            </p:cNvPr>
            <p:cNvCxnSpPr>
              <a:cxnSpLocks/>
              <a:stCxn id="126" idx="6"/>
              <a:endCxn id="133" idx="2"/>
            </p:cNvCxnSpPr>
            <p:nvPr userDrawn="1"/>
          </p:nvCxnSpPr>
          <p:spPr>
            <a:xfrm flipH="1">
              <a:off x="5440396" y="5617552"/>
              <a:ext cx="987741" cy="6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2C491B09-7402-EEDB-12FF-486C467E5F8B}"/>
                </a:ext>
              </a:extLst>
            </p:cNvPr>
            <p:cNvCxnSpPr>
              <a:cxnSpLocks/>
              <a:stCxn id="133" idx="7"/>
              <a:endCxn id="134" idx="3"/>
            </p:cNvCxnSpPr>
            <p:nvPr userDrawn="1"/>
          </p:nvCxnSpPr>
          <p:spPr>
            <a:xfrm flipH="1" flipV="1">
              <a:off x="3814729" y="5274434"/>
              <a:ext cx="1485179" cy="3543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BEF35E61-9B3C-93CB-F8B8-727B0A1B3FF5}"/>
                </a:ext>
              </a:extLst>
            </p:cNvPr>
            <p:cNvCxnSpPr>
              <a:cxnSpLocks/>
              <a:stCxn id="119" idx="0"/>
              <a:endCxn id="118" idx="3"/>
            </p:cNvCxnSpPr>
            <p:nvPr userDrawn="1"/>
          </p:nvCxnSpPr>
          <p:spPr>
            <a:xfrm flipH="1" flipV="1">
              <a:off x="10088990" y="5576200"/>
              <a:ext cx="54580" cy="4580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BC4F5C86-58DB-3BA6-1C52-43B1F98EE773}"/>
                </a:ext>
              </a:extLst>
            </p:cNvPr>
            <p:cNvCxnSpPr>
              <a:cxnSpLocks/>
              <a:stCxn id="138" idx="2"/>
              <a:endCxn id="119" idx="6"/>
            </p:cNvCxnSpPr>
            <p:nvPr userDrawn="1"/>
          </p:nvCxnSpPr>
          <p:spPr>
            <a:xfrm flipV="1">
              <a:off x="9417408" y="612098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A434C54F-D12F-FEB2-D427-0135E2A39CAB}"/>
                </a:ext>
              </a:extLst>
            </p:cNvPr>
            <p:cNvCxnSpPr>
              <a:cxnSpLocks/>
              <a:stCxn id="122" idx="1"/>
              <a:endCxn id="119" idx="5"/>
            </p:cNvCxnSpPr>
            <p:nvPr userDrawn="1"/>
          </p:nvCxnSpPr>
          <p:spPr>
            <a:xfrm flipV="1">
              <a:off x="9468520" y="618230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7265D89A-8FB1-EE4A-FDB0-3EB74C418F5A}"/>
                </a:ext>
              </a:extLst>
            </p:cNvPr>
            <p:cNvCxnSpPr>
              <a:cxnSpLocks/>
              <a:stCxn id="121" idx="7"/>
              <a:endCxn id="119" idx="3"/>
            </p:cNvCxnSpPr>
            <p:nvPr userDrawn="1"/>
          </p:nvCxnSpPr>
          <p:spPr>
            <a:xfrm flipH="1" flipV="1">
              <a:off x="10150316" y="6182306"/>
              <a:ext cx="555221" cy="4429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69CA5915-5C4E-7E54-7D94-513E1C90FFFD}"/>
                </a:ext>
              </a:extLst>
            </p:cNvPr>
            <p:cNvCxnSpPr>
              <a:cxnSpLocks/>
              <a:stCxn id="120" idx="6"/>
              <a:endCxn id="119" idx="2"/>
            </p:cNvCxnSpPr>
            <p:nvPr userDrawn="1"/>
          </p:nvCxnSpPr>
          <p:spPr>
            <a:xfrm flipH="1">
              <a:off x="10175718" y="5975200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A6B2AE38-A3D2-4AB9-A4CB-F2032C5168F3}"/>
                </a:ext>
              </a:extLst>
            </p:cNvPr>
            <p:cNvCxnSpPr>
              <a:cxnSpLocks/>
              <a:stCxn id="143" idx="7"/>
              <a:endCxn id="120" idx="3"/>
            </p:cNvCxnSpPr>
            <p:nvPr userDrawn="1"/>
          </p:nvCxnSpPr>
          <p:spPr>
            <a:xfrm flipH="1" flipV="1">
              <a:off x="11146399" y="6033392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2B775F72-38E2-A005-DB0F-BA78783E2712}"/>
                </a:ext>
              </a:extLst>
            </p:cNvPr>
            <p:cNvCxnSpPr>
              <a:cxnSpLocks/>
              <a:stCxn id="143" idx="6"/>
              <a:endCxn id="121" idx="2"/>
            </p:cNvCxnSpPr>
            <p:nvPr userDrawn="1"/>
          </p:nvCxnSpPr>
          <p:spPr>
            <a:xfrm flipH="1">
              <a:off x="10799196" y="6627020"/>
              <a:ext cx="965239" cy="37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71113011-5B5F-EA5C-CDE4-ABB8E19C8C23}"/>
                </a:ext>
              </a:extLst>
            </p:cNvPr>
            <p:cNvCxnSpPr>
              <a:cxnSpLocks/>
              <a:stCxn id="143" idx="5"/>
            </p:cNvCxnSpPr>
            <p:nvPr userDrawn="1"/>
          </p:nvCxnSpPr>
          <p:spPr>
            <a:xfrm flipH="1">
              <a:off x="11620500" y="6665815"/>
              <a:ext cx="160004" cy="1505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E60D8E73-531A-4BD0-8C2E-1BEAB3879DFA}"/>
                </a:ext>
              </a:extLst>
            </p:cNvPr>
            <p:cNvCxnSpPr>
              <a:cxnSpLocks/>
              <a:stCxn id="121" idx="4"/>
            </p:cNvCxnSpPr>
            <p:nvPr/>
          </p:nvCxnSpPr>
          <p:spPr>
            <a:xfrm>
              <a:off x="10744332" y="6718904"/>
              <a:ext cx="0" cy="1200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A826427A-D153-97A2-EA69-EF7CEF80477F}"/>
                </a:ext>
              </a:extLst>
            </p:cNvPr>
            <p:cNvCxnSpPr>
              <a:cxnSpLocks/>
              <a:stCxn id="121" idx="6"/>
              <a:endCxn id="122" idx="2"/>
            </p:cNvCxnSpPr>
            <p:nvPr userDrawn="1"/>
          </p:nvCxnSpPr>
          <p:spPr>
            <a:xfrm flipH="1">
              <a:off x="9492624" y="6664040"/>
              <a:ext cx="1196844" cy="1523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96E2AAE6-3747-8E6B-17B6-14FBE92B55C8}"/>
                </a:ext>
              </a:extLst>
            </p:cNvPr>
            <p:cNvCxnSpPr>
              <a:cxnSpLocks/>
              <a:stCxn id="122" idx="6"/>
              <a:endCxn id="123" idx="3"/>
            </p:cNvCxnSpPr>
            <p:nvPr userDrawn="1"/>
          </p:nvCxnSpPr>
          <p:spPr>
            <a:xfrm flipH="1" flipV="1">
              <a:off x="8468776" y="6643886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9A75CA9-621A-17D8-36D8-FADEFAF0EEF3}"/>
                </a:ext>
              </a:extLst>
            </p:cNvPr>
            <p:cNvCxnSpPr>
              <a:cxnSpLocks/>
              <a:stCxn id="124" idx="2"/>
              <a:endCxn id="123" idx="6"/>
            </p:cNvCxnSpPr>
            <p:nvPr userDrawn="1"/>
          </p:nvCxnSpPr>
          <p:spPr>
            <a:xfrm>
              <a:off x="7663196" y="6422811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F9169043-DCD8-B0AB-70A3-30D15E508C2B}"/>
                </a:ext>
              </a:extLst>
            </p:cNvPr>
            <p:cNvCxnSpPr>
              <a:cxnSpLocks/>
              <a:endCxn id="123" idx="5"/>
            </p:cNvCxnSpPr>
            <p:nvPr userDrawn="1"/>
          </p:nvCxnSpPr>
          <p:spPr>
            <a:xfrm flipV="1">
              <a:off x="8000541" y="6643886"/>
              <a:ext cx="345583" cy="2409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DEC7C4C9-E1E0-288C-6F16-C365ACE37B78}"/>
                </a:ext>
              </a:extLst>
            </p:cNvPr>
            <p:cNvCxnSpPr>
              <a:cxnSpLocks/>
              <a:endCxn id="123" idx="4"/>
            </p:cNvCxnSpPr>
            <p:nvPr userDrawn="1"/>
          </p:nvCxnSpPr>
          <p:spPr>
            <a:xfrm flipH="1" flipV="1">
              <a:off x="8407450" y="6669288"/>
              <a:ext cx="86728" cy="2052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73239B34-1365-1CCE-1A80-800189C8EC9E}"/>
                </a:ext>
              </a:extLst>
            </p:cNvPr>
            <p:cNvCxnSpPr>
              <a:cxnSpLocks/>
              <a:endCxn id="124" idx="4"/>
            </p:cNvCxnSpPr>
            <p:nvPr userDrawn="1"/>
          </p:nvCxnSpPr>
          <p:spPr>
            <a:xfrm flipV="1">
              <a:off x="7491148" y="6477675"/>
              <a:ext cx="117184" cy="366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399A2A02-47FA-9EB8-DDF3-BA32D3E92997}"/>
                </a:ext>
              </a:extLst>
            </p:cNvPr>
            <p:cNvCxnSpPr>
              <a:cxnSpLocks/>
              <a:stCxn id="127" idx="2"/>
              <a:endCxn id="124" idx="6"/>
            </p:cNvCxnSpPr>
            <p:nvPr userDrawn="1"/>
          </p:nvCxnSpPr>
          <p:spPr>
            <a:xfrm flipV="1">
              <a:off x="6556182" y="6422811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CE5893ED-E3B1-BB8A-DA73-D13111E0DFFF}"/>
                </a:ext>
              </a:extLst>
            </p:cNvPr>
            <p:cNvCxnSpPr>
              <a:cxnSpLocks/>
              <a:stCxn id="127" idx="4"/>
            </p:cNvCxnSpPr>
            <p:nvPr userDrawn="1"/>
          </p:nvCxnSpPr>
          <p:spPr>
            <a:xfrm>
              <a:off x="6501318" y="6556978"/>
              <a:ext cx="0" cy="2593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ABF68732-7298-1B18-F885-1602137632A6}"/>
                </a:ext>
              </a:extLst>
            </p:cNvPr>
            <p:cNvCxnSpPr>
              <a:cxnSpLocks/>
              <a:stCxn id="128" idx="3"/>
            </p:cNvCxnSpPr>
            <p:nvPr userDrawn="1"/>
          </p:nvCxnSpPr>
          <p:spPr>
            <a:xfrm>
              <a:off x="5463185" y="6628696"/>
              <a:ext cx="221877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5A3454E7-E115-55B2-E4FF-FFF31B7837A6}"/>
                </a:ext>
              </a:extLst>
            </p:cNvPr>
            <p:cNvCxnSpPr>
              <a:cxnSpLocks/>
              <a:stCxn id="128" idx="2"/>
              <a:endCxn id="127" idx="6"/>
            </p:cNvCxnSpPr>
            <p:nvPr userDrawn="1"/>
          </p:nvCxnSpPr>
          <p:spPr>
            <a:xfrm flipV="1">
              <a:off x="5487289" y="6502114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709E3DC6-3E26-D5CF-7533-76D4BAF862F5}"/>
                </a:ext>
              </a:extLst>
            </p:cNvPr>
            <p:cNvCxnSpPr>
              <a:cxnSpLocks/>
              <a:stCxn id="133" idx="4"/>
              <a:endCxn id="128" idx="0"/>
            </p:cNvCxnSpPr>
            <p:nvPr userDrawn="1"/>
          </p:nvCxnSpPr>
          <p:spPr>
            <a:xfrm>
              <a:off x="5358100" y="5769228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1B153BC8-43AD-FF17-5190-1044C416A57A}"/>
                </a:ext>
              </a:extLst>
            </p:cNvPr>
            <p:cNvCxnSpPr>
              <a:cxnSpLocks/>
              <a:stCxn id="132" idx="3"/>
              <a:endCxn id="128" idx="7"/>
            </p:cNvCxnSpPr>
            <p:nvPr userDrawn="1"/>
          </p:nvCxnSpPr>
          <p:spPr>
            <a:xfrm>
              <a:off x="4191460" y="6035129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10D1F73F-9E52-BD0E-6FB9-4590AFABCE97}"/>
                </a:ext>
              </a:extLst>
            </p:cNvPr>
            <p:cNvCxnSpPr>
              <a:cxnSpLocks/>
              <a:stCxn id="132" idx="2"/>
              <a:endCxn id="133" idx="6"/>
            </p:cNvCxnSpPr>
            <p:nvPr userDrawn="1"/>
          </p:nvCxnSpPr>
          <p:spPr>
            <a:xfrm flipV="1">
              <a:off x="4203939" y="5686932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BAE3AB64-A471-40EF-52BF-254BDEDE7DBB}"/>
                </a:ext>
              </a:extLst>
            </p:cNvPr>
            <p:cNvCxnSpPr>
              <a:cxnSpLocks/>
              <a:stCxn id="132" idx="7"/>
              <a:endCxn id="134" idx="4"/>
            </p:cNvCxnSpPr>
            <p:nvPr userDrawn="1"/>
          </p:nvCxnSpPr>
          <p:spPr>
            <a:xfrm flipH="1" flipV="1">
              <a:off x="3775934" y="5290503"/>
              <a:ext cx="278956" cy="6527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E2A6D90C-E040-7C45-8906-F558BB5788FE}"/>
                </a:ext>
              </a:extLst>
            </p:cNvPr>
            <p:cNvCxnSpPr>
              <a:cxnSpLocks/>
              <a:stCxn id="130" idx="1"/>
              <a:endCxn id="134" idx="5"/>
            </p:cNvCxnSpPr>
            <p:nvPr userDrawn="1"/>
          </p:nvCxnSpPr>
          <p:spPr>
            <a:xfrm flipV="1">
              <a:off x="1938333" y="5274434"/>
              <a:ext cx="1798806" cy="8768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FA00A901-A535-F856-F185-DAE856C084F5}"/>
                </a:ext>
              </a:extLst>
            </p:cNvPr>
            <p:cNvCxnSpPr>
              <a:cxnSpLocks/>
              <a:stCxn id="130" idx="0"/>
              <a:endCxn id="131" idx="4"/>
            </p:cNvCxnSpPr>
            <p:nvPr userDrawn="1"/>
          </p:nvCxnSpPr>
          <p:spPr>
            <a:xfrm flipV="1">
              <a:off x="1903467" y="5382784"/>
              <a:ext cx="287279" cy="7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84647A0F-070A-AD80-3650-D7B257B0EFF5}"/>
                </a:ext>
              </a:extLst>
            </p:cNvPr>
            <p:cNvCxnSpPr>
              <a:cxnSpLocks/>
              <a:stCxn id="136" idx="0"/>
              <a:endCxn id="135" idx="4"/>
            </p:cNvCxnSpPr>
            <p:nvPr userDrawn="1"/>
          </p:nvCxnSpPr>
          <p:spPr>
            <a:xfrm flipV="1">
              <a:off x="834120" y="5012121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FF14F194-7F27-EDA9-1197-43901CA476F5}"/>
                </a:ext>
              </a:extLst>
            </p:cNvPr>
            <p:cNvCxnSpPr>
              <a:cxnSpLocks/>
              <a:endCxn id="135" idx="5"/>
            </p:cNvCxnSpPr>
            <p:nvPr userDrawn="1"/>
          </p:nvCxnSpPr>
          <p:spPr>
            <a:xfrm flipV="1">
              <a:off x="-7510" y="4988017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B599C4A6-61C6-4C6E-3220-ABA1BF7DC223}"/>
                </a:ext>
              </a:extLst>
            </p:cNvPr>
            <p:cNvCxnSpPr>
              <a:cxnSpLocks/>
              <a:endCxn id="136" idx="6"/>
            </p:cNvCxnSpPr>
            <p:nvPr userDrawn="1"/>
          </p:nvCxnSpPr>
          <p:spPr>
            <a:xfrm flipV="1">
              <a:off x="-22050" y="6081913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C4ADF87E-6449-0D79-E103-47AD21DBF16F}"/>
                </a:ext>
              </a:extLst>
            </p:cNvPr>
            <p:cNvCxnSpPr>
              <a:cxnSpLocks/>
              <a:endCxn id="137" idx="6"/>
            </p:cNvCxnSpPr>
            <p:nvPr userDrawn="1"/>
          </p:nvCxnSpPr>
          <p:spPr>
            <a:xfrm>
              <a:off x="-22050" y="6652800"/>
              <a:ext cx="1290108" cy="1932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B3B541C3-6273-9AAD-B649-1A72F2632917}"/>
                </a:ext>
              </a:extLst>
            </p:cNvPr>
            <p:cNvCxnSpPr>
              <a:cxnSpLocks/>
              <a:stCxn id="137" idx="3"/>
              <a:endCxn id="129" idx="6"/>
            </p:cNvCxnSpPr>
            <p:nvPr userDrawn="1"/>
          </p:nvCxnSpPr>
          <p:spPr>
            <a:xfrm flipV="1">
              <a:off x="1361717" y="6851904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81F9B537-9F70-C919-63CB-AD5CAD1CF4B3}"/>
                </a:ext>
              </a:extLst>
            </p:cNvPr>
            <p:cNvCxnSpPr>
              <a:cxnSpLocks/>
              <a:stCxn id="137" idx="1"/>
              <a:endCxn id="130" idx="5"/>
            </p:cNvCxnSpPr>
            <p:nvPr userDrawn="1"/>
          </p:nvCxnSpPr>
          <p:spPr>
            <a:xfrm flipV="1">
              <a:off x="1361717" y="6212084"/>
              <a:ext cx="485252" cy="5951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7EBDC176-7FD3-F462-05CC-7B764839483C}"/>
                </a:ext>
              </a:extLst>
            </p:cNvPr>
            <p:cNvCxnSpPr>
              <a:cxnSpLocks/>
              <a:stCxn id="136" idx="2"/>
              <a:endCxn id="130" idx="6"/>
            </p:cNvCxnSpPr>
            <p:nvPr userDrawn="1"/>
          </p:nvCxnSpPr>
          <p:spPr>
            <a:xfrm>
              <a:off x="916416" y="6081913"/>
              <a:ext cx="922448" cy="889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AF0CD578-50B4-BF0B-47C4-EBAE6215DB78}"/>
                </a:ext>
              </a:extLst>
            </p:cNvPr>
            <p:cNvCxnSpPr>
              <a:cxnSpLocks/>
              <a:stCxn id="135" idx="3"/>
              <a:endCxn id="130" idx="7"/>
            </p:cNvCxnSpPr>
            <p:nvPr userDrawn="1"/>
          </p:nvCxnSpPr>
          <p:spPr>
            <a:xfrm>
              <a:off x="1065768" y="4988017"/>
              <a:ext cx="796497" cy="1147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EB58387C-EC48-B2D3-4778-51BA676D6ED4}"/>
                </a:ext>
              </a:extLst>
            </p:cNvPr>
            <p:cNvCxnSpPr>
              <a:cxnSpLocks/>
              <a:stCxn id="135" idx="2"/>
              <a:endCxn id="131" idx="6"/>
            </p:cNvCxnSpPr>
            <p:nvPr userDrawn="1"/>
          </p:nvCxnSpPr>
          <p:spPr>
            <a:xfrm>
              <a:off x="1089872" y="4929825"/>
              <a:ext cx="1038013" cy="3550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937EC095-6D6B-9F44-6C1A-50E745FEFBF4}"/>
                </a:ext>
              </a:extLst>
            </p:cNvPr>
            <p:cNvCxnSpPr>
              <a:cxnSpLocks/>
              <a:stCxn id="131" idx="2"/>
              <a:endCxn id="134" idx="6"/>
            </p:cNvCxnSpPr>
            <p:nvPr userDrawn="1"/>
          </p:nvCxnSpPr>
          <p:spPr>
            <a:xfrm flipV="1">
              <a:off x="2288693" y="5235639"/>
              <a:ext cx="1432377" cy="842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F5CF9E89-5A11-E42D-6931-4840A37A2C7A}"/>
                </a:ext>
              </a:extLst>
            </p:cNvPr>
            <p:cNvCxnSpPr>
              <a:cxnSpLocks/>
              <a:stCxn id="130" idx="2"/>
              <a:endCxn id="132" idx="6"/>
            </p:cNvCxnSpPr>
            <p:nvPr userDrawn="1"/>
          </p:nvCxnSpPr>
          <p:spPr>
            <a:xfrm flipV="1">
              <a:off x="1946438" y="6005004"/>
              <a:ext cx="2095973" cy="1875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881FC0FC-FC3E-CBAF-7AB5-8D257398C7EB}"/>
                </a:ext>
              </a:extLst>
            </p:cNvPr>
            <p:cNvCxnSpPr>
              <a:cxnSpLocks/>
              <a:stCxn id="129" idx="1"/>
              <a:endCxn id="132" idx="5"/>
            </p:cNvCxnSpPr>
            <p:nvPr userDrawn="1"/>
          </p:nvCxnSpPr>
          <p:spPr>
            <a:xfrm flipV="1">
              <a:off x="3456484" y="6057482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A946D9DD-73E8-9C59-7D84-AEEAFFED4084}"/>
                </a:ext>
              </a:extLst>
            </p:cNvPr>
            <p:cNvCxnSpPr>
              <a:cxnSpLocks/>
              <a:stCxn id="132" idx="4"/>
            </p:cNvCxnSpPr>
            <p:nvPr userDrawn="1"/>
          </p:nvCxnSpPr>
          <p:spPr>
            <a:xfrm>
              <a:off x="4138982" y="6069961"/>
              <a:ext cx="311362" cy="8148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92C330B6-51F6-BD37-84C9-20A2D58A8D4B}"/>
                </a:ext>
              </a:extLst>
            </p:cNvPr>
            <p:cNvCxnSpPr>
              <a:cxnSpLocks/>
              <a:stCxn id="128" idx="5"/>
            </p:cNvCxnSpPr>
            <p:nvPr userDrawn="1"/>
          </p:nvCxnSpPr>
          <p:spPr>
            <a:xfrm flipH="1">
              <a:off x="5105400" y="6628696"/>
              <a:ext cx="241401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7CFB3755-AB34-DBB4-2A19-AF55EEE13D24}"/>
                </a:ext>
              </a:extLst>
            </p:cNvPr>
            <p:cNvCxnSpPr>
              <a:cxnSpLocks/>
              <a:stCxn id="129" idx="7"/>
              <a:endCxn id="130" idx="3"/>
            </p:cNvCxnSpPr>
            <p:nvPr userDrawn="1"/>
          </p:nvCxnSpPr>
          <p:spPr>
            <a:xfrm flipH="1" flipV="1">
              <a:off x="1923037" y="6227380"/>
              <a:ext cx="1417063" cy="5663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1D89F60C-F3D6-178C-DEE9-46C8AA04A87D}"/>
                </a:ext>
              </a:extLst>
            </p:cNvPr>
            <p:cNvCxnSpPr>
              <a:cxnSpLocks/>
              <a:stCxn id="127" idx="7"/>
              <a:endCxn id="133" idx="3"/>
            </p:cNvCxnSpPr>
            <p:nvPr userDrawn="1"/>
          </p:nvCxnSpPr>
          <p:spPr>
            <a:xfrm flipH="1" flipV="1">
              <a:off x="5416292" y="5745124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6F890EF8-31EF-D289-90C9-C7A844464B5B}"/>
                </a:ext>
              </a:extLst>
            </p:cNvPr>
            <p:cNvCxnSpPr>
              <a:cxnSpLocks/>
              <a:stCxn id="137" idx="7"/>
              <a:endCxn id="136" idx="4"/>
            </p:cNvCxnSpPr>
            <p:nvPr userDrawn="1"/>
          </p:nvCxnSpPr>
          <p:spPr>
            <a:xfrm flipH="1" flipV="1">
              <a:off x="834120" y="6164209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44F71D6E-25FC-294E-5C6E-1E90B913F1CB}"/>
                </a:ext>
              </a:extLst>
            </p:cNvPr>
            <p:cNvSpPr/>
            <p:nvPr userDrawn="1"/>
          </p:nvSpPr>
          <p:spPr>
            <a:xfrm rot="1036530" flipH="1">
              <a:off x="10022988" y="54210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AFEB8AAB-22F6-2C20-3EF3-E5BA6F3CDE8F}"/>
                </a:ext>
              </a:extLst>
            </p:cNvPr>
            <p:cNvSpPr/>
            <p:nvPr userDrawn="1"/>
          </p:nvSpPr>
          <p:spPr>
            <a:xfrm flipH="1">
              <a:off x="10002262" y="603425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00B9CE13-598E-6B1E-34C7-63F70316C0ED}"/>
                </a:ext>
              </a:extLst>
            </p:cNvPr>
            <p:cNvSpPr/>
            <p:nvPr userDrawn="1"/>
          </p:nvSpPr>
          <p:spPr>
            <a:xfrm flipH="1">
              <a:off x="11005911" y="589290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A01824B4-1770-3C87-364D-6B2D27A5680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689468" y="660917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98E6867C-C411-5158-F04F-3F746EBCE86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328032" y="673408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F1780F90-876F-3CAB-2296-996271536548}"/>
                </a:ext>
              </a:extLst>
            </p:cNvPr>
            <p:cNvSpPr/>
            <p:nvPr userDrawn="1"/>
          </p:nvSpPr>
          <p:spPr>
            <a:xfrm flipH="1">
              <a:off x="8320722" y="649583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D6BC186D-D1C4-D658-4D10-863D76B7A0F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7553468" y="63679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930B2EE2-5A7F-E16B-8FA4-860826A2EF20}"/>
                </a:ext>
              </a:extLst>
            </p:cNvPr>
            <p:cNvSpPr/>
            <p:nvPr userDrawn="1"/>
          </p:nvSpPr>
          <p:spPr>
            <a:xfrm flipH="1">
              <a:off x="7409382" y="58887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1A0D2E52-E98C-DED9-87F4-9FA14D954FE4}"/>
                </a:ext>
              </a:extLst>
            </p:cNvPr>
            <p:cNvSpPr/>
            <p:nvPr userDrawn="1"/>
          </p:nvSpPr>
          <p:spPr>
            <a:xfrm flipH="1">
              <a:off x="6428137" y="55352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15A24386-1B63-CE58-F9C8-0FC67F03134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446454" y="644725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E8862493-120F-3FB9-F980-FC13947DFE5F}"/>
                </a:ext>
              </a:extLst>
            </p:cNvPr>
            <p:cNvSpPr/>
            <p:nvPr userDrawn="1"/>
          </p:nvSpPr>
          <p:spPr>
            <a:xfrm flipH="1">
              <a:off x="5322697" y="64882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1DE21551-9106-F404-BF33-97976A920239}"/>
                </a:ext>
              </a:extLst>
            </p:cNvPr>
            <p:cNvSpPr/>
            <p:nvPr userDrawn="1"/>
          </p:nvSpPr>
          <p:spPr>
            <a:xfrm flipH="1">
              <a:off x="3315996" y="67696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A727E5DB-2B43-5F67-4E09-0EF0A15EDB2B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1837787" y="612683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266D2F4B-7921-0C39-809B-B3A87AE68498}"/>
                </a:ext>
              </a:extLst>
            </p:cNvPr>
            <p:cNvSpPr/>
            <p:nvPr userDrawn="1"/>
          </p:nvSpPr>
          <p:spPr>
            <a:xfrm rot="738506" flipH="1">
              <a:off x="2125993" y="522008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C9A645B9-5761-4C97-2243-3D49C01581E5}"/>
                </a:ext>
              </a:extLst>
            </p:cNvPr>
            <p:cNvSpPr/>
            <p:nvPr userDrawn="1"/>
          </p:nvSpPr>
          <p:spPr>
            <a:xfrm rot="20935587" flipH="1">
              <a:off x="4040879" y="590690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59E954E5-3E91-09BD-E07A-1975898D8C4A}"/>
                </a:ext>
              </a:extLst>
            </p:cNvPr>
            <p:cNvSpPr/>
            <p:nvPr userDrawn="1"/>
          </p:nvSpPr>
          <p:spPr>
            <a:xfrm flipH="1">
              <a:off x="5275804" y="560463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0C986555-D55F-EBB5-D3C1-8F82A5DD939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3721070" y="518077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3ECB6C02-66B4-B7EA-CA0D-FD43CE454F04}"/>
                </a:ext>
              </a:extLst>
            </p:cNvPr>
            <p:cNvSpPr/>
            <p:nvPr userDrawn="1"/>
          </p:nvSpPr>
          <p:spPr>
            <a:xfrm flipH="1">
              <a:off x="925280" y="484752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434E380E-59CF-9B81-00E6-2B4563CCF88D}"/>
                </a:ext>
              </a:extLst>
            </p:cNvPr>
            <p:cNvSpPr/>
            <p:nvPr userDrawn="1"/>
          </p:nvSpPr>
          <p:spPr>
            <a:xfrm flipH="1">
              <a:off x="751824" y="5999617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5164BD13-C5A4-F6B6-4E28-A12FDC879762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268058" y="679115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3E59B04F-7B5F-879F-E4ED-0ABBCC4C02F2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52816" y="6195820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C9A8CC89-3A87-8992-6C9C-C60B9F4E618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456952" y="56495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3AC3E84E-3D2D-4C22-7A08-EA287212427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27767" y="568012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20989F70-9D3C-E572-8839-CD37F7D8C251}"/>
                </a:ext>
              </a:extLst>
            </p:cNvPr>
            <p:cNvCxnSpPr>
              <a:cxnSpLocks/>
              <a:stCxn id="140" idx="2"/>
              <a:endCxn id="119" idx="7"/>
            </p:cNvCxnSpPr>
            <p:nvPr userDrawn="1"/>
          </p:nvCxnSpPr>
          <p:spPr>
            <a:xfrm>
              <a:off x="9337495" y="5734988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44627775-2317-B554-7C55-7B1B0BE6C57C}"/>
                </a:ext>
              </a:extLst>
            </p:cNvPr>
            <p:cNvCxnSpPr>
              <a:cxnSpLocks/>
              <a:stCxn id="120" idx="4"/>
              <a:endCxn id="121" idx="1"/>
            </p:cNvCxnSpPr>
            <p:nvPr userDrawn="1"/>
          </p:nvCxnSpPr>
          <p:spPr>
            <a:xfrm flipH="1">
              <a:off x="10783127" y="6057496"/>
              <a:ext cx="305080" cy="567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7A6E6709-2DEA-A174-9DF7-D47051C9458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764435" y="657215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A6D14EA8-211F-DDFF-6A14-5F2D0789BC05}"/>
                </a:ext>
              </a:extLst>
            </p:cNvPr>
            <p:cNvCxnSpPr>
              <a:cxnSpLocks/>
              <a:stCxn id="143" idx="3"/>
            </p:cNvCxnSpPr>
            <p:nvPr userDrawn="1"/>
          </p:nvCxnSpPr>
          <p:spPr>
            <a:xfrm>
              <a:off x="11858094" y="6665815"/>
              <a:ext cx="16069" cy="208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F232A08B-A6DB-C150-39BC-A79B85BF9826}"/>
                </a:ext>
              </a:extLst>
            </p:cNvPr>
            <p:cNvCxnSpPr>
              <a:cxnSpLocks/>
              <a:stCxn id="143" idx="2"/>
            </p:cNvCxnSpPr>
            <p:nvPr userDrawn="1"/>
          </p:nvCxnSpPr>
          <p:spPr>
            <a:xfrm>
              <a:off x="11874163" y="6627020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CED3097E-E78F-7C47-475E-B36E590F5437}"/>
                </a:ext>
              </a:extLst>
            </p:cNvPr>
            <p:cNvCxnSpPr>
              <a:cxnSpLocks/>
              <a:stCxn id="143" idx="1"/>
            </p:cNvCxnSpPr>
            <p:nvPr userDrawn="1"/>
          </p:nvCxnSpPr>
          <p:spPr>
            <a:xfrm flipV="1">
              <a:off x="11858094" y="6223496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E07B4787-1DA9-653B-2D75-5BB875FFC531}"/>
                </a:ext>
              </a:extLst>
            </p:cNvPr>
            <p:cNvCxnSpPr>
              <a:cxnSpLocks/>
              <a:endCxn id="120" idx="2"/>
            </p:cNvCxnSpPr>
            <p:nvPr userDrawn="1"/>
          </p:nvCxnSpPr>
          <p:spPr>
            <a:xfrm flipH="1">
              <a:off x="11170503" y="5844859"/>
              <a:ext cx="992111" cy="1303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CA403768-0D59-874C-3C2B-17DE2CF57624}"/>
                </a:ext>
              </a:extLst>
            </p:cNvPr>
            <p:cNvCxnSpPr>
              <a:cxnSpLocks/>
              <a:endCxn id="127" idx="3"/>
            </p:cNvCxnSpPr>
            <p:nvPr/>
          </p:nvCxnSpPr>
          <p:spPr>
            <a:xfrm flipH="1" flipV="1">
              <a:off x="6540113" y="6540909"/>
              <a:ext cx="329191" cy="2754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BF30B794-D95A-B659-C54E-3C917B1CBDD5}"/>
                </a:ext>
              </a:extLst>
            </p:cNvPr>
            <p:cNvCxnSpPr>
              <a:cxnSpLocks/>
              <a:stCxn id="131" idx="7"/>
              <a:endCxn id="43" idx="1"/>
            </p:cNvCxnSpPr>
            <p:nvPr/>
          </p:nvCxnSpPr>
          <p:spPr>
            <a:xfrm flipH="1" flipV="1">
              <a:off x="1448480" y="3777502"/>
              <a:ext cx="715360" cy="1455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E507CEC1-5218-BA67-5C6C-ACA3B71A3BB8}"/>
              </a:ext>
            </a:extLst>
          </p:cNvPr>
          <p:cNvSpPr/>
          <p:nvPr/>
        </p:nvSpPr>
        <p:spPr>
          <a:xfrm>
            <a:off x="3554217" y="2028403"/>
            <a:ext cx="7475798" cy="370335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algn="just">
              <a:buFont typeface="+mj-lt"/>
              <a:buAutoNum type="arabicPeriod"/>
            </a:pP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Perpustakaan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online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berpengaruh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terhadap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kepuasan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pengguna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memiliki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nilai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CR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sebesar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5,282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dimana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tersebut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melebihi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1,96 dan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nilai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probabilitas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(p)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sebesar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0,000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dimana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nilai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tersebut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kurang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dari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0,05.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dapat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disimpulkan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bahwa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perpustakaan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online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berpengaruh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terhadap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kepuasan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pengguna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en-ID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Loading factor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terendah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pada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variabel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kualitas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layanan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adalah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indikator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X1.5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yaitu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kemudahan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mengakses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Sedangkan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pada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variabel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perpustakaan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online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yang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memiliki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loading factor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terendah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terdapat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pada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indikator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X2.1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yaitu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kebutuhan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perpustakaan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D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online</a:t>
            </a:r>
            <a:r>
              <a:rPr lang="en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3315EDD9-2E26-DF7C-46AE-1D3F33932B37}"/>
              </a:ext>
            </a:extLst>
          </p:cNvPr>
          <p:cNvSpPr/>
          <p:nvPr/>
        </p:nvSpPr>
        <p:spPr>
          <a:xfrm>
            <a:off x="-356038" y="1552903"/>
            <a:ext cx="6387547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KESIMPULAN : </a:t>
            </a:r>
          </a:p>
        </p:txBody>
      </p:sp>
      <p:pic>
        <p:nvPicPr>
          <p:cNvPr id="152" name="Picture 151">
            <a:extLst>
              <a:ext uri="{FF2B5EF4-FFF2-40B4-BE49-F238E27FC236}">
                <a16:creationId xmlns:a16="http://schemas.microsoft.com/office/drawing/2014/main" id="{5BAF5D1B-799B-801F-B06A-DAE0BFEE8A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89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B69DA4F-6FF4-D5A3-8638-0E664A1D4E60}"/>
              </a:ext>
            </a:extLst>
          </p:cNvPr>
          <p:cNvSpPr/>
          <p:nvPr/>
        </p:nvSpPr>
        <p:spPr>
          <a:xfrm>
            <a:off x="2835965" y="280279"/>
            <a:ext cx="6387547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SARAN PERBAIKAN</a:t>
            </a:r>
          </a:p>
        </p:txBody>
      </p:sp>
      <p:sp>
        <p:nvSpPr>
          <p:cNvPr id="3" name="Rounded Rectangle 38">
            <a:extLst>
              <a:ext uri="{FF2B5EF4-FFF2-40B4-BE49-F238E27FC236}">
                <a16:creationId xmlns:a16="http://schemas.microsoft.com/office/drawing/2014/main" id="{24D2C492-2AE3-C48E-1652-8974113355AC}"/>
              </a:ext>
            </a:extLst>
          </p:cNvPr>
          <p:cNvSpPr/>
          <p:nvPr/>
        </p:nvSpPr>
        <p:spPr>
          <a:xfrm rot="16200000">
            <a:off x="5674663" y="-1544187"/>
            <a:ext cx="696902" cy="4094923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4C2CFED-E3BE-D676-B617-814E36FC47DB}"/>
              </a:ext>
            </a:extLst>
          </p:cNvPr>
          <p:cNvGrpSpPr/>
          <p:nvPr/>
        </p:nvGrpSpPr>
        <p:grpSpPr>
          <a:xfrm>
            <a:off x="-59977" y="-40231"/>
            <a:ext cx="12274028" cy="6974431"/>
            <a:chOff x="-59977" y="-40231"/>
            <a:chExt cx="12274028" cy="6974431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5252ACD-BD29-05F5-369C-431ECB624F63}"/>
                </a:ext>
              </a:extLst>
            </p:cNvPr>
            <p:cNvCxnSpPr>
              <a:cxnSpLocks/>
              <a:stCxn id="36" idx="2"/>
              <a:endCxn id="39" idx="6"/>
            </p:cNvCxnSpPr>
            <p:nvPr userDrawn="1"/>
          </p:nvCxnSpPr>
          <p:spPr>
            <a:xfrm rot="16200000" flipH="1">
              <a:off x="555831" y="1352378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8994F60-6238-8B8B-A758-AA1F34E321DE}"/>
                </a:ext>
              </a:extLst>
            </p:cNvPr>
            <p:cNvCxnSpPr>
              <a:cxnSpLocks/>
              <a:stCxn id="41" idx="5"/>
              <a:endCxn id="36" idx="1"/>
            </p:cNvCxnSpPr>
            <p:nvPr userDrawn="1"/>
          </p:nvCxnSpPr>
          <p:spPr>
            <a:xfrm rot="16200000" flipV="1">
              <a:off x="830450" y="1113684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C1248BF-F9A5-EE29-0BFC-4E6E826DA50D}"/>
                </a:ext>
              </a:extLst>
            </p:cNvPr>
            <p:cNvCxnSpPr>
              <a:cxnSpLocks/>
              <a:stCxn id="36" idx="0"/>
              <a:endCxn id="40" idx="4"/>
            </p:cNvCxnSpPr>
            <p:nvPr userDrawn="1"/>
          </p:nvCxnSpPr>
          <p:spPr>
            <a:xfrm rot="16200000" flipH="1">
              <a:off x="1185760" y="722450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977A98C-52E7-0972-3E12-6A0707FD3844}"/>
                </a:ext>
              </a:extLst>
            </p:cNvPr>
            <p:cNvCxnSpPr>
              <a:cxnSpLocks/>
              <a:stCxn id="41" idx="3"/>
              <a:endCxn id="39" idx="0"/>
            </p:cNvCxnSpPr>
            <p:nvPr userDrawn="1"/>
          </p:nvCxnSpPr>
          <p:spPr>
            <a:xfrm rot="16200000" flipH="1" flipV="1">
              <a:off x="1373844" y="1748354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A906346-028B-1E23-FC52-FD37854E0E9A}"/>
                </a:ext>
              </a:extLst>
            </p:cNvPr>
            <p:cNvCxnSpPr>
              <a:cxnSpLocks/>
              <a:stCxn id="36" idx="7"/>
              <a:endCxn id="38" idx="3"/>
            </p:cNvCxnSpPr>
            <p:nvPr userDrawn="1"/>
          </p:nvCxnSpPr>
          <p:spPr>
            <a:xfrm flipV="1">
              <a:off x="844254" y="100257"/>
              <a:ext cx="738257" cy="8769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218CEA6-0673-D47A-E9ED-D1A8DA471BD0}"/>
                </a:ext>
              </a:extLst>
            </p:cNvPr>
            <p:cNvCxnSpPr>
              <a:cxnSpLocks/>
              <a:stCxn id="35" idx="3"/>
            </p:cNvCxnSpPr>
            <p:nvPr userDrawn="1"/>
          </p:nvCxnSpPr>
          <p:spPr>
            <a:xfrm flipH="1">
              <a:off x="-15325" y="2099623"/>
              <a:ext cx="506244" cy="3742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64891DD-B4FA-5ECD-36CA-261C15953287}"/>
                </a:ext>
              </a:extLst>
            </p:cNvPr>
            <p:cNvCxnSpPr>
              <a:cxnSpLocks/>
              <a:stCxn id="41" idx="6"/>
              <a:endCxn id="40" idx="2"/>
            </p:cNvCxnSpPr>
            <p:nvPr userDrawn="1"/>
          </p:nvCxnSpPr>
          <p:spPr>
            <a:xfrm rot="16200000">
              <a:off x="1315253" y="151303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8B1AC42-1C10-2D28-C9E1-B68707434ECC}"/>
                </a:ext>
              </a:extLst>
            </p:cNvPr>
            <p:cNvCxnSpPr>
              <a:cxnSpLocks/>
              <a:stCxn id="35" idx="0"/>
              <a:endCxn id="39" idx="4"/>
            </p:cNvCxnSpPr>
            <p:nvPr userDrawn="1"/>
          </p:nvCxnSpPr>
          <p:spPr>
            <a:xfrm rot="16200000">
              <a:off x="780634" y="1816989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7493A3B-B422-7724-FF47-DBC99E574FD0}"/>
                </a:ext>
              </a:extLst>
            </p:cNvPr>
            <p:cNvCxnSpPr>
              <a:cxnSpLocks/>
              <a:stCxn id="40" idx="6"/>
              <a:endCxn id="38" idx="2"/>
            </p:cNvCxnSpPr>
            <p:nvPr userDrawn="1"/>
          </p:nvCxnSpPr>
          <p:spPr>
            <a:xfrm flipH="1" flipV="1">
              <a:off x="1640703" y="124361"/>
              <a:ext cx="20390" cy="9636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8A934CC-CD74-670D-3E16-C3A75F950416}"/>
                </a:ext>
              </a:extLst>
            </p:cNvPr>
            <p:cNvCxnSpPr>
              <a:cxnSpLocks/>
              <a:stCxn id="37" idx="7"/>
              <a:endCxn id="38" idx="4"/>
            </p:cNvCxnSpPr>
            <p:nvPr userDrawn="1"/>
          </p:nvCxnSpPr>
          <p:spPr>
            <a:xfrm flipV="1">
              <a:off x="981472" y="42065"/>
              <a:ext cx="576935" cy="15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381C48D-7A63-51F8-8B95-36AAFB089A7D}"/>
                </a:ext>
              </a:extLst>
            </p:cNvPr>
            <p:cNvCxnSpPr>
              <a:cxnSpLocks/>
              <a:stCxn id="39" idx="2"/>
              <a:endCxn id="32" idx="6"/>
            </p:cNvCxnSpPr>
            <p:nvPr userDrawn="1"/>
          </p:nvCxnSpPr>
          <p:spPr>
            <a:xfrm rot="16200000" flipH="1">
              <a:off x="873513" y="226237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B531344-49D0-7167-4B5F-88E7626E8A30}"/>
                </a:ext>
              </a:extLst>
            </p:cNvPr>
            <p:cNvCxnSpPr>
              <a:cxnSpLocks/>
              <a:stCxn id="35" idx="1"/>
              <a:endCxn id="32" idx="5"/>
            </p:cNvCxnSpPr>
            <p:nvPr userDrawn="1"/>
          </p:nvCxnSpPr>
          <p:spPr>
            <a:xfrm rot="16200000" flipH="1">
              <a:off x="615671" y="209125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16B5020-8878-DD2F-AF12-197C742AB004}"/>
                </a:ext>
              </a:extLst>
            </p:cNvPr>
            <p:cNvCxnSpPr>
              <a:cxnSpLocks/>
              <a:stCxn id="34" idx="7"/>
              <a:endCxn id="32" idx="3"/>
            </p:cNvCxnSpPr>
            <p:nvPr userDrawn="1"/>
          </p:nvCxnSpPr>
          <p:spPr>
            <a:xfrm rot="16200000">
              <a:off x="636477" y="2789935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5AB6943-9677-B30A-E807-F6AE1C930D91}"/>
                </a:ext>
              </a:extLst>
            </p:cNvPr>
            <p:cNvCxnSpPr>
              <a:cxnSpLocks/>
              <a:stCxn id="33" idx="6"/>
              <a:endCxn id="32" idx="2"/>
            </p:cNvCxnSpPr>
            <p:nvPr userDrawn="1"/>
          </p:nvCxnSpPr>
          <p:spPr>
            <a:xfrm rot="16200000" flipV="1">
              <a:off x="902302" y="3149028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25C8FDD-5A9B-BAB5-7148-E0283A3A23CE}"/>
                </a:ext>
              </a:extLst>
            </p:cNvPr>
            <p:cNvCxnSpPr>
              <a:cxnSpLocks/>
              <a:stCxn id="44" idx="7"/>
              <a:endCxn id="33" idx="3"/>
            </p:cNvCxnSpPr>
            <p:nvPr userDrawn="1"/>
          </p:nvCxnSpPr>
          <p:spPr>
            <a:xfrm flipV="1">
              <a:off x="697273" y="3777502"/>
              <a:ext cx="634823" cy="6262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9F3B1D36-635C-17BC-522A-C00821FFD3C3}"/>
                </a:ext>
              </a:extLst>
            </p:cNvPr>
            <p:cNvCxnSpPr>
              <a:cxnSpLocks/>
              <a:stCxn id="44" idx="6"/>
              <a:endCxn id="34" idx="2"/>
            </p:cNvCxnSpPr>
            <p:nvPr userDrawn="1"/>
          </p:nvCxnSpPr>
          <p:spPr>
            <a:xfrm flipH="1" flipV="1">
              <a:off x="606198" y="3430299"/>
              <a:ext cx="52280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CA67095-D223-9599-ED0D-DB5F37961613}"/>
                </a:ext>
              </a:extLst>
            </p:cNvPr>
            <p:cNvCxnSpPr>
              <a:cxnSpLocks/>
              <a:stCxn id="44" idx="5"/>
            </p:cNvCxnSpPr>
            <p:nvPr userDrawn="1"/>
          </p:nvCxnSpPr>
          <p:spPr>
            <a:xfrm rot="16200000" flipV="1">
              <a:off x="-7707" y="3776326"/>
              <a:ext cx="610001" cy="644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677CAF25-FDA6-1016-28BB-CF5C38C959E3}"/>
                </a:ext>
              </a:extLst>
            </p:cNvPr>
            <p:cNvCxnSpPr>
              <a:cxnSpLocks/>
              <a:stCxn id="34" idx="4"/>
            </p:cNvCxnSpPr>
            <p:nvPr userDrawn="1"/>
          </p:nvCxnSpPr>
          <p:spPr>
            <a:xfrm flipH="1">
              <a:off x="-25097" y="3375435"/>
              <a:ext cx="576431" cy="387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0E5F604-30C7-0954-1602-FC0CCBE22CF5}"/>
                </a:ext>
              </a:extLst>
            </p:cNvPr>
            <p:cNvCxnSpPr>
              <a:cxnSpLocks/>
              <a:stCxn id="34" idx="5"/>
            </p:cNvCxnSpPr>
            <p:nvPr userDrawn="1"/>
          </p:nvCxnSpPr>
          <p:spPr>
            <a:xfrm flipH="1" flipV="1">
              <a:off x="7160" y="2559642"/>
              <a:ext cx="560243" cy="7769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F58BDA4-7F44-C262-DA3A-6F748A730283}"/>
                </a:ext>
              </a:extLst>
            </p:cNvPr>
            <p:cNvCxnSpPr>
              <a:cxnSpLocks/>
              <a:stCxn id="35" idx="5"/>
            </p:cNvCxnSpPr>
            <p:nvPr userDrawn="1"/>
          </p:nvCxnSpPr>
          <p:spPr>
            <a:xfrm flipH="1" flipV="1">
              <a:off x="-25097" y="1663708"/>
              <a:ext cx="516016" cy="3195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018198B-0BA0-471C-66C4-4D5AEC2DBD65}"/>
                </a:ext>
              </a:extLst>
            </p:cNvPr>
            <p:cNvCxnSpPr>
              <a:cxnSpLocks/>
              <a:stCxn id="34" idx="6"/>
              <a:endCxn id="35" idx="2"/>
            </p:cNvCxnSpPr>
            <p:nvPr userDrawn="1"/>
          </p:nvCxnSpPr>
          <p:spPr>
            <a:xfrm rot="16200000" flipV="1">
              <a:off x="-20767" y="2693606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6EEDA9D-85C5-2E40-B621-A0112D4AD1E7}"/>
                </a:ext>
              </a:extLst>
            </p:cNvPr>
            <p:cNvCxnSpPr>
              <a:cxnSpLocks/>
              <a:stCxn id="35" idx="6"/>
              <a:endCxn id="36" idx="3"/>
            </p:cNvCxnSpPr>
            <p:nvPr userDrawn="1"/>
          </p:nvCxnSpPr>
          <p:spPr>
            <a:xfrm rot="16200000">
              <a:off x="205729" y="1443262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AF21EF2-095A-944C-19A5-D3F32E75FE26}"/>
                </a:ext>
              </a:extLst>
            </p:cNvPr>
            <p:cNvCxnSpPr>
              <a:cxnSpLocks/>
              <a:stCxn id="37" idx="2"/>
              <a:endCxn id="36" idx="6"/>
            </p:cNvCxnSpPr>
            <p:nvPr userDrawn="1"/>
          </p:nvCxnSpPr>
          <p:spPr>
            <a:xfrm rot="16200000" flipH="1" flipV="1">
              <a:off x="534040" y="543188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DB270534-3F0E-EC54-CC07-0D271D0E0735}"/>
                </a:ext>
              </a:extLst>
            </p:cNvPr>
            <p:cNvCxnSpPr>
              <a:cxnSpLocks/>
              <a:stCxn id="49" idx="0"/>
              <a:endCxn id="36" idx="5"/>
            </p:cNvCxnSpPr>
            <p:nvPr userDrawn="1"/>
          </p:nvCxnSpPr>
          <p:spPr>
            <a:xfrm>
              <a:off x="-9087" y="91571"/>
              <a:ext cx="730689" cy="8856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6B6D7FB-9A6C-5D52-5C08-2D416357E676}"/>
                </a:ext>
              </a:extLst>
            </p:cNvPr>
            <p:cNvCxnSpPr>
              <a:cxnSpLocks/>
              <a:endCxn id="36" idx="4"/>
            </p:cNvCxnSpPr>
            <p:nvPr userDrawn="1"/>
          </p:nvCxnSpPr>
          <p:spPr>
            <a:xfrm flipV="1">
              <a:off x="-15325" y="1038553"/>
              <a:ext cx="711525" cy="1926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B08AECF-FF74-35B0-8949-1C68CE55A8B0}"/>
                </a:ext>
              </a:extLst>
            </p:cNvPr>
            <p:cNvCxnSpPr>
              <a:cxnSpLocks/>
              <a:stCxn id="49" idx="2"/>
              <a:endCxn id="37" idx="4"/>
            </p:cNvCxnSpPr>
            <p:nvPr userDrawn="1"/>
          </p:nvCxnSpPr>
          <p:spPr>
            <a:xfrm>
              <a:off x="-8578" y="36819"/>
              <a:ext cx="896391" cy="2026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64302FB-3E3F-4024-52F8-555282FC25E5}"/>
                </a:ext>
              </a:extLst>
            </p:cNvPr>
            <p:cNvCxnSpPr>
              <a:cxnSpLocks/>
              <a:endCxn id="37" idx="6"/>
            </p:cNvCxnSpPr>
            <p:nvPr/>
          </p:nvCxnSpPr>
          <p:spPr>
            <a:xfrm>
              <a:off x="894990" y="2"/>
              <a:ext cx="47687" cy="1845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5E32C9E-915F-7E71-0B62-D07F78C5F119}"/>
                </a:ext>
              </a:extLst>
            </p:cNvPr>
            <p:cNvSpPr/>
            <p:nvPr userDrawn="1"/>
          </p:nvSpPr>
          <p:spPr>
            <a:xfrm rot="16200000" flipV="1">
              <a:off x="1157780" y="263336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0A229BF5-8090-2580-07B7-E18886CE0F9E}"/>
                </a:ext>
              </a:extLst>
            </p:cNvPr>
            <p:cNvSpPr/>
            <p:nvPr userDrawn="1"/>
          </p:nvSpPr>
          <p:spPr>
            <a:xfrm rot="16200000" flipV="1">
              <a:off x="1307992" y="363701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082438D-134A-4368-C79A-E5CDF674861B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551334" y="3320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F9FEC0B3-942A-63CB-7D55-E62698BC245A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466815" y="195913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C2AEFE3-A9F9-392D-83DD-4339944A7A9D}"/>
                </a:ext>
              </a:extLst>
            </p:cNvPr>
            <p:cNvSpPr/>
            <p:nvPr userDrawn="1"/>
          </p:nvSpPr>
          <p:spPr>
            <a:xfrm rot="16200000" flipV="1">
              <a:off x="696200" y="95182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68ADC2C4-3BD0-12CA-8BF0-1AC372A026CD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887813" y="184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CC680D2-A820-CF38-5AFF-9E6B2202B1C9}"/>
                </a:ext>
              </a:extLst>
            </p:cNvPr>
            <p:cNvSpPr/>
            <p:nvPr userDrawn="1"/>
          </p:nvSpPr>
          <p:spPr>
            <a:xfrm rot="16200000" flipV="1">
              <a:off x="1558407" y="-4023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3B18C9D-830F-938E-132E-23524DEF10D2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005076" y="188391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DD9F63E-5320-DC91-13D3-CDE245010867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606229" y="10880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4879C17-8D4C-1ECA-35BF-3800C64A380C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575636" y="185887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24D44F0B-B70A-8AD6-9588-D1776CC87D92}"/>
                </a:ext>
              </a:extLst>
            </p:cNvPr>
            <p:cNvCxnSpPr>
              <a:cxnSpLocks/>
              <a:stCxn id="41" idx="2"/>
              <a:endCxn id="32" idx="7"/>
            </p:cNvCxnSpPr>
            <p:nvPr userDrawn="1"/>
          </p:nvCxnSpPr>
          <p:spPr>
            <a:xfrm rot="16200000" flipH="1" flipV="1">
              <a:off x="1123083" y="2151350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08C43444-46EE-2CBA-A865-E795BA30A253}"/>
                </a:ext>
              </a:extLst>
            </p:cNvPr>
            <p:cNvCxnSpPr>
              <a:cxnSpLocks/>
              <a:stCxn id="33" idx="4"/>
              <a:endCxn id="34" idx="1"/>
            </p:cNvCxnSpPr>
            <p:nvPr userDrawn="1"/>
          </p:nvCxnSpPr>
          <p:spPr>
            <a:xfrm rot="16200000" flipV="1">
              <a:off x="823953" y="323527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129F6E8-1F65-4021-FD46-2FC6FEDDCADC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03614" y="43876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1CA8C1B-51D6-365A-E090-E0690709782C}"/>
                </a:ext>
              </a:extLst>
            </p:cNvPr>
            <p:cNvCxnSpPr>
              <a:cxnSpLocks/>
              <a:stCxn id="44" idx="3"/>
            </p:cNvCxnSpPr>
            <p:nvPr userDrawn="1"/>
          </p:nvCxnSpPr>
          <p:spPr>
            <a:xfrm rot="16200000" flipH="1" flipV="1">
              <a:off x="139599" y="4326383"/>
              <a:ext cx="325161" cy="635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4F4DF3B3-4227-BA9E-A14C-27F4F7240F38}"/>
                </a:ext>
              </a:extLst>
            </p:cNvPr>
            <p:cNvCxnSpPr>
              <a:cxnSpLocks/>
              <a:stCxn id="44" idx="2"/>
            </p:cNvCxnSpPr>
            <p:nvPr userDrawn="1"/>
          </p:nvCxnSpPr>
          <p:spPr>
            <a:xfrm flipH="1">
              <a:off x="-25097" y="4497375"/>
              <a:ext cx="683575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20D1E230-E4FD-5786-37B8-AFDF3363A52C}"/>
                </a:ext>
              </a:extLst>
            </p:cNvPr>
            <p:cNvCxnSpPr>
              <a:cxnSpLocks/>
              <a:stCxn id="44" idx="1"/>
              <a:endCxn id="125" idx="7"/>
            </p:cNvCxnSpPr>
            <p:nvPr userDrawn="1"/>
          </p:nvCxnSpPr>
          <p:spPr>
            <a:xfrm>
              <a:off x="697273" y="4481306"/>
              <a:ext cx="252111" cy="3903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FB99DAC4-6A63-5890-C3E1-86752E6A34D5}"/>
                </a:ext>
              </a:extLst>
            </p:cNvPr>
            <p:cNvCxnSpPr>
              <a:cxnSpLocks/>
              <a:stCxn id="125" idx="0"/>
              <a:endCxn id="33" idx="2"/>
            </p:cNvCxnSpPr>
            <p:nvPr userDrawn="1"/>
          </p:nvCxnSpPr>
          <p:spPr>
            <a:xfrm flipV="1">
              <a:off x="1007576" y="3801606"/>
              <a:ext cx="382712" cy="10459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Chord 48">
              <a:extLst>
                <a:ext uri="{FF2B5EF4-FFF2-40B4-BE49-F238E27FC236}">
                  <a16:creationId xmlns:a16="http://schemas.microsoft.com/office/drawing/2014/main" id="{2B4C1CBE-5628-B286-F248-5D674D2591CD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-59977" y="-18013"/>
              <a:ext cx="109728" cy="109728"/>
            </a:xfrm>
            <a:prstGeom prst="chord">
              <a:avLst>
                <a:gd name="adj1" fmla="val 10550803"/>
                <a:gd name="adj2" fmla="val 18531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6CE237DA-F91B-3186-58FF-69BC00308BFE}"/>
                </a:ext>
              </a:extLst>
            </p:cNvPr>
            <p:cNvCxnSpPr>
              <a:cxnSpLocks/>
              <a:stCxn id="110" idx="7"/>
              <a:endCxn id="108" idx="2"/>
            </p:cNvCxnSpPr>
            <p:nvPr userDrawn="1"/>
          </p:nvCxnSpPr>
          <p:spPr>
            <a:xfrm flipH="1" flipV="1">
              <a:off x="10183867" y="5527791"/>
              <a:ext cx="846148" cy="3892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0DDAD6A3-93B6-981F-F6FC-16B6F8139A4D}"/>
                </a:ext>
              </a:extLst>
            </p:cNvPr>
            <p:cNvCxnSpPr>
              <a:cxnSpLocks/>
              <a:stCxn id="108" idx="5"/>
              <a:endCxn id="130" idx="1"/>
            </p:cNvCxnSpPr>
            <p:nvPr userDrawn="1"/>
          </p:nvCxnSpPr>
          <p:spPr>
            <a:xfrm flipH="1">
              <a:off x="9321426" y="5541638"/>
              <a:ext cx="711010" cy="1545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62FC94F7-9F6D-0B7E-1034-7ADF394EE274}"/>
                </a:ext>
              </a:extLst>
            </p:cNvPr>
            <p:cNvCxnSpPr>
              <a:cxnSpLocks/>
              <a:stCxn id="113" idx="2"/>
              <a:endCxn id="128" idx="6"/>
            </p:cNvCxnSpPr>
            <p:nvPr userDrawn="1"/>
          </p:nvCxnSpPr>
          <p:spPr>
            <a:xfrm flipV="1">
              <a:off x="8494178" y="6278116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85B3A1C8-070F-B5C7-7FFF-2F77317B1A00}"/>
                </a:ext>
              </a:extLst>
            </p:cNvPr>
            <p:cNvCxnSpPr>
              <a:cxnSpLocks/>
              <a:stCxn id="130" idx="5"/>
              <a:endCxn id="113" idx="1"/>
            </p:cNvCxnSpPr>
            <p:nvPr userDrawn="1"/>
          </p:nvCxnSpPr>
          <p:spPr>
            <a:xfrm flipH="1">
              <a:off x="8468776" y="5773783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A89E512E-D30A-A7F4-A8C5-C0367BBA7311}"/>
                </a:ext>
              </a:extLst>
            </p:cNvPr>
            <p:cNvCxnSpPr>
              <a:cxnSpLocks/>
              <a:stCxn id="113" idx="0"/>
              <a:endCxn id="129" idx="4"/>
            </p:cNvCxnSpPr>
            <p:nvPr userDrawn="1"/>
          </p:nvCxnSpPr>
          <p:spPr>
            <a:xfrm flipV="1">
              <a:off x="8407450" y="5759259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212DB0F3-87D8-2055-402A-1CD60519A509}"/>
                </a:ext>
              </a:extLst>
            </p:cNvPr>
            <p:cNvCxnSpPr>
              <a:cxnSpLocks/>
              <a:stCxn id="130" idx="3"/>
              <a:endCxn id="128" idx="0"/>
            </p:cNvCxnSpPr>
            <p:nvPr userDrawn="1"/>
          </p:nvCxnSpPr>
          <p:spPr>
            <a:xfrm>
              <a:off x="9321426" y="5773783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7D6888D3-96A3-6177-7786-542A9CD5344F}"/>
                </a:ext>
              </a:extLst>
            </p:cNvPr>
            <p:cNvCxnSpPr>
              <a:cxnSpLocks/>
              <a:stCxn id="113" idx="7"/>
              <a:endCxn id="115" idx="3"/>
            </p:cNvCxnSpPr>
            <p:nvPr userDrawn="1"/>
          </p:nvCxnSpPr>
          <p:spPr>
            <a:xfrm flipH="1" flipV="1">
              <a:off x="7549870" y="6029283"/>
              <a:ext cx="796254" cy="4919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706E245C-1DA9-1352-67CB-B514BEDF8062}"/>
                </a:ext>
              </a:extLst>
            </p:cNvPr>
            <p:cNvCxnSpPr>
              <a:cxnSpLocks/>
              <a:stCxn id="130" idx="6"/>
              <a:endCxn id="129" idx="2"/>
            </p:cNvCxnSpPr>
            <p:nvPr userDrawn="1"/>
          </p:nvCxnSpPr>
          <p:spPr>
            <a:xfrm flipH="1" flipV="1">
              <a:off x="8566680" y="5704395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5C46F56A-2A78-C4E0-3DEB-EF00FE0F3E91}"/>
                </a:ext>
              </a:extLst>
            </p:cNvPr>
            <p:cNvCxnSpPr>
              <a:cxnSpLocks/>
              <a:stCxn id="112" idx="0"/>
              <a:endCxn id="128" idx="4"/>
            </p:cNvCxnSpPr>
            <p:nvPr userDrawn="1"/>
          </p:nvCxnSpPr>
          <p:spPr>
            <a:xfrm flipH="1" flipV="1">
              <a:off x="9335112" y="6360412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ACF20033-DCF9-7E9C-D19E-85608A896234}"/>
                </a:ext>
              </a:extLst>
            </p:cNvPr>
            <p:cNvCxnSpPr>
              <a:cxnSpLocks/>
              <a:stCxn id="129" idx="6"/>
              <a:endCxn id="115" idx="2"/>
            </p:cNvCxnSpPr>
            <p:nvPr userDrawn="1"/>
          </p:nvCxnSpPr>
          <p:spPr>
            <a:xfrm flipH="1">
              <a:off x="7573974" y="5704395"/>
              <a:ext cx="882978" cy="2666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27EE4A07-3FBC-AA94-9B12-7C218ABDBD49}"/>
                </a:ext>
              </a:extLst>
            </p:cNvPr>
            <p:cNvCxnSpPr>
              <a:cxnSpLocks/>
              <a:stCxn id="114" idx="7"/>
              <a:endCxn id="115" idx="4"/>
            </p:cNvCxnSpPr>
            <p:nvPr userDrawn="1"/>
          </p:nvCxnSpPr>
          <p:spPr>
            <a:xfrm flipH="1" flipV="1">
              <a:off x="7491678" y="6053387"/>
              <a:ext cx="77859" cy="3306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894AB74-E872-DEE2-2904-25414ADD9E34}"/>
                </a:ext>
              </a:extLst>
            </p:cNvPr>
            <p:cNvCxnSpPr>
              <a:cxnSpLocks/>
              <a:stCxn id="117" idx="1"/>
              <a:endCxn id="115" idx="5"/>
            </p:cNvCxnSpPr>
            <p:nvPr userDrawn="1"/>
          </p:nvCxnSpPr>
          <p:spPr>
            <a:xfrm flipV="1">
              <a:off x="6540113" y="6029283"/>
              <a:ext cx="893373" cy="4340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53D09E55-0BB7-4118-032F-BB188A830E72}"/>
                </a:ext>
              </a:extLst>
            </p:cNvPr>
            <p:cNvCxnSpPr>
              <a:cxnSpLocks/>
              <a:stCxn id="117" idx="0"/>
              <a:endCxn id="116" idx="4"/>
            </p:cNvCxnSpPr>
            <p:nvPr userDrawn="1"/>
          </p:nvCxnSpPr>
          <p:spPr>
            <a:xfrm flipV="1">
              <a:off x="6501318" y="5699848"/>
              <a:ext cx="9115" cy="7474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004E584-3C1B-02E2-FA42-47131B18971E}"/>
                </a:ext>
              </a:extLst>
            </p:cNvPr>
            <p:cNvCxnSpPr>
              <a:cxnSpLocks/>
              <a:stCxn id="116" idx="2"/>
              <a:endCxn id="115" idx="6"/>
            </p:cNvCxnSpPr>
            <p:nvPr userDrawn="1"/>
          </p:nvCxnSpPr>
          <p:spPr>
            <a:xfrm>
              <a:off x="6592729" y="5617552"/>
              <a:ext cx="816653" cy="353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CBB71A6-9ADB-DE6B-66F1-5562DD8F4845}"/>
                </a:ext>
              </a:extLst>
            </p:cNvPr>
            <p:cNvCxnSpPr>
              <a:cxnSpLocks/>
              <a:stCxn id="116" idx="6"/>
              <a:endCxn id="123" idx="2"/>
            </p:cNvCxnSpPr>
            <p:nvPr userDrawn="1"/>
          </p:nvCxnSpPr>
          <p:spPr>
            <a:xfrm flipH="1">
              <a:off x="5440396" y="5617552"/>
              <a:ext cx="987741" cy="6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648946AB-EE9D-4541-7A34-47B6E3ECC278}"/>
                </a:ext>
              </a:extLst>
            </p:cNvPr>
            <p:cNvCxnSpPr>
              <a:cxnSpLocks/>
              <a:stCxn id="123" idx="7"/>
              <a:endCxn id="124" idx="3"/>
            </p:cNvCxnSpPr>
            <p:nvPr userDrawn="1"/>
          </p:nvCxnSpPr>
          <p:spPr>
            <a:xfrm flipH="1" flipV="1">
              <a:off x="3814729" y="5274434"/>
              <a:ext cx="1485179" cy="3543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8E878547-36B8-1593-1AEE-B8BB2AA01269}"/>
                </a:ext>
              </a:extLst>
            </p:cNvPr>
            <p:cNvCxnSpPr>
              <a:cxnSpLocks/>
              <a:stCxn id="109" idx="0"/>
              <a:endCxn id="108" idx="3"/>
            </p:cNvCxnSpPr>
            <p:nvPr userDrawn="1"/>
          </p:nvCxnSpPr>
          <p:spPr>
            <a:xfrm flipH="1" flipV="1">
              <a:off x="10088990" y="5576200"/>
              <a:ext cx="54580" cy="4580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559B8A37-DFF0-D1F7-DAD4-9B34DCD33C15}"/>
                </a:ext>
              </a:extLst>
            </p:cNvPr>
            <p:cNvCxnSpPr>
              <a:cxnSpLocks/>
              <a:stCxn id="128" idx="2"/>
              <a:endCxn id="109" idx="6"/>
            </p:cNvCxnSpPr>
            <p:nvPr userDrawn="1"/>
          </p:nvCxnSpPr>
          <p:spPr>
            <a:xfrm flipV="1">
              <a:off x="9417408" y="612098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54CBCFD7-C625-1AE8-5810-A404684B6C44}"/>
                </a:ext>
              </a:extLst>
            </p:cNvPr>
            <p:cNvCxnSpPr>
              <a:cxnSpLocks/>
              <a:stCxn id="112" idx="1"/>
              <a:endCxn id="109" idx="5"/>
            </p:cNvCxnSpPr>
            <p:nvPr userDrawn="1"/>
          </p:nvCxnSpPr>
          <p:spPr>
            <a:xfrm flipV="1">
              <a:off x="9468520" y="618230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25114366-2C19-8E68-7C5C-8282949EF43A}"/>
                </a:ext>
              </a:extLst>
            </p:cNvPr>
            <p:cNvCxnSpPr>
              <a:cxnSpLocks/>
              <a:stCxn id="111" idx="7"/>
              <a:endCxn id="109" idx="3"/>
            </p:cNvCxnSpPr>
            <p:nvPr userDrawn="1"/>
          </p:nvCxnSpPr>
          <p:spPr>
            <a:xfrm flipH="1" flipV="1">
              <a:off x="10150316" y="6182306"/>
              <a:ext cx="555221" cy="4429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B3E577EB-6629-C443-31CE-FE4166A35337}"/>
                </a:ext>
              </a:extLst>
            </p:cNvPr>
            <p:cNvCxnSpPr>
              <a:cxnSpLocks/>
              <a:stCxn id="110" idx="6"/>
              <a:endCxn id="109" idx="2"/>
            </p:cNvCxnSpPr>
            <p:nvPr userDrawn="1"/>
          </p:nvCxnSpPr>
          <p:spPr>
            <a:xfrm flipH="1">
              <a:off x="10175718" y="5975200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CEC30182-4B17-EC03-4A84-6BFEF5217934}"/>
                </a:ext>
              </a:extLst>
            </p:cNvPr>
            <p:cNvCxnSpPr>
              <a:cxnSpLocks/>
              <a:stCxn id="133" idx="7"/>
              <a:endCxn id="110" idx="3"/>
            </p:cNvCxnSpPr>
            <p:nvPr userDrawn="1"/>
          </p:nvCxnSpPr>
          <p:spPr>
            <a:xfrm flipH="1" flipV="1">
              <a:off x="11146399" y="6033392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0E25DAC3-FEAC-736F-C04E-3881159A5F49}"/>
                </a:ext>
              </a:extLst>
            </p:cNvPr>
            <p:cNvCxnSpPr>
              <a:cxnSpLocks/>
              <a:stCxn id="133" idx="6"/>
              <a:endCxn id="111" idx="2"/>
            </p:cNvCxnSpPr>
            <p:nvPr userDrawn="1"/>
          </p:nvCxnSpPr>
          <p:spPr>
            <a:xfrm flipH="1">
              <a:off x="10799196" y="6627020"/>
              <a:ext cx="965239" cy="37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20B591A6-4DAD-2CA0-19C8-D773B5998EFB}"/>
                </a:ext>
              </a:extLst>
            </p:cNvPr>
            <p:cNvCxnSpPr>
              <a:cxnSpLocks/>
              <a:stCxn id="133" idx="5"/>
            </p:cNvCxnSpPr>
            <p:nvPr userDrawn="1"/>
          </p:nvCxnSpPr>
          <p:spPr>
            <a:xfrm flipH="1">
              <a:off x="11620500" y="6665815"/>
              <a:ext cx="160004" cy="1505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4B422A5D-8CD9-C9B8-A096-AE0C64232FB0}"/>
                </a:ext>
              </a:extLst>
            </p:cNvPr>
            <p:cNvCxnSpPr>
              <a:cxnSpLocks/>
              <a:stCxn id="111" idx="4"/>
            </p:cNvCxnSpPr>
            <p:nvPr/>
          </p:nvCxnSpPr>
          <p:spPr>
            <a:xfrm>
              <a:off x="10744332" y="6718904"/>
              <a:ext cx="0" cy="1200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F7595F2E-6759-03B4-038E-9F8A4C4ED41E}"/>
                </a:ext>
              </a:extLst>
            </p:cNvPr>
            <p:cNvCxnSpPr>
              <a:cxnSpLocks/>
              <a:stCxn id="111" idx="6"/>
              <a:endCxn id="112" idx="2"/>
            </p:cNvCxnSpPr>
            <p:nvPr userDrawn="1"/>
          </p:nvCxnSpPr>
          <p:spPr>
            <a:xfrm flipH="1">
              <a:off x="9492624" y="6664040"/>
              <a:ext cx="1196844" cy="1523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D9221E64-7A1A-873F-D309-B6F877C44261}"/>
                </a:ext>
              </a:extLst>
            </p:cNvPr>
            <p:cNvCxnSpPr>
              <a:cxnSpLocks/>
              <a:stCxn id="112" idx="6"/>
              <a:endCxn id="113" idx="3"/>
            </p:cNvCxnSpPr>
            <p:nvPr userDrawn="1"/>
          </p:nvCxnSpPr>
          <p:spPr>
            <a:xfrm flipH="1" flipV="1">
              <a:off x="8468776" y="6643886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B3E38405-BC83-4327-EDC2-AA5988F4EB4F}"/>
                </a:ext>
              </a:extLst>
            </p:cNvPr>
            <p:cNvCxnSpPr>
              <a:cxnSpLocks/>
              <a:stCxn id="114" idx="2"/>
              <a:endCxn id="113" idx="6"/>
            </p:cNvCxnSpPr>
            <p:nvPr userDrawn="1"/>
          </p:nvCxnSpPr>
          <p:spPr>
            <a:xfrm>
              <a:off x="7663196" y="6422811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093BCB7B-5881-0C94-1EE9-DBE4D4F65C93}"/>
                </a:ext>
              </a:extLst>
            </p:cNvPr>
            <p:cNvCxnSpPr>
              <a:cxnSpLocks/>
              <a:endCxn id="113" idx="5"/>
            </p:cNvCxnSpPr>
            <p:nvPr userDrawn="1"/>
          </p:nvCxnSpPr>
          <p:spPr>
            <a:xfrm flipV="1">
              <a:off x="8000541" y="6643886"/>
              <a:ext cx="345583" cy="2409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743DD47D-37DA-BFF8-C718-BA96A5257545}"/>
                </a:ext>
              </a:extLst>
            </p:cNvPr>
            <p:cNvCxnSpPr>
              <a:cxnSpLocks/>
              <a:endCxn id="113" idx="4"/>
            </p:cNvCxnSpPr>
            <p:nvPr userDrawn="1"/>
          </p:nvCxnSpPr>
          <p:spPr>
            <a:xfrm flipH="1" flipV="1">
              <a:off x="8407450" y="6669288"/>
              <a:ext cx="86728" cy="2052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8347996-C1C9-DC9C-63EA-5B0496877041}"/>
                </a:ext>
              </a:extLst>
            </p:cNvPr>
            <p:cNvCxnSpPr>
              <a:cxnSpLocks/>
              <a:endCxn id="114" idx="4"/>
            </p:cNvCxnSpPr>
            <p:nvPr userDrawn="1"/>
          </p:nvCxnSpPr>
          <p:spPr>
            <a:xfrm flipV="1">
              <a:off x="7491148" y="6477675"/>
              <a:ext cx="117184" cy="366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B8EB3930-33B8-C511-D00E-ED5B6EBDF534}"/>
                </a:ext>
              </a:extLst>
            </p:cNvPr>
            <p:cNvCxnSpPr>
              <a:cxnSpLocks/>
              <a:stCxn id="117" idx="2"/>
              <a:endCxn id="114" idx="6"/>
            </p:cNvCxnSpPr>
            <p:nvPr userDrawn="1"/>
          </p:nvCxnSpPr>
          <p:spPr>
            <a:xfrm flipV="1">
              <a:off x="6556182" y="6422811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CCC379D3-5A1D-5C06-BC16-6F10661D1820}"/>
                </a:ext>
              </a:extLst>
            </p:cNvPr>
            <p:cNvCxnSpPr>
              <a:cxnSpLocks/>
              <a:stCxn id="117" idx="4"/>
            </p:cNvCxnSpPr>
            <p:nvPr userDrawn="1"/>
          </p:nvCxnSpPr>
          <p:spPr>
            <a:xfrm>
              <a:off x="6501318" y="6556978"/>
              <a:ext cx="0" cy="2593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38C7FD5F-35E9-B3F5-0E77-D28380481A4F}"/>
                </a:ext>
              </a:extLst>
            </p:cNvPr>
            <p:cNvCxnSpPr>
              <a:cxnSpLocks/>
              <a:stCxn id="118" idx="3"/>
            </p:cNvCxnSpPr>
            <p:nvPr userDrawn="1"/>
          </p:nvCxnSpPr>
          <p:spPr>
            <a:xfrm>
              <a:off x="5463185" y="6628696"/>
              <a:ext cx="221877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5029A66D-1630-7C9B-0B6F-B8987E1FEBA5}"/>
                </a:ext>
              </a:extLst>
            </p:cNvPr>
            <p:cNvCxnSpPr>
              <a:cxnSpLocks/>
              <a:stCxn id="118" idx="2"/>
              <a:endCxn id="117" idx="6"/>
            </p:cNvCxnSpPr>
            <p:nvPr userDrawn="1"/>
          </p:nvCxnSpPr>
          <p:spPr>
            <a:xfrm flipV="1">
              <a:off x="5487289" y="6502114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758FEDFE-E399-0A1B-C2AE-C0FCEC90A6B5}"/>
                </a:ext>
              </a:extLst>
            </p:cNvPr>
            <p:cNvCxnSpPr>
              <a:cxnSpLocks/>
              <a:stCxn id="123" idx="4"/>
              <a:endCxn id="118" idx="0"/>
            </p:cNvCxnSpPr>
            <p:nvPr userDrawn="1"/>
          </p:nvCxnSpPr>
          <p:spPr>
            <a:xfrm>
              <a:off x="5358100" y="5769228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687A537E-603A-BDC4-9766-8C5F6E1115F7}"/>
                </a:ext>
              </a:extLst>
            </p:cNvPr>
            <p:cNvCxnSpPr>
              <a:cxnSpLocks/>
              <a:stCxn id="122" idx="3"/>
              <a:endCxn id="118" idx="7"/>
            </p:cNvCxnSpPr>
            <p:nvPr userDrawn="1"/>
          </p:nvCxnSpPr>
          <p:spPr>
            <a:xfrm>
              <a:off x="4191460" y="6035129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8209A072-6249-6775-C63C-B87ACEB464BE}"/>
                </a:ext>
              </a:extLst>
            </p:cNvPr>
            <p:cNvCxnSpPr>
              <a:cxnSpLocks/>
              <a:stCxn id="122" idx="2"/>
              <a:endCxn id="123" idx="6"/>
            </p:cNvCxnSpPr>
            <p:nvPr userDrawn="1"/>
          </p:nvCxnSpPr>
          <p:spPr>
            <a:xfrm flipV="1">
              <a:off x="4203939" y="5686932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BB1648A3-F8FB-62E4-AA2B-0DBDB6DDB966}"/>
                </a:ext>
              </a:extLst>
            </p:cNvPr>
            <p:cNvCxnSpPr>
              <a:cxnSpLocks/>
              <a:stCxn id="122" idx="7"/>
              <a:endCxn id="124" idx="4"/>
            </p:cNvCxnSpPr>
            <p:nvPr userDrawn="1"/>
          </p:nvCxnSpPr>
          <p:spPr>
            <a:xfrm flipH="1" flipV="1">
              <a:off x="3775934" y="5290503"/>
              <a:ext cx="278956" cy="6527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4F1D5CF5-DFB7-A18C-3886-E2A34E0F1C03}"/>
                </a:ext>
              </a:extLst>
            </p:cNvPr>
            <p:cNvCxnSpPr>
              <a:cxnSpLocks/>
              <a:stCxn id="120" idx="1"/>
              <a:endCxn id="124" idx="5"/>
            </p:cNvCxnSpPr>
            <p:nvPr userDrawn="1"/>
          </p:nvCxnSpPr>
          <p:spPr>
            <a:xfrm flipV="1">
              <a:off x="1938333" y="5274434"/>
              <a:ext cx="1798806" cy="8768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14395193-5694-E02D-B2FD-3AFEF9077842}"/>
                </a:ext>
              </a:extLst>
            </p:cNvPr>
            <p:cNvCxnSpPr>
              <a:cxnSpLocks/>
              <a:stCxn id="120" idx="0"/>
              <a:endCxn id="121" idx="4"/>
            </p:cNvCxnSpPr>
            <p:nvPr userDrawn="1"/>
          </p:nvCxnSpPr>
          <p:spPr>
            <a:xfrm flipV="1">
              <a:off x="1903467" y="5382784"/>
              <a:ext cx="287279" cy="7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9D4F8724-086E-97CB-5D06-477D39EC3B04}"/>
                </a:ext>
              </a:extLst>
            </p:cNvPr>
            <p:cNvCxnSpPr>
              <a:cxnSpLocks/>
              <a:stCxn id="126" idx="0"/>
              <a:endCxn id="125" idx="4"/>
            </p:cNvCxnSpPr>
            <p:nvPr userDrawn="1"/>
          </p:nvCxnSpPr>
          <p:spPr>
            <a:xfrm flipV="1">
              <a:off x="834120" y="5012121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7E0A74D2-1372-4689-EC02-7A49977A59F6}"/>
                </a:ext>
              </a:extLst>
            </p:cNvPr>
            <p:cNvCxnSpPr>
              <a:cxnSpLocks/>
              <a:endCxn id="125" idx="5"/>
            </p:cNvCxnSpPr>
            <p:nvPr userDrawn="1"/>
          </p:nvCxnSpPr>
          <p:spPr>
            <a:xfrm flipV="1">
              <a:off x="-7510" y="4988017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7AEA54ED-E27E-7487-6063-0373CAC9B206}"/>
                </a:ext>
              </a:extLst>
            </p:cNvPr>
            <p:cNvCxnSpPr>
              <a:cxnSpLocks/>
              <a:endCxn id="126" idx="6"/>
            </p:cNvCxnSpPr>
            <p:nvPr userDrawn="1"/>
          </p:nvCxnSpPr>
          <p:spPr>
            <a:xfrm flipV="1">
              <a:off x="-22050" y="6081913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CFBB702B-F15F-77F0-A00D-C0BF508FFBEF}"/>
                </a:ext>
              </a:extLst>
            </p:cNvPr>
            <p:cNvCxnSpPr>
              <a:cxnSpLocks/>
              <a:endCxn id="127" idx="6"/>
            </p:cNvCxnSpPr>
            <p:nvPr userDrawn="1"/>
          </p:nvCxnSpPr>
          <p:spPr>
            <a:xfrm>
              <a:off x="-22050" y="6652800"/>
              <a:ext cx="1290108" cy="1932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655CF962-76CB-CED3-DE9A-4DC34C7A993E}"/>
                </a:ext>
              </a:extLst>
            </p:cNvPr>
            <p:cNvCxnSpPr>
              <a:cxnSpLocks/>
              <a:stCxn id="127" idx="3"/>
              <a:endCxn id="119" idx="6"/>
            </p:cNvCxnSpPr>
            <p:nvPr userDrawn="1"/>
          </p:nvCxnSpPr>
          <p:spPr>
            <a:xfrm flipV="1">
              <a:off x="1361717" y="6851904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A4319CBF-20DE-E5E8-9BEB-99E55DEF5715}"/>
                </a:ext>
              </a:extLst>
            </p:cNvPr>
            <p:cNvCxnSpPr>
              <a:cxnSpLocks/>
              <a:stCxn id="127" idx="1"/>
              <a:endCxn id="120" idx="5"/>
            </p:cNvCxnSpPr>
            <p:nvPr userDrawn="1"/>
          </p:nvCxnSpPr>
          <p:spPr>
            <a:xfrm flipV="1">
              <a:off x="1361717" y="6212084"/>
              <a:ext cx="485252" cy="5951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3E160182-CD0C-4790-66B1-50295C557D7E}"/>
                </a:ext>
              </a:extLst>
            </p:cNvPr>
            <p:cNvCxnSpPr>
              <a:cxnSpLocks/>
              <a:stCxn id="126" idx="2"/>
              <a:endCxn id="120" idx="6"/>
            </p:cNvCxnSpPr>
            <p:nvPr userDrawn="1"/>
          </p:nvCxnSpPr>
          <p:spPr>
            <a:xfrm>
              <a:off x="916416" y="6081913"/>
              <a:ext cx="922448" cy="889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054F92DF-390E-AC82-F8F2-2CC1F28386CC}"/>
                </a:ext>
              </a:extLst>
            </p:cNvPr>
            <p:cNvCxnSpPr>
              <a:cxnSpLocks/>
              <a:stCxn id="125" idx="3"/>
              <a:endCxn id="120" idx="7"/>
            </p:cNvCxnSpPr>
            <p:nvPr userDrawn="1"/>
          </p:nvCxnSpPr>
          <p:spPr>
            <a:xfrm>
              <a:off x="1065768" y="4988017"/>
              <a:ext cx="796497" cy="1147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9F9E7BE2-4553-7ADB-1E5E-C55283072511}"/>
                </a:ext>
              </a:extLst>
            </p:cNvPr>
            <p:cNvCxnSpPr>
              <a:cxnSpLocks/>
              <a:stCxn id="125" idx="2"/>
              <a:endCxn id="121" idx="6"/>
            </p:cNvCxnSpPr>
            <p:nvPr userDrawn="1"/>
          </p:nvCxnSpPr>
          <p:spPr>
            <a:xfrm>
              <a:off x="1089872" y="4929825"/>
              <a:ext cx="1038013" cy="3550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E05BF9CB-1310-CBE1-C283-2BFF880986D0}"/>
                </a:ext>
              </a:extLst>
            </p:cNvPr>
            <p:cNvCxnSpPr>
              <a:cxnSpLocks/>
              <a:stCxn id="121" idx="2"/>
              <a:endCxn id="124" idx="6"/>
            </p:cNvCxnSpPr>
            <p:nvPr userDrawn="1"/>
          </p:nvCxnSpPr>
          <p:spPr>
            <a:xfrm flipV="1">
              <a:off x="2288693" y="5235639"/>
              <a:ext cx="1432377" cy="842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8DC1CF19-BC8D-D077-1034-7C81DDA916C6}"/>
                </a:ext>
              </a:extLst>
            </p:cNvPr>
            <p:cNvCxnSpPr>
              <a:cxnSpLocks/>
              <a:stCxn id="120" idx="2"/>
              <a:endCxn id="122" idx="6"/>
            </p:cNvCxnSpPr>
            <p:nvPr userDrawn="1"/>
          </p:nvCxnSpPr>
          <p:spPr>
            <a:xfrm flipV="1">
              <a:off x="1946438" y="6005004"/>
              <a:ext cx="2095973" cy="1875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D580CE3B-F661-9D7E-7A28-3F6A3BA6C25D}"/>
                </a:ext>
              </a:extLst>
            </p:cNvPr>
            <p:cNvCxnSpPr>
              <a:cxnSpLocks/>
              <a:stCxn id="119" idx="1"/>
              <a:endCxn id="122" idx="5"/>
            </p:cNvCxnSpPr>
            <p:nvPr userDrawn="1"/>
          </p:nvCxnSpPr>
          <p:spPr>
            <a:xfrm flipV="1">
              <a:off x="3456484" y="6057482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B1B1517F-2D7A-9EC0-E337-1928EEC50AC8}"/>
                </a:ext>
              </a:extLst>
            </p:cNvPr>
            <p:cNvCxnSpPr>
              <a:cxnSpLocks/>
              <a:stCxn id="122" idx="4"/>
            </p:cNvCxnSpPr>
            <p:nvPr userDrawn="1"/>
          </p:nvCxnSpPr>
          <p:spPr>
            <a:xfrm>
              <a:off x="4138982" y="6069961"/>
              <a:ext cx="311362" cy="8148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2CD404AF-26A8-CC02-5E9E-C622FE0CC7BC}"/>
                </a:ext>
              </a:extLst>
            </p:cNvPr>
            <p:cNvCxnSpPr>
              <a:cxnSpLocks/>
              <a:stCxn id="118" idx="5"/>
            </p:cNvCxnSpPr>
            <p:nvPr userDrawn="1"/>
          </p:nvCxnSpPr>
          <p:spPr>
            <a:xfrm flipH="1">
              <a:off x="5105400" y="6628696"/>
              <a:ext cx="241401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49D54E62-BC71-0BE4-1409-E49AEA4E215C}"/>
                </a:ext>
              </a:extLst>
            </p:cNvPr>
            <p:cNvCxnSpPr>
              <a:cxnSpLocks/>
              <a:stCxn id="119" idx="7"/>
              <a:endCxn id="120" idx="3"/>
            </p:cNvCxnSpPr>
            <p:nvPr userDrawn="1"/>
          </p:nvCxnSpPr>
          <p:spPr>
            <a:xfrm flipH="1" flipV="1">
              <a:off x="1923037" y="6227380"/>
              <a:ext cx="1417063" cy="5663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3DE289AD-B692-5483-164E-32F084017226}"/>
                </a:ext>
              </a:extLst>
            </p:cNvPr>
            <p:cNvCxnSpPr>
              <a:cxnSpLocks/>
              <a:stCxn id="117" idx="7"/>
              <a:endCxn id="123" idx="3"/>
            </p:cNvCxnSpPr>
            <p:nvPr userDrawn="1"/>
          </p:nvCxnSpPr>
          <p:spPr>
            <a:xfrm flipH="1" flipV="1">
              <a:off x="5416292" y="5745124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6B619EF6-8B2C-F45A-4E63-9E577DBE0774}"/>
                </a:ext>
              </a:extLst>
            </p:cNvPr>
            <p:cNvCxnSpPr>
              <a:cxnSpLocks/>
              <a:stCxn id="127" idx="7"/>
              <a:endCxn id="126" idx="4"/>
            </p:cNvCxnSpPr>
            <p:nvPr userDrawn="1"/>
          </p:nvCxnSpPr>
          <p:spPr>
            <a:xfrm flipH="1" flipV="1">
              <a:off x="834120" y="6164209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662A0CC7-2353-73ED-4F55-082E3AEC3A8A}"/>
                </a:ext>
              </a:extLst>
            </p:cNvPr>
            <p:cNvSpPr/>
            <p:nvPr userDrawn="1"/>
          </p:nvSpPr>
          <p:spPr>
            <a:xfrm rot="1036530" flipH="1">
              <a:off x="10022988" y="54210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29FDBDEF-6D7B-D434-EF73-3B24F52AEF20}"/>
                </a:ext>
              </a:extLst>
            </p:cNvPr>
            <p:cNvSpPr/>
            <p:nvPr userDrawn="1"/>
          </p:nvSpPr>
          <p:spPr>
            <a:xfrm flipH="1">
              <a:off x="10002262" y="603425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1970161F-2CF7-0407-F360-CD54477FA983}"/>
                </a:ext>
              </a:extLst>
            </p:cNvPr>
            <p:cNvSpPr/>
            <p:nvPr userDrawn="1"/>
          </p:nvSpPr>
          <p:spPr>
            <a:xfrm flipH="1">
              <a:off x="11005911" y="589290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0AF20421-A8BF-99C7-7BAE-57FE82DFE28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689468" y="660917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E9A6F5F0-6EBE-A2A1-D149-909654A9C47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328032" y="673408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7CF6F56D-7AF5-755C-3A58-4BDC2A515D2B}"/>
                </a:ext>
              </a:extLst>
            </p:cNvPr>
            <p:cNvSpPr/>
            <p:nvPr userDrawn="1"/>
          </p:nvSpPr>
          <p:spPr>
            <a:xfrm flipH="1">
              <a:off x="8320722" y="649583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97C16D87-187B-65BA-38D8-9261BA085905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7553468" y="63679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5E95ED22-95DC-1C15-7F13-213EBA40AFB4}"/>
                </a:ext>
              </a:extLst>
            </p:cNvPr>
            <p:cNvSpPr/>
            <p:nvPr userDrawn="1"/>
          </p:nvSpPr>
          <p:spPr>
            <a:xfrm flipH="1">
              <a:off x="7409382" y="58887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C4DC8DFE-162C-827C-3332-D5B24A123EB6}"/>
                </a:ext>
              </a:extLst>
            </p:cNvPr>
            <p:cNvSpPr/>
            <p:nvPr userDrawn="1"/>
          </p:nvSpPr>
          <p:spPr>
            <a:xfrm flipH="1">
              <a:off x="6428137" y="55352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557EE2E4-D934-B07A-08FE-1C98859291A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446454" y="644725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AA7BD5FA-73BE-A9F4-931F-97A541D63921}"/>
                </a:ext>
              </a:extLst>
            </p:cNvPr>
            <p:cNvSpPr/>
            <p:nvPr userDrawn="1"/>
          </p:nvSpPr>
          <p:spPr>
            <a:xfrm flipH="1">
              <a:off x="5322697" y="64882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84E0CD24-025F-65A3-D22B-49E3C1A2E9E3}"/>
                </a:ext>
              </a:extLst>
            </p:cNvPr>
            <p:cNvSpPr/>
            <p:nvPr userDrawn="1"/>
          </p:nvSpPr>
          <p:spPr>
            <a:xfrm flipH="1">
              <a:off x="3315996" y="67696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7DF69D23-F25B-F236-11ED-9D6831A38851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1837787" y="612683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E8CF50B1-D13F-0B2D-9488-4B3B5BBBC72E}"/>
                </a:ext>
              </a:extLst>
            </p:cNvPr>
            <p:cNvSpPr/>
            <p:nvPr userDrawn="1"/>
          </p:nvSpPr>
          <p:spPr>
            <a:xfrm rot="738506" flipH="1">
              <a:off x="2125993" y="522008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B84C1CB2-FC2F-6B4F-B592-896565D49317}"/>
                </a:ext>
              </a:extLst>
            </p:cNvPr>
            <p:cNvSpPr/>
            <p:nvPr userDrawn="1"/>
          </p:nvSpPr>
          <p:spPr>
            <a:xfrm rot="20935587" flipH="1">
              <a:off x="4040879" y="590690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2018C9C0-0FDF-704E-CE36-4C97F91F6D0B}"/>
                </a:ext>
              </a:extLst>
            </p:cNvPr>
            <p:cNvSpPr/>
            <p:nvPr userDrawn="1"/>
          </p:nvSpPr>
          <p:spPr>
            <a:xfrm flipH="1">
              <a:off x="5275804" y="560463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C08F5C5C-9D0F-F219-48DC-AFDC5BDBCC9F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3721070" y="518077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BC04422F-B240-E05D-39FA-3817553258C0}"/>
                </a:ext>
              </a:extLst>
            </p:cNvPr>
            <p:cNvSpPr/>
            <p:nvPr userDrawn="1"/>
          </p:nvSpPr>
          <p:spPr>
            <a:xfrm flipH="1">
              <a:off x="925280" y="484752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D200CB63-1D39-F34B-D757-CD8E782B5C67}"/>
                </a:ext>
              </a:extLst>
            </p:cNvPr>
            <p:cNvSpPr/>
            <p:nvPr userDrawn="1"/>
          </p:nvSpPr>
          <p:spPr>
            <a:xfrm flipH="1">
              <a:off x="751824" y="5999617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2E989C9A-1044-96AE-E89C-8198A50ADA0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268058" y="679115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E73D567A-41DC-9FFE-93C8-32E62D1688CC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52816" y="6195820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D1417172-8359-A503-BD23-05690F171433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456952" y="56495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C113BB56-536A-8F13-65E0-313467FFC25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27767" y="568012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31C96B03-249A-934C-56CD-2E6A7D118B6D}"/>
                </a:ext>
              </a:extLst>
            </p:cNvPr>
            <p:cNvCxnSpPr>
              <a:cxnSpLocks/>
              <a:stCxn id="130" idx="2"/>
              <a:endCxn id="109" idx="7"/>
            </p:cNvCxnSpPr>
            <p:nvPr userDrawn="1"/>
          </p:nvCxnSpPr>
          <p:spPr>
            <a:xfrm>
              <a:off x="9337495" y="5734988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344C0E2F-883B-01FA-19FD-F5FF3106E9BC}"/>
                </a:ext>
              </a:extLst>
            </p:cNvPr>
            <p:cNvCxnSpPr>
              <a:cxnSpLocks/>
              <a:stCxn id="110" idx="4"/>
              <a:endCxn id="111" idx="1"/>
            </p:cNvCxnSpPr>
            <p:nvPr userDrawn="1"/>
          </p:nvCxnSpPr>
          <p:spPr>
            <a:xfrm flipH="1">
              <a:off x="10783127" y="6057496"/>
              <a:ext cx="305080" cy="567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75058D71-507A-70B3-034A-3C348B953278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764435" y="657215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AFBDD382-28D2-34D9-A942-A6B0DFEBFD2C}"/>
                </a:ext>
              </a:extLst>
            </p:cNvPr>
            <p:cNvCxnSpPr>
              <a:cxnSpLocks/>
              <a:stCxn id="133" idx="3"/>
            </p:cNvCxnSpPr>
            <p:nvPr userDrawn="1"/>
          </p:nvCxnSpPr>
          <p:spPr>
            <a:xfrm>
              <a:off x="11858094" y="6665815"/>
              <a:ext cx="16069" cy="208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BFF27A58-9A4F-6E00-71A1-34E15A5DB0DD}"/>
                </a:ext>
              </a:extLst>
            </p:cNvPr>
            <p:cNvCxnSpPr>
              <a:cxnSpLocks/>
              <a:stCxn id="133" idx="2"/>
            </p:cNvCxnSpPr>
            <p:nvPr userDrawn="1"/>
          </p:nvCxnSpPr>
          <p:spPr>
            <a:xfrm>
              <a:off x="11874163" y="6627020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922EEA4C-59A5-552C-E43C-173D6E470905}"/>
                </a:ext>
              </a:extLst>
            </p:cNvPr>
            <p:cNvCxnSpPr>
              <a:cxnSpLocks/>
              <a:stCxn id="133" idx="1"/>
            </p:cNvCxnSpPr>
            <p:nvPr userDrawn="1"/>
          </p:nvCxnSpPr>
          <p:spPr>
            <a:xfrm flipV="1">
              <a:off x="11858094" y="6223496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C4B79AD8-7CDA-A34E-B915-2AA2D4FDF4A5}"/>
                </a:ext>
              </a:extLst>
            </p:cNvPr>
            <p:cNvCxnSpPr>
              <a:cxnSpLocks/>
              <a:endCxn id="110" idx="2"/>
            </p:cNvCxnSpPr>
            <p:nvPr userDrawn="1"/>
          </p:nvCxnSpPr>
          <p:spPr>
            <a:xfrm flipH="1">
              <a:off x="11170503" y="5844859"/>
              <a:ext cx="992111" cy="1303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62A9D0A6-4BD4-524C-1E15-9794F44AB5A7}"/>
                </a:ext>
              </a:extLst>
            </p:cNvPr>
            <p:cNvCxnSpPr>
              <a:cxnSpLocks/>
              <a:endCxn id="117" idx="3"/>
            </p:cNvCxnSpPr>
            <p:nvPr/>
          </p:nvCxnSpPr>
          <p:spPr>
            <a:xfrm flipH="1" flipV="1">
              <a:off x="6540113" y="6540909"/>
              <a:ext cx="329191" cy="2754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C6BED752-835C-9F60-AFB6-7C3226D1AA4D}"/>
                </a:ext>
              </a:extLst>
            </p:cNvPr>
            <p:cNvCxnSpPr>
              <a:cxnSpLocks/>
              <a:stCxn id="121" idx="7"/>
              <a:endCxn id="33" idx="1"/>
            </p:cNvCxnSpPr>
            <p:nvPr/>
          </p:nvCxnSpPr>
          <p:spPr>
            <a:xfrm flipH="1" flipV="1">
              <a:off x="1448480" y="3777502"/>
              <a:ext cx="715360" cy="1455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BA4E498E-E2F0-FB3E-E3E5-DD437F36AC8A}"/>
              </a:ext>
            </a:extLst>
          </p:cNvPr>
          <p:cNvSpPr/>
          <p:nvPr/>
        </p:nvSpPr>
        <p:spPr>
          <a:xfrm>
            <a:off x="2598932" y="1354005"/>
            <a:ext cx="7695044" cy="376126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800"/>
              </a:spcAft>
            </a:pP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Sebagai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upaya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penyempurnaan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penelitian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ini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terdapat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saran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bagi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generasi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mendatang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hendak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melakukan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penelitian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yaitu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menambahkan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beberapa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metode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lebih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signifikan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serta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memodifikasi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beberapa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indikator-indikator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terbaru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sehingga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menghasilkan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sebuah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perubahan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lebih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baik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berguna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bagi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generasi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akan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datang</a:t>
            </a:r>
            <a:r>
              <a:rPr lang="en-ID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141" name="Picture 140">
            <a:extLst>
              <a:ext uri="{FF2B5EF4-FFF2-40B4-BE49-F238E27FC236}">
                <a16:creationId xmlns:a16="http://schemas.microsoft.com/office/drawing/2014/main" id="{2CAD5BED-C6A7-68CF-2798-35EEDA668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93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345D16BE-CC0D-42F0-1108-603C7F082BAA}"/>
              </a:ext>
            </a:extLst>
          </p:cNvPr>
          <p:cNvGrpSpPr/>
          <p:nvPr/>
        </p:nvGrpSpPr>
        <p:grpSpPr>
          <a:xfrm>
            <a:off x="3966034" y="336766"/>
            <a:ext cx="4115498" cy="1044425"/>
            <a:chOff x="7031440" y="637238"/>
            <a:chExt cx="3769403" cy="2431365"/>
          </a:xfrm>
        </p:grpSpPr>
        <p:grpSp>
          <p:nvGrpSpPr>
            <p:cNvPr id="3" name="Group 54">
              <a:extLst>
                <a:ext uri="{FF2B5EF4-FFF2-40B4-BE49-F238E27FC236}">
                  <a16:creationId xmlns:a16="http://schemas.microsoft.com/office/drawing/2014/main" id="{A7D9A0DA-7CF4-F40D-3326-8BC7FBAAC145}"/>
                </a:ext>
              </a:extLst>
            </p:cNvPr>
            <p:cNvGrpSpPr/>
            <p:nvPr/>
          </p:nvGrpSpPr>
          <p:grpSpPr>
            <a:xfrm rot="10800000">
              <a:off x="7031440" y="637238"/>
              <a:ext cx="443484" cy="391162"/>
              <a:chOff x="6754665" y="1956547"/>
              <a:chExt cx="672192" cy="592888"/>
            </a:xfrm>
            <a:solidFill>
              <a:srgbClr val="FAB117"/>
            </a:solidFill>
          </p:grpSpPr>
          <p:sp>
            <p:nvSpPr>
              <p:cNvPr id="11" name="Block Arc 28">
                <a:extLst>
                  <a:ext uri="{FF2B5EF4-FFF2-40B4-BE49-F238E27FC236}">
                    <a16:creationId xmlns:a16="http://schemas.microsoft.com/office/drawing/2014/main" id="{F32B0108-51AC-DB9F-AF3C-B82E9B92E918}"/>
                  </a:ext>
                </a:extLst>
              </p:cNvPr>
              <p:cNvSpPr/>
              <p:nvPr userDrawn="1"/>
            </p:nvSpPr>
            <p:spPr>
              <a:xfrm rot="5400000" flipH="1">
                <a:off x="6987271" y="2109846"/>
                <a:ext cx="592886" cy="286287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Block Arc 28">
                <a:extLst>
                  <a:ext uri="{FF2B5EF4-FFF2-40B4-BE49-F238E27FC236}">
                    <a16:creationId xmlns:a16="http://schemas.microsoft.com/office/drawing/2014/main" id="{50725CF3-EF93-F231-C1C1-86F7D19A61C8}"/>
                  </a:ext>
                </a:extLst>
              </p:cNvPr>
              <p:cNvSpPr/>
              <p:nvPr userDrawn="1"/>
            </p:nvSpPr>
            <p:spPr>
              <a:xfrm rot="5400000" flipH="1">
                <a:off x="6601365" y="2109848"/>
                <a:ext cx="592887" cy="286288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Group 57">
              <a:extLst>
                <a:ext uri="{FF2B5EF4-FFF2-40B4-BE49-F238E27FC236}">
                  <a16:creationId xmlns:a16="http://schemas.microsoft.com/office/drawing/2014/main" id="{60E61489-139D-3588-7336-EBD4E43E0C3A}"/>
                </a:ext>
              </a:extLst>
            </p:cNvPr>
            <p:cNvGrpSpPr/>
            <p:nvPr/>
          </p:nvGrpSpPr>
          <p:grpSpPr>
            <a:xfrm>
              <a:off x="10357363" y="2677439"/>
              <a:ext cx="443480" cy="391164"/>
              <a:chOff x="7144066" y="1956544"/>
              <a:chExt cx="672182" cy="592888"/>
            </a:xfrm>
            <a:solidFill>
              <a:srgbClr val="FAB117"/>
            </a:solidFill>
          </p:grpSpPr>
          <p:sp>
            <p:nvSpPr>
              <p:cNvPr id="9" name="Block Arc 28">
                <a:extLst>
                  <a:ext uri="{FF2B5EF4-FFF2-40B4-BE49-F238E27FC236}">
                    <a16:creationId xmlns:a16="http://schemas.microsoft.com/office/drawing/2014/main" id="{20DD75BE-A430-BD23-DC18-DEF2A3379022}"/>
                  </a:ext>
                </a:extLst>
              </p:cNvPr>
              <p:cNvSpPr/>
              <p:nvPr userDrawn="1"/>
            </p:nvSpPr>
            <p:spPr>
              <a:xfrm rot="5400000" flipH="1">
                <a:off x="7376661" y="2109845"/>
                <a:ext cx="592888" cy="286286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Block Arc 28">
                <a:extLst>
                  <a:ext uri="{FF2B5EF4-FFF2-40B4-BE49-F238E27FC236}">
                    <a16:creationId xmlns:a16="http://schemas.microsoft.com/office/drawing/2014/main" id="{429CBFAD-DB40-4D20-B9CD-80768692B10D}"/>
                  </a:ext>
                </a:extLst>
              </p:cNvPr>
              <p:cNvSpPr/>
              <p:nvPr userDrawn="1"/>
            </p:nvSpPr>
            <p:spPr>
              <a:xfrm rot="5400000" flipH="1">
                <a:off x="6990766" y="2109845"/>
                <a:ext cx="592885" cy="286286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617805A-7C59-604E-5108-F9E02F90E473}"/>
                </a:ext>
              </a:extLst>
            </p:cNvPr>
            <p:cNvSpPr txBox="1"/>
            <p:nvPr/>
          </p:nvSpPr>
          <p:spPr>
            <a:xfrm flipH="1">
              <a:off x="7460270" y="987750"/>
              <a:ext cx="30391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ko-KR" sz="36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grpSp>
          <p:nvGrpSpPr>
            <p:cNvPr id="6" name="Group 59">
              <a:extLst>
                <a:ext uri="{FF2B5EF4-FFF2-40B4-BE49-F238E27FC236}">
                  <a16:creationId xmlns:a16="http://schemas.microsoft.com/office/drawing/2014/main" id="{BCA40572-1344-2171-4260-BB1F24D03354}"/>
                </a:ext>
              </a:extLst>
            </p:cNvPr>
            <p:cNvGrpSpPr/>
            <p:nvPr/>
          </p:nvGrpSpPr>
          <p:grpSpPr>
            <a:xfrm>
              <a:off x="7258462" y="838424"/>
              <a:ext cx="3315986" cy="2052979"/>
              <a:chOff x="539792" y="602203"/>
              <a:chExt cx="2472316" cy="1530650"/>
            </a:xfrm>
          </p:grpSpPr>
          <p:sp>
            <p:nvSpPr>
              <p:cNvPr id="7" name="Freeform 60">
                <a:extLst>
                  <a:ext uri="{FF2B5EF4-FFF2-40B4-BE49-F238E27FC236}">
                    <a16:creationId xmlns:a16="http://schemas.microsoft.com/office/drawing/2014/main" id="{C1D7961E-AB91-801B-7BFB-31F8B6BFC3F0}"/>
                  </a:ext>
                </a:extLst>
              </p:cNvPr>
              <p:cNvSpPr/>
              <p:nvPr/>
            </p:nvSpPr>
            <p:spPr>
              <a:xfrm>
                <a:off x="852108" y="602203"/>
                <a:ext cx="2160000" cy="1224000"/>
              </a:xfrm>
              <a:custGeom>
                <a:avLst/>
                <a:gdLst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19050 h 847725"/>
                  <a:gd name="connsiteX2" fmla="*/ 1847850 w 1847850"/>
                  <a:gd name="connsiteY2" fmla="*/ 847725 h 847725"/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9525 h 847725"/>
                  <a:gd name="connsiteX2" fmla="*/ 1847850 w 1847850"/>
                  <a:gd name="connsiteY2" fmla="*/ 847725 h 847725"/>
                  <a:gd name="connsiteX0" fmla="*/ 0 w 1865022"/>
                  <a:gd name="connsiteY0" fmla="*/ 9525 h 857250"/>
                  <a:gd name="connsiteX1" fmla="*/ 1865022 w 1865022"/>
                  <a:gd name="connsiteY1" fmla="*/ 0 h 857250"/>
                  <a:gd name="connsiteX2" fmla="*/ 1847850 w 1865022"/>
                  <a:gd name="connsiteY2" fmla="*/ 857250 h 857250"/>
                  <a:gd name="connsiteX0" fmla="*/ 0 w 1856436"/>
                  <a:gd name="connsiteY0" fmla="*/ 0 h 847725"/>
                  <a:gd name="connsiteX1" fmla="*/ 1856436 w 1856436"/>
                  <a:gd name="connsiteY1" fmla="*/ 19050 h 847725"/>
                  <a:gd name="connsiteX2" fmla="*/ 1847850 w 1856436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47850 w 1847850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13507 w 1847850"/>
                  <a:gd name="connsiteY2" fmla="*/ 847725 h 847725"/>
                  <a:gd name="connsiteX0" fmla="*/ 0 w 1822093"/>
                  <a:gd name="connsiteY0" fmla="*/ 0 h 847725"/>
                  <a:gd name="connsiteX1" fmla="*/ 1822093 w 1822093"/>
                  <a:gd name="connsiteY1" fmla="*/ 28575 h 847725"/>
                  <a:gd name="connsiteX2" fmla="*/ 1813507 w 1822093"/>
                  <a:gd name="connsiteY2" fmla="*/ 847725 h 847725"/>
                  <a:gd name="connsiteX0" fmla="*/ 0 w 1796336"/>
                  <a:gd name="connsiteY0" fmla="*/ 0 h 828675"/>
                  <a:gd name="connsiteX1" fmla="*/ 1796336 w 1796336"/>
                  <a:gd name="connsiteY1" fmla="*/ 9525 h 828675"/>
                  <a:gd name="connsiteX2" fmla="*/ 1787750 w 1796336"/>
                  <a:gd name="connsiteY2" fmla="*/ 828675 h 828675"/>
                  <a:gd name="connsiteX0" fmla="*/ 0 w 1787750"/>
                  <a:gd name="connsiteY0" fmla="*/ 0 h 828675"/>
                  <a:gd name="connsiteX1" fmla="*/ 1787750 w 1787750"/>
                  <a:gd name="connsiteY1" fmla="*/ 0 h 828675"/>
                  <a:gd name="connsiteX2" fmla="*/ 1787750 w 1787750"/>
                  <a:gd name="connsiteY2" fmla="*/ 828675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87750" h="828675">
                    <a:moveTo>
                      <a:pt x="0" y="0"/>
                    </a:moveTo>
                    <a:lnTo>
                      <a:pt x="1787750" y="0"/>
                    </a:lnTo>
                    <a:lnTo>
                      <a:pt x="1787750" y="828675"/>
                    </a:lnTo>
                  </a:path>
                </a:pathLst>
              </a:cu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8" name="Freeform 61">
                <a:extLst>
                  <a:ext uri="{FF2B5EF4-FFF2-40B4-BE49-F238E27FC236}">
                    <a16:creationId xmlns:a16="http://schemas.microsoft.com/office/drawing/2014/main" id="{5195A5D1-DD2F-EDD5-B80A-14E6A3E77106}"/>
                  </a:ext>
                </a:extLst>
              </p:cNvPr>
              <p:cNvSpPr/>
              <p:nvPr/>
            </p:nvSpPr>
            <p:spPr>
              <a:xfrm rot="10800000">
                <a:off x="539792" y="908853"/>
                <a:ext cx="2160000" cy="1224000"/>
              </a:xfrm>
              <a:custGeom>
                <a:avLst/>
                <a:gdLst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19050 h 847725"/>
                  <a:gd name="connsiteX2" fmla="*/ 1847850 w 1847850"/>
                  <a:gd name="connsiteY2" fmla="*/ 847725 h 847725"/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9525 h 847725"/>
                  <a:gd name="connsiteX2" fmla="*/ 1847850 w 1847850"/>
                  <a:gd name="connsiteY2" fmla="*/ 847725 h 847725"/>
                  <a:gd name="connsiteX0" fmla="*/ 0 w 1865022"/>
                  <a:gd name="connsiteY0" fmla="*/ 9525 h 857250"/>
                  <a:gd name="connsiteX1" fmla="*/ 1865022 w 1865022"/>
                  <a:gd name="connsiteY1" fmla="*/ 0 h 857250"/>
                  <a:gd name="connsiteX2" fmla="*/ 1847850 w 1865022"/>
                  <a:gd name="connsiteY2" fmla="*/ 857250 h 857250"/>
                  <a:gd name="connsiteX0" fmla="*/ 0 w 1856436"/>
                  <a:gd name="connsiteY0" fmla="*/ 0 h 847725"/>
                  <a:gd name="connsiteX1" fmla="*/ 1856436 w 1856436"/>
                  <a:gd name="connsiteY1" fmla="*/ 19050 h 847725"/>
                  <a:gd name="connsiteX2" fmla="*/ 1847850 w 1856436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47850 w 1847850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13507 w 1847850"/>
                  <a:gd name="connsiteY2" fmla="*/ 847725 h 847725"/>
                  <a:gd name="connsiteX0" fmla="*/ 0 w 1822093"/>
                  <a:gd name="connsiteY0" fmla="*/ 0 h 847725"/>
                  <a:gd name="connsiteX1" fmla="*/ 1822093 w 1822093"/>
                  <a:gd name="connsiteY1" fmla="*/ 28575 h 847725"/>
                  <a:gd name="connsiteX2" fmla="*/ 1813507 w 1822093"/>
                  <a:gd name="connsiteY2" fmla="*/ 847725 h 847725"/>
                  <a:gd name="connsiteX0" fmla="*/ 0 w 1796336"/>
                  <a:gd name="connsiteY0" fmla="*/ 0 h 828675"/>
                  <a:gd name="connsiteX1" fmla="*/ 1796336 w 1796336"/>
                  <a:gd name="connsiteY1" fmla="*/ 9525 h 828675"/>
                  <a:gd name="connsiteX2" fmla="*/ 1787750 w 1796336"/>
                  <a:gd name="connsiteY2" fmla="*/ 828675 h 828675"/>
                  <a:gd name="connsiteX0" fmla="*/ 0 w 1787750"/>
                  <a:gd name="connsiteY0" fmla="*/ 0 h 828675"/>
                  <a:gd name="connsiteX1" fmla="*/ 1787750 w 1787750"/>
                  <a:gd name="connsiteY1" fmla="*/ 0 h 828675"/>
                  <a:gd name="connsiteX2" fmla="*/ 1787750 w 1787750"/>
                  <a:gd name="connsiteY2" fmla="*/ 828675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87750" h="828675">
                    <a:moveTo>
                      <a:pt x="0" y="0"/>
                    </a:moveTo>
                    <a:lnTo>
                      <a:pt x="1787750" y="0"/>
                    </a:lnTo>
                    <a:lnTo>
                      <a:pt x="1787750" y="828675"/>
                    </a:lnTo>
                  </a:path>
                </a:pathLst>
              </a:cu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3CA4D2B0-998F-C28F-F933-6CE0ED5FB430}"/>
              </a:ext>
            </a:extLst>
          </p:cNvPr>
          <p:cNvSpPr/>
          <p:nvPr/>
        </p:nvSpPr>
        <p:spPr>
          <a:xfrm>
            <a:off x="4352281" y="649726"/>
            <a:ext cx="3256051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Rumusan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Masalah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800BAA3-4D83-CD52-4BE0-DE336818AE04}"/>
              </a:ext>
            </a:extLst>
          </p:cNvPr>
          <p:cNvGrpSpPr/>
          <p:nvPr/>
        </p:nvGrpSpPr>
        <p:grpSpPr>
          <a:xfrm>
            <a:off x="-59977" y="-40231"/>
            <a:ext cx="12274028" cy="6974431"/>
            <a:chOff x="-59977" y="-40231"/>
            <a:chExt cx="12274028" cy="6974431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1CEC066-FD91-6064-121D-B167DACDAD80}"/>
                </a:ext>
              </a:extLst>
            </p:cNvPr>
            <p:cNvCxnSpPr>
              <a:cxnSpLocks/>
              <a:stCxn id="46" idx="2"/>
              <a:endCxn id="49" idx="6"/>
            </p:cNvCxnSpPr>
            <p:nvPr userDrawn="1"/>
          </p:nvCxnSpPr>
          <p:spPr>
            <a:xfrm rot="16200000" flipH="1">
              <a:off x="555831" y="1352378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E226527-2628-37A4-DCFB-8B236F2E7D53}"/>
                </a:ext>
              </a:extLst>
            </p:cNvPr>
            <p:cNvCxnSpPr>
              <a:cxnSpLocks/>
              <a:stCxn id="51" idx="5"/>
              <a:endCxn id="46" idx="1"/>
            </p:cNvCxnSpPr>
            <p:nvPr userDrawn="1"/>
          </p:nvCxnSpPr>
          <p:spPr>
            <a:xfrm rot="16200000" flipV="1">
              <a:off x="830450" y="1113684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7107BCB-CDAD-BEE4-69CF-6C62191D41EB}"/>
                </a:ext>
              </a:extLst>
            </p:cNvPr>
            <p:cNvCxnSpPr>
              <a:cxnSpLocks/>
              <a:stCxn id="46" idx="0"/>
              <a:endCxn id="50" idx="4"/>
            </p:cNvCxnSpPr>
            <p:nvPr userDrawn="1"/>
          </p:nvCxnSpPr>
          <p:spPr>
            <a:xfrm rot="16200000" flipH="1">
              <a:off x="1185760" y="722450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7F00287-A081-2987-0EF9-FA0612EDDA15}"/>
                </a:ext>
              </a:extLst>
            </p:cNvPr>
            <p:cNvCxnSpPr>
              <a:cxnSpLocks/>
              <a:stCxn id="51" idx="3"/>
              <a:endCxn id="49" idx="0"/>
            </p:cNvCxnSpPr>
            <p:nvPr userDrawn="1"/>
          </p:nvCxnSpPr>
          <p:spPr>
            <a:xfrm rot="16200000" flipH="1" flipV="1">
              <a:off x="1373844" y="1748354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2054A77-D6D6-24FC-8657-FBB04B19B7D6}"/>
                </a:ext>
              </a:extLst>
            </p:cNvPr>
            <p:cNvCxnSpPr>
              <a:cxnSpLocks/>
              <a:stCxn id="46" idx="7"/>
              <a:endCxn id="48" idx="3"/>
            </p:cNvCxnSpPr>
            <p:nvPr userDrawn="1"/>
          </p:nvCxnSpPr>
          <p:spPr>
            <a:xfrm flipV="1">
              <a:off x="844254" y="100257"/>
              <a:ext cx="738257" cy="8769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52E308E-8D47-4FEB-6AE0-0A791E55CAC3}"/>
                </a:ext>
              </a:extLst>
            </p:cNvPr>
            <p:cNvCxnSpPr>
              <a:cxnSpLocks/>
              <a:stCxn id="45" idx="3"/>
            </p:cNvCxnSpPr>
            <p:nvPr userDrawn="1"/>
          </p:nvCxnSpPr>
          <p:spPr>
            <a:xfrm flipH="1">
              <a:off x="-15325" y="2099623"/>
              <a:ext cx="506244" cy="3742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CA7D601-2F27-A7EE-36EB-A59CB4FFCC3C}"/>
                </a:ext>
              </a:extLst>
            </p:cNvPr>
            <p:cNvCxnSpPr>
              <a:cxnSpLocks/>
              <a:stCxn id="51" idx="6"/>
              <a:endCxn id="50" idx="2"/>
            </p:cNvCxnSpPr>
            <p:nvPr userDrawn="1"/>
          </p:nvCxnSpPr>
          <p:spPr>
            <a:xfrm rot="16200000">
              <a:off x="1315253" y="151303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C475FE7-769E-FCA1-283D-B58547D5FE47}"/>
                </a:ext>
              </a:extLst>
            </p:cNvPr>
            <p:cNvCxnSpPr>
              <a:cxnSpLocks/>
              <a:stCxn id="45" idx="0"/>
              <a:endCxn id="49" idx="4"/>
            </p:cNvCxnSpPr>
            <p:nvPr userDrawn="1"/>
          </p:nvCxnSpPr>
          <p:spPr>
            <a:xfrm rot="16200000">
              <a:off x="780634" y="1816989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F0AE0CD-4793-DABB-8904-6EEE6A2BB612}"/>
                </a:ext>
              </a:extLst>
            </p:cNvPr>
            <p:cNvCxnSpPr>
              <a:cxnSpLocks/>
              <a:stCxn id="50" idx="6"/>
              <a:endCxn id="48" idx="2"/>
            </p:cNvCxnSpPr>
            <p:nvPr userDrawn="1"/>
          </p:nvCxnSpPr>
          <p:spPr>
            <a:xfrm flipH="1" flipV="1">
              <a:off x="1640703" y="124361"/>
              <a:ext cx="20390" cy="9636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FDB6019-5540-BC3E-4141-ABF2CF15DFFA}"/>
                </a:ext>
              </a:extLst>
            </p:cNvPr>
            <p:cNvCxnSpPr>
              <a:cxnSpLocks/>
              <a:stCxn id="47" idx="7"/>
              <a:endCxn id="48" idx="4"/>
            </p:cNvCxnSpPr>
            <p:nvPr userDrawn="1"/>
          </p:nvCxnSpPr>
          <p:spPr>
            <a:xfrm flipV="1">
              <a:off x="981472" y="42065"/>
              <a:ext cx="576935" cy="15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823594B-5DAF-1627-6A56-06BB5D13C859}"/>
                </a:ext>
              </a:extLst>
            </p:cNvPr>
            <p:cNvCxnSpPr>
              <a:cxnSpLocks/>
              <a:stCxn id="49" idx="2"/>
              <a:endCxn id="42" idx="6"/>
            </p:cNvCxnSpPr>
            <p:nvPr userDrawn="1"/>
          </p:nvCxnSpPr>
          <p:spPr>
            <a:xfrm rot="16200000" flipH="1">
              <a:off x="873513" y="226237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9660D74F-C21F-F834-DCA7-D10EB788DDE5}"/>
                </a:ext>
              </a:extLst>
            </p:cNvPr>
            <p:cNvCxnSpPr>
              <a:cxnSpLocks/>
              <a:stCxn id="45" idx="1"/>
              <a:endCxn id="42" idx="5"/>
            </p:cNvCxnSpPr>
            <p:nvPr userDrawn="1"/>
          </p:nvCxnSpPr>
          <p:spPr>
            <a:xfrm rot="16200000" flipH="1">
              <a:off x="615671" y="209125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F5D3001-224D-8720-8DD4-91F827D224C4}"/>
                </a:ext>
              </a:extLst>
            </p:cNvPr>
            <p:cNvCxnSpPr>
              <a:cxnSpLocks/>
              <a:stCxn id="44" idx="7"/>
              <a:endCxn id="42" idx="3"/>
            </p:cNvCxnSpPr>
            <p:nvPr userDrawn="1"/>
          </p:nvCxnSpPr>
          <p:spPr>
            <a:xfrm rot="16200000">
              <a:off x="636477" y="2789935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76B8182-0BA9-15DD-A565-E43267262A7B}"/>
                </a:ext>
              </a:extLst>
            </p:cNvPr>
            <p:cNvCxnSpPr>
              <a:cxnSpLocks/>
              <a:stCxn id="43" idx="6"/>
              <a:endCxn id="42" idx="2"/>
            </p:cNvCxnSpPr>
            <p:nvPr userDrawn="1"/>
          </p:nvCxnSpPr>
          <p:spPr>
            <a:xfrm rot="16200000" flipV="1">
              <a:off x="902302" y="3149028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F2C7458-8001-C929-B3F8-F5C1882EB11B}"/>
                </a:ext>
              </a:extLst>
            </p:cNvPr>
            <p:cNvCxnSpPr>
              <a:cxnSpLocks/>
              <a:stCxn id="54" idx="7"/>
              <a:endCxn id="43" idx="3"/>
            </p:cNvCxnSpPr>
            <p:nvPr userDrawn="1"/>
          </p:nvCxnSpPr>
          <p:spPr>
            <a:xfrm flipV="1">
              <a:off x="697273" y="3777502"/>
              <a:ext cx="634823" cy="6262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603ED9C-1CD6-66B5-279F-33934BFEFF1D}"/>
                </a:ext>
              </a:extLst>
            </p:cNvPr>
            <p:cNvCxnSpPr>
              <a:cxnSpLocks/>
              <a:stCxn id="54" idx="6"/>
              <a:endCxn id="44" idx="2"/>
            </p:cNvCxnSpPr>
            <p:nvPr userDrawn="1"/>
          </p:nvCxnSpPr>
          <p:spPr>
            <a:xfrm flipH="1" flipV="1">
              <a:off x="606198" y="3430299"/>
              <a:ext cx="52280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67BFDDC-15F0-88A2-9D84-1C0982C1B0FD}"/>
                </a:ext>
              </a:extLst>
            </p:cNvPr>
            <p:cNvCxnSpPr>
              <a:cxnSpLocks/>
              <a:stCxn id="54" idx="5"/>
            </p:cNvCxnSpPr>
            <p:nvPr userDrawn="1"/>
          </p:nvCxnSpPr>
          <p:spPr>
            <a:xfrm rot="16200000" flipV="1">
              <a:off x="-7707" y="3776326"/>
              <a:ext cx="610001" cy="644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9541A837-DCE3-6350-5CE2-082D965A6E71}"/>
                </a:ext>
              </a:extLst>
            </p:cNvPr>
            <p:cNvCxnSpPr>
              <a:cxnSpLocks/>
              <a:stCxn id="44" idx="4"/>
            </p:cNvCxnSpPr>
            <p:nvPr userDrawn="1"/>
          </p:nvCxnSpPr>
          <p:spPr>
            <a:xfrm flipH="1">
              <a:off x="-25097" y="3375435"/>
              <a:ext cx="576431" cy="387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2E29146-44E5-0FA1-70CB-B01E2B56B91A}"/>
                </a:ext>
              </a:extLst>
            </p:cNvPr>
            <p:cNvCxnSpPr>
              <a:cxnSpLocks/>
              <a:stCxn id="44" idx="5"/>
            </p:cNvCxnSpPr>
            <p:nvPr userDrawn="1"/>
          </p:nvCxnSpPr>
          <p:spPr>
            <a:xfrm flipH="1" flipV="1">
              <a:off x="7160" y="2559642"/>
              <a:ext cx="560243" cy="7769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B2B07AB7-C2BA-2562-7189-844FA0E1718D}"/>
                </a:ext>
              </a:extLst>
            </p:cNvPr>
            <p:cNvCxnSpPr>
              <a:cxnSpLocks/>
              <a:stCxn id="45" idx="5"/>
            </p:cNvCxnSpPr>
            <p:nvPr userDrawn="1"/>
          </p:nvCxnSpPr>
          <p:spPr>
            <a:xfrm flipH="1" flipV="1">
              <a:off x="-25097" y="1663708"/>
              <a:ext cx="516016" cy="3195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8C75372-1038-9D3E-CF41-EE475DA7C243}"/>
                </a:ext>
              </a:extLst>
            </p:cNvPr>
            <p:cNvCxnSpPr>
              <a:cxnSpLocks/>
              <a:stCxn id="44" idx="6"/>
              <a:endCxn id="45" idx="2"/>
            </p:cNvCxnSpPr>
            <p:nvPr userDrawn="1"/>
          </p:nvCxnSpPr>
          <p:spPr>
            <a:xfrm rot="16200000" flipV="1">
              <a:off x="-20767" y="2693606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936A318-3A91-1B27-168C-CF0F682293F5}"/>
                </a:ext>
              </a:extLst>
            </p:cNvPr>
            <p:cNvCxnSpPr>
              <a:cxnSpLocks/>
              <a:stCxn id="45" idx="6"/>
              <a:endCxn id="46" idx="3"/>
            </p:cNvCxnSpPr>
            <p:nvPr userDrawn="1"/>
          </p:nvCxnSpPr>
          <p:spPr>
            <a:xfrm rot="16200000">
              <a:off x="205729" y="1443262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C9F9199-2712-6063-A877-AEE66C5F99DA}"/>
                </a:ext>
              </a:extLst>
            </p:cNvPr>
            <p:cNvCxnSpPr>
              <a:cxnSpLocks/>
              <a:stCxn id="47" idx="2"/>
              <a:endCxn id="46" idx="6"/>
            </p:cNvCxnSpPr>
            <p:nvPr userDrawn="1"/>
          </p:nvCxnSpPr>
          <p:spPr>
            <a:xfrm rot="16200000" flipH="1" flipV="1">
              <a:off x="534040" y="543188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6917BF4E-F625-8004-8514-1B87E8C74F6D}"/>
                </a:ext>
              </a:extLst>
            </p:cNvPr>
            <p:cNvCxnSpPr>
              <a:cxnSpLocks/>
              <a:stCxn id="59" idx="0"/>
              <a:endCxn id="46" idx="5"/>
            </p:cNvCxnSpPr>
            <p:nvPr userDrawn="1"/>
          </p:nvCxnSpPr>
          <p:spPr>
            <a:xfrm>
              <a:off x="-9087" y="91571"/>
              <a:ext cx="730689" cy="8856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68B9438-1DD8-76D4-260F-46063162F427}"/>
                </a:ext>
              </a:extLst>
            </p:cNvPr>
            <p:cNvCxnSpPr>
              <a:cxnSpLocks/>
              <a:endCxn id="46" idx="4"/>
            </p:cNvCxnSpPr>
            <p:nvPr userDrawn="1"/>
          </p:nvCxnSpPr>
          <p:spPr>
            <a:xfrm flipV="1">
              <a:off x="-15325" y="1038553"/>
              <a:ext cx="711525" cy="1926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F1FE216-AFED-900F-934C-BF7821239BEF}"/>
                </a:ext>
              </a:extLst>
            </p:cNvPr>
            <p:cNvCxnSpPr>
              <a:cxnSpLocks/>
              <a:stCxn id="59" idx="2"/>
              <a:endCxn id="47" idx="4"/>
            </p:cNvCxnSpPr>
            <p:nvPr userDrawn="1"/>
          </p:nvCxnSpPr>
          <p:spPr>
            <a:xfrm>
              <a:off x="-8578" y="36819"/>
              <a:ext cx="896391" cy="2026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663FABD-2BBA-364C-CCA8-142BEA2E37CE}"/>
                </a:ext>
              </a:extLst>
            </p:cNvPr>
            <p:cNvCxnSpPr>
              <a:cxnSpLocks/>
              <a:endCxn id="47" idx="6"/>
            </p:cNvCxnSpPr>
            <p:nvPr/>
          </p:nvCxnSpPr>
          <p:spPr>
            <a:xfrm>
              <a:off x="894990" y="2"/>
              <a:ext cx="47687" cy="1845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62B0DE82-A757-6167-3958-E59F62B3C0F7}"/>
                </a:ext>
              </a:extLst>
            </p:cNvPr>
            <p:cNvSpPr/>
            <p:nvPr userDrawn="1"/>
          </p:nvSpPr>
          <p:spPr>
            <a:xfrm rot="16200000" flipV="1">
              <a:off x="1157780" y="263336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145CB762-486E-8211-46D0-C0FF26D89E27}"/>
                </a:ext>
              </a:extLst>
            </p:cNvPr>
            <p:cNvSpPr/>
            <p:nvPr userDrawn="1"/>
          </p:nvSpPr>
          <p:spPr>
            <a:xfrm rot="16200000" flipV="1">
              <a:off x="1307992" y="363701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91D97904-0828-417A-E787-15801563A82F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551334" y="3320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435D759B-0282-C656-419D-D192FE07C8CB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466815" y="195913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4BC022A-EC98-6EE6-A949-9B932ACDDD2E}"/>
                </a:ext>
              </a:extLst>
            </p:cNvPr>
            <p:cNvSpPr/>
            <p:nvPr userDrawn="1"/>
          </p:nvSpPr>
          <p:spPr>
            <a:xfrm rot="16200000" flipV="1">
              <a:off x="696200" y="95182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38F8D0AB-52DE-F8B7-6496-7105BF706B08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887813" y="184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76F001A-DE51-B153-77D4-1589ABA4EBE9}"/>
                </a:ext>
              </a:extLst>
            </p:cNvPr>
            <p:cNvSpPr/>
            <p:nvPr userDrawn="1"/>
          </p:nvSpPr>
          <p:spPr>
            <a:xfrm rot="16200000" flipV="1">
              <a:off x="1558407" y="-4023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BF32F402-44FD-6DAE-0B0D-492E4247DC97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005076" y="188391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37805384-B1B6-90B9-45FB-1142AAB2C540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606229" y="10880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FB544C88-25CF-2E10-66DD-D18929BE478F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575636" y="185887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61098AE9-C9AC-2043-B863-BF370AD24743}"/>
                </a:ext>
              </a:extLst>
            </p:cNvPr>
            <p:cNvCxnSpPr>
              <a:cxnSpLocks/>
              <a:stCxn id="51" idx="2"/>
              <a:endCxn id="42" idx="7"/>
            </p:cNvCxnSpPr>
            <p:nvPr userDrawn="1"/>
          </p:nvCxnSpPr>
          <p:spPr>
            <a:xfrm rot="16200000" flipH="1" flipV="1">
              <a:off x="1123083" y="2151350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FEB44E2D-8440-9F69-E01A-CB72636D125E}"/>
                </a:ext>
              </a:extLst>
            </p:cNvPr>
            <p:cNvCxnSpPr>
              <a:cxnSpLocks/>
              <a:stCxn id="43" idx="4"/>
              <a:endCxn id="44" idx="1"/>
            </p:cNvCxnSpPr>
            <p:nvPr userDrawn="1"/>
          </p:nvCxnSpPr>
          <p:spPr>
            <a:xfrm rot="16200000" flipV="1">
              <a:off x="823953" y="323527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C31CE79-CA33-A038-D958-5B292665F7ED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03614" y="43876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E48B7FB8-A353-6A7D-F30E-A7546D42FA2E}"/>
                </a:ext>
              </a:extLst>
            </p:cNvPr>
            <p:cNvCxnSpPr>
              <a:cxnSpLocks/>
              <a:stCxn id="54" idx="3"/>
            </p:cNvCxnSpPr>
            <p:nvPr userDrawn="1"/>
          </p:nvCxnSpPr>
          <p:spPr>
            <a:xfrm rot="16200000" flipH="1" flipV="1">
              <a:off x="139599" y="4326383"/>
              <a:ext cx="325161" cy="635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F10D5331-0809-3D77-D9AC-4A6E4308C575}"/>
                </a:ext>
              </a:extLst>
            </p:cNvPr>
            <p:cNvCxnSpPr>
              <a:cxnSpLocks/>
              <a:stCxn id="54" idx="2"/>
            </p:cNvCxnSpPr>
            <p:nvPr userDrawn="1"/>
          </p:nvCxnSpPr>
          <p:spPr>
            <a:xfrm flipH="1">
              <a:off x="-25097" y="4497375"/>
              <a:ext cx="683575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1C45E23F-6B5A-9BF3-FCF1-CEAB7436F9FC}"/>
                </a:ext>
              </a:extLst>
            </p:cNvPr>
            <p:cNvCxnSpPr>
              <a:cxnSpLocks/>
              <a:stCxn id="54" idx="1"/>
              <a:endCxn id="135" idx="7"/>
            </p:cNvCxnSpPr>
            <p:nvPr userDrawn="1"/>
          </p:nvCxnSpPr>
          <p:spPr>
            <a:xfrm>
              <a:off x="697273" y="4481306"/>
              <a:ext cx="252111" cy="3903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4593108A-9730-8DED-D085-324C777F88FE}"/>
                </a:ext>
              </a:extLst>
            </p:cNvPr>
            <p:cNvCxnSpPr>
              <a:cxnSpLocks/>
              <a:stCxn id="135" idx="0"/>
              <a:endCxn id="43" idx="2"/>
            </p:cNvCxnSpPr>
            <p:nvPr userDrawn="1"/>
          </p:nvCxnSpPr>
          <p:spPr>
            <a:xfrm flipV="1">
              <a:off x="1007576" y="3801606"/>
              <a:ext cx="382712" cy="10459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Chord 58">
              <a:extLst>
                <a:ext uri="{FF2B5EF4-FFF2-40B4-BE49-F238E27FC236}">
                  <a16:creationId xmlns:a16="http://schemas.microsoft.com/office/drawing/2014/main" id="{0EDD1B76-53CA-BF0A-DEDA-CBC6A4485591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-59977" y="-18013"/>
              <a:ext cx="109728" cy="109728"/>
            </a:xfrm>
            <a:prstGeom prst="chord">
              <a:avLst>
                <a:gd name="adj1" fmla="val 10550803"/>
                <a:gd name="adj2" fmla="val 18531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238B450D-70B0-886C-EBF1-92A1E96E5CF3}"/>
                </a:ext>
              </a:extLst>
            </p:cNvPr>
            <p:cNvCxnSpPr>
              <a:cxnSpLocks/>
              <a:stCxn id="120" idx="7"/>
              <a:endCxn id="118" idx="2"/>
            </p:cNvCxnSpPr>
            <p:nvPr userDrawn="1"/>
          </p:nvCxnSpPr>
          <p:spPr>
            <a:xfrm flipH="1" flipV="1">
              <a:off x="10183867" y="5527791"/>
              <a:ext cx="846148" cy="3892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ACE44FDE-61B9-16B6-9EB8-E4D951726220}"/>
                </a:ext>
              </a:extLst>
            </p:cNvPr>
            <p:cNvCxnSpPr>
              <a:cxnSpLocks/>
              <a:stCxn id="118" idx="5"/>
              <a:endCxn id="140" idx="1"/>
            </p:cNvCxnSpPr>
            <p:nvPr userDrawn="1"/>
          </p:nvCxnSpPr>
          <p:spPr>
            <a:xfrm flipH="1">
              <a:off x="9321426" y="5541638"/>
              <a:ext cx="711010" cy="1545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B0020D2F-981E-2329-7712-7C2A3752ED16}"/>
                </a:ext>
              </a:extLst>
            </p:cNvPr>
            <p:cNvCxnSpPr>
              <a:cxnSpLocks/>
              <a:stCxn id="123" idx="2"/>
              <a:endCxn id="138" idx="6"/>
            </p:cNvCxnSpPr>
            <p:nvPr userDrawn="1"/>
          </p:nvCxnSpPr>
          <p:spPr>
            <a:xfrm flipV="1">
              <a:off x="8494178" y="6278116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F45D17CC-ED82-30FE-F7B1-B88769811536}"/>
                </a:ext>
              </a:extLst>
            </p:cNvPr>
            <p:cNvCxnSpPr>
              <a:cxnSpLocks/>
              <a:stCxn id="140" idx="5"/>
              <a:endCxn id="123" idx="1"/>
            </p:cNvCxnSpPr>
            <p:nvPr userDrawn="1"/>
          </p:nvCxnSpPr>
          <p:spPr>
            <a:xfrm flipH="1">
              <a:off x="8468776" y="5773783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A22BF4B4-07F0-11AA-498A-44D31067FAB1}"/>
                </a:ext>
              </a:extLst>
            </p:cNvPr>
            <p:cNvCxnSpPr>
              <a:cxnSpLocks/>
              <a:stCxn id="123" idx="0"/>
              <a:endCxn id="139" idx="4"/>
            </p:cNvCxnSpPr>
            <p:nvPr userDrawn="1"/>
          </p:nvCxnSpPr>
          <p:spPr>
            <a:xfrm flipV="1">
              <a:off x="8407450" y="5759259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D9AF5953-7E71-7C97-4DCF-81763E05494C}"/>
                </a:ext>
              </a:extLst>
            </p:cNvPr>
            <p:cNvCxnSpPr>
              <a:cxnSpLocks/>
              <a:stCxn id="140" idx="3"/>
              <a:endCxn id="138" idx="0"/>
            </p:cNvCxnSpPr>
            <p:nvPr userDrawn="1"/>
          </p:nvCxnSpPr>
          <p:spPr>
            <a:xfrm>
              <a:off x="9321426" y="5773783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0EB8A722-A6BF-C276-CCB6-6A668661F861}"/>
                </a:ext>
              </a:extLst>
            </p:cNvPr>
            <p:cNvCxnSpPr>
              <a:cxnSpLocks/>
              <a:stCxn id="123" idx="7"/>
              <a:endCxn id="125" idx="3"/>
            </p:cNvCxnSpPr>
            <p:nvPr userDrawn="1"/>
          </p:nvCxnSpPr>
          <p:spPr>
            <a:xfrm flipH="1" flipV="1">
              <a:off x="7549870" y="6029283"/>
              <a:ext cx="796254" cy="4919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70F2FF56-C932-50D2-1F1E-319F1EADBACF}"/>
                </a:ext>
              </a:extLst>
            </p:cNvPr>
            <p:cNvCxnSpPr>
              <a:cxnSpLocks/>
              <a:stCxn id="140" idx="6"/>
              <a:endCxn id="139" idx="2"/>
            </p:cNvCxnSpPr>
            <p:nvPr userDrawn="1"/>
          </p:nvCxnSpPr>
          <p:spPr>
            <a:xfrm flipH="1" flipV="1">
              <a:off x="8566680" y="5704395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578D99C0-39FE-A06A-A4C7-65E577346EA5}"/>
                </a:ext>
              </a:extLst>
            </p:cNvPr>
            <p:cNvCxnSpPr>
              <a:cxnSpLocks/>
              <a:stCxn id="122" idx="0"/>
              <a:endCxn id="138" idx="4"/>
            </p:cNvCxnSpPr>
            <p:nvPr userDrawn="1"/>
          </p:nvCxnSpPr>
          <p:spPr>
            <a:xfrm flipH="1" flipV="1">
              <a:off x="9335112" y="6360412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AD6EBD93-99A8-7EAB-40C0-629FE008470F}"/>
                </a:ext>
              </a:extLst>
            </p:cNvPr>
            <p:cNvCxnSpPr>
              <a:cxnSpLocks/>
              <a:stCxn id="139" idx="6"/>
              <a:endCxn id="125" idx="2"/>
            </p:cNvCxnSpPr>
            <p:nvPr userDrawn="1"/>
          </p:nvCxnSpPr>
          <p:spPr>
            <a:xfrm flipH="1">
              <a:off x="7573974" y="5704395"/>
              <a:ext cx="882978" cy="2666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BFC0275C-5FE1-FD77-E7B1-70E8107EB6DD}"/>
                </a:ext>
              </a:extLst>
            </p:cNvPr>
            <p:cNvCxnSpPr>
              <a:cxnSpLocks/>
              <a:stCxn id="124" idx="7"/>
              <a:endCxn id="125" idx="4"/>
            </p:cNvCxnSpPr>
            <p:nvPr userDrawn="1"/>
          </p:nvCxnSpPr>
          <p:spPr>
            <a:xfrm flipH="1" flipV="1">
              <a:off x="7491678" y="6053387"/>
              <a:ext cx="77859" cy="3306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0147E01B-602C-6137-4DA8-4A29F8DA2A15}"/>
                </a:ext>
              </a:extLst>
            </p:cNvPr>
            <p:cNvCxnSpPr>
              <a:cxnSpLocks/>
              <a:stCxn id="127" idx="1"/>
              <a:endCxn id="125" idx="5"/>
            </p:cNvCxnSpPr>
            <p:nvPr userDrawn="1"/>
          </p:nvCxnSpPr>
          <p:spPr>
            <a:xfrm flipV="1">
              <a:off x="6540113" y="6029283"/>
              <a:ext cx="893373" cy="4340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D6E3AB58-9948-A7F8-6999-C12F5DEAC066}"/>
                </a:ext>
              </a:extLst>
            </p:cNvPr>
            <p:cNvCxnSpPr>
              <a:cxnSpLocks/>
              <a:stCxn id="127" idx="0"/>
              <a:endCxn id="126" idx="4"/>
            </p:cNvCxnSpPr>
            <p:nvPr userDrawn="1"/>
          </p:nvCxnSpPr>
          <p:spPr>
            <a:xfrm flipV="1">
              <a:off x="6501318" y="5699848"/>
              <a:ext cx="9115" cy="7474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CDD462B6-3CF7-F780-A31C-752E5FE52C56}"/>
                </a:ext>
              </a:extLst>
            </p:cNvPr>
            <p:cNvCxnSpPr>
              <a:cxnSpLocks/>
              <a:stCxn id="126" idx="2"/>
              <a:endCxn id="125" idx="6"/>
            </p:cNvCxnSpPr>
            <p:nvPr userDrawn="1"/>
          </p:nvCxnSpPr>
          <p:spPr>
            <a:xfrm>
              <a:off x="6592729" y="5617552"/>
              <a:ext cx="816653" cy="353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3A6C96C3-AE24-9A13-C2CC-8DBFE31BE895}"/>
                </a:ext>
              </a:extLst>
            </p:cNvPr>
            <p:cNvCxnSpPr>
              <a:cxnSpLocks/>
              <a:stCxn id="126" idx="6"/>
              <a:endCxn id="133" idx="2"/>
            </p:cNvCxnSpPr>
            <p:nvPr userDrawn="1"/>
          </p:nvCxnSpPr>
          <p:spPr>
            <a:xfrm flipH="1">
              <a:off x="5440396" y="5617552"/>
              <a:ext cx="987741" cy="6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EF26E161-38C2-B78E-3EC0-9CBA048AE00D}"/>
                </a:ext>
              </a:extLst>
            </p:cNvPr>
            <p:cNvCxnSpPr>
              <a:cxnSpLocks/>
              <a:stCxn id="133" idx="7"/>
              <a:endCxn id="134" idx="3"/>
            </p:cNvCxnSpPr>
            <p:nvPr userDrawn="1"/>
          </p:nvCxnSpPr>
          <p:spPr>
            <a:xfrm flipH="1" flipV="1">
              <a:off x="3814729" y="5274434"/>
              <a:ext cx="1485179" cy="3543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E95C84C4-E737-9A0E-D913-10A514CFC15A}"/>
                </a:ext>
              </a:extLst>
            </p:cNvPr>
            <p:cNvCxnSpPr>
              <a:cxnSpLocks/>
              <a:stCxn id="119" idx="0"/>
              <a:endCxn id="118" idx="3"/>
            </p:cNvCxnSpPr>
            <p:nvPr userDrawn="1"/>
          </p:nvCxnSpPr>
          <p:spPr>
            <a:xfrm flipH="1" flipV="1">
              <a:off x="10088990" y="5576200"/>
              <a:ext cx="54580" cy="4580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048FFDC7-D052-3BD5-15D5-437FED918211}"/>
                </a:ext>
              </a:extLst>
            </p:cNvPr>
            <p:cNvCxnSpPr>
              <a:cxnSpLocks/>
              <a:stCxn id="138" idx="2"/>
              <a:endCxn id="119" idx="6"/>
            </p:cNvCxnSpPr>
            <p:nvPr userDrawn="1"/>
          </p:nvCxnSpPr>
          <p:spPr>
            <a:xfrm flipV="1">
              <a:off x="9417408" y="612098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4D1CB0B0-48AC-DC18-F2E9-A0893E69CBBB}"/>
                </a:ext>
              </a:extLst>
            </p:cNvPr>
            <p:cNvCxnSpPr>
              <a:cxnSpLocks/>
              <a:stCxn id="122" idx="1"/>
              <a:endCxn id="119" idx="5"/>
            </p:cNvCxnSpPr>
            <p:nvPr userDrawn="1"/>
          </p:nvCxnSpPr>
          <p:spPr>
            <a:xfrm flipV="1">
              <a:off x="9468520" y="618230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1A0E90AB-0C43-F620-0E56-DB20A6FB8CB1}"/>
                </a:ext>
              </a:extLst>
            </p:cNvPr>
            <p:cNvCxnSpPr>
              <a:cxnSpLocks/>
              <a:stCxn id="121" idx="7"/>
              <a:endCxn id="119" idx="3"/>
            </p:cNvCxnSpPr>
            <p:nvPr userDrawn="1"/>
          </p:nvCxnSpPr>
          <p:spPr>
            <a:xfrm flipH="1" flipV="1">
              <a:off x="10150316" y="6182306"/>
              <a:ext cx="555221" cy="4429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CC1953B2-AEA0-2AE8-4660-916D827643A7}"/>
                </a:ext>
              </a:extLst>
            </p:cNvPr>
            <p:cNvCxnSpPr>
              <a:cxnSpLocks/>
              <a:stCxn id="120" idx="6"/>
              <a:endCxn id="119" idx="2"/>
            </p:cNvCxnSpPr>
            <p:nvPr userDrawn="1"/>
          </p:nvCxnSpPr>
          <p:spPr>
            <a:xfrm flipH="1">
              <a:off x="10175718" y="5975200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58B94164-57CD-5D6A-A841-0B01D899C8A6}"/>
                </a:ext>
              </a:extLst>
            </p:cNvPr>
            <p:cNvCxnSpPr>
              <a:cxnSpLocks/>
              <a:stCxn id="143" idx="7"/>
              <a:endCxn id="120" idx="3"/>
            </p:cNvCxnSpPr>
            <p:nvPr userDrawn="1"/>
          </p:nvCxnSpPr>
          <p:spPr>
            <a:xfrm flipH="1" flipV="1">
              <a:off x="11146399" y="6033392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5A2FCD32-CBBF-741B-8984-884CA9B39CDF}"/>
                </a:ext>
              </a:extLst>
            </p:cNvPr>
            <p:cNvCxnSpPr>
              <a:cxnSpLocks/>
              <a:stCxn id="143" idx="6"/>
              <a:endCxn id="121" idx="2"/>
            </p:cNvCxnSpPr>
            <p:nvPr userDrawn="1"/>
          </p:nvCxnSpPr>
          <p:spPr>
            <a:xfrm flipH="1">
              <a:off x="10799196" y="6627020"/>
              <a:ext cx="965239" cy="37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101897F0-9D57-3B9C-85AE-2FBB71334F40}"/>
                </a:ext>
              </a:extLst>
            </p:cNvPr>
            <p:cNvCxnSpPr>
              <a:cxnSpLocks/>
              <a:stCxn id="143" idx="5"/>
            </p:cNvCxnSpPr>
            <p:nvPr userDrawn="1"/>
          </p:nvCxnSpPr>
          <p:spPr>
            <a:xfrm flipH="1">
              <a:off x="11620500" y="6665815"/>
              <a:ext cx="160004" cy="1505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BC78D880-0C7B-D32B-DCC1-DE7240BB828D}"/>
                </a:ext>
              </a:extLst>
            </p:cNvPr>
            <p:cNvCxnSpPr>
              <a:cxnSpLocks/>
              <a:stCxn id="121" idx="4"/>
            </p:cNvCxnSpPr>
            <p:nvPr/>
          </p:nvCxnSpPr>
          <p:spPr>
            <a:xfrm>
              <a:off x="10744332" y="6718904"/>
              <a:ext cx="0" cy="1200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C34D64F4-C4C5-3820-06B4-F32E5CC9F895}"/>
                </a:ext>
              </a:extLst>
            </p:cNvPr>
            <p:cNvCxnSpPr>
              <a:cxnSpLocks/>
              <a:stCxn id="121" idx="6"/>
              <a:endCxn id="122" idx="2"/>
            </p:cNvCxnSpPr>
            <p:nvPr userDrawn="1"/>
          </p:nvCxnSpPr>
          <p:spPr>
            <a:xfrm flipH="1">
              <a:off x="9492624" y="6664040"/>
              <a:ext cx="1196844" cy="1523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240C9637-2739-6608-F3B8-B0C219E7A7B6}"/>
                </a:ext>
              </a:extLst>
            </p:cNvPr>
            <p:cNvCxnSpPr>
              <a:cxnSpLocks/>
              <a:stCxn id="122" idx="6"/>
              <a:endCxn id="123" idx="3"/>
            </p:cNvCxnSpPr>
            <p:nvPr userDrawn="1"/>
          </p:nvCxnSpPr>
          <p:spPr>
            <a:xfrm flipH="1" flipV="1">
              <a:off x="8468776" y="6643886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97733445-6871-9AC0-3EDD-4D2DABBE185A}"/>
                </a:ext>
              </a:extLst>
            </p:cNvPr>
            <p:cNvCxnSpPr>
              <a:cxnSpLocks/>
              <a:stCxn id="124" idx="2"/>
              <a:endCxn id="123" idx="6"/>
            </p:cNvCxnSpPr>
            <p:nvPr userDrawn="1"/>
          </p:nvCxnSpPr>
          <p:spPr>
            <a:xfrm>
              <a:off x="7663196" y="6422811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A30D0A4C-C56F-7BC6-E78D-CA125767E91A}"/>
                </a:ext>
              </a:extLst>
            </p:cNvPr>
            <p:cNvCxnSpPr>
              <a:cxnSpLocks/>
              <a:endCxn id="123" idx="5"/>
            </p:cNvCxnSpPr>
            <p:nvPr userDrawn="1"/>
          </p:nvCxnSpPr>
          <p:spPr>
            <a:xfrm flipV="1">
              <a:off x="8000541" y="6643886"/>
              <a:ext cx="345583" cy="2409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4F59DE95-DD15-3F88-C8EA-B29BFED5761F}"/>
                </a:ext>
              </a:extLst>
            </p:cNvPr>
            <p:cNvCxnSpPr>
              <a:cxnSpLocks/>
              <a:endCxn id="123" idx="4"/>
            </p:cNvCxnSpPr>
            <p:nvPr userDrawn="1"/>
          </p:nvCxnSpPr>
          <p:spPr>
            <a:xfrm flipH="1" flipV="1">
              <a:off x="8407450" y="6669288"/>
              <a:ext cx="86728" cy="2052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D324699B-669A-827A-F66F-999CE1D4C9E8}"/>
                </a:ext>
              </a:extLst>
            </p:cNvPr>
            <p:cNvCxnSpPr>
              <a:cxnSpLocks/>
              <a:endCxn id="124" idx="4"/>
            </p:cNvCxnSpPr>
            <p:nvPr userDrawn="1"/>
          </p:nvCxnSpPr>
          <p:spPr>
            <a:xfrm flipV="1">
              <a:off x="7491148" y="6477675"/>
              <a:ext cx="117184" cy="366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79DA8E9D-253C-2E73-F987-6E1A06933254}"/>
                </a:ext>
              </a:extLst>
            </p:cNvPr>
            <p:cNvCxnSpPr>
              <a:cxnSpLocks/>
              <a:stCxn id="127" idx="2"/>
              <a:endCxn id="124" idx="6"/>
            </p:cNvCxnSpPr>
            <p:nvPr userDrawn="1"/>
          </p:nvCxnSpPr>
          <p:spPr>
            <a:xfrm flipV="1">
              <a:off x="6556182" y="6422811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9AD582BF-54DB-7CFB-4181-DE6AE29F9755}"/>
                </a:ext>
              </a:extLst>
            </p:cNvPr>
            <p:cNvCxnSpPr>
              <a:cxnSpLocks/>
              <a:stCxn id="127" idx="4"/>
            </p:cNvCxnSpPr>
            <p:nvPr userDrawn="1"/>
          </p:nvCxnSpPr>
          <p:spPr>
            <a:xfrm>
              <a:off x="6501318" y="6556978"/>
              <a:ext cx="0" cy="2593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BD756D19-D487-A6FC-9DB2-3E59212B40FF}"/>
                </a:ext>
              </a:extLst>
            </p:cNvPr>
            <p:cNvCxnSpPr>
              <a:cxnSpLocks/>
              <a:stCxn id="128" idx="3"/>
            </p:cNvCxnSpPr>
            <p:nvPr userDrawn="1"/>
          </p:nvCxnSpPr>
          <p:spPr>
            <a:xfrm>
              <a:off x="5463185" y="6628696"/>
              <a:ext cx="221877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F711788A-C4ED-CF13-8F72-860094851745}"/>
                </a:ext>
              </a:extLst>
            </p:cNvPr>
            <p:cNvCxnSpPr>
              <a:cxnSpLocks/>
              <a:stCxn id="128" idx="2"/>
              <a:endCxn id="127" idx="6"/>
            </p:cNvCxnSpPr>
            <p:nvPr userDrawn="1"/>
          </p:nvCxnSpPr>
          <p:spPr>
            <a:xfrm flipV="1">
              <a:off x="5487289" y="6502114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6F32A8E2-97B9-3289-CC65-F2B143FB17EA}"/>
                </a:ext>
              </a:extLst>
            </p:cNvPr>
            <p:cNvCxnSpPr>
              <a:cxnSpLocks/>
              <a:stCxn id="133" idx="4"/>
              <a:endCxn id="128" idx="0"/>
            </p:cNvCxnSpPr>
            <p:nvPr userDrawn="1"/>
          </p:nvCxnSpPr>
          <p:spPr>
            <a:xfrm>
              <a:off x="5358100" y="5769228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B896FA5F-82D5-4BA5-20C9-13E4D88057DA}"/>
                </a:ext>
              </a:extLst>
            </p:cNvPr>
            <p:cNvCxnSpPr>
              <a:cxnSpLocks/>
              <a:stCxn id="132" idx="3"/>
              <a:endCxn id="128" idx="7"/>
            </p:cNvCxnSpPr>
            <p:nvPr userDrawn="1"/>
          </p:nvCxnSpPr>
          <p:spPr>
            <a:xfrm>
              <a:off x="4191460" y="6035129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0466B558-5185-AFC3-F455-6AB66474881A}"/>
                </a:ext>
              </a:extLst>
            </p:cNvPr>
            <p:cNvCxnSpPr>
              <a:cxnSpLocks/>
              <a:stCxn id="132" idx="2"/>
              <a:endCxn id="133" idx="6"/>
            </p:cNvCxnSpPr>
            <p:nvPr userDrawn="1"/>
          </p:nvCxnSpPr>
          <p:spPr>
            <a:xfrm flipV="1">
              <a:off x="4203939" y="5686932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345651AA-4106-7D81-5C82-7EBA6FCF4446}"/>
                </a:ext>
              </a:extLst>
            </p:cNvPr>
            <p:cNvCxnSpPr>
              <a:cxnSpLocks/>
              <a:stCxn id="132" idx="7"/>
              <a:endCxn id="134" idx="4"/>
            </p:cNvCxnSpPr>
            <p:nvPr userDrawn="1"/>
          </p:nvCxnSpPr>
          <p:spPr>
            <a:xfrm flipH="1" flipV="1">
              <a:off x="3775934" y="5290503"/>
              <a:ext cx="278956" cy="6527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3FA03038-B7C8-5952-18D1-AAF2415B8763}"/>
                </a:ext>
              </a:extLst>
            </p:cNvPr>
            <p:cNvCxnSpPr>
              <a:cxnSpLocks/>
              <a:stCxn id="130" idx="1"/>
              <a:endCxn id="134" idx="5"/>
            </p:cNvCxnSpPr>
            <p:nvPr userDrawn="1"/>
          </p:nvCxnSpPr>
          <p:spPr>
            <a:xfrm flipV="1">
              <a:off x="1938333" y="5274434"/>
              <a:ext cx="1798806" cy="8768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2409083E-5E96-31D6-A97E-5F22EDB4DCAF}"/>
                </a:ext>
              </a:extLst>
            </p:cNvPr>
            <p:cNvCxnSpPr>
              <a:cxnSpLocks/>
              <a:stCxn id="130" idx="0"/>
              <a:endCxn id="131" idx="4"/>
            </p:cNvCxnSpPr>
            <p:nvPr userDrawn="1"/>
          </p:nvCxnSpPr>
          <p:spPr>
            <a:xfrm flipV="1">
              <a:off x="1903467" y="5382784"/>
              <a:ext cx="287279" cy="7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D96EE6A3-D942-EC5A-F22D-FDC370C9DF77}"/>
                </a:ext>
              </a:extLst>
            </p:cNvPr>
            <p:cNvCxnSpPr>
              <a:cxnSpLocks/>
              <a:stCxn id="136" idx="0"/>
              <a:endCxn id="135" idx="4"/>
            </p:cNvCxnSpPr>
            <p:nvPr userDrawn="1"/>
          </p:nvCxnSpPr>
          <p:spPr>
            <a:xfrm flipV="1">
              <a:off x="834120" y="5012121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66E6009-F04F-70E0-050D-79657182291C}"/>
                </a:ext>
              </a:extLst>
            </p:cNvPr>
            <p:cNvCxnSpPr>
              <a:cxnSpLocks/>
              <a:endCxn id="135" idx="5"/>
            </p:cNvCxnSpPr>
            <p:nvPr userDrawn="1"/>
          </p:nvCxnSpPr>
          <p:spPr>
            <a:xfrm flipV="1">
              <a:off x="-7510" y="4988017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9B522C2-6082-793F-D2EE-122EB200B6C5}"/>
                </a:ext>
              </a:extLst>
            </p:cNvPr>
            <p:cNvCxnSpPr>
              <a:cxnSpLocks/>
              <a:endCxn id="136" idx="6"/>
            </p:cNvCxnSpPr>
            <p:nvPr userDrawn="1"/>
          </p:nvCxnSpPr>
          <p:spPr>
            <a:xfrm flipV="1">
              <a:off x="-22050" y="6081913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AABCD1EC-210F-8B2E-62DE-E18E91072F30}"/>
                </a:ext>
              </a:extLst>
            </p:cNvPr>
            <p:cNvCxnSpPr>
              <a:cxnSpLocks/>
              <a:endCxn id="137" idx="6"/>
            </p:cNvCxnSpPr>
            <p:nvPr userDrawn="1"/>
          </p:nvCxnSpPr>
          <p:spPr>
            <a:xfrm>
              <a:off x="-22050" y="6652800"/>
              <a:ext cx="1290108" cy="1932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DF3D6F0D-5627-0327-F501-FCB553476B2A}"/>
                </a:ext>
              </a:extLst>
            </p:cNvPr>
            <p:cNvCxnSpPr>
              <a:cxnSpLocks/>
              <a:stCxn id="137" idx="3"/>
              <a:endCxn id="129" idx="6"/>
            </p:cNvCxnSpPr>
            <p:nvPr userDrawn="1"/>
          </p:nvCxnSpPr>
          <p:spPr>
            <a:xfrm flipV="1">
              <a:off x="1361717" y="6851904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A15DAAE-2D58-5DD8-0B04-D3850C623732}"/>
                </a:ext>
              </a:extLst>
            </p:cNvPr>
            <p:cNvCxnSpPr>
              <a:cxnSpLocks/>
              <a:stCxn id="137" idx="1"/>
              <a:endCxn id="130" idx="5"/>
            </p:cNvCxnSpPr>
            <p:nvPr userDrawn="1"/>
          </p:nvCxnSpPr>
          <p:spPr>
            <a:xfrm flipV="1">
              <a:off x="1361717" y="6212084"/>
              <a:ext cx="485252" cy="5951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4B785815-28AE-6E69-920D-D9A5C3F793C8}"/>
                </a:ext>
              </a:extLst>
            </p:cNvPr>
            <p:cNvCxnSpPr>
              <a:cxnSpLocks/>
              <a:stCxn id="136" idx="2"/>
              <a:endCxn id="130" idx="6"/>
            </p:cNvCxnSpPr>
            <p:nvPr userDrawn="1"/>
          </p:nvCxnSpPr>
          <p:spPr>
            <a:xfrm>
              <a:off x="916416" y="6081913"/>
              <a:ext cx="922448" cy="889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6F574E29-02F5-DCD2-60AF-77BE0B27F828}"/>
                </a:ext>
              </a:extLst>
            </p:cNvPr>
            <p:cNvCxnSpPr>
              <a:cxnSpLocks/>
              <a:stCxn id="135" idx="3"/>
              <a:endCxn id="130" idx="7"/>
            </p:cNvCxnSpPr>
            <p:nvPr userDrawn="1"/>
          </p:nvCxnSpPr>
          <p:spPr>
            <a:xfrm>
              <a:off x="1065768" y="4988017"/>
              <a:ext cx="796497" cy="1147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3A510ED-DAC0-2436-D055-D0E05A83FD62}"/>
                </a:ext>
              </a:extLst>
            </p:cNvPr>
            <p:cNvCxnSpPr>
              <a:cxnSpLocks/>
              <a:stCxn id="135" idx="2"/>
              <a:endCxn id="131" idx="6"/>
            </p:cNvCxnSpPr>
            <p:nvPr userDrawn="1"/>
          </p:nvCxnSpPr>
          <p:spPr>
            <a:xfrm>
              <a:off x="1089872" y="4929825"/>
              <a:ext cx="1038013" cy="3550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891813C6-01F2-CF07-2744-E2D148656F62}"/>
                </a:ext>
              </a:extLst>
            </p:cNvPr>
            <p:cNvCxnSpPr>
              <a:cxnSpLocks/>
              <a:stCxn id="131" idx="2"/>
              <a:endCxn id="134" idx="6"/>
            </p:cNvCxnSpPr>
            <p:nvPr userDrawn="1"/>
          </p:nvCxnSpPr>
          <p:spPr>
            <a:xfrm flipV="1">
              <a:off x="2288693" y="5235639"/>
              <a:ext cx="1432377" cy="842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9B708DA3-683B-9D06-9D47-694BE0E34106}"/>
                </a:ext>
              </a:extLst>
            </p:cNvPr>
            <p:cNvCxnSpPr>
              <a:cxnSpLocks/>
              <a:stCxn id="130" idx="2"/>
              <a:endCxn id="132" idx="6"/>
            </p:cNvCxnSpPr>
            <p:nvPr userDrawn="1"/>
          </p:nvCxnSpPr>
          <p:spPr>
            <a:xfrm flipV="1">
              <a:off x="1946438" y="6005004"/>
              <a:ext cx="2095973" cy="1875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93B69175-C63C-8C7E-F447-C4816C5657EA}"/>
                </a:ext>
              </a:extLst>
            </p:cNvPr>
            <p:cNvCxnSpPr>
              <a:cxnSpLocks/>
              <a:stCxn id="129" idx="1"/>
              <a:endCxn id="132" idx="5"/>
            </p:cNvCxnSpPr>
            <p:nvPr userDrawn="1"/>
          </p:nvCxnSpPr>
          <p:spPr>
            <a:xfrm flipV="1">
              <a:off x="3456484" y="6057482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3F4DB2E0-5125-4B3B-E2D5-CC7336468031}"/>
                </a:ext>
              </a:extLst>
            </p:cNvPr>
            <p:cNvCxnSpPr>
              <a:cxnSpLocks/>
              <a:stCxn id="132" idx="4"/>
            </p:cNvCxnSpPr>
            <p:nvPr userDrawn="1"/>
          </p:nvCxnSpPr>
          <p:spPr>
            <a:xfrm>
              <a:off x="4138982" y="6069961"/>
              <a:ext cx="311362" cy="8148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D6BCA129-BA34-0FFC-5FED-5D74EEBAABFB}"/>
                </a:ext>
              </a:extLst>
            </p:cNvPr>
            <p:cNvCxnSpPr>
              <a:cxnSpLocks/>
              <a:stCxn id="128" idx="5"/>
            </p:cNvCxnSpPr>
            <p:nvPr userDrawn="1"/>
          </p:nvCxnSpPr>
          <p:spPr>
            <a:xfrm flipH="1">
              <a:off x="5105400" y="6628696"/>
              <a:ext cx="241401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F7D3E6E3-0CA5-5121-8F39-DDDBF4C90905}"/>
                </a:ext>
              </a:extLst>
            </p:cNvPr>
            <p:cNvCxnSpPr>
              <a:cxnSpLocks/>
              <a:stCxn id="129" idx="7"/>
              <a:endCxn id="130" idx="3"/>
            </p:cNvCxnSpPr>
            <p:nvPr userDrawn="1"/>
          </p:nvCxnSpPr>
          <p:spPr>
            <a:xfrm flipH="1" flipV="1">
              <a:off x="1923037" y="6227380"/>
              <a:ext cx="1417063" cy="5663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B0BEE808-CA75-216B-371E-7D0BFD14A8E3}"/>
                </a:ext>
              </a:extLst>
            </p:cNvPr>
            <p:cNvCxnSpPr>
              <a:cxnSpLocks/>
              <a:stCxn id="127" idx="7"/>
              <a:endCxn id="133" idx="3"/>
            </p:cNvCxnSpPr>
            <p:nvPr userDrawn="1"/>
          </p:nvCxnSpPr>
          <p:spPr>
            <a:xfrm flipH="1" flipV="1">
              <a:off x="5416292" y="5745124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D3AFF527-1A78-E865-3368-09C453460A07}"/>
                </a:ext>
              </a:extLst>
            </p:cNvPr>
            <p:cNvCxnSpPr>
              <a:cxnSpLocks/>
              <a:stCxn id="137" idx="7"/>
              <a:endCxn id="136" idx="4"/>
            </p:cNvCxnSpPr>
            <p:nvPr userDrawn="1"/>
          </p:nvCxnSpPr>
          <p:spPr>
            <a:xfrm flipH="1" flipV="1">
              <a:off x="834120" y="6164209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4CE48BEE-92B4-BAF8-6B8E-B30C5F7ECA5F}"/>
                </a:ext>
              </a:extLst>
            </p:cNvPr>
            <p:cNvSpPr/>
            <p:nvPr userDrawn="1"/>
          </p:nvSpPr>
          <p:spPr>
            <a:xfrm rot="1036530" flipH="1">
              <a:off x="10022988" y="54210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6F890091-6406-E192-9893-7D9AE5F505FD}"/>
                </a:ext>
              </a:extLst>
            </p:cNvPr>
            <p:cNvSpPr/>
            <p:nvPr userDrawn="1"/>
          </p:nvSpPr>
          <p:spPr>
            <a:xfrm flipH="1">
              <a:off x="10002262" y="603425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58FE250F-0FCE-CA76-0DEC-08B82FA2ED60}"/>
                </a:ext>
              </a:extLst>
            </p:cNvPr>
            <p:cNvSpPr/>
            <p:nvPr userDrawn="1"/>
          </p:nvSpPr>
          <p:spPr>
            <a:xfrm flipH="1">
              <a:off x="11005911" y="589290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5688F43B-CE46-08A3-888B-BFBD8B96CE9C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689468" y="660917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2F946DA0-1A2E-1A18-A430-3F759E93197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328032" y="673408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734F55D0-00E1-9B1B-ED80-8468045CFE94}"/>
                </a:ext>
              </a:extLst>
            </p:cNvPr>
            <p:cNvSpPr/>
            <p:nvPr userDrawn="1"/>
          </p:nvSpPr>
          <p:spPr>
            <a:xfrm flipH="1">
              <a:off x="8320722" y="649583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1EEAEDDB-4229-7C21-D148-8CA02746F8C3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7553468" y="63679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7B91E7DD-FB31-9098-FE27-0DCA1ED78D9E}"/>
                </a:ext>
              </a:extLst>
            </p:cNvPr>
            <p:cNvSpPr/>
            <p:nvPr userDrawn="1"/>
          </p:nvSpPr>
          <p:spPr>
            <a:xfrm flipH="1">
              <a:off x="7409382" y="58887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FAA213A2-8E4B-86CB-9C83-49AEA0C1C18B}"/>
                </a:ext>
              </a:extLst>
            </p:cNvPr>
            <p:cNvSpPr/>
            <p:nvPr userDrawn="1"/>
          </p:nvSpPr>
          <p:spPr>
            <a:xfrm flipH="1">
              <a:off x="6428137" y="55352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3A10223F-4557-BA97-9B62-CEA9117D772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446454" y="644725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E5EAEC8B-7920-AAC1-E920-9E2D9DDD1580}"/>
                </a:ext>
              </a:extLst>
            </p:cNvPr>
            <p:cNvSpPr/>
            <p:nvPr userDrawn="1"/>
          </p:nvSpPr>
          <p:spPr>
            <a:xfrm flipH="1">
              <a:off x="5322697" y="64882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F4ED203A-14BE-44E9-317F-F6EBCAFE92FF}"/>
                </a:ext>
              </a:extLst>
            </p:cNvPr>
            <p:cNvSpPr/>
            <p:nvPr userDrawn="1"/>
          </p:nvSpPr>
          <p:spPr>
            <a:xfrm flipH="1">
              <a:off x="3315996" y="67696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E7ED6AE6-9404-994A-8560-CD0D93CE092D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1837787" y="612683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B3B7DF44-BAA2-E9E9-8AF4-629BD17FF076}"/>
                </a:ext>
              </a:extLst>
            </p:cNvPr>
            <p:cNvSpPr/>
            <p:nvPr userDrawn="1"/>
          </p:nvSpPr>
          <p:spPr>
            <a:xfrm rot="738506" flipH="1">
              <a:off x="2125993" y="522008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7716A50C-5BA6-F678-78A6-EB1C7C21C33C}"/>
                </a:ext>
              </a:extLst>
            </p:cNvPr>
            <p:cNvSpPr/>
            <p:nvPr userDrawn="1"/>
          </p:nvSpPr>
          <p:spPr>
            <a:xfrm rot="20935587" flipH="1">
              <a:off x="4040879" y="590690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6B3D79EC-0BB4-2ACD-BA1F-3FB2887F82FC}"/>
                </a:ext>
              </a:extLst>
            </p:cNvPr>
            <p:cNvSpPr/>
            <p:nvPr userDrawn="1"/>
          </p:nvSpPr>
          <p:spPr>
            <a:xfrm flipH="1">
              <a:off x="5275804" y="560463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F62F8083-070C-6093-36FF-8E727EB84285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3721070" y="518077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1F241859-3679-FE86-07A4-B68E65D4A2DC}"/>
                </a:ext>
              </a:extLst>
            </p:cNvPr>
            <p:cNvSpPr/>
            <p:nvPr userDrawn="1"/>
          </p:nvSpPr>
          <p:spPr>
            <a:xfrm flipH="1">
              <a:off x="925280" y="484752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AA26C06A-266C-54D7-C34A-200DAA5B0199}"/>
                </a:ext>
              </a:extLst>
            </p:cNvPr>
            <p:cNvSpPr/>
            <p:nvPr userDrawn="1"/>
          </p:nvSpPr>
          <p:spPr>
            <a:xfrm flipH="1">
              <a:off x="751824" y="5999617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1C18975F-ED8C-DAAA-9046-FEEF2C9569D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268058" y="679115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9EED4BD4-419A-2883-1677-BE59C1A534DC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52816" y="6195820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CE919ECE-275A-5BB8-97D0-33434A8A4595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456952" y="56495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D4553C2A-5C96-24ED-8E5F-2B24EAD1721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27767" y="568012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7EA84FCE-05C9-5E25-14AB-CF9F134EEE84}"/>
                </a:ext>
              </a:extLst>
            </p:cNvPr>
            <p:cNvCxnSpPr>
              <a:cxnSpLocks/>
              <a:stCxn id="140" idx="2"/>
              <a:endCxn id="119" idx="7"/>
            </p:cNvCxnSpPr>
            <p:nvPr userDrawn="1"/>
          </p:nvCxnSpPr>
          <p:spPr>
            <a:xfrm>
              <a:off x="9337495" y="5734988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E8BF011D-F618-0599-E965-17B67FA6975D}"/>
                </a:ext>
              </a:extLst>
            </p:cNvPr>
            <p:cNvCxnSpPr>
              <a:cxnSpLocks/>
              <a:stCxn id="120" idx="4"/>
              <a:endCxn id="121" idx="1"/>
            </p:cNvCxnSpPr>
            <p:nvPr userDrawn="1"/>
          </p:nvCxnSpPr>
          <p:spPr>
            <a:xfrm flipH="1">
              <a:off x="10783127" y="6057496"/>
              <a:ext cx="305080" cy="567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AA0BCF20-318B-86A3-B9D3-67893288737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764435" y="657215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2BF9A6D3-3B7A-3B00-BA32-DA82576FEA5E}"/>
                </a:ext>
              </a:extLst>
            </p:cNvPr>
            <p:cNvCxnSpPr>
              <a:cxnSpLocks/>
              <a:stCxn id="143" idx="3"/>
            </p:cNvCxnSpPr>
            <p:nvPr userDrawn="1"/>
          </p:nvCxnSpPr>
          <p:spPr>
            <a:xfrm>
              <a:off x="11858094" y="6665815"/>
              <a:ext cx="16069" cy="208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8C3AC241-26B5-66B0-96EC-ACA4D3667880}"/>
                </a:ext>
              </a:extLst>
            </p:cNvPr>
            <p:cNvCxnSpPr>
              <a:cxnSpLocks/>
              <a:stCxn id="143" idx="2"/>
            </p:cNvCxnSpPr>
            <p:nvPr userDrawn="1"/>
          </p:nvCxnSpPr>
          <p:spPr>
            <a:xfrm>
              <a:off x="11874163" y="6627020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AD92F99E-E33B-B7E6-2BDB-23FC99C153F9}"/>
                </a:ext>
              </a:extLst>
            </p:cNvPr>
            <p:cNvCxnSpPr>
              <a:cxnSpLocks/>
              <a:stCxn id="143" idx="1"/>
            </p:cNvCxnSpPr>
            <p:nvPr userDrawn="1"/>
          </p:nvCxnSpPr>
          <p:spPr>
            <a:xfrm flipV="1">
              <a:off x="11858094" y="6223496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E723A9A4-0322-32A5-9610-4E7A39F3FAEB}"/>
                </a:ext>
              </a:extLst>
            </p:cNvPr>
            <p:cNvCxnSpPr>
              <a:cxnSpLocks/>
              <a:endCxn id="120" idx="2"/>
            </p:cNvCxnSpPr>
            <p:nvPr userDrawn="1"/>
          </p:nvCxnSpPr>
          <p:spPr>
            <a:xfrm flipH="1">
              <a:off x="11170503" y="5844859"/>
              <a:ext cx="992111" cy="1303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E773DECC-BDE7-189E-DFB6-0B09F10F0AC5}"/>
                </a:ext>
              </a:extLst>
            </p:cNvPr>
            <p:cNvCxnSpPr>
              <a:cxnSpLocks/>
              <a:endCxn id="127" idx="3"/>
            </p:cNvCxnSpPr>
            <p:nvPr/>
          </p:nvCxnSpPr>
          <p:spPr>
            <a:xfrm flipH="1" flipV="1">
              <a:off x="6540113" y="6540909"/>
              <a:ext cx="329191" cy="2754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D097B8BA-A07F-8BE7-4AB6-D677DBEAD861}"/>
                </a:ext>
              </a:extLst>
            </p:cNvPr>
            <p:cNvCxnSpPr>
              <a:cxnSpLocks/>
              <a:stCxn id="131" idx="7"/>
              <a:endCxn id="43" idx="1"/>
            </p:cNvCxnSpPr>
            <p:nvPr/>
          </p:nvCxnSpPr>
          <p:spPr>
            <a:xfrm flipH="1" flipV="1">
              <a:off x="1448480" y="3777502"/>
              <a:ext cx="715360" cy="1455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7E07C891-3477-6A93-2DA2-C0661F717588}"/>
              </a:ext>
            </a:extLst>
          </p:cNvPr>
          <p:cNvSpPr/>
          <p:nvPr/>
        </p:nvSpPr>
        <p:spPr>
          <a:xfrm>
            <a:off x="2036469" y="2184835"/>
            <a:ext cx="9372603" cy="1626969"/>
          </a:xfrm>
          <a:prstGeom prst="roundRect">
            <a:avLst>
              <a:gd name="adj" fmla="val 14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Bagaimana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pengaruh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kepuasan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mahasiswa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kualitas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layanan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perpustakaan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online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menggunakan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metode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(structural equation modelling)</a:t>
            </a:r>
            <a:endParaRPr lang="en-US" sz="2000" dirty="0"/>
          </a:p>
        </p:txBody>
      </p: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EA0E2B54-8D9D-0435-22FE-4E9430D8491D}"/>
              </a:ext>
            </a:extLst>
          </p:cNvPr>
          <p:cNvGrpSpPr/>
          <p:nvPr/>
        </p:nvGrpSpPr>
        <p:grpSpPr>
          <a:xfrm>
            <a:off x="92423" y="112169"/>
            <a:ext cx="12274028" cy="6974431"/>
            <a:chOff x="-59977" y="-40231"/>
            <a:chExt cx="12274028" cy="6974431"/>
          </a:xfrm>
        </p:grpSpPr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F6D942AD-1352-CE87-DCEB-21473A3FD86F}"/>
                </a:ext>
              </a:extLst>
            </p:cNvPr>
            <p:cNvCxnSpPr>
              <a:cxnSpLocks/>
              <a:stCxn id="183" idx="2"/>
              <a:endCxn id="186" idx="6"/>
            </p:cNvCxnSpPr>
            <p:nvPr userDrawn="1"/>
          </p:nvCxnSpPr>
          <p:spPr>
            <a:xfrm rot="16200000" flipH="1">
              <a:off x="555831" y="1352378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9678E9CE-E520-471F-56FE-35FF9789609E}"/>
                </a:ext>
              </a:extLst>
            </p:cNvPr>
            <p:cNvCxnSpPr>
              <a:cxnSpLocks/>
              <a:stCxn id="188" idx="5"/>
              <a:endCxn id="183" idx="1"/>
            </p:cNvCxnSpPr>
            <p:nvPr userDrawn="1"/>
          </p:nvCxnSpPr>
          <p:spPr>
            <a:xfrm rot="16200000" flipV="1">
              <a:off x="830450" y="1113684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10778AE5-0A38-5199-E789-9AFF349837BF}"/>
                </a:ext>
              </a:extLst>
            </p:cNvPr>
            <p:cNvCxnSpPr>
              <a:cxnSpLocks/>
              <a:stCxn id="183" idx="0"/>
              <a:endCxn id="187" idx="4"/>
            </p:cNvCxnSpPr>
            <p:nvPr userDrawn="1"/>
          </p:nvCxnSpPr>
          <p:spPr>
            <a:xfrm rot="16200000" flipH="1">
              <a:off x="1185760" y="722450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B965BD19-3911-043B-1A48-673770656240}"/>
                </a:ext>
              </a:extLst>
            </p:cNvPr>
            <p:cNvCxnSpPr>
              <a:cxnSpLocks/>
              <a:stCxn id="188" idx="3"/>
              <a:endCxn id="186" idx="0"/>
            </p:cNvCxnSpPr>
            <p:nvPr userDrawn="1"/>
          </p:nvCxnSpPr>
          <p:spPr>
            <a:xfrm rot="16200000" flipH="1" flipV="1">
              <a:off x="1373844" y="1748354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2FDB093E-B599-1A8A-6F47-B1AE1C5AC381}"/>
                </a:ext>
              </a:extLst>
            </p:cNvPr>
            <p:cNvCxnSpPr>
              <a:cxnSpLocks/>
              <a:stCxn id="183" idx="7"/>
              <a:endCxn id="185" idx="3"/>
            </p:cNvCxnSpPr>
            <p:nvPr userDrawn="1"/>
          </p:nvCxnSpPr>
          <p:spPr>
            <a:xfrm flipV="1">
              <a:off x="844254" y="100257"/>
              <a:ext cx="738257" cy="8769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76C366E5-1A5B-1E94-3576-841371C51DE2}"/>
                </a:ext>
              </a:extLst>
            </p:cNvPr>
            <p:cNvCxnSpPr>
              <a:cxnSpLocks/>
              <a:stCxn id="182" idx="3"/>
            </p:cNvCxnSpPr>
            <p:nvPr userDrawn="1"/>
          </p:nvCxnSpPr>
          <p:spPr>
            <a:xfrm flipH="1">
              <a:off x="-15325" y="2099623"/>
              <a:ext cx="506244" cy="3742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BD29C2CD-738B-B910-FD2F-508C53B83DE0}"/>
                </a:ext>
              </a:extLst>
            </p:cNvPr>
            <p:cNvCxnSpPr>
              <a:cxnSpLocks/>
              <a:stCxn id="188" idx="6"/>
              <a:endCxn id="187" idx="2"/>
            </p:cNvCxnSpPr>
            <p:nvPr userDrawn="1"/>
          </p:nvCxnSpPr>
          <p:spPr>
            <a:xfrm rot="16200000">
              <a:off x="1315253" y="151303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B7985E60-AAF3-8796-A42D-6CFC6E3756B3}"/>
                </a:ext>
              </a:extLst>
            </p:cNvPr>
            <p:cNvCxnSpPr>
              <a:cxnSpLocks/>
              <a:stCxn id="182" idx="0"/>
              <a:endCxn id="186" idx="4"/>
            </p:cNvCxnSpPr>
            <p:nvPr userDrawn="1"/>
          </p:nvCxnSpPr>
          <p:spPr>
            <a:xfrm rot="16200000">
              <a:off x="780634" y="1816989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B961A42B-9FBC-03BD-1971-2C5A5355FF4B}"/>
                </a:ext>
              </a:extLst>
            </p:cNvPr>
            <p:cNvCxnSpPr>
              <a:cxnSpLocks/>
              <a:stCxn id="187" idx="6"/>
              <a:endCxn id="185" idx="2"/>
            </p:cNvCxnSpPr>
            <p:nvPr userDrawn="1"/>
          </p:nvCxnSpPr>
          <p:spPr>
            <a:xfrm flipH="1" flipV="1">
              <a:off x="1640703" y="124361"/>
              <a:ext cx="20390" cy="9636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18ACF387-965A-C5D7-8F3C-8B096561D538}"/>
                </a:ext>
              </a:extLst>
            </p:cNvPr>
            <p:cNvCxnSpPr>
              <a:cxnSpLocks/>
              <a:stCxn id="184" idx="7"/>
              <a:endCxn id="185" idx="4"/>
            </p:cNvCxnSpPr>
            <p:nvPr userDrawn="1"/>
          </p:nvCxnSpPr>
          <p:spPr>
            <a:xfrm flipV="1">
              <a:off x="981472" y="42065"/>
              <a:ext cx="576935" cy="15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361C8D28-F5F2-B7CB-0916-F0E10477C9DE}"/>
                </a:ext>
              </a:extLst>
            </p:cNvPr>
            <p:cNvCxnSpPr>
              <a:cxnSpLocks/>
              <a:stCxn id="186" idx="2"/>
              <a:endCxn id="179" idx="6"/>
            </p:cNvCxnSpPr>
            <p:nvPr userDrawn="1"/>
          </p:nvCxnSpPr>
          <p:spPr>
            <a:xfrm rot="16200000" flipH="1">
              <a:off x="873513" y="226237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F52FD214-762A-8980-67C7-4238F31DEEA8}"/>
                </a:ext>
              </a:extLst>
            </p:cNvPr>
            <p:cNvCxnSpPr>
              <a:cxnSpLocks/>
              <a:stCxn id="182" idx="1"/>
              <a:endCxn id="179" idx="5"/>
            </p:cNvCxnSpPr>
            <p:nvPr userDrawn="1"/>
          </p:nvCxnSpPr>
          <p:spPr>
            <a:xfrm rot="16200000" flipH="1">
              <a:off x="615671" y="209125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7FB67D6F-A103-CDB1-4133-5AEFF625AC09}"/>
                </a:ext>
              </a:extLst>
            </p:cNvPr>
            <p:cNvCxnSpPr>
              <a:cxnSpLocks/>
              <a:stCxn id="181" idx="7"/>
              <a:endCxn id="179" idx="3"/>
            </p:cNvCxnSpPr>
            <p:nvPr userDrawn="1"/>
          </p:nvCxnSpPr>
          <p:spPr>
            <a:xfrm rot="16200000">
              <a:off x="636477" y="2789935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FBEFD65A-BD88-A219-3F81-ADEB2CB34504}"/>
                </a:ext>
              </a:extLst>
            </p:cNvPr>
            <p:cNvCxnSpPr>
              <a:cxnSpLocks/>
              <a:stCxn id="180" idx="6"/>
              <a:endCxn id="179" idx="2"/>
            </p:cNvCxnSpPr>
            <p:nvPr userDrawn="1"/>
          </p:nvCxnSpPr>
          <p:spPr>
            <a:xfrm rot="16200000" flipV="1">
              <a:off x="902302" y="3149028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7F395F1A-3019-D1D3-0964-10E49130FB53}"/>
                </a:ext>
              </a:extLst>
            </p:cNvPr>
            <p:cNvCxnSpPr>
              <a:cxnSpLocks/>
              <a:stCxn id="191" idx="7"/>
              <a:endCxn id="180" idx="3"/>
            </p:cNvCxnSpPr>
            <p:nvPr userDrawn="1"/>
          </p:nvCxnSpPr>
          <p:spPr>
            <a:xfrm flipV="1">
              <a:off x="697273" y="3777502"/>
              <a:ext cx="634823" cy="6262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8251CA8C-4A1C-FF00-1D7B-1E5132B6B6F8}"/>
                </a:ext>
              </a:extLst>
            </p:cNvPr>
            <p:cNvCxnSpPr>
              <a:cxnSpLocks/>
              <a:stCxn id="191" idx="6"/>
              <a:endCxn id="181" idx="2"/>
            </p:cNvCxnSpPr>
            <p:nvPr userDrawn="1"/>
          </p:nvCxnSpPr>
          <p:spPr>
            <a:xfrm flipH="1" flipV="1">
              <a:off x="606198" y="3430299"/>
              <a:ext cx="52280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27DD8D57-EA94-12BD-8185-F9AA989BE530}"/>
                </a:ext>
              </a:extLst>
            </p:cNvPr>
            <p:cNvCxnSpPr>
              <a:cxnSpLocks/>
              <a:stCxn id="191" idx="5"/>
            </p:cNvCxnSpPr>
            <p:nvPr userDrawn="1"/>
          </p:nvCxnSpPr>
          <p:spPr>
            <a:xfrm rot="16200000" flipV="1">
              <a:off x="-7707" y="3776326"/>
              <a:ext cx="610001" cy="644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6CF44D97-8D13-A50D-3AE1-D8E35C3F5834}"/>
                </a:ext>
              </a:extLst>
            </p:cNvPr>
            <p:cNvCxnSpPr>
              <a:cxnSpLocks/>
              <a:stCxn id="181" idx="4"/>
            </p:cNvCxnSpPr>
            <p:nvPr userDrawn="1"/>
          </p:nvCxnSpPr>
          <p:spPr>
            <a:xfrm flipH="1">
              <a:off x="-25097" y="3375435"/>
              <a:ext cx="576431" cy="387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703CC617-B311-E565-AD6D-4C46FCA9C960}"/>
                </a:ext>
              </a:extLst>
            </p:cNvPr>
            <p:cNvCxnSpPr>
              <a:cxnSpLocks/>
              <a:stCxn id="181" idx="5"/>
            </p:cNvCxnSpPr>
            <p:nvPr userDrawn="1"/>
          </p:nvCxnSpPr>
          <p:spPr>
            <a:xfrm flipH="1" flipV="1">
              <a:off x="7160" y="2559642"/>
              <a:ext cx="560243" cy="7769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BD2B3A38-490C-E1EA-8309-7B5677F56B7D}"/>
                </a:ext>
              </a:extLst>
            </p:cNvPr>
            <p:cNvCxnSpPr>
              <a:cxnSpLocks/>
              <a:stCxn id="182" idx="5"/>
            </p:cNvCxnSpPr>
            <p:nvPr userDrawn="1"/>
          </p:nvCxnSpPr>
          <p:spPr>
            <a:xfrm flipH="1" flipV="1">
              <a:off x="-25097" y="1663708"/>
              <a:ext cx="516016" cy="3195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22B14104-14CC-F1AE-12FD-8329F9C202CD}"/>
                </a:ext>
              </a:extLst>
            </p:cNvPr>
            <p:cNvCxnSpPr>
              <a:cxnSpLocks/>
              <a:stCxn id="181" idx="6"/>
              <a:endCxn id="182" idx="2"/>
            </p:cNvCxnSpPr>
            <p:nvPr userDrawn="1"/>
          </p:nvCxnSpPr>
          <p:spPr>
            <a:xfrm rot="16200000" flipV="1">
              <a:off x="-20767" y="2693606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708DBD7F-306C-32E3-0774-B2EBA0A11775}"/>
                </a:ext>
              </a:extLst>
            </p:cNvPr>
            <p:cNvCxnSpPr>
              <a:cxnSpLocks/>
              <a:stCxn id="182" idx="6"/>
              <a:endCxn id="183" idx="3"/>
            </p:cNvCxnSpPr>
            <p:nvPr userDrawn="1"/>
          </p:nvCxnSpPr>
          <p:spPr>
            <a:xfrm rot="16200000">
              <a:off x="205729" y="1443262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EAFDDB7A-F696-7A81-D474-E9F5DD37854A}"/>
                </a:ext>
              </a:extLst>
            </p:cNvPr>
            <p:cNvCxnSpPr>
              <a:cxnSpLocks/>
              <a:stCxn id="184" idx="2"/>
              <a:endCxn id="183" idx="6"/>
            </p:cNvCxnSpPr>
            <p:nvPr userDrawn="1"/>
          </p:nvCxnSpPr>
          <p:spPr>
            <a:xfrm rot="16200000" flipH="1" flipV="1">
              <a:off x="534040" y="543188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D99920B4-C6F0-F06F-605D-8C6982713531}"/>
                </a:ext>
              </a:extLst>
            </p:cNvPr>
            <p:cNvCxnSpPr>
              <a:cxnSpLocks/>
              <a:stCxn id="196" idx="0"/>
              <a:endCxn id="183" idx="5"/>
            </p:cNvCxnSpPr>
            <p:nvPr userDrawn="1"/>
          </p:nvCxnSpPr>
          <p:spPr>
            <a:xfrm>
              <a:off x="-9087" y="91571"/>
              <a:ext cx="730689" cy="8856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1BF57368-47FC-6A30-5BE8-51AFAA842BD7}"/>
                </a:ext>
              </a:extLst>
            </p:cNvPr>
            <p:cNvCxnSpPr>
              <a:cxnSpLocks/>
              <a:endCxn id="183" idx="4"/>
            </p:cNvCxnSpPr>
            <p:nvPr userDrawn="1"/>
          </p:nvCxnSpPr>
          <p:spPr>
            <a:xfrm flipV="1">
              <a:off x="-15325" y="1038553"/>
              <a:ext cx="711525" cy="1926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ADE300C1-8D00-112D-50B9-56DBD05A5204}"/>
                </a:ext>
              </a:extLst>
            </p:cNvPr>
            <p:cNvCxnSpPr>
              <a:cxnSpLocks/>
              <a:stCxn id="196" idx="2"/>
              <a:endCxn id="184" idx="4"/>
            </p:cNvCxnSpPr>
            <p:nvPr userDrawn="1"/>
          </p:nvCxnSpPr>
          <p:spPr>
            <a:xfrm>
              <a:off x="-8578" y="36819"/>
              <a:ext cx="896391" cy="2026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27888812-00E3-CD16-3943-EEB22DAAA7CD}"/>
                </a:ext>
              </a:extLst>
            </p:cNvPr>
            <p:cNvCxnSpPr>
              <a:cxnSpLocks/>
              <a:endCxn id="184" idx="6"/>
            </p:cNvCxnSpPr>
            <p:nvPr/>
          </p:nvCxnSpPr>
          <p:spPr>
            <a:xfrm>
              <a:off x="894990" y="2"/>
              <a:ext cx="47687" cy="1845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76C36B34-D331-3FED-2B0C-45FF28B74C28}"/>
                </a:ext>
              </a:extLst>
            </p:cNvPr>
            <p:cNvSpPr/>
            <p:nvPr userDrawn="1"/>
          </p:nvSpPr>
          <p:spPr>
            <a:xfrm rot="16200000" flipV="1">
              <a:off x="1157780" y="263336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B3ADD05B-BA36-BD2A-A661-376D5F954AAB}"/>
                </a:ext>
              </a:extLst>
            </p:cNvPr>
            <p:cNvSpPr/>
            <p:nvPr userDrawn="1"/>
          </p:nvSpPr>
          <p:spPr>
            <a:xfrm rot="16200000" flipV="1">
              <a:off x="1307992" y="363701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7034B6F6-B6FA-EE48-FCE8-61EEA3C52342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551334" y="3320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BCC3F903-285C-B6EF-EF12-5E78526262A0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466815" y="195913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DADD9C3C-8574-FE1E-7D7B-063F3C0F375B}"/>
                </a:ext>
              </a:extLst>
            </p:cNvPr>
            <p:cNvSpPr/>
            <p:nvPr userDrawn="1"/>
          </p:nvSpPr>
          <p:spPr>
            <a:xfrm rot="16200000" flipV="1">
              <a:off x="696200" y="95182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10497035-8299-E195-6336-B726D060F0CE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887813" y="184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6DAF726F-2F84-2FC9-A0FF-90465F0B45E9}"/>
                </a:ext>
              </a:extLst>
            </p:cNvPr>
            <p:cNvSpPr/>
            <p:nvPr userDrawn="1"/>
          </p:nvSpPr>
          <p:spPr>
            <a:xfrm rot="16200000" flipV="1">
              <a:off x="1558407" y="-4023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DD4BBCCB-9C3B-3BA1-FCDC-4EB958AA4D9D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005076" y="188391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F6D91E1E-743D-8A4E-2A75-CEA965512F1E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606229" y="10880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AD8DAA7C-E192-90E2-8712-C006A7754792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575636" y="185887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BB462C21-ACBA-1513-70F2-AE2B11E1D9F6}"/>
                </a:ext>
              </a:extLst>
            </p:cNvPr>
            <p:cNvCxnSpPr>
              <a:cxnSpLocks/>
              <a:stCxn id="188" idx="2"/>
              <a:endCxn id="179" idx="7"/>
            </p:cNvCxnSpPr>
            <p:nvPr userDrawn="1"/>
          </p:nvCxnSpPr>
          <p:spPr>
            <a:xfrm rot="16200000" flipH="1" flipV="1">
              <a:off x="1123083" y="2151350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9E87906C-D130-14C1-3ECD-7D02860AE76A}"/>
                </a:ext>
              </a:extLst>
            </p:cNvPr>
            <p:cNvCxnSpPr>
              <a:cxnSpLocks/>
              <a:stCxn id="180" idx="4"/>
              <a:endCxn id="181" idx="1"/>
            </p:cNvCxnSpPr>
            <p:nvPr userDrawn="1"/>
          </p:nvCxnSpPr>
          <p:spPr>
            <a:xfrm rot="16200000" flipV="1">
              <a:off x="823953" y="323527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2D757896-D072-CE6F-6E8E-23DD8107AF89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03614" y="43876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5D8F479B-7115-7403-4A27-579E9787D03C}"/>
                </a:ext>
              </a:extLst>
            </p:cNvPr>
            <p:cNvCxnSpPr>
              <a:cxnSpLocks/>
              <a:stCxn id="191" idx="3"/>
            </p:cNvCxnSpPr>
            <p:nvPr userDrawn="1"/>
          </p:nvCxnSpPr>
          <p:spPr>
            <a:xfrm rot="16200000" flipH="1" flipV="1">
              <a:off x="139599" y="4326383"/>
              <a:ext cx="325161" cy="635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2F41B63C-A913-DCE7-04E6-02CAF87AFD28}"/>
                </a:ext>
              </a:extLst>
            </p:cNvPr>
            <p:cNvCxnSpPr>
              <a:cxnSpLocks/>
              <a:stCxn id="191" idx="2"/>
            </p:cNvCxnSpPr>
            <p:nvPr userDrawn="1"/>
          </p:nvCxnSpPr>
          <p:spPr>
            <a:xfrm flipH="1">
              <a:off x="-25097" y="4497375"/>
              <a:ext cx="683575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413A88A0-6396-DDB9-F8AE-C57F7FCF33B1}"/>
                </a:ext>
              </a:extLst>
            </p:cNvPr>
            <p:cNvCxnSpPr>
              <a:cxnSpLocks/>
              <a:stCxn id="191" idx="1"/>
              <a:endCxn id="272" idx="7"/>
            </p:cNvCxnSpPr>
            <p:nvPr userDrawn="1"/>
          </p:nvCxnSpPr>
          <p:spPr>
            <a:xfrm>
              <a:off x="697273" y="4481306"/>
              <a:ext cx="252111" cy="3903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39C32DAC-7110-6A58-A804-42F7B132820C}"/>
                </a:ext>
              </a:extLst>
            </p:cNvPr>
            <p:cNvCxnSpPr>
              <a:cxnSpLocks/>
              <a:stCxn id="272" idx="0"/>
              <a:endCxn id="180" idx="2"/>
            </p:cNvCxnSpPr>
            <p:nvPr userDrawn="1"/>
          </p:nvCxnSpPr>
          <p:spPr>
            <a:xfrm flipV="1">
              <a:off x="1007576" y="3801606"/>
              <a:ext cx="382712" cy="10459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Chord 195">
              <a:extLst>
                <a:ext uri="{FF2B5EF4-FFF2-40B4-BE49-F238E27FC236}">
                  <a16:creationId xmlns:a16="http://schemas.microsoft.com/office/drawing/2014/main" id="{AD293597-4743-E671-0A39-BCEB86421B40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-59977" y="-18013"/>
              <a:ext cx="109728" cy="109728"/>
            </a:xfrm>
            <a:prstGeom prst="chord">
              <a:avLst>
                <a:gd name="adj1" fmla="val 10550803"/>
                <a:gd name="adj2" fmla="val 18531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E41D5D5C-FA15-DEA3-75A3-BE169F7ED567}"/>
                </a:ext>
              </a:extLst>
            </p:cNvPr>
            <p:cNvCxnSpPr>
              <a:cxnSpLocks/>
              <a:stCxn id="257" idx="7"/>
              <a:endCxn id="255" idx="2"/>
            </p:cNvCxnSpPr>
            <p:nvPr userDrawn="1"/>
          </p:nvCxnSpPr>
          <p:spPr>
            <a:xfrm flipH="1" flipV="1">
              <a:off x="10183867" y="5527791"/>
              <a:ext cx="846148" cy="3892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97448A34-FF55-34B8-8B39-321587694BF2}"/>
                </a:ext>
              </a:extLst>
            </p:cNvPr>
            <p:cNvCxnSpPr>
              <a:cxnSpLocks/>
              <a:stCxn id="255" idx="5"/>
              <a:endCxn id="277" idx="1"/>
            </p:cNvCxnSpPr>
            <p:nvPr userDrawn="1"/>
          </p:nvCxnSpPr>
          <p:spPr>
            <a:xfrm flipH="1">
              <a:off x="9321426" y="5541638"/>
              <a:ext cx="711010" cy="1545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D6DCDDE7-3AF1-EADE-C1E2-D868B14A62AE}"/>
                </a:ext>
              </a:extLst>
            </p:cNvPr>
            <p:cNvCxnSpPr>
              <a:cxnSpLocks/>
              <a:stCxn id="260" idx="2"/>
              <a:endCxn id="275" idx="6"/>
            </p:cNvCxnSpPr>
            <p:nvPr userDrawn="1"/>
          </p:nvCxnSpPr>
          <p:spPr>
            <a:xfrm flipV="1">
              <a:off x="8494178" y="6278116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984E58D1-77F0-7A77-758D-099B2EC9D559}"/>
                </a:ext>
              </a:extLst>
            </p:cNvPr>
            <p:cNvCxnSpPr>
              <a:cxnSpLocks/>
              <a:stCxn id="277" idx="5"/>
              <a:endCxn id="260" idx="1"/>
            </p:cNvCxnSpPr>
            <p:nvPr userDrawn="1"/>
          </p:nvCxnSpPr>
          <p:spPr>
            <a:xfrm flipH="1">
              <a:off x="8468776" y="5773783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F717ED12-DAEE-7E19-7BF4-DB817E28E1A1}"/>
                </a:ext>
              </a:extLst>
            </p:cNvPr>
            <p:cNvCxnSpPr>
              <a:cxnSpLocks/>
              <a:stCxn id="260" idx="0"/>
              <a:endCxn id="276" idx="4"/>
            </p:cNvCxnSpPr>
            <p:nvPr userDrawn="1"/>
          </p:nvCxnSpPr>
          <p:spPr>
            <a:xfrm flipV="1">
              <a:off x="8407450" y="5759259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8B97A98F-ED6F-7F91-E9BC-507A580B4A81}"/>
                </a:ext>
              </a:extLst>
            </p:cNvPr>
            <p:cNvCxnSpPr>
              <a:cxnSpLocks/>
              <a:stCxn id="277" idx="3"/>
              <a:endCxn id="275" idx="0"/>
            </p:cNvCxnSpPr>
            <p:nvPr userDrawn="1"/>
          </p:nvCxnSpPr>
          <p:spPr>
            <a:xfrm>
              <a:off x="9321426" y="5773783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900B1CC0-72E9-ABDA-5D95-0D12F2EDEF9E}"/>
                </a:ext>
              </a:extLst>
            </p:cNvPr>
            <p:cNvCxnSpPr>
              <a:cxnSpLocks/>
              <a:stCxn id="260" idx="7"/>
              <a:endCxn id="262" idx="3"/>
            </p:cNvCxnSpPr>
            <p:nvPr userDrawn="1"/>
          </p:nvCxnSpPr>
          <p:spPr>
            <a:xfrm flipH="1" flipV="1">
              <a:off x="7549870" y="6029283"/>
              <a:ext cx="796254" cy="4919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597F3E7E-85FE-6003-2179-D6B95C5A6A8B}"/>
                </a:ext>
              </a:extLst>
            </p:cNvPr>
            <p:cNvCxnSpPr>
              <a:cxnSpLocks/>
              <a:stCxn id="277" idx="6"/>
              <a:endCxn id="276" idx="2"/>
            </p:cNvCxnSpPr>
            <p:nvPr userDrawn="1"/>
          </p:nvCxnSpPr>
          <p:spPr>
            <a:xfrm flipH="1" flipV="1">
              <a:off x="8566680" y="5704395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C78A0119-78F0-877D-2A0E-D7B2497E5E09}"/>
                </a:ext>
              </a:extLst>
            </p:cNvPr>
            <p:cNvCxnSpPr>
              <a:cxnSpLocks/>
              <a:stCxn id="259" idx="0"/>
              <a:endCxn id="275" idx="4"/>
            </p:cNvCxnSpPr>
            <p:nvPr userDrawn="1"/>
          </p:nvCxnSpPr>
          <p:spPr>
            <a:xfrm flipH="1" flipV="1">
              <a:off x="9335112" y="6360412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6EC107F7-0B97-74F2-EDFC-13EC7D8EB62B}"/>
                </a:ext>
              </a:extLst>
            </p:cNvPr>
            <p:cNvCxnSpPr>
              <a:cxnSpLocks/>
              <a:stCxn id="276" idx="6"/>
              <a:endCxn id="262" idx="2"/>
            </p:cNvCxnSpPr>
            <p:nvPr userDrawn="1"/>
          </p:nvCxnSpPr>
          <p:spPr>
            <a:xfrm flipH="1">
              <a:off x="7573974" y="5704395"/>
              <a:ext cx="882978" cy="2666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45EF6766-3C01-8EEC-A75B-ADC64125ACE7}"/>
                </a:ext>
              </a:extLst>
            </p:cNvPr>
            <p:cNvCxnSpPr>
              <a:cxnSpLocks/>
              <a:stCxn id="261" idx="7"/>
              <a:endCxn id="262" idx="4"/>
            </p:cNvCxnSpPr>
            <p:nvPr userDrawn="1"/>
          </p:nvCxnSpPr>
          <p:spPr>
            <a:xfrm flipH="1" flipV="1">
              <a:off x="7491678" y="6053387"/>
              <a:ext cx="77859" cy="3306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5664C2E9-315D-632B-2055-2DB61CCE18F5}"/>
                </a:ext>
              </a:extLst>
            </p:cNvPr>
            <p:cNvCxnSpPr>
              <a:cxnSpLocks/>
              <a:stCxn id="264" idx="1"/>
              <a:endCxn id="262" idx="5"/>
            </p:cNvCxnSpPr>
            <p:nvPr userDrawn="1"/>
          </p:nvCxnSpPr>
          <p:spPr>
            <a:xfrm flipV="1">
              <a:off x="6540113" y="6029283"/>
              <a:ext cx="893373" cy="4340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3F4A42B3-1399-0466-5858-C7D44973834F}"/>
                </a:ext>
              </a:extLst>
            </p:cNvPr>
            <p:cNvCxnSpPr>
              <a:cxnSpLocks/>
              <a:stCxn id="264" idx="0"/>
              <a:endCxn id="263" idx="4"/>
            </p:cNvCxnSpPr>
            <p:nvPr userDrawn="1"/>
          </p:nvCxnSpPr>
          <p:spPr>
            <a:xfrm flipV="1">
              <a:off x="6501318" y="5699848"/>
              <a:ext cx="9115" cy="7474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D3465161-8646-9DE5-0C09-64C9348F5831}"/>
                </a:ext>
              </a:extLst>
            </p:cNvPr>
            <p:cNvCxnSpPr>
              <a:cxnSpLocks/>
              <a:stCxn id="263" idx="2"/>
              <a:endCxn id="262" idx="6"/>
            </p:cNvCxnSpPr>
            <p:nvPr userDrawn="1"/>
          </p:nvCxnSpPr>
          <p:spPr>
            <a:xfrm>
              <a:off x="6592729" y="5617552"/>
              <a:ext cx="816653" cy="353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186C7163-0F95-2AD8-19FB-80FC6E69AB82}"/>
                </a:ext>
              </a:extLst>
            </p:cNvPr>
            <p:cNvCxnSpPr>
              <a:cxnSpLocks/>
              <a:stCxn id="263" idx="6"/>
              <a:endCxn id="270" idx="2"/>
            </p:cNvCxnSpPr>
            <p:nvPr userDrawn="1"/>
          </p:nvCxnSpPr>
          <p:spPr>
            <a:xfrm flipH="1">
              <a:off x="5440396" y="5617552"/>
              <a:ext cx="987741" cy="6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0022B337-3E58-2931-51D2-32BA3EA1898D}"/>
                </a:ext>
              </a:extLst>
            </p:cNvPr>
            <p:cNvCxnSpPr>
              <a:cxnSpLocks/>
              <a:stCxn id="270" idx="7"/>
              <a:endCxn id="271" idx="3"/>
            </p:cNvCxnSpPr>
            <p:nvPr userDrawn="1"/>
          </p:nvCxnSpPr>
          <p:spPr>
            <a:xfrm flipH="1" flipV="1">
              <a:off x="3814729" y="5274434"/>
              <a:ext cx="1485179" cy="3543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71EC6E36-6F3C-C509-EBFD-C8B8C09D052E}"/>
                </a:ext>
              </a:extLst>
            </p:cNvPr>
            <p:cNvCxnSpPr>
              <a:cxnSpLocks/>
              <a:stCxn id="256" idx="0"/>
              <a:endCxn id="255" idx="3"/>
            </p:cNvCxnSpPr>
            <p:nvPr userDrawn="1"/>
          </p:nvCxnSpPr>
          <p:spPr>
            <a:xfrm flipH="1" flipV="1">
              <a:off x="10088990" y="5576200"/>
              <a:ext cx="54580" cy="4580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0EFBA4F3-0190-649C-5275-89AA99AFEDB8}"/>
                </a:ext>
              </a:extLst>
            </p:cNvPr>
            <p:cNvCxnSpPr>
              <a:cxnSpLocks/>
              <a:stCxn id="275" idx="2"/>
              <a:endCxn id="256" idx="6"/>
            </p:cNvCxnSpPr>
            <p:nvPr userDrawn="1"/>
          </p:nvCxnSpPr>
          <p:spPr>
            <a:xfrm flipV="1">
              <a:off x="9417408" y="612098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09CDB32D-F013-71C6-6A73-1E33FC1167D7}"/>
                </a:ext>
              </a:extLst>
            </p:cNvPr>
            <p:cNvCxnSpPr>
              <a:cxnSpLocks/>
              <a:stCxn id="259" idx="1"/>
              <a:endCxn id="256" idx="5"/>
            </p:cNvCxnSpPr>
            <p:nvPr userDrawn="1"/>
          </p:nvCxnSpPr>
          <p:spPr>
            <a:xfrm flipV="1">
              <a:off x="9468520" y="618230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AA4F7425-7DE0-1A80-4C0E-3D60E47C9EAB}"/>
                </a:ext>
              </a:extLst>
            </p:cNvPr>
            <p:cNvCxnSpPr>
              <a:cxnSpLocks/>
              <a:stCxn id="258" idx="7"/>
              <a:endCxn id="256" idx="3"/>
            </p:cNvCxnSpPr>
            <p:nvPr userDrawn="1"/>
          </p:nvCxnSpPr>
          <p:spPr>
            <a:xfrm flipH="1" flipV="1">
              <a:off x="10150316" y="6182306"/>
              <a:ext cx="555221" cy="4429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12519038-CB07-B615-F84B-08F08DCE8B07}"/>
                </a:ext>
              </a:extLst>
            </p:cNvPr>
            <p:cNvCxnSpPr>
              <a:cxnSpLocks/>
              <a:stCxn id="257" idx="6"/>
              <a:endCxn id="256" idx="2"/>
            </p:cNvCxnSpPr>
            <p:nvPr userDrawn="1"/>
          </p:nvCxnSpPr>
          <p:spPr>
            <a:xfrm flipH="1">
              <a:off x="10175718" y="5975200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B6241515-8BA8-00E2-8C07-9CFFC8320418}"/>
                </a:ext>
              </a:extLst>
            </p:cNvPr>
            <p:cNvCxnSpPr>
              <a:cxnSpLocks/>
              <a:stCxn id="280" idx="7"/>
              <a:endCxn id="257" idx="3"/>
            </p:cNvCxnSpPr>
            <p:nvPr userDrawn="1"/>
          </p:nvCxnSpPr>
          <p:spPr>
            <a:xfrm flipH="1" flipV="1">
              <a:off x="11146399" y="6033392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82A11F8B-DB2A-81DA-9209-A2AAC2E2B517}"/>
                </a:ext>
              </a:extLst>
            </p:cNvPr>
            <p:cNvCxnSpPr>
              <a:cxnSpLocks/>
              <a:stCxn id="280" idx="6"/>
              <a:endCxn id="258" idx="2"/>
            </p:cNvCxnSpPr>
            <p:nvPr userDrawn="1"/>
          </p:nvCxnSpPr>
          <p:spPr>
            <a:xfrm flipH="1">
              <a:off x="10799196" y="6627020"/>
              <a:ext cx="965239" cy="37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:a16="http://schemas.microsoft.com/office/drawing/2014/main" id="{76BD63D7-D9D3-0A37-46D0-E3F44CC14628}"/>
                </a:ext>
              </a:extLst>
            </p:cNvPr>
            <p:cNvCxnSpPr>
              <a:cxnSpLocks/>
              <a:stCxn id="280" idx="5"/>
            </p:cNvCxnSpPr>
            <p:nvPr userDrawn="1"/>
          </p:nvCxnSpPr>
          <p:spPr>
            <a:xfrm flipH="1">
              <a:off x="11620500" y="6665815"/>
              <a:ext cx="160004" cy="1505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9AF44E11-FC70-1CB1-B5C0-AFA28F7F473E}"/>
                </a:ext>
              </a:extLst>
            </p:cNvPr>
            <p:cNvCxnSpPr>
              <a:cxnSpLocks/>
              <a:stCxn id="258" idx="4"/>
            </p:cNvCxnSpPr>
            <p:nvPr/>
          </p:nvCxnSpPr>
          <p:spPr>
            <a:xfrm>
              <a:off x="10744332" y="6718904"/>
              <a:ext cx="0" cy="1200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CBC69ACC-671B-36F2-DAD8-551CFF2087BA}"/>
                </a:ext>
              </a:extLst>
            </p:cNvPr>
            <p:cNvCxnSpPr>
              <a:cxnSpLocks/>
              <a:stCxn id="258" idx="6"/>
              <a:endCxn id="259" idx="2"/>
            </p:cNvCxnSpPr>
            <p:nvPr userDrawn="1"/>
          </p:nvCxnSpPr>
          <p:spPr>
            <a:xfrm flipH="1">
              <a:off x="9492624" y="6664040"/>
              <a:ext cx="1196844" cy="1523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:a16="http://schemas.microsoft.com/office/drawing/2014/main" id="{E01427B5-C5AF-831F-6AE2-5BC860473734}"/>
                </a:ext>
              </a:extLst>
            </p:cNvPr>
            <p:cNvCxnSpPr>
              <a:cxnSpLocks/>
              <a:stCxn id="259" idx="6"/>
              <a:endCxn id="260" idx="3"/>
            </p:cNvCxnSpPr>
            <p:nvPr userDrawn="1"/>
          </p:nvCxnSpPr>
          <p:spPr>
            <a:xfrm flipH="1" flipV="1">
              <a:off x="8468776" y="6643886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:a16="http://schemas.microsoft.com/office/drawing/2014/main" id="{CB0B32B1-1ADC-74FC-8854-A7CF9E2B2403}"/>
                </a:ext>
              </a:extLst>
            </p:cNvPr>
            <p:cNvCxnSpPr>
              <a:cxnSpLocks/>
              <a:stCxn id="261" idx="2"/>
              <a:endCxn id="260" idx="6"/>
            </p:cNvCxnSpPr>
            <p:nvPr userDrawn="1"/>
          </p:nvCxnSpPr>
          <p:spPr>
            <a:xfrm>
              <a:off x="7663196" y="6422811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5C1F9343-63E6-BE3E-4688-324744E2A91B}"/>
                </a:ext>
              </a:extLst>
            </p:cNvPr>
            <p:cNvCxnSpPr>
              <a:cxnSpLocks/>
              <a:endCxn id="260" idx="5"/>
            </p:cNvCxnSpPr>
            <p:nvPr userDrawn="1"/>
          </p:nvCxnSpPr>
          <p:spPr>
            <a:xfrm flipV="1">
              <a:off x="8000541" y="6643886"/>
              <a:ext cx="345583" cy="2409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:a16="http://schemas.microsoft.com/office/drawing/2014/main" id="{7B8E7D3E-1C7D-869D-67D3-B868F0AD55DE}"/>
                </a:ext>
              </a:extLst>
            </p:cNvPr>
            <p:cNvCxnSpPr>
              <a:cxnSpLocks/>
              <a:endCxn id="260" idx="4"/>
            </p:cNvCxnSpPr>
            <p:nvPr userDrawn="1"/>
          </p:nvCxnSpPr>
          <p:spPr>
            <a:xfrm flipH="1" flipV="1">
              <a:off x="8407450" y="6669288"/>
              <a:ext cx="86728" cy="2052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:a16="http://schemas.microsoft.com/office/drawing/2014/main" id="{BE9FE1FE-E795-6AD0-3900-5B2BF7312C82}"/>
                </a:ext>
              </a:extLst>
            </p:cNvPr>
            <p:cNvCxnSpPr>
              <a:cxnSpLocks/>
              <a:endCxn id="261" idx="4"/>
            </p:cNvCxnSpPr>
            <p:nvPr userDrawn="1"/>
          </p:nvCxnSpPr>
          <p:spPr>
            <a:xfrm flipV="1">
              <a:off x="7491148" y="6477675"/>
              <a:ext cx="117184" cy="366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>
              <a:extLst>
                <a:ext uri="{FF2B5EF4-FFF2-40B4-BE49-F238E27FC236}">
                  <a16:creationId xmlns:a16="http://schemas.microsoft.com/office/drawing/2014/main" id="{0C9B0D6F-B3A4-3EF0-1D6B-51D3AF7D3665}"/>
                </a:ext>
              </a:extLst>
            </p:cNvPr>
            <p:cNvCxnSpPr>
              <a:cxnSpLocks/>
              <a:stCxn id="264" idx="2"/>
              <a:endCxn id="261" idx="6"/>
            </p:cNvCxnSpPr>
            <p:nvPr userDrawn="1"/>
          </p:nvCxnSpPr>
          <p:spPr>
            <a:xfrm flipV="1">
              <a:off x="6556182" y="6422811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43910FFC-A42E-E0EC-7982-94A6FCCEA8B2}"/>
                </a:ext>
              </a:extLst>
            </p:cNvPr>
            <p:cNvCxnSpPr>
              <a:cxnSpLocks/>
              <a:stCxn id="264" idx="4"/>
            </p:cNvCxnSpPr>
            <p:nvPr userDrawn="1"/>
          </p:nvCxnSpPr>
          <p:spPr>
            <a:xfrm>
              <a:off x="6501318" y="6556978"/>
              <a:ext cx="0" cy="2593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>
              <a:extLst>
                <a:ext uri="{FF2B5EF4-FFF2-40B4-BE49-F238E27FC236}">
                  <a16:creationId xmlns:a16="http://schemas.microsoft.com/office/drawing/2014/main" id="{69D3055D-3E7D-FD08-FFEA-B4089CAF7229}"/>
                </a:ext>
              </a:extLst>
            </p:cNvPr>
            <p:cNvCxnSpPr>
              <a:cxnSpLocks/>
              <a:stCxn id="265" idx="3"/>
            </p:cNvCxnSpPr>
            <p:nvPr userDrawn="1"/>
          </p:nvCxnSpPr>
          <p:spPr>
            <a:xfrm>
              <a:off x="5463185" y="6628696"/>
              <a:ext cx="221877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6A9E267D-317D-355E-4A63-9279F6A6A970}"/>
                </a:ext>
              </a:extLst>
            </p:cNvPr>
            <p:cNvCxnSpPr>
              <a:cxnSpLocks/>
              <a:stCxn id="265" idx="2"/>
              <a:endCxn id="264" idx="6"/>
            </p:cNvCxnSpPr>
            <p:nvPr userDrawn="1"/>
          </p:nvCxnSpPr>
          <p:spPr>
            <a:xfrm flipV="1">
              <a:off x="5487289" y="6502114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:a16="http://schemas.microsoft.com/office/drawing/2014/main" id="{5CD23B4B-A72B-C109-5660-98924A5D467F}"/>
                </a:ext>
              </a:extLst>
            </p:cNvPr>
            <p:cNvCxnSpPr>
              <a:cxnSpLocks/>
              <a:stCxn id="270" idx="4"/>
              <a:endCxn id="265" idx="0"/>
            </p:cNvCxnSpPr>
            <p:nvPr userDrawn="1"/>
          </p:nvCxnSpPr>
          <p:spPr>
            <a:xfrm>
              <a:off x="5358100" y="5769228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09955660-E081-C721-596A-F549BD389078}"/>
                </a:ext>
              </a:extLst>
            </p:cNvPr>
            <p:cNvCxnSpPr>
              <a:cxnSpLocks/>
              <a:stCxn id="269" idx="3"/>
              <a:endCxn id="265" idx="7"/>
            </p:cNvCxnSpPr>
            <p:nvPr userDrawn="1"/>
          </p:nvCxnSpPr>
          <p:spPr>
            <a:xfrm>
              <a:off x="4191460" y="6035129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233">
              <a:extLst>
                <a:ext uri="{FF2B5EF4-FFF2-40B4-BE49-F238E27FC236}">
                  <a16:creationId xmlns:a16="http://schemas.microsoft.com/office/drawing/2014/main" id="{A198A2F5-F102-0073-95BD-DE6C771EBE6D}"/>
                </a:ext>
              </a:extLst>
            </p:cNvPr>
            <p:cNvCxnSpPr>
              <a:cxnSpLocks/>
              <a:stCxn id="269" idx="2"/>
              <a:endCxn id="270" idx="6"/>
            </p:cNvCxnSpPr>
            <p:nvPr userDrawn="1"/>
          </p:nvCxnSpPr>
          <p:spPr>
            <a:xfrm flipV="1">
              <a:off x="4203939" y="5686932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967927D2-7F9F-E8FF-9814-B59BA3638EFD}"/>
                </a:ext>
              </a:extLst>
            </p:cNvPr>
            <p:cNvCxnSpPr>
              <a:cxnSpLocks/>
              <a:stCxn id="269" idx="7"/>
              <a:endCxn id="271" idx="4"/>
            </p:cNvCxnSpPr>
            <p:nvPr userDrawn="1"/>
          </p:nvCxnSpPr>
          <p:spPr>
            <a:xfrm flipH="1" flipV="1">
              <a:off x="3775934" y="5290503"/>
              <a:ext cx="278956" cy="6527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>
              <a:extLst>
                <a:ext uri="{FF2B5EF4-FFF2-40B4-BE49-F238E27FC236}">
                  <a16:creationId xmlns:a16="http://schemas.microsoft.com/office/drawing/2014/main" id="{7EDF57BA-D58E-9EA9-8B9C-46D9F4469153}"/>
                </a:ext>
              </a:extLst>
            </p:cNvPr>
            <p:cNvCxnSpPr>
              <a:cxnSpLocks/>
              <a:stCxn id="267" idx="1"/>
              <a:endCxn id="271" idx="5"/>
            </p:cNvCxnSpPr>
            <p:nvPr userDrawn="1"/>
          </p:nvCxnSpPr>
          <p:spPr>
            <a:xfrm flipV="1">
              <a:off x="1938333" y="5274434"/>
              <a:ext cx="1798806" cy="8768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>
              <a:extLst>
                <a:ext uri="{FF2B5EF4-FFF2-40B4-BE49-F238E27FC236}">
                  <a16:creationId xmlns:a16="http://schemas.microsoft.com/office/drawing/2014/main" id="{BD3A9AD9-0E8C-4239-FC8E-A6E775F76795}"/>
                </a:ext>
              </a:extLst>
            </p:cNvPr>
            <p:cNvCxnSpPr>
              <a:cxnSpLocks/>
              <a:stCxn id="267" idx="0"/>
              <a:endCxn id="268" idx="4"/>
            </p:cNvCxnSpPr>
            <p:nvPr userDrawn="1"/>
          </p:nvCxnSpPr>
          <p:spPr>
            <a:xfrm flipV="1">
              <a:off x="1903467" y="5382784"/>
              <a:ext cx="287279" cy="7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A4384B1B-24B5-7F8E-1800-32A3D26872A3}"/>
                </a:ext>
              </a:extLst>
            </p:cNvPr>
            <p:cNvCxnSpPr>
              <a:cxnSpLocks/>
              <a:stCxn id="273" idx="0"/>
              <a:endCxn id="272" idx="4"/>
            </p:cNvCxnSpPr>
            <p:nvPr userDrawn="1"/>
          </p:nvCxnSpPr>
          <p:spPr>
            <a:xfrm flipV="1">
              <a:off x="834120" y="5012121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56C7E2D3-FD95-3EF1-9FD1-897A3A736997}"/>
                </a:ext>
              </a:extLst>
            </p:cNvPr>
            <p:cNvCxnSpPr>
              <a:cxnSpLocks/>
              <a:endCxn id="272" idx="5"/>
            </p:cNvCxnSpPr>
            <p:nvPr userDrawn="1"/>
          </p:nvCxnSpPr>
          <p:spPr>
            <a:xfrm flipV="1">
              <a:off x="-7510" y="4988017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>
              <a:extLst>
                <a:ext uri="{FF2B5EF4-FFF2-40B4-BE49-F238E27FC236}">
                  <a16:creationId xmlns:a16="http://schemas.microsoft.com/office/drawing/2014/main" id="{2ECC320A-3994-CDAD-B4E0-1D2BCB727408}"/>
                </a:ext>
              </a:extLst>
            </p:cNvPr>
            <p:cNvCxnSpPr>
              <a:cxnSpLocks/>
              <a:endCxn id="273" idx="6"/>
            </p:cNvCxnSpPr>
            <p:nvPr userDrawn="1"/>
          </p:nvCxnSpPr>
          <p:spPr>
            <a:xfrm flipV="1">
              <a:off x="-22050" y="6081913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30E82A87-A9C1-C015-4D36-658312429C9F}"/>
                </a:ext>
              </a:extLst>
            </p:cNvPr>
            <p:cNvCxnSpPr>
              <a:cxnSpLocks/>
              <a:endCxn id="274" idx="6"/>
            </p:cNvCxnSpPr>
            <p:nvPr userDrawn="1"/>
          </p:nvCxnSpPr>
          <p:spPr>
            <a:xfrm>
              <a:off x="-22050" y="6652800"/>
              <a:ext cx="1290108" cy="1932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7E49BF4D-61BC-F01F-956F-DA5CE9CECC25}"/>
                </a:ext>
              </a:extLst>
            </p:cNvPr>
            <p:cNvCxnSpPr>
              <a:cxnSpLocks/>
              <a:stCxn id="274" idx="3"/>
              <a:endCxn id="266" idx="6"/>
            </p:cNvCxnSpPr>
            <p:nvPr userDrawn="1"/>
          </p:nvCxnSpPr>
          <p:spPr>
            <a:xfrm flipV="1">
              <a:off x="1361717" y="6851904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0A20C030-4609-5F85-D6A8-602577619134}"/>
                </a:ext>
              </a:extLst>
            </p:cNvPr>
            <p:cNvCxnSpPr>
              <a:cxnSpLocks/>
              <a:stCxn id="274" idx="1"/>
              <a:endCxn id="267" idx="5"/>
            </p:cNvCxnSpPr>
            <p:nvPr userDrawn="1"/>
          </p:nvCxnSpPr>
          <p:spPr>
            <a:xfrm flipV="1">
              <a:off x="1361717" y="6212084"/>
              <a:ext cx="485252" cy="5951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:a16="http://schemas.microsoft.com/office/drawing/2014/main" id="{B84909E7-4502-57EA-5A96-32BC2AC63759}"/>
                </a:ext>
              </a:extLst>
            </p:cNvPr>
            <p:cNvCxnSpPr>
              <a:cxnSpLocks/>
              <a:stCxn id="273" idx="2"/>
              <a:endCxn id="267" idx="6"/>
            </p:cNvCxnSpPr>
            <p:nvPr userDrawn="1"/>
          </p:nvCxnSpPr>
          <p:spPr>
            <a:xfrm>
              <a:off x="916416" y="6081913"/>
              <a:ext cx="922448" cy="889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>
              <a:extLst>
                <a:ext uri="{FF2B5EF4-FFF2-40B4-BE49-F238E27FC236}">
                  <a16:creationId xmlns:a16="http://schemas.microsoft.com/office/drawing/2014/main" id="{DDBC3D8F-4ECF-E2D1-3254-F3FE6A53BDF0}"/>
                </a:ext>
              </a:extLst>
            </p:cNvPr>
            <p:cNvCxnSpPr>
              <a:cxnSpLocks/>
              <a:stCxn id="272" idx="3"/>
              <a:endCxn id="267" idx="7"/>
            </p:cNvCxnSpPr>
            <p:nvPr userDrawn="1"/>
          </p:nvCxnSpPr>
          <p:spPr>
            <a:xfrm>
              <a:off x="1065768" y="4988017"/>
              <a:ext cx="796497" cy="1147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DF59142F-7C0F-D9C1-BDFC-47CCB3D1429E}"/>
                </a:ext>
              </a:extLst>
            </p:cNvPr>
            <p:cNvCxnSpPr>
              <a:cxnSpLocks/>
              <a:stCxn id="272" idx="2"/>
              <a:endCxn id="268" idx="6"/>
            </p:cNvCxnSpPr>
            <p:nvPr userDrawn="1"/>
          </p:nvCxnSpPr>
          <p:spPr>
            <a:xfrm>
              <a:off x="1089872" y="4929825"/>
              <a:ext cx="1038013" cy="3550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F2D74A3F-F683-3E41-2710-826E9CAB4EAB}"/>
                </a:ext>
              </a:extLst>
            </p:cNvPr>
            <p:cNvCxnSpPr>
              <a:cxnSpLocks/>
              <a:stCxn id="268" idx="2"/>
              <a:endCxn id="271" idx="6"/>
            </p:cNvCxnSpPr>
            <p:nvPr userDrawn="1"/>
          </p:nvCxnSpPr>
          <p:spPr>
            <a:xfrm flipV="1">
              <a:off x="2288693" y="5235639"/>
              <a:ext cx="1432377" cy="842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8748A039-FA41-C9C7-B813-2CC91BAE2DF6}"/>
                </a:ext>
              </a:extLst>
            </p:cNvPr>
            <p:cNvCxnSpPr>
              <a:cxnSpLocks/>
              <a:stCxn id="267" idx="2"/>
              <a:endCxn id="269" idx="6"/>
            </p:cNvCxnSpPr>
            <p:nvPr userDrawn="1"/>
          </p:nvCxnSpPr>
          <p:spPr>
            <a:xfrm flipV="1">
              <a:off x="1946438" y="6005004"/>
              <a:ext cx="2095973" cy="1875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BD556410-842A-F03A-07F7-D11C119BB886}"/>
                </a:ext>
              </a:extLst>
            </p:cNvPr>
            <p:cNvCxnSpPr>
              <a:cxnSpLocks/>
              <a:stCxn id="266" idx="1"/>
              <a:endCxn id="269" idx="5"/>
            </p:cNvCxnSpPr>
            <p:nvPr userDrawn="1"/>
          </p:nvCxnSpPr>
          <p:spPr>
            <a:xfrm flipV="1">
              <a:off x="3456484" y="6057482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:a16="http://schemas.microsoft.com/office/drawing/2014/main" id="{F5CD6DD2-5C1A-4848-1A91-8BFCB43D1B10}"/>
                </a:ext>
              </a:extLst>
            </p:cNvPr>
            <p:cNvCxnSpPr>
              <a:cxnSpLocks/>
              <a:stCxn id="269" idx="4"/>
            </p:cNvCxnSpPr>
            <p:nvPr userDrawn="1"/>
          </p:nvCxnSpPr>
          <p:spPr>
            <a:xfrm>
              <a:off x="4138982" y="6069961"/>
              <a:ext cx="311362" cy="8148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>
              <a:extLst>
                <a:ext uri="{FF2B5EF4-FFF2-40B4-BE49-F238E27FC236}">
                  <a16:creationId xmlns:a16="http://schemas.microsoft.com/office/drawing/2014/main" id="{42C38D16-0378-8F99-8044-1BAEFDB42AFF}"/>
                </a:ext>
              </a:extLst>
            </p:cNvPr>
            <p:cNvCxnSpPr>
              <a:cxnSpLocks/>
              <a:stCxn id="265" idx="5"/>
            </p:cNvCxnSpPr>
            <p:nvPr userDrawn="1"/>
          </p:nvCxnSpPr>
          <p:spPr>
            <a:xfrm flipH="1">
              <a:off x="5105400" y="6628696"/>
              <a:ext cx="241401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:a16="http://schemas.microsoft.com/office/drawing/2014/main" id="{952AE7D1-0C5F-53C5-A8AB-07ABBC6E3B01}"/>
                </a:ext>
              </a:extLst>
            </p:cNvPr>
            <p:cNvCxnSpPr>
              <a:cxnSpLocks/>
              <a:stCxn id="266" idx="7"/>
              <a:endCxn id="267" idx="3"/>
            </p:cNvCxnSpPr>
            <p:nvPr userDrawn="1"/>
          </p:nvCxnSpPr>
          <p:spPr>
            <a:xfrm flipH="1" flipV="1">
              <a:off x="1923037" y="6227380"/>
              <a:ext cx="1417063" cy="5663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:a16="http://schemas.microsoft.com/office/drawing/2014/main" id="{50C25571-0CAC-4075-B80E-A03471539856}"/>
                </a:ext>
              </a:extLst>
            </p:cNvPr>
            <p:cNvCxnSpPr>
              <a:cxnSpLocks/>
              <a:stCxn id="264" idx="7"/>
              <a:endCxn id="270" idx="3"/>
            </p:cNvCxnSpPr>
            <p:nvPr userDrawn="1"/>
          </p:nvCxnSpPr>
          <p:spPr>
            <a:xfrm flipH="1" flipV="1">
              <a:off x="5416292" y="5745124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>
              <a:extLst>
                <a:ext uri="{FF2B5EF4-FFF2-40B4-BE49-F238E27FC236}">
                  <a16:creationId xmlns:a16="http://schemas.microsoft.com/office/drawing/2014/main" id="{7362E6DF-0467-6BCF-1CE4-B686F9E62ACE}"/>
                </a:ext>
              </a:extLst>
            </p:cNvPr>
            <p:cNvCxnSpPr>
              <a:cxnSpLocks/>
              <a:stCxn id="274" idx="7"/>
              <a:endCxn id="273" idx="4"/>
            </p:cNvCxnSpPr>
            <p:nvPr userDrawn="1"/>
          </p:nvCxnSpPr>
          <p:spPr>
            <a:xfrm flipH="1" flipV="1">
              <a:off x="834120" y="6164209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5" name="Oval 254">
              <a:extLst>
                <a:ext uri="{FF2B5EF4-FFF2-40B4-BE49-F238E27FC236}">
                  <a16:creationId xmlns:a16="http://schemas.microsoft.com/office/drawing/2014/main" id="{17192ABB-E404-65C5-02D7-8559D13E5A3A}"/>
                </a:ext>
              </a:extLst>
            </p:cNvPr>
            <p:cNvSpPr/>
            <p:nvPr userDrawn="1"/>
          </p:nvSpPr>
          <p:spPr>
            <a:xfrm rot="1036530" flipH="1">
              <a:off x="10022988" y="54210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0D3F19F5-2278-7188-5D63-BFCA5F9390C5}"/>
                </a:ext>
              </a:extLst>
            </p:cNvPr>
            <p:cNvSpPr/>
            <p:nvPr userDrawn="1"/>
          </p:nvSpPr>
          <p:spPr>
            <a:xfrm flipH="1">
              <a:off x="10002262" y="603425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Oval 256">
              <a:extLst>
                <a:ext uri="{FF2B5EF4-FFF2-40B4-BE49-F238E27FC236}">
                  <a16:creationId xmlns:a16="http://schemas.microsoft.com/office/drawing/2014/main" id="{99F463F6-5810-287A-502E-30D659808A5C}"/>
                </a:ext>
              </a:extLst>
            </p:cNvPr>
            <p:cNvSpPr/>
            <p:nvPr userDrawn="1"/>
          </p:nvSpPr>
          <p:spPr>
            <a:xfrm flipH="1">
              <a:off x="11005911" y="589290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Oval 257">
              <a:extLst>
                <a:ext uri="{FF2B5EF4-FFF2-40B4-BE49-F238E27FC236}">
                  <a16:creationId xmlns:a16="http://schemas.microsoft.com/office/drawing/2014/main" id="{6F9407C7-6D4B-8F01-C26A-A8B50270435F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689468" y="660917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92620C0D-4EF6-DD35-DB50-3954026F95F8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328032" y="673408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080BCE25-6C3B-CE16-20A1-B6B5951BCDE2}"/>
                </a:ext>
              </a:extLst>
            </p:cNvPr>
            <p:cNvSpPr/>
            <p:nvPr userDrawn="1"/>
          </p:nvSpPr>
          <p:spPr>
            <a:xfrm flipH="1">
              <a:off x="8320722" y="649583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Oval 260">
              <a:extLst>
                <a:ext uri="{FF2B5EF4-FFF2-40B4-BE49-F238E27FC236}">
                  <a16:creationId xmlns:a16="http://schemas.microsoft.com/office/drawing/2014/main" id="{C10DF1E1-9E3D-A608-D0BD-233E22D55E8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7553468" y="63679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Oval 261">
              <a:extLst>
                <a:ext uri="{FF2B5EF4-FFF2-40B4-BE49-F238E27FC236}">
                  <a16:creationId xmlns:a16="http://schemas.microsoft.com/office/drawing/2014/main" id="{64D7E11E-15DE-CFEE-8EAF-0FE928D29698}"/>
                </a:ext>
              </a:extLst>
            </p:cNvPr>
            <p:cNvSpPr/>
            <p:nvPr userDrawn="1"/>
          </p:nvSpPr>
          <p:spPr>
            <a:xfrm flipH="1">
              <a:off x="7409382" y="58887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62B44474-1C40-71A4-E57C-14722E97A9B0}"/>
                </a:ext>
              </a:extLst>
            </p:cNvPr>
            <p:cNvSpPr/>
            <p:nvPr userDrawn="1"/>
          </p:nvSpPr>
          <p:spPr>
            <a:xfrm flipH="1">
              <a:off x="6428137" y="55352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Oval 263">
              <a:extLst>
                <a:ext uri="{FF2B5EF4-FFF2-40B4-BE49-F238E27FC236}">
                  <a16:creationId xmlns:a16="http://schemas.microsoft.com/office/drawing/2014/main" id="{1363AF17-AF0B-995F-22F1-3C5E77C84583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446454" y="644725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Oval 264">
              <a:extLst>
                <a:ext uri="{FF2B5EF4-FFF2-40B4-BE49-F238E27FC236}">
                  <a16:creationId xmlns:a16="http://schemas.microsoft.com/office/drawing/2014/main" id="{969711F1-BE48-5F1A-E1AA-701C5DBCB2AB}"/>
                </a:ext>
              </a:extLst>
            </p:cNvPr>
            <p:cNvSpPr/>
            <p:nvPr userDrawn="1"/>
          </p:nvSpPr>
          <p:spPr>
            <a:xfrm flipH="1">
              <a:off x="5322697" y="64882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Oval 265">
              <a:extLst>
                <a:ext uri="{FF2B5EF4-FFF2-40B4-BE49-F238E27FC236}">
                  <a16:creationId xmlns:a16="http://schemas.microsoft.com/office/drawing/2014/main" id="{5BA8BB66-E722-C1F8-7BC4-68A6F3BD5CE1}"/>
                </a:ext>
              </a:extLst>
            </p:cNvPr>
            <p:cNvSpPr/>
            <p:nvPr userDrawn="1"/>
          </p:nvSpPr>
          <p:spPr>
            <a:xfrm flipH="1">
              <a:off x="3315996" y="67696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Oval 266">
              <a:extLst>
                <a:ext uri="{FF2B5EF4-FFF2-40B4-BE49-F238E27FC236}">
                  <a16:creationId xmlns:a16="http://schemas.microsoft.com/office/drawing/2014/main" id="{2EF25068-6CB4-9A83-8D9B-D94A0505D114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1837787" y="612683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A75B90EB-16DC-217B-770C-1A9C85C9C6D9}"/>
                </a:ext>
              </a:extLst>
            </p:cNvPr>
            <p:cNvSpPr/>
            <p:nvPr userDrawn="1"/>
          </p:nvSpPr>
          <p:spPr>
            <a:xfrm rot="738506" flipH="1">
              <a:off x="2125993" y="522008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Oval 268">
              <a:extLst>
                <a:ext uri="{FF2B5EF4-FFF2-40B4-BE49-F238E27FC236}">
                  <a16:creationId xmlns:a16="http://schemas.microsoft.com/office/drawing/2014/main" id="{3621E81E-86CC-EA5D-2B39-198B33885645}"/>
                </a:ext>
              </a:extLst>
            </p:cNvPr>
            <p:cNvSpPr/>
            <p:nvPr userDrawn="1"/>
          </p:nvSpPr>
          <p:spPr>
            <a:xfrm rot="20935587" flipH="1">
              <a:off x="4040879" y="590690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Oval 269">
              <a:extLst>
                <a:ext uri="{FF2B5EF4-FFF2-40B4-BE49-F238E27FC236}">
                  <a16:creationId xmlns:a16="http://schemas.microsoft.com/office/drawing/2014/main" id="{750310FF-D957-0280-17D5-7DF1D0FB54B0}"/>
                </a:ext>
              </a:extLst>
            </p:cNvPr>
            <p:cNvSpPr/>
            <p:nvPr userDrawn="1"/>
          </p:nvSpPr>
          <p:spPr>
            <a:xfrm flipH="1">
              <a:off x="5275804" y="560463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Oval 270">
              <a:extLst>
                <a:ext uri="{FF2B5EF4-FFF2-40B4-BE49-F238E27FC236}">
                  <a16:creationId xmlns:a16="http://schemas.microsoft.com/office/drawing/2014/main" id="{20189836-3229-380D-E42A-B4306760CE08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3721070" y="518077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Oval 271">
              <a:extLst>
                <a:ext uri="{FF2B5EF4-FFF2-40B4-BE49-F238E27FC236}">
                  <a16:creationId xmlns:a16="http://schemas.microsoft.com/office/drawing/2014/main" id="{EE8DE5DA-B92B-E063-FB6C-715EDD8F13E2}"/>
                </a:ext>
              </a:extLst>
            </p:cNvPr>
            <p:cNvSpPr/>
            <p:nvPr userDrawn="1"/>
          </p:nvSpPr>
          <p:spPr>
            <a:xfrm flipH="1">
              <a:off x="925280" y="484752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Oval 272">
              <a:extLst>
                <a:ext uri="{FF2B5EF4-FFF2-40B4-BE49-F238E27FC236}">
                  <a16:creationId xmlns:a16="http://schemas.microsoft.com/office/drawing/2014/main" id="{A0E7371B-16FE-23C6-6BEB-FC5664D243B9}"/>
                </a:ext>
              </a:extLst>
            </p:cNvPr>
            <p:cNvSpPr/>
            <p:nvPr userDrawn="1"/>
          </p:nvSpPr>
          <p:spPr>
            <a:xfrm flipH="1">
              <a:off x="751824" y="5999617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Oval 273">
              <a:extLst>
                <a:ext uri="{FF2B5EF4-FFF2-40B4-BE49-F238E27FC236}">
                  <a16:creationId xmlns:a16="http://schemas.microsoft.com/office/drawing/2014/main" id="{0DAC394E-0695-E03A-0199-17D7F324DF5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268058" y="679115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Oval 274">
              <a:extLst>
                <a:ext uri="{FF2B5EF4-FFF2-40B4-BE49-F238E27FC236}">
                  <a16:creationId xmlns:a16="http://schemas.microsoft.com/office/drawing/2014/main" id="{9707D04A-E40A-31ED-6885-885B17415712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52816" y="6195820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Oval 275">
              <a:extLst>
                <a:ext uri="{FF2B5EF4-FFF2-40B4-BE49-F238E27FC236}">
                  <a16:creationId xmlns:a16="http://schemas.microsoft.com/office/drawing/2014/main" id="{C4D7D355-1523-6088-17DC-8ED095CC920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456952" y="56495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Oval 276">
              <a:extLst>
                <a:ext uri="{FF2B5EF4-FFF2-40B4-BE49-F238E27FC236}">
                  <a16:creationId xmlns:a16="http://schemas.microsoft.com/office/drawing/2014/main" id="{036D52F9-3C8F-6D91-9DE1-8CDB102F612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27767" y="568012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8" name="Straight Connector 277">
              <a:extLst>
                <a:ext uri="{FF2B5EF4-FFF2-40B4-BE49-F238E27FC236}">
                  <a16:creationId xmlns:a16="http://schemas.microsoft.com/office/drawing/2014/main" id="{E042829A-D3AD-E1E3-0406-B96966285834}"/>
                </a:ext>
              </a:extLst>
            </p:cNvPr>
            <p:cNvCxnSpPr>
              <a:cxnSpLocks/>
              <a:stCxn id="277" idx="2"/>
              <a:endCxn id="256" idx="7"/>
            </p:cNvCxnSpPr>
            <p:nvPr userDrawn="1"/>
          </p:nvCxnSpPr>
          <p:spPr>
            <a:xfrm>
              <a:off x="9337495" y="5734988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Straight Connector 278">
              <a:extLst>
                <a:ext uri="{FF2B5EF4-FFF2-40B4-BE49-F238E27FC236}">
                  <a16:creationId xmlns:a16="http://schemas.microsoft.com/office/drawing/2014/main" id="{01F1DEC5-BCFB-D790-BC0F-C55045EC035D}"/>
                </a:ext>
              </a:extLst>
            </p:cNvPr>
            <p:cNvCxnSpPr>
              <a:cxnSpLocks/>
              <a:stCxn id="257" idx="4"/>
              <a:endCxn id="258" idx="1"/>
            </p:cNvCxnSpPr>
            <p:nvPr userDrawn="1"/>
          </p:nvCxnSpPr>
          <p:spPr>
            <a:xfrm flipH="1">
              <a:off x="10783127" y="6057496"/>
              <a:ext cx="305080" cy="567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CCDEEBD9-AF02-71A5-C675-7A63468C77F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764435" y="657215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1" name="Straight Connector 280">
              <a:extLst>
                <a:ext uri="{FF2B5EF4-FFF2-40B4-BE49-F238E27FC236}">
                  <a16:creationId xmlns:a16="http://schemas.microsoft.com/office/drawing/2014/main" id="{A3C1770B-EDFD-DBA5-5140-5A0161FA6D73}"/>
                </a:ext>
              </a:extLst>
            </p:cNvPr>
            <p:cNvCxnSpPr>
              <a:cxnSpLocks/>
              <a:stCxn id="280" idx="3"/>
            </p:cNvCxnSpPr>
            <p:nvPr userDrawn="1"/>
          </p:nvCxnSpPr>
          <p:spPr>
            <a:xfrm>
              <a:off x="11858094" y="6665815"/>
              <a:ext cx="16069" cy="208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Straight Connector 281">
              <a:extLst>
                <a:ext uri="{FF2B5EF4-FFF2-40B4-BE49-F238E27FC236}">
                  <a16:creationId xmlns:a16="http://schemas.microsoft.com/office/drawing/2014/main" id="{3C72E312-E536-D81F-8AD1-1066DBB74161}"/>
                </a:ext>
              </a:extLst>
            </p:cNvPr>
            <p:cNvCxnSpPr>
              <a:cxnSpLocks/>
              <a:stCxn id="280" idx="2"/>
            </p:cNvCxnSpPr>
            <p:nvPr userDrawn="1"/>
          </p:nvCxnSpPr>
          <p:spPr>
            <a:xfrm>
              <a:off x="11874163" y="6627020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>
              <a:extLst>
                <a:ext uri="{FF2B5EF4-FFF2-40B4-BE49-F238E27FC236}">
                  <a16:creationId xmlns:a16="http://schemas.microsoft.com/office/drawing/2014/main" id="{B7BDE5E8-065B-8A7C-4F87-69391E647006}"/>
                </a:ext>
              </a:extLst>
            </p:cNvPr>
            <p:cNvCxnSpPr>
              <a:cxnSpLocks/>
              <a:stCxn id="280" idx="1"/>
            </p:cNvCxnSpPr>
            <p:nvPr userDrawn="1"/>
          </p:nvCxnSpPr>
          <p:spPr>
            <a:xfrm flipV="1">
              <a:off x="11858094" y="6223496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Straight Connector 283">
              <a:extLst>
                <a:ext uri="{FF2B5EF4-FFF2-40B4-BE49-F238E27FC236}">
                  <a16:creationId xmlns:a16="http://schemas.microsoft.com/office/drawing/2014/main" id="{99EE0CE6-0DE0-6C9A-ACAD-4DDF2CCA45F3}"/>
                </a:ext>
              </a:extLst>
            </p:cNvPr>
            <p:cNvCxnSpPr>
              <a:cxnSpLocks/>
              <a:endCxn id="257" idx="2"/>
            </p:cNvCxnSpPr>
            <p:nvPr userDrawn="1"/>
          </p:nvCxnSpPr>
          <p:spPr>
            <a:xfrm flipH="1">
              <a:off x="11170503" y="5844859"/>
              <a:ext cx="992111" cy="1303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Straight Connector 284">
              <a:extLst>
                <a:ext uri="{FF2B5EF4-FFF2-40B4-BE49-F238E27FC236}">
                  <a16:creationId xmlns:a16="http://schemas.microsoft.com/office/drawing/2014/main" id="{50DD7363-13DC-F15C-D6CE-B2D1F6A44E3E}"/>
                </a:ext>
              </a:extLst>
            </p:cNvPr>
            <p:cNvCxnSpPr>
              <a:cxnSpLocks/>
              <a:endCxn id="264" idx="3"/>
            </p:cNvCxnSpPr>
            <p:nvPr/>
          </p:nvCxnSpPr>
          <p:spPr>
            <a:xfrm flipH="1" flipV="1">
              <a:off x="6540113" y="6540909"/>
              <a:ext cx="329191" cy="2754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Straight Connector 285">
              <a:extLst>
                <a:ext uri="{FF2B5EF4-FFF2-40B4-BE49-F238E27FC236}">
                  <a16:creationId xmlns:a16="http://schemas.microsoft.com/office/drawing/2014/main" id="{918B7729-E232-A0ED-4776-29B5C1F1FA4C}"/>
                </a:ext>
              </a:extLst>
            </p:cNvPr>
            <p:cNvCxnSpPr>
              <a:cxnSpLocks/>
              <a:stCxn id="268" idx="7"/>
              <a:endCxn id="180" idx="1"/>
            </p:cNvCxnSpPr>
            <p:nvPr/>
          </p:nvCxnSpPr>
          <p:spPr>
            <a:xfrm flipH="1" flipV="1">
              <a:off x="1448480" y="3777502"/>
              <a:ext cx="715360" cy="1455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8" name="Picture 287">
            <a:extLst>
              <a:ext uri="{FF2B5EF4-FFF2-40B4-BE49-F238E27FC236}">
                <a16:creationId xmlns:a16="http://schemas.microsoft.com/office/drawing/2014/main" id="{95B05F35-FF89-7EEA-089A-EEEAF0E842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47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0B0887B-9AB5-AAC5-F414-28B5911D1652}"/>
              </a:ext>
            </a:extLst>
          </p:cNvPr>
          <p:cNvGrpSpPr/>
          <p:nvPr/>
        </p:nvGrpSpPr>
        <p:grpSpPr>
          <a:xfrm>
            <a:off x="3806577" y="1270179"/>
            <a:ext cx="4450336" cy="3920434"/>
            <a:chOff x="1211957" y="656705"/>
            <a:chExt cx="4971329" cy="4379392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70C7E78F-BBCA-3BC6-D9A8-D08DC2EBDD4D}"/>
                </a:ext>
              </a:extLst>
            </p:cNvPr>
            <p:cNvCxnSpPr>
              <a:cxnSpLocks/>
              <a:stCxn id="37" idx="0"/>
              <a:endCxn id="36" idx="4"/>
            </p:cNvCxnSpPr>
            <p:nvPr userDrawn="1"/>
          </p:nvCxnSpPr>
          <p:spPr>
            <a:xfrm flipH="1">
              <a:off x="5986161" y="2759940"/>
              <a:ext cx="140803" cy="8282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A8AEAA91-7884-A9B7-90CE-E6B28FA2B86D}"/>
                </a:ext>
              </a:extLst>
            </p:cNvPr>
            <p:cNvCxnSpPr>
              <a:cxnSpLocks/>
              <a:stCxn id="36" idx="7"/>
              <a:endCxn id="44" idx="2"/>
            </p:cNvCxnSpPr>
            <p:nvPr userDrawn="1"/>
          </p:nvCxnSpPr>
          <p:spPr>
            <a:xfrm flipH="1">
              <a:off x="4112241" y="3732396"/>
              <a:ext cx="1814182" cy="1247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F34219A-2624-EF17-B3AA-E256CFE90C99}"/>
                </a:ext>
              </a:extLst>
            </p:cNvPr>
            <p:cNvCxnSpPr>
              <a:cxnSpLocks/>
              <a:stCxn id="36" idx="6"/>
              <a:endCxn id="43" idx="2"/>
            </p:cNvCxnSpPr>
            <p:nvPr userDrawn="1"/>
          </p:nvCxnSpPr>
          <p:spPr>
            <a:xfrm flipH="1">
              <a:off x="4803222" y="3672657"/>
              <a:ext cx="1098458" cy="3646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F393E8A-F189-FDE2-9A4B-E44B4C2314C4}"/>
                </a:ext>
              </a:extLst>
            </p:cNvPr>
            <p:cNvCxnSpPr>
              <a:cxnSpLocks/>
              <a:stCxn id="43" idx="7"/>
              <a:endCxn id="44" idx="3"/>
            </p:cNvCxnSpPr>
            <p:nvPr userDrawn="1"/>
          </p:nvCxnSpPr>
          <p:spPr>
            <a:xfrm flipH="1">
              <a:off x="4095746" y="4097077"/>
              <a:ext cx="563256" cy="84287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A13D7BD-D513-61DE-A423-E34441FBBEFC}"/>
                </a:ext>
              </a:extLst>
            </p:cNvPr>
            <p:cNvCxnSpPr>
              <a:cxnSpLocks/>
              <a:stCxn id="37" idx="4"/>
              <a:endCxn id="49" idx="1"/>
            </p:cNvCxnSpPr>
            <p:nvPr userDrawn="1"/>
          </p:nvCxnSpPr>
          <p:spPr>
            <a:xfrm flipH="1" flipV="1">
              <a:off x="5728406" y="1933680"/>
              <a:ext cx="398559" cy="713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FBA6860-5D98-5921-CD4B-D3EF38B1A303}"/>
                </a:ext>
              </a:extLst>
            </p:cNvPr>
            <p:cNvCxnSpPr>
              <a:cxnSpLocks/>
              <a:stCxn id="38" idx="3"/>
              <a:endCxn id="49" idx="7"/>
            </p:cNvCxnSpPr>
            <p:nvPr userDrawn="1"/>
          </p:nvCxnSpPr>
          <p:spPr>
            <a:xfrm flipV="1">
              <a:off x="4921530" y="1933680"/>
              <a:ext cx="727225" cy="278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410700E-AB90-B668-74EB-03367D3C8129}"/>
                </a:ext>
              </a:extLst>
            </p:cNvPr>
            <p:cNvCxnSpPr>
              <a:cxnSpLocks/>
              <a:stCxn id="38" idx="2"/>
              <a:endCxn id="37" idx="6"/>
            </p:cNvCxnSpPr>
            <p:nvPr userDrawn="1"/>
          </p:nvCxnSpPr>
          <p:spPr>
            <a:xfrm>
              <a:off x="4946275" y="2271818"/>
              <a:ext cx="1124369" cy="4318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5A1CA3E-DAB4-B597-A96E-DC4F94F1D64D}"/>
                </a:ext>
              </a:extLst>
            </p:cNvPr>
            <p:cNvCxnSpPr>
              <a:cxnSpLocks/>
              <a:stCxn id="43" idx="4"/>
              <a:endCxn id="38" idx="0"/>
            </p:cNvCxnSpPr>
            <p:nvPr userDrawn="1"/>
          </p:nvCxnSpPr>
          <p:spPr>
            <a:xfrm flipV="1">
              <a:off x="4718739" y="2356301"/>
              <a:ext cx="143053" cy="15965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87A9430-69DB-A8CE-1EFF-320B32F30B09}"/>
                </a:ext>
              </a:extLst>
            </p:cNvPr>
            <p:cNvCxnSpPr>
              <a:cxnSpLocks/>
              <a:stCxn id="42" idx="3"/>
              <a:endCxn id="38" idx="7"/>
            </p:cNvCxnSpPr>
            <p:nvPr userDrawn="1"/>
          </p:nvCxnSpPr>
          <p:spPr>
            <a:xfrm flipV="1">
              <a:off x="3569267" y="2331557"/>
              <a:ext cx="1232788" cy="15426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E5D5531-A063-F9E4-7562-211A5D3A3C6F}"/>
                </a:ext>
              </a:extLst>
            </p:cNvPr>
            <p:cNvCxnSpPr>
              <a:cxnSpLocks/>
              <a:stCxn id="42" idx="2"/>
              <a:endCxn id="43" idx="6"/>
            </p:cNvCxnSpPr>
            <p:nvPr userDrawn="1"/>
          </p:nvCxnSpPr>
          <p:spPr>
            <a:xfrm>
              <a:off x="3582076" y="3937537"/>
              <a:ext cx="1052181" cy="998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39E4E1E-4CA0-A669-CEFD-CFC4B79EA747}"/>
                </a:ext>
              </a:extLst>
            </p:cNvPr>
            <p:cNvCxnSpPr>
              <a:cxnSpLocks/>
              <a:stCxn id="42" idx="1"/>
              <a:endCxn id="44" idx="4"/>
            </p:cNvCxnSpPr>
            <p:nvPr userDrawn="1"/>
          </p:nvCxnSpPr>
          <p:spPr>
            <a:xfrm>
              <a:off x="3546319" y="3991410"/>
              <a:ext cx="509601" cy="93204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102B3DC-7E84-D7A5-EB32-F64450637332}"/>
                </a:ext>
              </a:extLst>
            </p:cNvPr>
            <p:cNvCxnSpPr>
              <a:cxnSpLocks/>
              <a:stCxn id="40" idx="1"/>
              <a:endCxn id="53" idx="6"/>
            </p:cNvCxnSpPr>
            <p:nvPr userDrawn="1"/>
          </p:nvCxnSpPr>
          <p:spPr>
            <a:xfrm>
              <a:off x="2027916" y="3374208"/>
              <a:ext cx="855063" cy="908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149531F-0F50-217A-E55E-D627F9BAEDA0}"/>
                </a:ext>
              </a:extLst>
            </p:cNvPr>
            <p:cNvCxnSpPr>
              <a:cxnSpLocks/>
              <a:stCxn id="40" idx="0"/>
              <a:endCxn id="41" idx="4"/>
            </p:cNvCxnSpPr>
            <p:nvPr userDrawn="1"/>
          </p:nvCxnSpPr>
          <p:spPr>
            <a:xfrm>
              <a:off x="1986037" y="3384424"/>
              <a:ext cx="145307" cy="11563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A78F182-CE69-C40F-12B2-70E119E81A86}"/>
                </a:ext>
              </a:extLst>
            </p:cNvPr>
            <p:cNvCxnSpPr>
              <a:cxnSpLocks/>
              <a:stCxn id="46" idx="1"/>
              <a:endCxn id="39" idx="5"/>
            </p:cNvCxnSpPr>
            <p:nvPr userDrawn="1"/>
          </p:nvCxnSpPr>
          <p:spPr>
            <a:xfrm>
              <a:off x="1892362" y="1623240"/>
              <a:ext cx="839261" cy="7225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07909EC-C64D-550A-0404-ED469918FC8A}"/>
                </a:ext>
              </a:extLst>
            </p:cNvPr>
            <p:cNvCxnSpPr>
              <a:cxnSpLocks/>
              <a:stCxn id="46" idx="7"/>
              <a:endCxn id="45" idx="4"/>
            </p:cNvCxnSpPr>
            <p:nvPr userDrawn="1"/>
          </p:nvCxnSpPr>
          <p:spPr>
            <a:xfrm flipH="1">
              <a:off x="1296439" y="1623239"/>
              <a:ext cx="476446" cy="13095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BA48D6F-EAA1-1327-191F-A89C2A7A2EBD}"/>
                </a:ext>
              </a:extLst>
            </p:cNvPr>
            <p:cNvCxnSpPr>
              <a:cxnSpLocks/>
              <a:stCxn id="46" idx="3"/>
              <a:endCxn id="47" idx="6"/>
            </p:cNvCxnSpPr>
            <p:nvPr userDrawn="1"/>
          </p:nvCxnSpPr>
          <p:spPr>
            <a:xfrm flipV="1">
              <a:off x="1892361" y="727452"/>
              <a:ext cx="1166684" cy="7763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317F932-F857-17AE-32C9-959CBEB477AF}"/>
                </a:ext>
              </a:extLst>
            </p:cNvPr>
            <p:cNvCxnSpPr>
              <a:cxnSpLocks/>
              <a:stCxn id="51" idx="7"/>
              <a:endCxn id="47" idx="1"/>
            </p:cNvCxnSpPr>
            <p:nvPr userDrawn="1"/>
          </p:nvCxnSpPr>
          <p:spPr>
            <a:xfrm flipH="1" flipV="1">
              <a:off x="3162186" y="741322"/>
              <a:ext cx="918478" cy="1957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05533AA-E7D2-ADCB-4EF6-73315BCA683B}"/>
                </a:ext>
              </a:extLst>
            </p:cNvPr>
            <p:cNvCxnSpPr>
              <a:cxnSpLocks/>
              <a:stCxn id="49" idx="4"/>
              <a:endCxn id="50" idx="1"/>
            </p:cNvCxnSpPr>
            <p:nvPr userDrawn="1"/>
          </p:nvCxnSpPr>
          <p:spPr>
            <a:xfrm flipH="1" flipV="1">
              <a:off x="5059157" y="1301491"/>
              <a:ext cx="629423" cy="53604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95E69DB-8EA9-200F-C15A-89F3D9C333EB}"/>
                </a:ext>
              </a:extLst>
            </p:cNvPr>
            <p:cNvCxnSpPr>
              <a:cxnSpLocks/>
              <a:stCxn id="47" idx="0"/>
              <a:endCxn id="48" idx="5"/>
            </p:cNvCxnSpPr>
            <p:nvPr userDrawn="1"/>
          </p:nvCxnSpPr>
          <p:spPr>
            <a:xfrm>
              <a:off x="3127914" y="767468"/>
              <a:ext cx="856384" cy="10948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43D8DFF7-A0C3-4A87-3E04-82CAA17C6771}"/>
                </a:ext>
              </a:extLst>
            </p:cNvPr>
            <p:cNvCxnSpPr>
              <a:cxnSpLocks/>
              <a:stCxn id="51" idx="1"/>
              <a:endCxn id="50" idx="5"/>
            </p:cNvCxnSpPr>
            <p:nvPr userDrawn="1"/>
          </p:nvCxnSpPr>
          <p:spPr>
            <a:xfrm>
              <a:off x="4200142" y="937069"/>
              <a:ext cx="779366" cy="2847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047BC46-3444-1E3D-31DB-39E31EF93836}"/>
                </a:ext>
              </a:extLst>
            </p:cNvPr>
            <p:cNvCxnSpPr>
              <a:cxnSpLocks/>
              <a:stCxn id="46" idx="0"/>
              <a:endCxn id="40" idx="5"/>
            </p:cNvCxnSpPr>
            <p:nvPr userDrawn="1"/>
          </p:nvCxnSpPr>
          <p:spPr>
            <a:xfrm>
              <a:off x="1832622" y="1647984"/>
              <a:ext cx="128751" cy="16353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A20288D-378E-BAF2-6FF3-C906480561CE}"/>
                </a:ext>
              </a:extLst>
            </p:cNvPr>
            <p:cNvCxnSpPr>
              <a:cxnSpLocks/>
              <a:stCxn id="41" idx="5"/>
              <a:endCxn id="45" idx="0"/>
            </p:cNvCxnSpPr>
            <p:nvPr userDrawn="1"/>
          </p:nvCxnSpPr>
          <p:spPr>
            <a:xfrm flipH="1" flipV="1">
              <a:off x="1296439" y="3101754"/>
              <a:ext cx="781816" cy="14759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42A826C-4C29-1D65-3383-2E1AFEA27C60}"/>
                </a:ext>
              </a:extLst>
            </p:cNvPr>
            <p:cNvCxnSpPr>
              <a:cxnSpLocks/>
              <a:stCxn id="45" idx="1"/>
              <a:endCxn id="40" idx="0"/>
            </p:cNvCxnSpPr>
            <p:nvPr userDrawn="1"/>
          </p:nvCxnSpPr>
          <p:spPr>
            <a:xfrm>
              <a:off x="1356177" y="3077010"/>
              <a:ext cx="629860" cy="3074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C2BF9280-62A7-18CE-7734-FB52D4DE91BE}"/>
                </a:ext>
              </a:extLst>
            </p:cNvPr>
            <p:cNvCxnSpPr>
              <a:cxnSpLocks/>
              <a:stCxn id="41" idx="1"/>
              <a:endCxn id="44" idx="6"/>
            </p:cNvCxnSpPr>
            <p:nvPr userDrawn="1"/>
          </p:nvCxnSpPr>
          <p:spPr>
            <a:xfrm>
              <a:off x="2220454" y="4668931"/>
              <a:ext cx="1779146" cy="3108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3F5A61C-0594-BF56-B653-39551D6AA9D5}"/>
                </a:ext>
              </a:extLst>
            </p:cNvPr>
            <p:cNvCxnSpPr>
              <a:cxnSpLocks/>
              <a:stCxn id="40" idx="2"/>
              <a:endCxn id="42" idx="6"/>
            </p:cNvCxnSpPr>
            <p:nvPr userDrawn="1"/>
          </p:nvCxnSpPr>
          <p:spPr>
            <a:xfrm>
              <a:off x="2050304" y="3337370"/>
              <a:ext cx="1365953" cy="5677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567C9D4-55EA-898F-60F6-A83E46431487}"/>
                </a:ext>
              </a:extLst>
            </p:cNvPr>
            <p:cNvCxnSpPr>
              <a:cxnSpLocks/>
              <a:stCxn id="39" idx="1"/>
              <a:endCxn id="42" idx="5"/>
            </p:cNvCxnSpPr>
            <p:nvPr userDrawn="1"/>
          </p:nvCxnSpPr>
          <p:spPr>
            <a:xfrm>
              <a:off x="2851098" y="2465260"/>
              <a:ext cx="600917" cy="13859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4A09DDC-77A5-6CD1-1067-57DF367EFDFB}"/>
                </a:ext>
              </a:extLst>
            </p:cNvPr>
            <p:cNvCxnSpPr>
              <a:cxnSpLocks/>
              <a:stCxn id="39" idx="3"/>
            </p:cNvCxnSpPr>
            <p:nvPr userDrawn="1"/>
          </p:nvCxnSpPr>
          <p:spPr>
            <a:xfrm flipV="1">
              <a:off x="2851098" y="1917464"/>
              <a:ext cx="1108580" cy="4283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6831841-A54A-3721-4210-F3AA94BC3E7A}"/>
                </a:ext>
              </a:extLst>
            </p:cNvPr>
            <p:cNvCxnSpPr>
              <a:cxnSpLocks/>
              <a:stCxn id="42" idx="4"/>
              <a:endCxn id="48" idx="7"/>
            </p:cNvCxnSpPr>
            <p:nvPr userDrawn="1"/>
          </p:nvCxnSpPr>
          <p:spPr>
            <a:xfrm flipV="1">
              <a:off x="3515393" y="1981755"/>
              <a:ext cx="468905" cy="18566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1F13C59-9EF1-8012-0A35-467BD908D404}"/>
                </a:ext>
              </a:extLst>
            </p:cNvPr>
            <p:cNvCxnSpPr>
              <a:cxnSpLocks/>
              <a:stCxn id="38" idx="5"/>
              <a:endCxn id="48" idx="1"/>
            </p:cNvCxnSpPr>
            <p:nvPr userDrawn="1"/>
          </p:nvCxnSpPr>
          <p:spPr>
            <a:xfrm flipH="1" flipV="1">
              <a:off x="4103774" y="1981755"/>
              <a:ext cx="698280" cy="2303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C6FEDD-2363-2931-E368-804B7609EC85}"/>
                </a:ext>
              </a:extLst>
            </p:cNvPr>
            <p:cNvCxnSpPr>
              <a:cxnSpLocks/>
              <a:stCxn id="39" idx="7"/>
              <a:endCxn id="40" idx="3"/>
            </p:cNvCxnSpPr>
            <p:nvPr userDrawn="1"/>
          </p:nvCxnSpPr>
          <p:spPr>
            <a:xfrm flipH="1">
              <a:off x="2040089" y="2465260"/>
              <a:ext cx="691533" cy="8302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9E40257D-2B4D-4869-3B8D-9B9A44350C9C}"/>
                </a:ext>
              </a:extLst>
            </p:cNvPr>
            <p:cNvCxnSpPr>
              <a:cxnSpLocks/>
              <a:stCxn id="37" idx="7"/>
              <a:endCxn id="43" idx="3"/>
            </p:cNvCxnSpPr>
            <p:nvPr userDrawn="1"/>
          </p:nvCxnSpPr>
          <p:spPr>
            <a:xfrm flipH="1">
              <a:off x="4778478" y="2743444"/>
              <a:ext cx="1308662" cy="1234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038E6319-3E26-73F0-A09A-F05F19054AEE}"/>
                </a:ext>
              </a:extLst>
            </p:cNvPr>
            <p:cNvCxnSpPr>
              <a:cxnSpLocks/>
              <a:stCxn id="50" idx="7"/>
              <a:endCxn id="48" idx="3"/>
            </p:cNvCxnSpPr>
            <p:nvPr userDrawn="1"/>
          </p:nvCxnSpPr>
          <p:spPr>
            <a:xfrm flipH="1">
              <a:off x="4103775" y="1301491"/>
              <a:ext cx="875733" cy="5607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37B4DEA-E5C4-5B5E-F031-BB0E4C2FDD0A}"/>
                </a:ext>
              </a:extLst>
            </p:cNvPr>
            <p:cNvCxnSpPr>
              <a:cxnSpLocks/>
              <a:stCxn id="47" idx="7"/>
              <a:endCxn id="39" idx="4"/>
            </p:cNvCxnSpPr>
            <p:nvPr userDrawn="1"/>
          </p:nvCxnSpPr>
          <p:spPr>
            <a:xfrm flipH="1">
              <a:off x="2791359" y="761725"/>
              <a:ext cx="293833" cy="15593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8A6EF98-D89B-495A-7003-925E5B498859}"/>
                </a:ext>
              </a:extLst>
            </p:cNvPr>
            <p:cNvSpPr/>
            <p:nvPr userDrawn="1"/>
          </p:nvSpPr>
          <p:spPr>
            <a:xfrm flipH="1" flipV="1">
              <a:off x="5901680" y="3588176"/>
              <a:ext cx="168964" cy="1689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999D268-439A-953E-14AC-DFD9D409CB5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 flipV="1">
              <a:off x="6070644" y="2647298"/>
              <a:ext cx="112642" cy="1126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A1E7FB5C-E1EF-1EB6-0CA7-72DE8225B910}"/>
                </a:ext>
              </a:extLst>
            </p:cNvPr>
            <p:cNvSpPr/>
            <p:nvPr userDrawn="1"/>
          </p:nvSpPr>
          <p:spPr>
            <a:xfrm flipH="1" flipV="1">
              <a:off x="4777310" y="2187336"/>
              <a:ext cx="168964" cy="1689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5B6F6C9-C73E-BB5B-A25C-F3565E60768A}"/>
                </a:ext>
              </a:extLst>
            </p:cNvPr>
            <p:cNvSpPr/>
            <p:nvPr userDrawn="1"/>
          </p:nvSpPr>
          <p:spPr>
            <a:xfrm flipH="1" flipV="1">
              <a:off x="2706878" y="2321039"/>
              <a:ext cx="168964" cy="1689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D7C90-F76F-C01F-5511-3F397AB208A9}"/>
                </a:ext>
              </a:extLst>
            </p:cNvPr>
            <p:cNvSpPr>
              <a:spLocks noChangeAspect="1"/>
            </p:cNvSpPr>
            <p:nvPr userDrawn="1"/>
          </p:nvSpPr>
          <p:spPr>
            <a:xfrm rot="527431" flipH="1" flipV="1">
              <a:off x="1938324" y="3272443"/>
              <a:ext cx="112642" cy="1126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5BECA932-F7C9-0AF9-5297-951C8D5476AF}"/>
                </a:ext>
              </a:extLst>
            </p:cNvPr>
            <p:cNvSpPr/>
            <p:nvPr userDrawn="1"/>
          </p:nvSpPr>
          <p:spPr>
            <a:xfrm rot="20861494" flipH="1" flipV="1">
              <a:off x="2064872" y="4538818"/>
              <a:ext cx="168964" cy="1689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43C6D50A-31FB-E3E5-791C-9C3EFDC6FCA0}"/>
                </a:ext>
              </a:extLst>
            </p:cNvPr>
            <p:cNvSpPr/>
            <p:nvPr userDrawn="1"/>
          </p:nvSpPr>
          <p:spPr>
            <a:xfrm rot="664413" flipH="1" flipV="1">
              <a:off x="3414685" y="3836828"/>
              <a:ext cx="168964" cy="1689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F7D819C4-4B3F-432E-1EB2-7502DFE3AC11}"/>
                </a:ext>
              </a:extLst>
            </p:cNvPr>
            <p:cNvSpPr/>
            <p:nvPr userDrawn="1"/>
          </p:nvSpPr>
          <p:spPr>
            <a:xfrm flipH="1" flipV="1">
              <a:off x="4634257" y="3952857"/>
              <a:ext cx="168964" cy="1689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59628E88-8F48-431B-15CF-D94485F51D8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 flipV="1">
              <a:off x="3999600" y="4923455"/>
              <a:ext cx="112642" cy="1126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6B542467-1736-0024-8D6D-7F12371B840A}"/>
                </a:ext>
              </a:extLst>
            </p:cNvPr>
            <p:cNvSpPr/>
            <p:nvPr userDrawn="1"/>
          </p:nvSpPr>
          <p:spPr>
            <a:xfrm flipH="1" flipV="1">
              <a:off x="1211957" y="2932790"/>
              <a:ext cx="168964" cy="1689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159E5D4-814B-14E0-0E2A-C4CE06306264}"/>
                </a:ext>
              </a:extLst>
            </p:cNvPr>
            <p:cNvSpPr/>
            <p:nvPr userDrawn="1"/>
          </p:nvSpPr>
          <p:spPr>
            <a:xfrm flipH="1" flipV="1">
              <a:off x="1748141" y="1479019"/>
              <a:ext cx="168964" cy="1689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AE0DBB65-281D-4EFB-2933-6046A4BF3286}"/>
                </a:ext>
              </a:extLst>
            </p:cNvPr>
            <p:cNvSpPr>
              <a:spLocks noChangeAspect="1"/>
            </p:cNvSpPr>
            <p:nvPr userDrawn="1"/>
          </p:nvSpPr>
          <p:spPr>
            <a:xfrm rot="20709530" flipH="1" flipV="1">
              <a:off x="3057167" y="656705"/>
              <a:ext cx="112642" cy="1126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C44E11B8-04FC-4F60-FD87-1A7193303878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 flipV="1">
              <a:off x="3959554" y="1837534"/>
              <a:ext cx="168964" cy="1689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7C29F5CF-918B-D031-9526-78CE7FC38476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5632260" y="1837534"/>
              <a:ext cx="112642" cy="1126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6C96F82A-DEB8-3F2F-1B2D-18268F934BE8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4963011" y="1205346"/>
              <a:ext cx="112642" cy="1126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7629A8C8-DD68-ADEA-3C14-4BF2BB4BC0D3}"/>
                </a:ext>
              </a:extLst>
            </p:cNvPr>
            <p:cNvSpPr/>
            <p:nvPr/>
          </p:nvSpPr>
          <p:spPr>
            <a:xfrm flipH="1" flipV="1">
              <a:off x="4055922" y="792849"/>
              <a:ext cx="168964" cy="1689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FB93230-E5A1-DD60-1522-B52853E6B174}"/>
                </a:ext>
              </a:extLst>
            </p:cNvPr>
            <p:cNvCxnSpPr>
              <a:cxnSpLocks/>
              <a:stCxn id="51" idx="0"/>
              <a:endCxn id="48" idx="0"/>
            </p:cNvCxnSpPr>
            <p:nvPr/>
          </p:nvCxnSpPr>
          <p:spPr>
            <a:xfrm flipH="1">
              <a:off x="4044036" y="961813"/>
              <a:ext cx="96367" cy="104468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955D0A7-D016-F6BB-E873-B39345E48551}"/>
                </a:ext>
              </a:extLst>
            </p:cNvPr>
            <p:cNvSpPr/>
            <p:nvPr/>
          </p:nvSpPr>
          <p:spPr>
            <a:xfrm flipH="1" flipV="1">
              <a:off x="2882979" y="4198345"/>
              <a:ext cx="168964" cy="1689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33D8AF84-6E35-A4CE-7606-29741634D167}"/>
                </a:ext>
              </a:extLst>
            </p:cNvPr>
            <p:cNvCxnSpPr>
              <a:cxnSpLocks/>
              <a:stCxn id="53" idx="1"/>
              <a:endCxn id="44" idx="6"/>
            </p:cNvCxnSpPr>
            <p:nvPr/>
          </p:nvCxnSpPr>
          <p:spPr>
            <a:xfrm>
              <a:off x="3027200" y="4342565"/>
              <a:ext cx="972400" cy="6372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42363DAD-B952-273A-D22A-E55BB243ED88}"/>
                </a:ext>
              </a:extLst>
            </p:cNvPr>
            <p:cNvCxnSpPr>
              <a:cxnSpLocks/>
              <a:stCxn id="41" idx="3"/>
              <a:endCxn id="53" idx="7"/>
            </p:cNvCxnSpPr>
            <p:nvPr/>
          </p:nvCxnSpPr>
          <p:spPr>
            <a:xfrm flipV="1">
              <a:off x="2194985" y="4342565"/>
              <a:ext cx="712739" cy="2096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1D2CBEF7-6B3E-F2C7-ED5D-102F0A1D82B4}"/>
                </a:ext>
              </a:extLst>
            </p:cNvPr>
            <p:cNvCxnSpPr>
              <a:cxnSpLocks/>
              <a:stCxn id="53" idx="2"/>
              <a:endCxn id="42" idx="0"/>
            </p:cNvCxnSpPr>
            <p:nvPr/>
          </p:nvCxnSpPr>
          <p:spPr>
            <a:xfrm flipV="1">
              <a:off x="3051944" y="4004220"/>
              <a:ext cx="430996" cy="2786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AFC03A49-3E96-CD87-DB91-BA2CC3730C4B}"/>
              </a:ext>
            </a:extLst>
          </p:cNvPr>
          <p:cNvSpPr/>
          <p:nvPr/>
        </p:nvSpPr>
        <p:spPr>
          <a:xfrm>
            <a:off x="0" y="2255375"/>
            <a:ext cx="12192000" cy="23472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56ABEEA-26E8-E9A8-F756-968A69D40BE4}"/>
              </a:ext>
            </a:extLst>
          </p:cNvPr>
          <p:cNvSpPr/>
          <p:nvPr/>
        </p:nvSpPr>
        <p:spPr>
          <a:xfrm>
            <a:off x="0" y="2339545"/>
            <a:ext cx="12192000" cy="2178910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B566C47-DB83-495D-2CBD-1C5F3112FDEE}"/>
              </a:ext>
            </a:extLst>
          </p:cNvPr>
          <p:cNvGrpSpPr/>
          <p:nvPr/>
        </p:nvGrpSpPr>
        <p:grpSpPr>
          <a:xfrm>
            <a:off x="0" y="2769507"/>
            <a:ext cx="12192000" cy="1318987"/>
            <a:chOff x="0" y="2671679"/>
            <a:chExt cx="12192000" cy="1318987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3B32FC6-EB84-133F-8E3D-261D2B379390}"/>
                </a:ext>
              </a:extLst>
            </p:cNvPr>
            <p:cNvSpPr txBox="1"/>
            <p:nvPr/>
          </p:nvSpPr>
          <p:spPr>
            <a:xfrm>
              <a:off x="0" y="2671679"/>
              <a:ext cx="12192000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6000" dirty="0">
                  <a:solidFill>
                    <a:schemeClr val="bg1"/>
                  </a:solidFill>
                  <a:cs typeface="Arial" pitchFamily="34" charset="0"/>
                </a:rPr>
                <a:t>TERIMAKASIH</a:t>
              </a:r>
              <a:endParaRPr lang="ko-KR" altLang="en-US" sz="60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26387E4-4862-225B-41AE-5EEFB9D240EC}"/>
                </a:ext>
              </a:extLst>
            </p:cNvPr>
            <p:cNvSpPr txBox="1"/>
            <p:nvPr/>
          </p:nvSpPr>
          <p:spPr>
            <a:xfrm>
              <a:off x="50" y="3611010"/>
              <a:ext cx="12191852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endParaRPr lang="ko-KR" altLang="en-US" sz="1867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pic>
        <p:nvPicPr>
          <p:cNvPr id="62" name="Picture 61">
            <a:extLst>
              <a:ext uri="{FF2B5EF4-FFF2-40B4-BE49-F238E27FC236}">
                <a16:creationId xmlns:a16="http://schemas.microsoft.com/office/drawing/2014/main" id="{5BA34E1E-1A97-6D48-3389-AF864ADF7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662383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3AC8FE3-4DAC-C765-AE7F-BD7FBBC512F1}"/>
              </a:ext>
            </a:extLst>
          </p:cNvPr>
          <p:cNvGrpSpPr/>
          <p:nvPr/>
        </p:nvGrpSpPr>
        <p:grpSpPr>
          <a:xfrm>
            <a:off x="-59977" y="-40231"/>
            <a:ext cx="12274028" cy="6974431"/>
            <a:chOff x="-59977" y="-40231"/>
            <a:chExt cx="12274028" cy="6974431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6BE6862A-F487-6F01-D623-98618A16C331}"/>
                </a:ext>
              </a:extLst>
            </p:cNvPr>
            <p:cNvCxnSpPr>
              <a:cxnSpLocks/>
              <a:stCxn id="34" idx="2"/>
              <a:endCxn id="37" idx="6"/>
            </p:cNvCxnSpPr>
            <p:nvPr userDrawn="1"/>
          </p:nvCxnSpPr>
          <p:spPr>
            <a:xfrm rot="16200000" flipH="1">
              <a:off x="555831" y="1352378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E79167B5-CBB7-6415-4174-57F9BDF8107B}"/>
                </a:ext>
              </a:extLst>
            </p:cNvPr>
            <p:cNvCxnSpPr>
              <a:cxnSpLocks/>
              <a:stCxn id="39" idx="5"/>
              <a:endCxn id="34" idx="1"/>
            </p:cNvCxnSpPr>
            <p:nvPr userDrawn="1"/>
          </p:nvCxnSpPr>
          <p:spPr>
            <a:xfrm rot="16200000" flipV="1">
              <a:off x="830450" y="1113684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98F2EB7-8263-3215-CE99-E71F5192BD56}"/>
                </a:ext>
              </a:extLst>
            </p:cNvPr>
            <p:cNvCxnSpPr>
              <a:cxnSpLocks/>
              <a:stCxn id="34" idx="0"/>
              <a:endCxn id="38" idx="4"/>
            </p:cNvCxnSpPr>
            <p:nvPr userDrawn="1"/>
          </p:nvCxnSpPr>
          <p:spPr>
            <a:xfrm rot="16200000" flipH="1">
              <a:off x="1185760" y="722450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A5FEBD8-BFCE-EF68-133F-480CA020A935}"/>
                </a:ext>
              </a:extLst>
            </p:cNvPr>
            <p:cNvCxnSpPr>
              <a:cxnSpLocks/>
              <a:stCxn id="39" idx="3"/>
              <a:endCxn id="37" idx="0"/>
            </p:cNvCxnSpPr>
            <p:nvPr userDrawn="1"/>
          </p:nvCxnSpPr>
          <p:spPr>
            <a:xfrm rot="16200000" flipH="1" flipV="1">
              <a:off x="1373844" y="1748354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105E179-BDE2-E14F-00EF-B140F2AAB76F}"/>
                </a:ext>
              </a:extLst>
            </p:cNvPr>
            <p:cNvCxnSpPr>
              <a:cxnSpLocks/>
              <a:stCxn id="34" idx="7"/>
              <a:endCxn id="36" idx="3"/>
            </p:cNvCxnSpPr>
            <p:nvPr userDrawn="1"/>
          </p:nvCxnSpPr>
          <p:spPr>
            <a:xfrm flipV="1">
              <a:off x="844254" y="100257"/>
              <a:ext cx="738257" cy="8769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D6884B8-B48C-5865-4425-E88885D6CB8D}"/>
                </a:ext>
              </a:extLst>
            </p:cNvPr>
            <p:cNvCxnSpPr>
              <a:cxnSpLocks/>
              <a:stCxn id="33" idx="3"/>
            </p:cNvCxnSpPr>
            <p:nvPr userDrawn="1"/>
          </p:nvCxnSpPr>
          <p:spPr>
            <a:xfrm flipH="1">
              <a:off x="-15325" y="2099623"/>
              <a:ext cx="506244" cy="3742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5914ABE-4E30-AC31-0767-651C38D1DAFD}"/>
                </a:ext>
              </a:extLst>
            </p:cNvPr>
            <p:cNvCxnSpPr>
              <a:cxnSpLocks/>
              <a:stCxn id="39" idx="6"/>
              <a:endCxn id="38" idx="2"/>
            </p:cNvCxnSpPr>
            <p:nvPr userDrawn="1"/>
          </p:nvCxnSpPr>
          <p:spPr>
            <a:xfrm rot="16200000">
              <a:off x="1315253" y="151303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83B774A-9788-9ECC-7057-BA9EC811AA56}"/>
                </a:ext>
              </a:extLst>
            </p:cNvPr>
            <p:cNvCxnSpPr>
              <a:cxnSpLocks/>
              <a:stCxn id="33" idx="0"/>
              <a:endCxn id="37" idx="4"/>
            </p:cNvCxnSpPr>
            <p:nvPr userDrawn="1"/>
          </p:nvCxnSpPr>
          <p:spPr>
            <a:xfrm rot="16200000">
              <a:off x="780634" y="1816989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0725454-876C-DFA9-1D9D-85418C781E93}"/>
                </a:ext>
              </a:extLst>
            </p:cNvPr>
            <p:cNvCxnSpPr>
              <a:cxnSpLocks/>
              <a:stCxn id="38" idx="6"/>
              <a:endCxn id="36" idx="2"/>
            </p:cNvCxnSpPr>
            <p:nvPr userDrawn="1"/>
          </p:nvCxnSpPr>
          <p:spPr>
            <a:xfrm flipH="1" flipV="1">
              <a:off x="1640703" y="124361"/>
              <a:ext cx="20390" cy="9636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F94E4FA-3323-DCF4-3056-0244FDFCEC3C}"/>
                </a:ext>
              </a:extLst>
            </p:cNvPr>
            <p:cNvCxnSpPr>
              <a:cxnSpLocks/>
              <a:stCxn id="35" idx="7"/>
              <a:endCxn id="36" idx="4"/>
            </p:cNvCxnSpPr>
            <p:nvPr userDrawn="1"/>
          </p:nvCxnSpPr>
          <p:spPr>
            <a:xfrm flipV="1">
              <a:off x="981472" y="42065"/>
              <a:ext cx="576935" cy="15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76B8628-1576-E1A4-77BA-2E7172C564D5}"/>
                </a:ext>
              </a:extLst>
            </p:cNvPr>
            <p:cNvCxnSpPr>
              <a:cxnSpLocks/>
              <a:stCxn id="37" idx="2"/>
              <a:endCxn id="30" idx="6"/>
            </p:cNvCxnSpPr>
            <p:nvPr userDrawn="1"/>
          </p:nvCxnSpPr>
          <p:spPr>
            <a:xfrm rot="16200000" flipH="1">
              <a:off x="873513" y="226237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E82A13B-9537-929B-8816-2CD7A255D6EE}"/>
                </a:ext>
              </a:extLst>
            </p:cNvPr>
            <p:cNvCxnSpPr>
              <a:cxnSpLocks/>
              <a:stCxn id="33" idx="1"/>
              <a:endCxn id="30" idx="5"/>
            </p:cNvCxnSpPr>
            <p:nvPr userDrawn="1"/>
          </p:nvCxnSpPr>
          <p:spPr>
            <a:xfrm rot="16200000" flipH="1">
              <a:off x="615671" y="209125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3C4B657-AD70-CF36-AEF2-CF4BB07D86E6}"/>
                </a:ext>
              </a:extLst>
            </p:cNvPr>
            <p:cNvCxnSpPr>
              <a:cxnSpLocks/>
              <a:stCxn id="32" idx="7"/>
              <a:endCxn id="30" idx="3"/>
            </p:cNvCxnSpPr>
            <p:nvPr userDrawn="1"/>
          </p:nvCxnSpPr>
          <p:spPr>
            <a:xfrm rot="16200000">
              <a:off x="636477" y="2789935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6118150-EA8B-0420-11DD-609D5BB2F564}"/>
                </a:ext>
              </a:extLst>
            </p:cNvPr>
            <p:cNvCxnSpPr>
              <a:cxnSpLocks/>
              <a:stCxn id="31" idx="6"/>
              <a:endCxn id="30" idx="2"/>
            </p:cNvCxnSpPr>
            <p:nvPr userDrawn="1"/>
          </p:nvCxnSpPr>
          <p:spPr>
            <a:xfrm rot="16200000" flipV="1">
              <a:off x="902302" y="3149028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F3DE625-77E5-8DA4-9FE8-1A564D0E083B}"/>
                </a:ext>
              </a:extLst>
            </p:cNvPr>
            <p:cNvCxnSpPr>
              <a:cxnSpLocks/>
              <a:stCxn id="42" idx="7"/>
              <a:endCxn id="31" idx="3"/>
            </p:cNvCxnSpPr>
            <p:nvPr userDrawn="1"/>
          </p:nvCxnSpPr>
          <p:spPr>
            <a:xfrm flipV="1">
              <a:off x="697273" y="3777502"/>
              <a:ext cx="634823" cy="6262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AAABBA0-E38B-F58C-11F2-44CB35CA9289}"/>
                </a:ext>
              </a:extLst>
            </p:cNvPr>
            <p:cNvCxnSpPr>
              <a:cxnSpLocks/>
              <a:stCxn id="42" idx="6"/>
              <a:endCxn id="32" idx="2"/>
            </p:cNvCxnSpPr>
            <p:nvPr userDrawn="1"/>
          </p:nvCxnSpPr>
          <p:spPr>
            <a:xfrm flipH="1" flipV="1">
              <a:off x="606198" y="3430299"/>
              <a:ext cx="52280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978FBC5-848D-AE07-772A-1F6D34E4F2CF}"/>
                </a:ext>
              </a:extLst>
            </p:cNvPr>
            <p:cNvCxnSpPr>
              <a:cxnSpLocks/>
              <a:stCxn id="42" idx="5"/>
            </p:cNvCxnSpPr>
            <p:nvPr userDrawn="1"/>
          </p:nvCxnSpPr>
          <p:spPr>
            <a:xfrm rot="16200000" flipV="1">
              <a:off x="-7707" y="3776326"/>
              <a:ext cx="610001" cy="644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255A388-A2FC-A62A-994C-24837D474DB4}"/>
                </a:ext>
              </a:extLst>
            </p:cNvPr>
            <p:cNvCxnSpPr>
              <a:cxnSpLocks/>
              <a:stCxn id="32" idx="4"/>
            </p:cNvCxnSpPr>
            <p:nvPr userDrawn="1"/>
          </p:nvCxnSpPr>
          <p:spPr>
            <a:xfrm flipH="1">
              <a:off x="-25097" y="3375435"/>
              <a:ext cx="576431" cy="387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B143455-91C0-A420-F46E-B59B0A61FE5D}"/>
                </a:ext>
              </a:extLst>
            </p:cNvPr>
            <p:cNvCxnSpPr>
              <a:cxnSpLocks/>
              <a:stCxn id="32" idx="5"/>
            </p:cNvCxnSpPr>
            <p:nvPr userDrawn="1"/>
          </p:nvCxnSpPr>
          <p:spPr>
            <a:xfrm flipH="1" flipV="1">
              <a:off x="7160" y="2559642"/>
              <a:ext cx="560243" cy="7769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263B5B6-3CF4-35B1-31F3-4B2ED0ECB80C}"/>
                </a:ext>
              </a:extLst>
            </p:cNvPr>
            <p:cNvCxnSpPr>
              <a:cxnSpLocks/>
              <a:stCxn id="33" idx="5"/>
            </p:cNvCxnSpPr>
            <p:nvPr userDrawn="1"/>
          </p:nvCxnSpPr>
          <p:spPr>
            <a:xfrm flipH="1" flipV="1">
              <a:off x="-25097" y="1663708"/>
              <a:ext cx="516016" cy="3195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BDA0E0E-0B8D-F447-B7A9-AB15AF41EDAA}"/>
                </a:ext>
              </a:extLst>
            </p:cNvPr>
            <p:cNvCxnSpPr>
              <a:cxnSpLocks/>
              <a:stCxn id="32" idx="6"/>
              <a:endCxn id="33" idx="2"/>
            </p:cNvCxnSpPr>
            <p:nvPr userDrawn="1"/>
          </p:nvCxnSpPr>
          <p:spPr>
            <a:xfrm rot="16200000" flipV="1">
              <a:off x="-20767" y="2693606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4532EBB-E585-278C-4BC1-1C901FD72BF8}"/>
                </a:ext>
              </a:extLst>
            </p:cNvPr>
            <p:cNvCxnSpPr>
              <a:cxnSpLocks/>
              <a:stCxn id="33" idx="6"/>
              <a:endCxn id="34" idx="3"/>
            </p:cNvCxnSpPr>
            <p:nvPr userDrawn="1"/>
          </p:nvCxnSpPr>
          <p:spPr>
            <a:xfrm rot="16200000">
              <a:off x="205729" y="1443262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F459382-4934-7CEE-3305-2813ECE531A1}"/>
                </a:ext>
              </a:extLst>
            </p:cNvPr>
            <p:cNvCxnSpPr>
              <a:cxnSpLocks/>
              <a:stCxn id="35" idx="2"/>
              <a:endCxn id="34" idx="6"/>
            </p:cNvCxnSpPr>
            <p:nvPr userDrawn="1"/>
          </p:nvCxnSpPr>
          <p:spPr>
            <a:xfrm rot="16200000" flipH="1" flipV="1">
              <a:off x="534040" y="543188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AC0F292-2523-4707-F2C2-54E32C9C3A3E}"/>
                </a:ext>
              </a:extLst>
            </p:cNvPr>
            <p:cNvCxnSpPr>
              <a:cxnSpLocks/>
              <a:stCxn id="47" idx="0"/>
              <a:endCxn id="34" idx="5"/>
            </p:cNvCxnSpPr>
            <p:nvPr userDrawn="1"/>
          </p:nvCxnSpPr>
          <p:spPr>
            <a:xfrm>
              <a:off x="-9087" y="91571"/>
              <a:ext cx="730689" cy="8856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0EB8D89-2E7D-5517-BA64-E29467D3EDD3}"/>
                </a:ext>
              </a:extLst>
            </p:cNvPr>
            <p:cNvCxnSpPr>
              <a:cxnSpLocks/>
              <a:endCxn id="34" idx="4"/>
            </p:cNvCxnSpPr>
            <p:nvPr userDrawn="1"/>
          </p:nvCxnSpPr>
          <p:spPr>
            <a:xfrm flipV="1">
              <a:off x="-15325" y="1038553"/>
              <a:ext cx="711525" cy="1926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8C0EA6CA-64C6-8BE2-54A1-E89BC924C6CE}"/>
                </a:ext>
              </a:extLst>
            </p:cNvPr>
            <p:cNvCxnSpPr>
              <a:cxnSpLocks/>
              <a:stCxn id="47" idx="2"/>
              <a:endCxn id="35" idx="4"/>
            </p:cNvCxnSpPr>
            <p:nvPr userDrawn="1"/>
          </p:nvCxnSpPr>
          <p:spPr>
            <a:xfrm>
              <a:off x="-8578" y="36819"/>
              <a:ext cx="896391" cy="2026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75709880-6EF8-C015-F286-32C3FC8B351B}"/>
                </a:ext>
              </a:extLst>
            </p:cNvPr>
            <p:cNvCxnSpPr>
              <a:cxnSpLocks/>
              <a:endCxn id="35" idx="6"/>
            </p:cNvCxnSpPr>
            <p:nvPr/>
          </p:nvCxnSpPr>
          <p:spPr>
            <a:xfrm>
              <a:off x="894990" y="2"/>
              <a:ext cx="47687" cy="1845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A64BF4C-9344-C1C3-329F-4C13AFEC3B89}"/>
                </a:ext>
              </a:extLst>
            </p:cNvPr>
            <p:cNvSpPr/>
            <p:nvPr userDrawn="1"/>
          </p:nvSpPr>
          <p:spPr>
            <a:xfrm rot="16200000" flipV="1">
              <a:off x="1157780" y="263336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30DB0A5-8322-8000-3298-5CF1E3485F7D}"/>
                </a:ext>
              </a:extLst>
            </p:cNvPr>
            <p:cNvSpPr/>
            <p:nvPr userDrawn="1"/>
          </p:nvSpPr>
          <p:spPr>
            <a:xfrm rot="16200000" flipV="1">
              <a:off x="1307992" y="363701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7DC4D769-FF1E-CFDD-4A9F-C38F9809E689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551334" y="3320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30F5376-FAF6-BEC5-BEAB-BE6B5380D75D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466815" y="195913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20252736-43A4-589A-2AB9-0A925FB58A3E}"/>
                </a:ext>
              </a:extLst>
            </p:cNvPr>
            <p:cNvSpPr/>
            <p:nvPr userDrawn="1"/>
          </p:nvSpPr>
          <p:spPr>
            <a:xfrm rot="16200000" flipV="1">
              <a:off x="696200" y="95182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938EE39-3BAD-C36A-8496-5559B717CA08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887813" y="184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EB6639F3-82F1-7906-5D50-E5A5AEA615FC}"/>
                </a:ext>
              </a:extLst>
            </p:cNvPr>
            <p:cNvSpPr/>
            <p:nvPr userDrawn="1"/>
          </p:nvSpPr>
          <p:spPr>
            <a:xfrm rot="16200000" flipV="1">
              <a:off x="1558407" y="-4023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B23B4902-9DA6-5647-D380-7580291146C3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005076" y="188391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F5530BED-DA48-64CD-87B3-8BB5FEBED01C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606229" y="10880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4C29928-13A5-1AC9-CB41-265DA2412E82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575636" y="185887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E8506DA-216A-6B21-CA45-624F6E197426}"/>
                </a:ext>
              </a:extLst>
            </p:cNvPr>
            <p:cNvCxnSpPr>
              <a:cxnSpLocks/>
              <a:stCxn id="39" idx="2"/>
              <a:endCxn id="30" idx="7"/>
            </p:cNvCxnSpPr>
            <p:nvPr userDrawn="1"/>
          </p:nvCxnSpPr>
          <p:spPr>
            <a:xfrm rot="16200000" flipH="1" flipV="1">
              <a:off x="1123083" y="2151350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F2C3DAC-176C-2411-D5F2-2C81CC4F8794}"/>
                </a:ext>
              </a:extLst>
            </p:cNvPr>
            <p:cNvCxnSpPr>
              <a:cxnSpLocks/>
              <a:stCxn id="31" idx="4"/>
              <a:endCxn id="32" idx="1"/>
            </p:cNvCxnSpPr>
            <p:nvPr userDrawn="1"/>
          </p:nvCxnSpPr>
          <p:spPr>
            <a:xfrm rot="16200000" flipV="1">
              <a:off x="823953" y="323527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401D9138-F7DF-50D9-E321-DBEF0B22223D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03614" y="43876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A36EA044-C5F1-0794-7072-FAE828E19BAF}"/>
                </a:ext>
              </a:extLst>
            </p:cNvPr>
            <p:cNvCxnSpPr>
              <a:cxnSpLocks/>
              <a:stCxn id="42" idx="3"/>
            </p:cNvCxnSpPr>
            <p:nvPr userDrawn="1"/>
          </p:nvCxnSpPr>
          <p:spPr>
            <a:xfrm rot="16200000" flipH="1" flipV="1">
              <a:off x="139599" y="4326383"/>
              <a:ext cx="325161" cy="635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399DA7EB-05FD-99B4-2237-F7AFEB6D89F3}"/>
                </a:ext>
              </a:extLst>
            </p:cNvPr>
            <p:cNvCxnSpPr>
              <a:cxnSpLocks/>
              <a:stCxn id="42" idx="2"/>
            </p:cNvCxnSpPr>
            <p:nvPr userDrawn="1"/>
          </p:nvCxnSpPr>
          <p:spPr>
            <a:xfrm flipH="1">
              <a:off x="-25097" y="4497375"/>
              <a:ext cx="683575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B134DC0D-2C8C-9939-BF2B-646AC2B7AFCE}"/>
                </a:ext>
              </a:extLst>
            </p:cNvPr>
            <p:cNvCxnSpPr>
              <a:cxnSpLocks/>
              <a:stCxn id="42" idx="1"/>
              <a:endCxn id="123" idx="7"/>
            </p:cNvCxnSpPr>
            <p:nvPr userDrawn="1"/>
          </p:nvCxnSpPr>
          <p:spPr>
            <a:xfrm>
              <a:off x="697273" y="4481306"/>
              <a:ext cx="252111" cy="3903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3170DB48-1BEF-3723-20AE-A10D0664867A}"/>
                </a:ext>
              </a:extLst>
            </p:cNvPr>
            <p:cNvCxnSpPr>
              <a:cxnSpLocks/>
              <a:stCxn id="123" idx="0"/>
              <a:endCxn id="31" idx="2"/>
            </p:cNvCxnSpPr>
            <p:nvPr userDrawn="1"/>
          </p:nvCxnSpPr>
          <p:spPr>
            <a:xfrm flipV="1">
              <a:off x="1007576" y="3801606"/>
              <a:ext cx="382712" cy="10459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Chord 46">
              <a:extLst>
                <a:ext uri="{FF2B5EF4-FFF2-40B4-BE49-F238E27FC236}">
                  <a16:creationId xmlns:a16="http://schemas.microsoft.com/office/drawing/2014/main" id="{C497995D-10E6-574F-42FD-8E2218E4DF75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-59977" y="-18013"/>
              <a:ext cx="109728" cy="109728"/>
            </a:xfrm>
            <a:prstGeom prst="chord">
              <a:avLst>
                <a:gd name="adj1" fmla="val 10550803"/>
                <a:gd name="adj2" fmla="val 18531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B9441646-DD8E-683A-4236-A538DC690982}"/>
                </a:ext>
              </a:extLst>
            </p:cNvPr>
            <p:cNvCxnSpPr>
              <a:cxnSpLocks/>
              <a:stCxn id="108" idx="7"/>
              <a:endCxn id="106" idx="2"/>
            </p:cNvCxnSpPr>
            <p:nvPr userDrawn="1"/>
          </p:nvCxnSpPr>
          <p:spPr>
            <a:xfrm flipH="1" flipV="1">
              <a:off x="10183867" y="5527791"/>
              <a:ext cx="846148" cy="3892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066C11E3-3271-E915-05E2-3C3CA5B1E874}"/>
                </a:ext>
              </a:extLst>
            </p:cNvPr>
            <p:cNvCxnSpPr>
              <a:cxnSpLocks/>
              <a:stCxn id="106" idx="5"/>
              <a:endCxn id="128" idx="1"/>
            </p:cNvCxnSpPr>
            <p:nvPr userDrawn="1"/>
          </p:nvCxnSpPr>
          <p:spPr>
            <a:xfrm flipH="1">
              <a:off x="9321426" y="5541638"/>
              <a:ext cx="711010" cy="1545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30E63B9-5AA9-E5B8-B5BC-98714F29615F}"/>
                </a:ext>
              </a:extLst>
            </p:cNvPr>
            <p:cNvCxnSpPr>
              <a:cxnSpLocks/>
              <a:stCxn id="111" idx="2"/>
              <a:endCxn id="126" idx="6"/>
            </p:cNvCxnSpPr>
            <p:nvPr userDrawn="1"/>
          </p:nvCxnSpPr>
          <p:spPr>
            <a:xfrm flipV="1">
              <a:off x="8494178" y="6278116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2240582C-0263-D1C6-F904-EE51A5C79AD5}"/>
                </a:ext>
              </a:extLst>
            </p:cNvPr>
            <p:cNvCxnSpPr>
              <a:cxnSpLocks/>
              <a:stCxn id="128" idx="5"/>
              <a:endCxn id="111" idx="1"/>
            </p:cNvCxnSpPr>
            <p:nvPr userDrawn="1"/>
          </p:nvCxnSpPr>
          <p:spPr>
            <a:xfrm flipH="1">
              <a:off x="8468776" y="5773783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FED3791-B31C-2319-F5D2-3B3BB63DECF2}"/>
                </a:ext>
              </a:extLst>
            </p:cNvPr>
            <p:cNvCxnSpPr>
              <a:cxnSpLocks/>
              <a:stCxn id="111" idx="0"/>
              <a:endCxn id="127" idx="4"/>
            </p:cNvCxnSpPr>
            <p:nvPr userDrawn="1"/>
          </p:nvCxnSpPr>
          <p:spPr>
            <a:xfrm flipV="1">
              <a:off x="8407450" y="5759259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2DA13B6A-D11C-9630-2FBD-D2247722549E}"/>
                </a:ext>
              </a:extLst>
            </p:cNvPr>
            <p:cNvCxnSpPr>
              <a:cxnSpLocks/>
              <a:stCxn id="128" idx="3"/>
              <a:endCxn id="126" idx="0"/>
            </p:cNvCxnSpPr>
            <p:nvPr userDrawn="1"/>
          </p:nvCxnSpPr>
          <p:spPr>
            <a:xfrm>
              <a:off x="9321426" y="5773783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B2D19914-D788-2D3D-AE15-1C412C0FB0B1}"/>
                </a:ext>
              </a:extLst>
            </p:cNvPr>
            <p:cNvCxnSpPr>
              <a:cxnSpLocks/>
              <a:stCxn id="111" idx="7"/>
              <a:endCxn id="113" idx="3"/>
            </p:cNvCxnSpPr>
            <p:nvPr userDrawn="1"/>
          </p:nvCxnSpPr>
          <p:spPr>
            <a:xfrm flipH="1" flipV="1">
              <a:off x="7549870" y="6029283"/>
              <a:ext cx="796254" cy="4919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560BD507-1B15-03AD-2BEB-D957A628EAB5}"/>
                </a:ext>
              </a:extLst>
            </p:cNvPr>
            <p:cNvCxnSpPr>
              <a:cxnSpLocks/>
              <a:stCxn id="128" idx="6"/>
              <a:endCxn id="127" idx="2"/>
            </p:cNvCxnSpPr>
            <p:nvPr userDrawn="1"/>
          </p:nvCxnSpPr>
          <p:spPr>
            <a:xfrm flipH="1" flipV="1">
              <a:off x="8566680" y="5704395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04B35651-5F14-9558-C05B-D97F664EB465}"/>
                </a:ext>
              </a:extLst>
            </p:cNvPr>
            <p:cNvCxnSpPr>
              <a:cxnSpLocks/>
              <a:stCxn id="110" idx="0"/>
              <a:endCxn id="126" idx="4"/>
            </p:cNvCxnSpPr>
            <p:nvPr userDrawn="1"/>
          </p:nvCxnSpPr>
          <p:spPr>
            <a:xfrm flipH="1" flipV="1">
              <a:off x="9335112" y="6360412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CDE4CFE8-37B9-B6E7-54DC-81133B73DD23}"/>
                </a:ext>
              </a:extLst>
            </p:cNvPr>
            <p:cNvCxnSpPr>
              <a:cxnSpLocks/>
              <a:stCxn id="127" idx="6"/>
              <a:endCxn id="113" idx="2"/>
            </p:cNvCxnSpPr>
            <p:nvPr userDrawn="1"/>
          </p:nvCxnSpPr>
          <p:spPr>
            <a:xfrm flipH="1">
              <a:off x="7573974" y="5704395"/>
              <a:ext cx="882978" cy="2666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73CD611-76B5-6CB3-C9A2-0C4897A742F5}"/>
                </a:ext>
              </a:extLst>
            </p:cNvPr>
            <p:cNvCxnSpPr>
              <a:cxnSpLocks/>
              <a:stCxn id="112" idx="7"/>
              <a:endCxn id="113" idx="4"/>
            </p:cNvCxnSpPr>
            <p:nvPr userDrawn="1"/>
          </p:nvCxnSpPr>
          <p:spPr>
            <a:xfrm flipH="1" flipV="1">
              <a:off x="7491678" y="6053387"/>
              <a:ext cx="77859" cy="3306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C0A15161-DF2F-B23E-1784-B1AE0C118FB9}"/>
                </a:ext>
              </a:extLst>
            </p:cNvPr>
            <p:cNvCxnSpPr>
              <a:cxnSpLocks/>
              <a:stCxn id="115" idx="1"/>
              <a:endCxn id="113" idx="5"/>
            </p:cNvCxnSpPr>
            <p:nvPr userDrawn="1"/>
          </p:nvCxnSpPr>
          <p:spPr>
            <a:xfrm flipV="1">
              <a:off x="6540113" y="6029283"/>
              <a:ext cx="893373" cy="4340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0F07F3BC-146E-B994-9F32-9245A9D4C0D1}"/>
                </a:ext>
              </a:extLst>
            </p:cNvPr>
            <p:cNvCxnSpPr>
              <a:cxnSpLocks/>
              <a:stCxn id="115" idx="0"/>
              <a:endCxn id="114" idx="4"/>
            </p:cNvCxnSpPr>
            <p:nvPr userDrawn="1"/>
          </p:nvCxnSpPr>
          <p:spPr>
            <a:xfrm flipV="1">
              <a:off x="6501318" y="5699848"/>
              <a:ext cx="9115" cy="7474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B4B455B-8ABA-FB68-301A-022048D6EE54}"/>
                </a:ext>
              </a:extLst>
            </p:cNvPr>
            <p:cNvCxnSpPr>
              <a:cxnSpLocks/>
              <a:stCxn id="114" idx="2"/>
              <a:endCxn id="113" idx="6"/>
            </p:cNvCxnSpPr>
            <p:nvPr userDrawn="1"/>
          </p:nvCxnSpPr>
          <p:spPr>
            <a:xfrm>
              <a:off x="6592729" y="5617552"/>
              <a:ext cx="816653" cy="353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6CCF177A-6C2D-C870-2FE9-B4F5F7D2E14F}"/>
                </a:ext>
              </a:extLst>
            </p:cNvPr>
            <p:cNvCxnSpPr>
              <a:cxnSpLocks/>
              <a:stCxn id="114" idx="6"/>
              <a:endCxn id="121" idx="2"/>
            </p:cNvCxnSpPr>
            <p:nvPr userDrawn="1"/>
          </p:nvCxnSpPr>
          <p:spPr>
            <a:xfrm flipH="1">
              <a:off x="5440396" y="5617552"/>
              <a:ext cx="987741" cy="6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51BAFCB-A394-1192-5B37-E8DE72018E35}"/>
                </a:ext>
              </a:extLst>
            </p:cNvPr>
            <p:cNvCxnSpPr>
              <a:cxnSpLocks/>
              <a:stCxn id="121" idx="7"/>
              <a:endCxn id="122" idx="3"/>
            </p:cNvCxnSpPr>
            <p:nvPr userDrawn="1"/>
          </p:nvCxnSpPr>
          <p:spPr>
            <a:xfrm flipH="1" flipV="1">
              <a:off x="3814729" y="5274434"/>
              <a:ext cx="1485179" cy="3543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1D4F1EBD-1169-B490-CEE0-EA09BC9D2CB3}"/>
                </a:ext>
              </a:extLst>
            </p:cNvPr>
            <p:cNvCxnSpPr>
              <a:cxnSpLocks/>
              <a:stCxn id="107" idx="0"/>
              <a:endCxn id="106" idx="3"/>
            </p:cNvCxnSpPr>
            <p:nvPr userDrawn="1"/>
          </p:nvCxnSpPr>
          <p:spPr>
            <a:xfrm flipH="1" flipV="1">
              <a:off x="10088990" y="5576200"/>
              <a:ext cx="54580" cy="4580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1F1B0BBE-9838-4409-E393-E4FF803D55A6}"/>
                </a:ext>
              </a:extLst>
            </p:cNvPr>
            <p:cNvCxnSpPr>
              <a:cxnSpLocks/>
              <a:stCxn id="126" idx="2"/>
              <a:endCxn id="107" idx="6"/>
            </p:cNvCxnSpPr>
            <p:nvPr userDrawn="1"/>
          </p:nvCxnSpPr>
          <p:spPr>
            <a:xfrm flipV="1">
              <a:off x="9417408" y="612098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5DDC8B2C-6CBA-C7DD-499B-44F15A67E249}"/>
                </a:ext>
              </a:extLst>
            </p:cNvPr>
            <p:cNvCxnSpPr>
              <a:cxnSpLocks/>
              <a:stCxn id="110" idx="1"/>
              <a:endCxn id="107" idx="5"/>
            </p:cNvCxnSpPr>
            <p:nvPr userDrawn="1"/>
          </p:nvCxnSpPr>
          <p:spPr>
            <a:xfrm flipV="1">
              <a:off x="9468520" y="618230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C41C4E88-996C-5FA8-EC8A-9B261735B467}"/>
                </a:ext>
              </a:extLst>
            </p:cNvPr>
            <p:cNvCxnSpPr>
              <a:cxnSpLocks/>
              <a:stCxn id="109" idx="7"/>
              <a:endCxn id="107" idx="3"/>
            </p:cNvCxnSpPr>
            <p:nvPr userDrawn="1"/>
          </p:nvCxnSpPr>
          <p:spPr>
            <a:xfrm flipH="1" flipV="1">
              <a:off x="10150316" y="6182306"/>
              <a:ext cx="555221" cy="4429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DC2F8F5E-44A0-F643-75D7-5F442E6952E8}"/>
                </a:ext>
              </a:extLst>
            </p:cNvPr>
            <p:cNvCxnSpPr>
              <a:cxnSpLocks/>
              <a:stCxn id="108" idx="6"/>
              <a:endCxn id="107" idx="2"/>
            </p:cNvCxnSpPr>
            <p:nvPr userDrawn="1"/>
          </p:nvCxnSpPr>
          <p:spPr>
            <a:xfrm flipH="1">
              <a:off x="10175718" y="5975200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D7C2B08A-52C1-8BA6-0D84-CD98350CE1E9}"/>
                </a:ext>
              </a:extLst>
            </p:cNvPr>
            <p:cNvCxnSpPr>
              <a:cxnSpLocks/>
              <a:stCxn id="131" idx="7"/>
              <a:endCxn id="108" idx="3"/>
            </p:cNvCxnSpPr>
            <p:nvPr userDrawn="1"/>
          </p:nvCxnSpPr>
          <p:spPr>
            <a:xfrm flipH="1" flipV="1">
              <a:off x="11146399" y="6033392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4A6BA98-7AFF-03E7-D498-79307EE138F7}"/>
                </a:ext>
              </a:extLst>
            </p:cNvPr>
            <p:cNvCxnSpPr>
              <a:cxnSpLocks/>
              <a:stCxn id="131" idx="6"/>
              <a:endCxn id="109" idx="2"/>
            </p:cNvCxnSpPr>
            <p:nvPr userDrawn="1"/>
          </p:nvCxnSpPr>
          <p:spPr>
            <a:xfrm flipH="1">
              <a:off x="10799196" y="6627020"/>
              <a:ext cx="965239" cy="37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28485764-E794-AFA5-B999-F1FFC505C78D}"/>
                </a:ext>
              </a:extLst>
            </p:cNvPr>
            <p:cNvCxnSpPr>
              <a:cxnSpLocks/>
              <a:stCxn id="131" idx="5"/>
            </p:cNvCxnSpPr>
            <p:nvPr userDrawn="1"/>
          </p:nvCxnSpPr>
          <p:spPr>
            <a:xfrm flipH="1">
              <a:off x="11620500" y="6665815"/>
              <a:ext cx="160004" cy="1505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AFC9A2DD-C993-8812-C6E8-E2BF883589E7}"/>
                </a:ext>
              </a:extLst>
            </p:cNvPr>
            <p:cNvCxnSpPr>
              <a:cxnSpLocks/>
              <a:stCxn id="109" idx="4"/>
            </p:cNvCxnSpPr>
            <p:nvPr/>
          </p:nvCxnSpPr>
          <p:spPr>
            <a:xfrm>
              <a:off x="10744332" y="6718904"/>
              <a:ext cx="0" cy="1200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9708E7E2-7062-6798-7DDA-501F6A0C6192}"/>
                </a:ext>
              </a:extLst>
            </p:cNvPr>
            <p:cNvCxnSpPr>
              <a:cxnSpLocks/>
              <a:stCxn id="109" idx="6"/>
              <a:endCxn id="110" idx="2"/>
            </p:cNvCxnSpPr>
            <p:nvPr userDrawn="1"/>
          </p:nvCxnSpPr>
          <p:spPr>
            <a:xfrm flipH="1">
              <a:off x="9492624" y="6664040"/>
              <a:ext cx="1196844" cy="1523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8253437D-02E7-DB94-E001-3FBC9E4AC903}"/>
                </a:ext>
              </a:extLst>
            </p:cNvPr>
            <p:cNvCxnSpPr>
              <a:cxnSpLocks/>
              <a:stCxn id="110" idx="6"/>
              <a:endCxn id="111" idx="3"/>
            </p:cNvCxnSpPr>
            <p:nvPr userDrawn="1"/>
          </p:nvCxnSpPr>
          <p:spPr>
            <a:xfrm flipH="1" flipV="1">
              <a:off x="8468776" y="6643886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7DC485D7-9C2C-BAAD-763F-02905B5B675B}"/>
                </a:ext>
              </a:extLst>
            </p:cNvPr>
            <p:cNvCxnSpPr>
              <a:cxnSpLocks/>
              <a:stCxn id="112" idx="2"/>
              <a:endCxn id="111" idx="6"/>
            </p:cNvCxnSpPr>
            <p:nvPr userDrawn="1"/>
          </p:nvCxnSpPr>
          <p:spPr>
            <a:xfrm>
              <a:off x="7663196" y="6422811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84F9E0D4-F171-A2FB-7B68-68FFBD7EAEE7}"/>
                </a:ext>
              </a:extLst>
            </p:cNvPr>
            <p:cNvCxnSpPr>
              <a:cxnSpLocks/>
              <a:endCxn id="111" idx="5"/>
            </p:cNvCxnSpPr>
            <p:nvPr userDrawn="1"/>
          </p:nvCxnSpPr>
          <p:spPr>
            <a:xfrm flipV="1">
              <a:off x="8000541" y="6643886"/>
              <a:ext cx="345583" cy="2409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1DBC0D98-A7BE-EF0F-A762-7D120E2EB6EE}"/>
                </a:ext>
              </a:extLst>
            </p:cNvPr>
            <p:cNvCxnSpPr>
              <a:cxnSpLocks/>
              <a:endCxn id="111" idx="4"/>
            </p:cNvCxnSpPr>
            <p:nvPr userDrawn="1"/>
          </p:nvCxnSpPr>
          <p:spPr>
            <a:xfrm flipH="1" flipV="1">
              <a:off x="8407450" y="6669288"/>
              <a:ext cx="86728" cy="2052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4AC4C08D-ADB2-BC4B-76F0-D72A9139A68D}"/>
                </a:ext>
              </a:extLst>
            </p:cNvPr>
            <p:cNvCxnSpPr>
              <a:cxnSpLocks/>
              <a:endCxn id="112" idx="4"/>
            </p:cNvCxnSpPr>
            <p:nvPr userDrawn="1"/>
          </p:nvCxnSpPr>
          <p:spPr>
            <a:xfrm flipV="1">
              <a:off x="7491148" y="6477675"/>
              <a:ext cx="117184" cy="366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6EA241A-A489-6357-8055-54E8DC295F07}"/>
                </a:ext>
              </a:extLst>
            </p:cNvPr>
            <p:cNvCxnSpPr>
              <a:cxnSpLocks/>
              <a:stCxn id="115" idx="2"/>
              <a:endCxn id="112" idx="6"/>
            </p:cNvCxnSpPr>
            <p:nvPr userDrawn="1"/>
          </p:nvCxnSpPr>
          <p:spPr>
            <a:xfrm flipV="1">
              <a:off x="6556182" y="6422811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7213A3C-665A-9FF7-D308-26686E953F02}"/>
                </a:ext>
              </a:extLst>
            </p:cNvPr>
            <p:cNvCxnSpPr>
              <a:cxnSpLocks/>
              <a:stCxn id="115" idx="4"/>
            </p:cNvCxnSpPr>
            <p:nvPr userDrawn="1"/>
          </p:nvCxnSpPr>
          <p:spPr>
            <a:xfrm>
              <a:off x="6501318" y="6556978"/>
              <a:ext cx="0" cy="2593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60B4A848-1087-D9CE-A4B5-809EF64131C1}"/>
                </a:ext>
              </a:extLst>
            </p:cNvPr>
            <p:cNvCxnSpPr>
              <a:cxnSpLocks/>
              <a:stCxn id="116" idx="3"/>
            </p:cNvCxnSpPr>
            <p:nvPr userDrawn="1"/>
          </p:nvCxnSpPr>
          <p:spPr>
            <a:xfrm>
              <a:off x="5463185" y="6628696"/>
              <a:ext cx="221877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F010C59F-A565-C76B-978E-703C092BD90E}"/>
                </a:ext>
              </a:extLst>
            </p:cNvPr>
            <p:cNvCxnSpPr>
              <a:cxnSpLocks/>
              <a:stCxn id="116" idx="2"/>
              <a:endCxn id="115" idx="6"/>
            </p:cNvCxnSpPr>
            <p:nvPr userDrawn="1"/>
          </p:nvCxnSpPr>
          <p:spPr>
            <a:xfrm flipV="1">
              <a:off x="5487289" y="6502114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35170B00-8922-378E-44DA-BEED6AF17039}"/>
                </a:ext>
              </a:extLst>
            </p:cNvPr>
            <p:cNvCxnSpPr>
              <a:cxnSpLocks/>
              <a:stCxn id="121" idx="4"/>
              <a:endCxn id="116" idx="0"/>
            </p:cNvCxnSpPr>
            <p:nvPr userDrawn="1"/>
          </p:nvCxnSpPr>
          <p:spPr>
            <a:xfrm>
              <a:off x="5358100" y="5769228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F78C6265-6B33-CD9C-98A2-CAB8CF1977AC}"/>
                </a:ext>
              </a:extLst>
            </p:cNvPr>
            <p:cNvCxnSpPr>
              <a:cxnSpLocks/>
              <a:stCxn id="120" idx="3"/>
              <a:endCxn id="116" idx="7"/>
            </p:cNvCxnSpPr>
            <p:nvPr userDrawn="1"/>
          </p:nvCxnSpPr>
          <p:spPr>
            <a:xfrm>
              <a:off x="4191460" y="6035129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10304EDC-97E4-39E3-3038-1A319D932A08}"/>
                </a:ext>
              </a:extLst>
            </p:cNvPr>
            <p:cNvCxnSpPr>
              <a:cxnSpLocks/>
              <a:stCxn id="120" idx="2"/>
              <a:endCxn id="121" idx="6"/>
            </p:cNvCxnSpPr>
            <p:nvPr userDrawn="1"/>
          </p:nvCxnSpPr>
          <p:spPr>
            <a:xfrm flipV="1">
              <a:off x="4203939" y="5686932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7CC9F98F-7C78-45E7-4FC1-E377AAA0C2C8}"/>
                </a:ext>
              </a:extLst>
            </p:cNvPr>
            <p:cNvCxnSpPr>
              <a:cxnSpLocks/>
              <a:stCxn id="120" idx="7"/>
              <a:endCxn id="122" idx="4"/>
            </p:cNvCxnSpPr>
            <p:nvPr userDrawn="1"/>
          </p:nvCxnSpPr>
          <p:spPr>
            <a:xfrm flipH="1" flipV="1">
              <a:off x="3775934" y="5290503"/>
              <a:ext cx="278956" cy="6527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41F6A9A6-7D5D-CA9C-645B-94AACCAA136D}"/>
                </a:ext>
              </a:extLst>
            </p:cNvPr>
            <p:cNvCxnSpPr>
              <a:cxnSpLocks/>
              <a:stCxn id="118" idx="1"/>
              <a:endCxn id="122" idx="5"/>
            </p:cNvCxnSpPr>
            <p:nvPr userDrawn="1"/>
          </p:nvCxnSpPr>
          <p:spPr>
            <a:xfrm flipV="1">
              <a:off x="1938333" y="5274434"/>
              <a:ext cx="1798806" cy="8768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652CB724-052F-58CC-FD34-FCCBB46ACDBE}"/>
                </a:ext>
              </a:extLst>
            </p:cNvPr>
            <p:cNvCxnSpPr>
              <a:cxnSpLocks/>
              <a:stCxn id="118" idx="0"/>
              <a:endCxn id="119" idx="4"/>
            </p:cNvCxnSpPr>
            <p:nvPr userDrawn="1"/>
          </p:nvCxnSpPr>
          <p:spPr>
            <a:xfrm flipV="1">
              <a:off x="1903467" y="5382784"/>
              <a:ext cx="287279" cy="7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14FBCFFF-0834-1CF2-F273-B194F887ABAB}"/>
                </a:ext>
              </a:extLst>
            </p:cNvPr>
            <p:cNvCxnSpPr>
              <a:cxnSpLocks/>
              <a:stCxn id="124" idx="0"/>
              <a:endCxn id="123" idx="4"/>
            </p:cNvCxnSpPr>
            <p:nvPr userDrawn="1"/>
          </p:nvCxnSpPr>
          <p:spPr>
            <a:xfrm flipV="1">
              <a:off x="834120" y="5012121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D0AFDE36-81CD-E711-7F6D-8C08FF2A238D}"/>
                </a:ext>
              </a:extLst>
            </p:cNvPr>
            <p:cNvCxnSpPr>
              <a:cxnSpLocks/>
              <a:endCxn id="123" idx="5"/>
            </p:cNvCxnSpPr>
            <p:nvPr userDrawn="1"/>
          </p:nvCxnSpPr>
          <p:spPr>
            <a:xfrm flipV="1">
              <a:off x="-7510" y="4988017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C469F1A3-1857-F08D-FCDD-9AFCEBCCDEFB}"/>
                </a:ext>
              </a:extLst>
            </p:cNvPr>
            <p:cNvCxnSpPr>
              <a:cxnSpLocks/>
              <a:endCxn id="124" idx="6"/>
            </p:cNvCxnSpPr>
            <p:nvPr userDrawn="1"/>
          </p:nvCxnSpPr>
          <p:spPr>
            <a:xfrm flipV="1">
              <a:off x="-22050" y="6081913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9F760E27-3887-32C1-FD6D-3BF0D2460E69}"/>
                </a:ext>
              </a:extLst>
            </p:cNvPr>
            <p:cNvCxnSpPr>
              <a:cxnSpLocks/>
              <a:endCxn id="125" idx="6"/>
            </p:cNvCxnSpPr>
            <p:nvPr userDrawn="1"/>
          </p:nvCxnSpPr>
          <p:spPr>
            <a:xfrm>
              <a:off x="-22050" y="6652800"/>
              <a:ext cx="1290108" cy="1932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CBECAF57-3C66-2729-5711-3C150BE0E68A}"/>
                </a:ext>
              </a:extLst>
            </p:cNvPr>
            <p:cNvCxnSpPr>
              <a:cxnSpLocks/>
              <a:stCxn id="125" idx="3"/>
              <a:endCxn id="117" idx="6"/>
            </p:cNvCxnSpPr>
            <p:nvPr userDrawn="1"/>
          </p:nvCxnSpPr>
          <p:spPr>
            <a:xfrm flipV="1">
              <a:off x="1361717" y="6851904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FF512E26-06A8-5942-6574-FC877756D1A6}"/>
                </a:ext>
              </a:extLst>
            </p:cNvPr>
            <p:cNvCxnSpPr>
              <a:cxnSpLocks/>
              <a:stCxn id="125" idx="1"/>
              <a:endCxn id="118" idx="5"/>
            </p:cNvCxnSpPr>
            <p:nvPr userDrawn="1"/>
          </p:nvCxnSpPr>
          <p:spPr>
            <a:xfrm flipV="1">
              <a:off x="1361717" y="6212084"/>
              <a:ext cx="485252" cy="5951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6C85B0E5-EB7F-4C9F-20D1-099AB5A0D2A9}"/>
                </a:ext>
              </a:extLst>
            </p:cNvPr>
            <p:cNvCxnSpPr>
              <a:cxnSpLocks/>
              <a:stCxn id="124" idx="2"/>
              <a:endCxn id="118" idx="6"/>
            </p:cNvCxnSpPr>
            <p:nvPr userDrawn="1"/>
          </p:nvCxnSpPr>
          <p:spPr>
            <a:xfrm>
              <a:off x="916416" y="6081913"/>
              <a:ext cx="922448" cy="889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3B6B79D2-1250-5C56-5263-E3667DF2F9F0}"/>
                </a:ext>
              </a:extLst>
            </p:cNvPr>
            <p:cNvCxnSpPr>
              <a:cxnSpLocks/>
              <a:stCxn id="123" idx="3"/>
              <a:endCxn id="118" idx="7"/>
            </p:cNvCxnSpPr>
            <p:nvPr userDrawn="1"/>
          </p:nvCxnSpPr>
          <p:spPr>
            <a:xfrm>
              <a:off x="1065768" y="4988017"/>
              <a:ext cx="796497" cy="1147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8163E3F9-A6B6-93EB-BDF2-3C995B01BF4D}"/>
                </a:ext>
              </a:extLst>
            </p:cNvPr>
            <p:cNvCxnSpPr>
              <a:cxnSpLocks/>
              <a:stCxn id="123" idx="2"/>
              <a:endCxn id="119" idx="6"/>
            </p:cNvCxnSpPr>
            <p:nvPr userDrawn="1"/>
          </p:nvCxnSpPr>
          <p:spPr>
            <a:xfrm>
              <a:off x="1089872" y="4929825"/>
              <a:ext cx="1038013" cy="3550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4D14ED5E-6083-C7B6-34F9-73B1488186C5}"/>
                </a:ext>
              </a:extLst>
            </p:cNvPr>
            <p:cNvCxnSpPr>
              <a:cxnSpLocks/>
              <a:stCxn id="119" idx="2"/>
              <a:endCxn id="122" idx="6"/>
            </p:cNvCxnSpPr>
            <p:nvPr userDrawn="1"/>
          </p:nvCxnSpPr>
          <p:spPr>
            <a:xfrm flipV="1">
              <a:off x="2288693" y="5235639"/>
              <a:ext cx="1432377" cy="842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F6AD7D60-3854-D459-9021-872155A45917}"/>
                </a:ext>
              </a:extLst>
            </p:cNvPr>
            <p:cNvCxnSpPr>
              <a:cxnSpLocks/>
              <a:stCxn id="118" idx="2"/>
              <a:endCxn id="120" idx="6"/>
            </p:cNvCxnSpPr>
            <p:nvPr userDrawn="1"/>
          </p:nvCxnSpPr>
          <p:spPr>
            <a:xfrm flipV="1">
              <a:off x="1946438" y="6005004"/>
              <a:ext cx="2095973" cy="1875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7AF55433-604F-C453-9510-07F01FBB1B56}"/>
                </a:ext>
              </a:extLst>
            </p:cNvPr>
            <p:cNvCxnSpPr>
              <a:cxnSpLocks/>
              <a:stCxn id="117" idx="1"/>
              <a:endCxn id="120" idx="5"/>
            </p:cNvCxnSpPr>
            <p:nvPr userDrawn="1"/>
          </p:nvCxnSpPr>
          <p:spPr>
            <a:xfrm flipV="1">
              <a:off x="3456484" y="6057482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D507EE64-6EF4-0716-B1BD-13C5167193D0}"/>
                </a:ext>
              </a:extLst>
            </p:cNvPr>
            <p:cNvCxnSpPr>
              <a:cxnSpLocks/>
              <a:stCxn id="120" idx="4"/>
            </p:cNvCxnSpPr>
            <p:nvPr userDrawn="1"/>
          </p:nvCxnSpPr>
          <p:spPr>
            <a:xfrm>
              <a:off x="4138982" y="6069961"/>
              <a:ext cx="311362" cy="8148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950B53DA-7479-B89C-63D8-B84B024F66F6}"/>
                </a:ext>
              </a:extLst>
            </p:cNvPr>
            <p:cNvCxnSpPr>
              <a:cxnSpLocks/>
              <a:stCxn id="116" idx="5"/>
            </p:cNvCxnSpPr>
            <p:nvPr userDrawn="1"/>
          </p:nvCxnSpPr>
          <p:spPr>
            <a:xfrm flipH="1">
              <a:off x="5105400" y="6628696"/>
              <a:ext cx="241401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2A591DE5-DB2F-0E3D-6123-1BB5C4113B67}"/>
                </a:ext>
              </a:extLst>
            </p:cNvPr>
            <p:cNvCxnSpPr>
              <a:cxnSpLocks/>
              <a:stCxn id="117" idx="7"/>
              <a:endCxn id="118" idx="3"/>
            </p:cNvCxnSpPr>
            <p:nvPr userDrawn="1"/>
          </p:nvCxnSpPr>
          <p:spPr>
            <a:xfrm flipH="1" flipV="1">
              <a:off x="1923037" y="6227380"/>
              <a:ext cx="1417063" cy="5663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9A113E1C-F0B3-0ABF-8C26-1FAD98A7FC64}"/>
                </a:ext>
              </a:extLst>
            </p:cNvPr>
            <p:cNvCxnSpPr>
              <a:cxnSpLocks/>
              <a:stCxn id="115" idx="7"/>
              <a:endCxn id="121" idx="3"/>
            </p:cNvCxnSpPr>
            <p:nvPr userDrawn="1"/>
          </p:nvCxnSpPr>
          <p:spPr>
            <a:xfrm flipH="1" flipV="1">
              <a:off x="5416292" y="5745124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A241612F-6317-2AB0-9CFE-03693F045578}"/>
                </a:ext>
              </a:extLst>
            </p:cNvPr>
            <p:cNvCxnSpPr>
              <a:cxnSpLocks/>
              <a:stCxn id="125" idx="7"/>
              <a:endCxn id="124" idx="4"/>
            </p:cNvCxnSpPr>
            <p:nvPr userDrawn="1"/>
          </p:nvCxnSpPr>
          <p:spPr>
            <a:xfrm flipH="1" flipV="1">
              <a:off x="834120" y="6164209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E05FF0DA-1CA9-CE52-2D9D-E50BEE326586}"/>
                </a:ext>
              </a:extLst>
            </p:cNvPr>
            <p:cNvSpPr/>
            <p:nvPr userDrawn="1"/>
          </p:nvSpPr>
          <p:spPr>
            <a:xfrm rot="1036530" flipH="1">
              <a:off x="10022988" y="54210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D1445ABF-D139-40D0-5F29-8E9972CA9D77}"/>
                </a:ext>
              </a:extLst>
            </p:cNvPr>
            <p:cNvSpPr/>
            <p:nvPr userDrawn="1"/>
          </p:nvSpPr>
          <p:spPr>
            <a:xfrm flipH="1">
              <a:off x="10002262" y="603425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3DFA8DE5-2305-EA92-E1DC-4A6DAE7A962E}"/>
                </a:ext>
              </a:extLst>
            </p:cNvPr>
            <p:cNvSpPr/>
            <p:nvPr userDrawn="1"/>
          </p:nvSpPr>
          <p:spPr>
            <a:xfrm flipH="1">
              <a:off x="11005911" y="589290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15F36BAD-1A72-8BC6-9096-6CE156EB2DE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689468" y="660917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A23BDF87-96A2-75C4-8588-2F63F5F478C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328032" y="673408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AF6878CE-8B44-3219-933C-1E15BDE7D9EB}"/>
                </a:ext>
              </a:extLst>
            </p:cNvPr>
            <p:cNvSpPr/>
            <p:nvPr userDrawn="1"/>
          </p:nvSpPr>
          <p:spPr>
            <a:xfrm flipH="1">
              <a:off x="8320722" y="649583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26E1B37D-77B0-9EF8-470C-3E9ED31EBD2F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7553468" y="63679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BB7B473A-15FD-5A92-BFAE-C1D793918406}"/>
                </a:ext>
              </a:extLst>
            </p:cNvPr>
            <p:cNvSpPr/>
            <p:nvPr userDrawn="1"/>
          </p:nvSpPr>
          <p:spPr>
            <a:xfrm flipH="1">
              <a:off x="7409382" y="58887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DB37CADC-4DE4-BD68-ED46-3FEAE9D8758B}"/>
                </a:ext>
              </a:extLst>
            </p:cNvPr>
            <p:cNvSpPr/>
            <p:nvPr userDrawn="1"/>
          </p:nvSpPr>
          <p:spPr>
            <a:xfrm flipH="1">
              <a:off x="6428137" y="55352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00B09506-61FF-91FF-576E-35A0B83862D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446454" y="644725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EA9EA129-7A77-57BD-5A60-197DF7348E7D}"/>
                </a:ext>
              </a:extLst>
            </p:cNvPr>
            <p:cNvSpPr/>
            <p:nvPr userDrawn="1"/>
          </p:nvSpPr>
          <p:spPr>
            <a:xfrm flipH="1">
              <a:off x="5322697" y="64882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B2FD815D-61AF-2E89-3BD7-8C3E7658BAAB}"/>
                </a:ext>
              </a:extLst>
            </p:cNvPr>
            <p:cNvSpPr/>
            <p:nvPr userDrawn="1"/>
          </p:nvSpPr>
          <p:spPr>
            <a:xfrm flipH="1">
              <a:off x="3315996" y="67696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8B78E1F3-7F7C-1A47-F3A6-FC655F13BC0A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1837787" y="612683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4735A8EA-464E-A68A-93D7-6FCB305ECABE}"/>
                </a:ext>
              </a:extLst>
            </p:cNvPr>
            <p:cNvSpPr/>
            <p:nvPr userDrawn="1"/>
          </p:nvSpPr>
          <p:spPr>
            <a:xfrm rot="738506" flipH="1">
              <a:off x="2125993" y="522008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8EF29820-D429-AEAD-6CD1-FD1983A67EF8}"/>
                </a:ext>
              </a:extLst>
            </p:cNvPr>
            <p:cNvSpPr/>
            <p:nvPr userDrawn="1"/>
          </p:nvSpPr>
          <p:spPr>
            <a:xfrm rot="20935587" flipH="1">
              <a:off x="4040879" y="590690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3814420A-6978-35B5-1427-303FF027C47E}"/>
                </a:ext>
              </a:extLst>
            </p:cNvPr>
            <p:cNvSpPr/>
            <p:nvPr userDrawn="1"/>
          </p:nvSpPr>
          <p:spPr>
            <a:xfrm flipH="1">
              <a:off x="5275804" y="560463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94E7276A-92A4-C271-FC2D-54D284C3471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3721070" y="518077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92C6F6AA-1564-8BAD-00E9-C222923F286D}"/>
                </a:ext>
              </a:extLst>
            </p:cNvPr>
            <p:cNvSpPr/>
            <p:nvPr userDrawn="1"/>
          </p:nvSpPr>
          <p:spPr>
            <a:xfrm flipH="1">
              <a:off x="925280" y="484752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DEA43761-55F9-39A5-8BEB-A1BC39E210AB}"/>
                </a:ext>
              </a:extLst>
            </p:cNvPr>
            <p:cNvSpPr/>
            <p:nvPr userDrawn="1"/>
          </p:nvSpPr>
          <p:spPr>
            <a:xfrm flipH="1">
              <a:off x="751824" y="5999617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C060AF0B-4711-51C2-D7DE-491C3EFF849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268058" y="679115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01656B54-86F0-5819-F79F-AD9234256DE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52816" y="6195820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3A3A70AB-ACD9-C910-7288-716BC7091585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456952" y="56495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5BF81742-F6DD-DFD9-3B5B-B03AE5FBB2B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27767" y="568012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463E0FFD-88BB-5BA8-3B31-F40A51B59D79}"/>
                </a:ext>
              </a:extLst>
            </p:cNvPr>
            <p:cNvCxnSpPr>
              <a:cxnSpLocks/>
              <a:stCxn id="128" idx="2"/>
              <a:endCxn id="107" idx="7"/>
            </p:cNvCxnSpPr>
            <p:nvPr userDrawn="1"/>
          </p:nvCxnSpPr>
          <p:spPr>
            <a:xfrm>
              <a:off x="9337495" y="5734988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CC38FAC3-18C9-008E-C50C-61960059C1D3}"/>
                </a:ext>
              </a:extLst>
            </p:cNvPr>
            <p:cNvCxnSpPr>
              <a:cxnSpLocks/>
              <a:stCxn id="108" idx="4"/>
              <a:endCxn id="109" idx="1"/>
            </p:cNvCxnSpPr>
            <p:nvPr userDrawn="1"/>
          </p:nvCxnSpPr>
          <p:spPr>
            <a:xfrm flipH="1">
              <a:off x="10783127" y="6057496"/>
              <a:ext cx="305080" cy="567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504D6A03-18E7-E6DD-320F-9BC09434C44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764435" y="657215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EB93B433-69E7-D21F-F0F0-8B106384BE39}"/>
                </a:ext>
              </a:extLst>
            </p:cNvPr>
            <p:cNvCxnSpPr>
              <a:cxnSpLocks/>
              <a:stCxn id="131" idx="3"/>
            </p:cNvCxnSpPr>
            <p:nvPr userDrawn="1"/>
          </p:nvCxnSpPr>
          <p:spPr>
            <a:xfrm>
              <a:off x="11858094" y="6665815"/>
              <a:ext cx="16069" cy="208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DA72EFCC-B471-7D71-5A47-FB961CA37316}"/>
                </a:ext>
              </a:extLst>
            </p:cNvPr>
            <p:cNvCxnSpPr>
              <a:cxnSpLocks/>
              <a:stCxn id="131" idx="2"/>
            </p:cNvCxnSpPr>
            <p:nvPr userDrawn="1"/>
          </p:nvCxnSpPr>
          <p:spPr>
            <a:xfrm>
              <a:off x="11874163" y="6627020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26C38FF2-0CA1-AD58-9000-B6E1A21F772F}"/>
                </a:ext>
              </a:extLst>
            </p:cNvPr>
            <p:cNvCxnSpPr>
              <a:cxnSpLocks/>
              <a:stCxn id="131" idx="1"/>
            </p:cNvCxnSpPr>
            <p:nvPr userDrawn="1"/>
          </p:nvCxnSpPr>
          <p:spPr>
            <a:xfrm flipV="1">
              <a:off x="11858094" y="6223496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99E6B58E-5D31-4775-ACFE-138949D6ED96}"/>
                </a:ext>
              </a:extLst>
            </p:cNvPr>
            <p:cNvCxnSpPr>
              <a:cxnSpLocks/>
              <a:endCxn id="108" idx="2"/>
            </p:cNvCxnSpPr>
            <p:nvPr userDrawn="1"/>
          </p:nvCxnSpPr>
          <p:spPr>
            <a:xfrm flipH="1">
              <a:off x="11170503" y="5844859"/>
              <a:ext cx="992111" cy="1303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39230B8D-D1EE-88CC-8215-856235E2DF0D}"/>
                </a:ext>
              </a:extLst>
            </p:cNvPr>
            <p:cNvCxnSpPr>
              <a:cxnSpLocks/>
              <a:endCxn id="115" idx="3"/>
            </p:cNvCxnSpPr>
            <p:nvPr/>
          </p:nvCxnSpPr>
          <p:spPr>
            <a:xfrm flipH="1" flipV="1">
              <a:off x="6540113" y="6540909"/>
              <a:ext cx="329191" cy="2754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F328BAB-3B6E-CC05-F00D-516893DE3534}"/>
                </a:ext>
              </a:extLst>
            </p:cNvPr>
            <p:cNvCxnSpPr>
              <a:cxnSpLocks/>
              <a:stCxn id="119" idx="7"/>
              <a:endCxn id="31" idx="1"/>
            </p:cNvCxnSpPr>
            <p:nvPr/>
          </p:nvCxnSpPr>
          <p:spPr>
            <a:xfrm flipH="1" flipV="1">
              <a:off x="1448480" y="3777502"/>
              <a:ext cx="715360" cy="1455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1" name="TextBox 150">
            <a:extLst>
              <a:ext uri="{FF2B5EF4-FFF2-40B4-BE49-F238E27FC236}">
                <a16:creationId xmlns:a16="http://schemas.microsoft.com/office/drawing/2014/main" id="{317C3C60-D7D8-4B5B-AB71-35FE08637AB5}"/>
              </a:ext>
            </a:extLst>
          </p:cNvPr>
          <p:cNvSpPr txBox="1"/>
          <p:nvPr/>
        </p:nvSpPr>
        <p:spPr>
          <a:xfrm>
            <a:off x="2219698" y="429975"/>
            <a:ext cx="3142531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400" dirty="0" err="1">
                <a:solidFill>
                  <a:schemeClr val="bg1"/>
                </a:solidFill>
                <a:cs typeface="Arial" pitchFamily="34" charset="0"/>
              </a:rPr>
              <a:t>Tujuan</a:t>
            </a:r>
            <a:r>
              <a:rPr lang="en-US" altLang="ko-KR" sz="54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5400" dirty="0" err="1">
                <a:solidFill>
                  <a:schemeClr val="bg1"/>
                </a:solidFill>
                <a:cs typeface="Arial" pitchFamily="34" charset="0"/>
              </a:rPr>
              <a:t>Penelitian</a:t>
            </a:r>
            <a:endParaRPr lang="en-US" altLang="ko-KR" sz="5400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834FC637-21D5-889E-2343-B1ECEB25051F}"/>
              </a:ext>
            </a:extLst>
          </p:cNvPr>
          <p:cNvGrpSpPr/>
          <p:nvPr/>
        </p:nvGrpSpPr>
        <p:grpSpPr>
          <a:xfrm>
            <a:off x="5275804" y="2238668"/>
            <a:ext cx="790407" cy="790407"/>
            <a:chOff x="5833678" y="585323"/>
            <a:chExt cx="790407" cy="790407"/>
          </a:xfrm>
        </p:grpSpPr>
        <p:sp>
          <p:nvSpPr>
            <p:cNvPr id="157" name="Arc 3">
              <a:extLst>
                <a:ext uri="{FF2B5EF4-FFF2-40B4-BE49-F238E27FC236}">
                  <a16:creationId xmlns:a16="http://schemas.microsoft.com/office/drawing/2014/main" id="{19ACF49E-BB74-48C7-A9E5-6F858807D436}"/>
                </a:ext>
              </a:extLst>
            </p:cNvPr>
            <p:cNvSpPr/>
            <p:nvPr/>
          </p:nvSpPr>
          <p:spPr>
            <a:xfrm>
              <a:off x="5833678" y="585323"/>
              <a:ext cx="790407" cy="790407"/>
            </a:xfrm>
            <a:prstGeom prst="arc">
              <a:avLst>
                <a:gd name="adj1" fmla="val 5614108"/>
                <a:gd name="adj2" fmla="val 16174202"/>
              </a:avLst>
            </a:prstGeom>
            <a:ln w="25400">
              <a:solidFill>
                <a:schemeClr val="bg1"/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7AE3BCB8-4275-4962-7F21-79281EAC416C}"/>
                </a:ext>
              </a:extLst>
            </p:cNvPr>
            <p:cNvSpPr/>
            <p:nvPr/>
          </p:nvSpPr>
          <p:spPr>
            <a:xfrm>
              <a:off x="5907909" y="658049"/>
              <a:ext cx="644956" cy="6449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159" name="TextBox 158">
            <a:extLst>
              <a:ext uri="{FF2B5EF4-FFF2-40B4-BE49-F238E27FC236}">
                <a16:creationId xmlns:a16="http://schemas.microsoft.com/office/drawing/2014/main" id="{8004C2C7-C585-5EB5-F723-8A2CE2173E0A}"/>
              </a:ext>
            </a:extLst>
          </p:cNvPr>
          <p:cNvSpPr txBox="1"/>
          <p:nvPr/>
        </p:nvSpPr>
        <p:spPr>
          <a:xfrm>
            <a:off x="5289356" y="2418874"/>
            <a:ext cx="791411" cy="461665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01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25ECD650-3D32-7827-FA71-73A378229B3F}"/>
              </a:ext>
            </a:extLst>
          </p:cNvPr>
          <p:cNvGrpSpPr/>
          <p:nvPr/>
        </p:nvGrpSpPr>
        <p:grpSpPr>
          <a:xfrm>
            <a:off x="5282060" y="3559378"/>
            <a:ext cx="790407" cy="790407"/>
            <a:chOff x="5833678" y="585323"/>
            <a:chExt cx="790407" cy="790407"/>
          </a:xfrm>
        </p:grpSpPr>
        <p:sp>
          <p:nvSpPr>
            <p:cNvPr id="161" name="Arc 3">
              <a:extLst>
                <a:ext uri="{FF2B5EF4-FFF2-40B4-BE49-F238E27FC236}">
                  <a16:creationId xmlns:a16="http://schemas.microsoft.com/office/drawing/2014/main" id="{1EC7691D-9FD8-9B41-B12A-8A3714FE33A5}"/>
                </a:ext>
              </a:extLst>
            </p:cNvPr>
            <p:cNvSpPr/>
            <p:nvPr/>
          </p:nvSpPr>
          <p:spPr>
            <a:xfrm>
              <a:off x="5833678" y="585323"/>
              <a:ext cx="790407" cy="790407"/>
            </a:xfrm>
            <a:prstGeom prst="arc">
              <a:avLst>
                <a:gd name="adj1" fmla="val 5614108"/>
                <a:gd name="adj2" fmla="val 16174202"/>
              </a:avLst>
            </a:prstGeom>
            <a:ln w="25400">
              <a:solidFill>
                <a:schemeClr val="bg1"/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906DDCA1-1312-6A7A-8619-A3C93104DBFC}"/>
                </a:ext>
              </a:extLst>
            </p:cNvPr>
            <p:cNvSpPr/>
            <p:nvPr/>
          </p:nvSpPr>
          <p:spPr>
            <a:xfrm>
              <a:off x="5907909" y="658049"/>
              <a:ext cx="644956" cy="6449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163" name="TextBox 162">
            <a:extLst>
              <a:ext uri="{FF2B5EF4-FFF2-40B4-BE49-F238E27FC236}">
                <a16:creationId xmlns:a16="http://schemas.microsoft.com/office/drawing/2014/main" id="{3EF32617-05FF-59AD-6D75-65CBEEB29F9F}"/>
              </a:ext>
            </a:extLst>
          </p:cNvPr>
          <p:cNvSpPr txBox="1"/>
          <p:nvPr/>
        </p:nvSpPr>
        <p:spPr>
          <a:xfrm>
            <a:off x="5304589" y="3708098"/>
            <a:ext cx="791411" cy="461665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2"/>
                </a:solidFill>
                <a:cs typeface="Arial" pitchFamily="34" charset="0"/>
              </a:rPr>
              <a:t>02</a:t>
            </a:r>
            <a:endParaRPr lang="ko-KR" altLang="en-US" sz="2400" b="1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8FA45A4A-F5CE-2B9D-B303-A8B5D68FD37F}"/>
              </a:ext>
            </a:extLst>
          </p:cNvPr>
          <p:cNvSpPr txBox="1"/>
          <p:nvPr/>
        </p:nvSpPr>
        <p:spPr>
          <a:xfrm>
            <a:off x="6050925" y="2275177"/>
            <a:ext cx="61116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>
                <a:solidFill>
                  <a:schemeClr val="bg1"/>
                </a:solidFill>
              </a:rPr>
              <a:t>Mengetahui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faktor-faktor</a:t>
            </a:r>
            <a:r>
              <a:rPr lang="en-US" sz="2000" dirty="0">
                <a:solidFill>
                  <a:schemeClr val="bg1"/>
                </a:solidFill>
              </a:rPr>
              <a:t> yang </a:t>
            </a:r>
            <a:r>
              <a:rPr lang="en-US" sz="2000" dirty="0" err="1">
                <a:solidFill>
                  <a:schemeClr val="bg1"/>
                </a:solidFill>
              </a:rPr>
              <a:t>dapat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mempengaruhi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minat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dari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mahasiswa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untuk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mengakses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perpustakaan</a:t>
            </a:r>
            <a:r>
              <a:rPr lang="en-US" sz="2000" dirty="0">
                <a:solidFill>
                  <a:schemeClr val="bg1"/>
                </a:solidFill>
              </a:rPr>
              <a:t> online </a:t>
            </a:r>
          </a:p>
          <a:p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539DB810-F7FE-2942-6348-776E8DA8E855}"/>
              </a:ext>
            </a:extLst>
          </p:cNvPr>
          <p:cNvSpPr txBox="1"/>
          <p:nvPr/>
        </p:nvSpPr>
        <p:spPr>
          <a:xfrm>
            <a:off x="5985053" y="3673312"/>
            <a:ext cx="6177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>
                <a:solidFill>
                  <a:schemeClr val="bg1"/>
                </a:solidFill>
              </a:rPr>
              <a:t>Dapat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memberikan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usulan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perbaikan</a:t>
            </a:r>
            <a:r>
              <a:rPr lang="en-US" sz="2000" dirty="0">
                <a:solidFill>
                  <a:schemeClr val="bg1"/>
                </a:solidFill>
              </a:rPr>
              <a:t> pada </a:t>
            </a:r>
            <a:r>
              <a:rPr lang="en-US" sz="2000" dirty="0" err="1">
                <a:solidFill>
                  <a:schemeClr val="bg1"/>
                </a:solidFill>
              </a:rPr>
              <a:t>perpustakaan</a:t>
            </a:r>
            <a:r>
              <a:rPr lang="en-US" sz="2000" dirty="0">
                <a:solidFill>
                  <a:schemeClr val="bg1"/>
                </a:solidFill>
              </a:rPr>
              <a:t> online universitas Muhammadiyah </a:t>
            </a:r>
            <a:r>
              <a:rPr lang="en-US" sz="2000" dirty="0" err="1">
                <a:solidFill>
                  <a:schemeClr val="bg1"/>
                </a:solidFill>
              </a:rPr>
              <a:t>sidoarjo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138" name="Picture 137">
            <a:extLst>
              <a:ext uri="{FF2B5EF4-FFF2-40B4-BE49-F238E27FC236}">
                <a16:creationId xmlns:a16="http://schemas.microsoft.com/office/drawing/2014/main" id="{6CB9DDFD-BA3E-949D-2504-B52541434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60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2291914-F278-9D9C-8E36-75951DD1FA8C}"/>
              </a:ext>
            </a:extLst>
          </p:cNvPr>
          <p:cNvGrpSpPr/>
          <p:nvPr/>
        </p:nvGrpSpPr>
        <p:grpSpPr>
          <a:xfrm>
            <a:off x="-59977" y="-40231"/>
            <a:ext cx="12274028" cy="6974431"/>
            <a:chOff x="-59977" y="-40231"/>
            <a:chExt cx="12274028" cy="6974431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5BCAEB29-CAD2-C784-442C-0E2C65A3FB1E}"/>
                </a:ext>
              </a:extLst>
            </p:cNvPr>
            <p:cNvCxnSpPr>
              <a:cxnSpLocks/>
              <a:stCxn id="34" idx="2"/>
              <a:endCxn id="37" idx="6"/>
            </p:cNvCxnSpPr>
            <p:nvPr userDrawn="1"/>
          </p:nvCxnSpPr>
          <p:spPr>
            <a:xfrm rot="16200000" flipH="1">
              <a:off x="555831" y="1352378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C70016A3-EED5-5F62-A700-836893FAF4B7}"/>
                </a:ext>
              </a:extLst>
            </p:cNvPr>
            <p:cNvCxnSpPr>
              <a:cxnSpLocks/>
              <a:stCxn id="39" idx="5"/>
              <a:endCxn id="34" idx="1"/>
            </p:cNvCxnSpPr>
            <p:nvPr userDrawn="1"/>
          </p:nvCxnSpPr>
          <p:spPr>
            <a:xfrm rot="16200000" flipV="1">
              <a:off x="830450" y="1113684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AA874E27-9DC1-BC5E-134F-59098B19B316}"/>
                </a:ext>
              </a:extLst>
            </p:cNvPr>
            <p:cNvCxnSpPr>
              <a:cxnSpLocks/>
              <a:stCxn id="34" idx="0"/>
              <a:endCxn id="38" idx="4"/>
            </p:cNvCxnSpPr>
            <p:nvPr userDrawn="1"/>
          </p:nvCxnSpPr>
          <p:spPr>
            <a:xfrm rot="16200000" flipH="1">
              <a:off x="1185760" y="722450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EA00AC2-F6D0-FA48-4357-2EFF7D58FBBA}"/>
                </a:ext>
              </a:extLst>
            </p:cNvPr>
            <p:cNvCxnSpPr>
              <a:cxnSpLocks/>
              <a:stCxn id="39" idx="3"/>
              <a:endCxn id="37" idx="0"/>
            </p:cNvCxnSpPr>
            <p:nvPr userDrawn="1"/>
          </p:nvCxnSpPr>
          <p:spPr>
            <a:xfrm rot="16200000" flipH="1" flipV="1">
              <a:off x="1373844" y="1748354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9F612844-079E-4EF3-CB54-8308A6481453}"/>
                </a:ext>
              </a:extLst>
            </p:cNvPr>
            <p:cNvCxnSpPr>
              <a:cxnSpLocks/>
              <a:stCxn id="34" idx="7"/>
              <a:endCxn id="36" idx="3"/>
            </p:cNvCxnSpPr>
            <p:nvPr userDrawn="1"/>
          </p:nvCxnSpPr>
          <p:spPr>
            <a:xfrm flipV="1">
              <a:off x="844254" y="100257"/>
              <a:ext cx="738257" cy="8769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3BFC0EE-3480-0AA3-73FA-2E63E84129AF}"/>
                </a:ext>
              </a:extLst>
            </p:cNvPr>
            <p:cNvCxnSpPr>
              <a:cxnSpLocks/>
              <a:stCxn id="33" idx="3"/>
            </p:cNvCxnSpPr>
            <p:nvPr userDrawn="1"/>
          </p:nvCxnSpPr>
          <p:spPr>
            <a:xfrm flipH="1">
              <a:off x="-15325" y="2099623"/>
              <a:ext cx="506244" cy="3742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43762FA-981D-3577-1075-3387D55A4FF0}"/>
                </a:ext>
              </a:extLst>
            </p:cNvPr>
            <p:cNvCxnSpPr>
              <a:cxnSpLocks/>
              <a:stCxn id="39" idx="6"/>
              <a:endCxn id="38" idx="2"/>
            </p:cNvCxnSpPr>
            <p:nvPr userDrawn="1"/>
          </p:nvCxnSpPr>
          <p:spPr>
            <a:xfrm rot="16200000">
              <a:off x="1315253" y="151303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8F35DCFD-09D1-D982-9A6B-B663DF8D723A}"/>
                </a:ext>
              </a:extLst>
            </p:cNvPr>
            <p:cNvCxnSpPr>
              <a:cxnSpLocks/>
              <a:stCxn id="33" idx="0"/>
              <a:endCxn id="37" idx="4"/>
            </p:cNvCxnSpPr>
            <p:nvPr userDrawn="1"/>
          </p:nvCxnSpPr>
          <p:spPr>
            <a:xfrm rot="16200000">
              <a:off x="780634" y="1816989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6FB88AA-5139-EDD6-9CDE-167967A66566}"/>
                </a:ext>
              </a:extLst>
            </p:cNvPr>
            <p:cNvCxnSpPr>
              <a:cxnSpLocks/>
              <a:stCxn id="38" idx="6"/>
              <a:endCxn id="36" idx="2"/>
            </p:cNvCxnSpPr>
            <p:nvPr userDrawn="1"/>
          </p:nvCxnSpPr>
          <p:spPr>
            <a:xfrm flipH="1" flipV="1">
              <a:off x="1640703" y="124361"/>
              <a:ext cx="20390" cy="9636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7F81184-E91F-57E2-24CB-A0A0181A6997}"/>
                </a:ext>
              </a:extLst>
            </p:cNvPr>
            <p:cNvCxnSpPr>
              <a:cxnSpLocks/>
              <a:stCxn id="35" idx="7"/>
              <a:endCxn id="36" idx="4"/>
            </p:cNvCxnSpPr>
            <p:nvPr userDrawn="1"/>
          </p:nvCxnSpPr>
          <p:spPr>
            <a:xfrm flipV="1">
              <a:off x="981472" y="42065"/>
              <a:ext cx="576935" cy="15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8125054-2FD7-A898-FEFE-2CD678ED61F5}"/>
                </a:ext>
              </a:extLst>
            </p:cNvPr>
            <p:cNvCxnSpPr>
              <a:cxnSpLocks/>
              <a:stCxn id="37" idx="2"/>
              <a:endCxn id="30" idx="6"/>
            </p:cNvCxnSpPr>
            <p:nvPr userDrawn="1"/>
          </p:nvCxnSpPr>
          <p:spPr>
            <a:xfrm rot="16200000" flipH="1">
              <a:off x="873513" y="226237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74B546E-B30E-DA47-E09B-9ABB14D1F359}"/>
                </a:ext>
              </a:extLst>
            </p:cNvPr>
            <p:cNvCxnSpPr>
              <a:cxnSpLocks/>
              <a:stCxn id="33" idx="1"/>
              <a:endCxn id="30" idx="5"/>
            </p:cNvCxnSpPr>
            <p:nvPr userDrawn="1"/>
          </p:nvCxnSpPr>
          <p:spPr>
            <a:xfrm rot="16200000" flipH="1">
              <a:off x="615671" y="209125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A3DA327-1AD6-3486-E2EC-25C1A41FD022}"/>
                </a:ext>
              </a:extLst>
            </p:cNvPr>
            <p:cNvCxnSpPr>
              <a:cxnSpLocks/>
              <a:stCxn id="32" idx="7"/>
              <a:endCxn id="30" idx="3"/>
            </p:cNvCxnSpPr>
            <p:nvPr userDrawn="1"/>
          </p:nvCxnSpPr>
          <p:spPr>
            <a:xfrm rot="16200000">
              <a:off x="636477" y="2789935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A2A5E57-5B9D-10C4-C834-E70980ACF8B2}"/>
                </a:ext>
              </a:extLst>
            </p:cNvPr>
            <p:cNvCxnSpPr>
              <a:cxnSpLocks/>
              <a:stCxn id="31" idx="6"/>
              <a:endCxn id="30" idx="2"/>
            </p:cNvCxnSpPr>
            <p:nvPr userDrawn="1"/>
          </p:nvCxnSpPr>
          <p:spPr>
            <a:xfrm rot="16200000" flipV="1">
              <a:off x="902302" y="3149028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43A12E4-5A20-07E8-F161-11605E7F7278}"/>
                </a:ext>
              </a:extLst>
            </p:cNvPr>
            <p:cNvCxnSpPr>
              <a:cxnSpLocks/>
              <a:stCxn id="42" idx="7"/>
              <a:endCxn id="31" idx="3"/>
            </p:cNvCxnSpPr>
            <p:nvPr userDrawn="1"/>
          </p:nvCxnSpPr>
          <p:spPr>
            <a:xfrm flipV="1">
              <a:off x="697273" y="3777502"/>
              <a:ext cx="634823" cy="6262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4A4FEDE-A1A5-63F7-A43E-6CC8CDC200CA}"/>
                </a:ext>
              </a:extLst>
            </p:cNvPr>
            <p:cNvCxnSpPr>
              <a:cxnSpLocks/>
              <a:stCxn id="42" idx="6"/>
              <a:endCxn id="32" idx="2"/>
            </p:cNvCxnSpPr>
            <p:nvPr userDrawn="1"/>
          </p:nvCxnSpPr>
          <p:spPr>
            <a:xfrm flipH="1" flipV="1">
              <a:off x="606198" y="3430299"/>
              <a:ext cx="52280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34F2F3F-A5E9-2DB6-6E35-DB11F0B5950C}"/>
                </a:ext>
              </a:extLst>
            </p:cNvPr>
            <p:cNvCxnSpPr>
              <a:cxnSpLocks/>
              <a:stCxn id="42" idx="5"/>
            </p:cNvCxnSpPr>
            <p:nvPr userDrawn="1"/>
          </p:nvCxnSpPr>
          <p:spPr>
            <a:xfrm rot="16200000" flipV="1">
              <a:off x="-7707" y="3776326"/>
              <a:ext cx="610001" cy="644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18062E7-45F0-D588-1D6B-9516678D9B08}"/>
                </a:ext>
              </a:extLst>
            </p:cNvPr>
            <p:cNvCxnSpPr>
              <a:cxnSpLocks/>
              <a:stCxn id="32" idx="4"/>
            </p:cNvCxnSpPr>
            <p:nvPr userDrawn="1"/>
          </p:nvCxnSpPr>
          <p:spPr>
            <a:xfrm flipH="1">
              <a:off x="-25097" y="3375435"/>
              <a:ext cx="576431" cy="387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BBADB85-0EA0-3B05-8F1B-C22CE037AD32}"/>
                </a:ext>
              </a:extLst>
            </p:cNvPr>
            <p:cNvCxnSpPr>
              <a:cxnSpLocks/>
              <a:stCxn id="32" idx="5"/>
            </p:cNvCxnSpPr>
            <p:nvPr userDrawn="1"/>
          </p:nvCxnSpPr>
          <p:spPr>
            <a:xfrm flipH="1" flipV="1">
              <a:off x="7160" y="2559642"/>
              <a:ext cx="560243" cy="7769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105BD8A-0E0C-D286-C9E9-82419348BA52}"/>
                </a:ext>
              </a:extLst>
            </p:cNvPr>
            <p:cNvCxnSpPr>
              <a:cxnSpLocks/>
              <a:stCxn id="33" idx="5"/>
            </p:cNvCxnSpPr>
            <p:nvPr userDrawn="1"/>
          </p:nvCxnSpPr>
          <p:spPr>
            <a:xfrm flipH="1" flipV="1">
              <a:off x="-25097" y="1663708"/>
              <a:ext cx="516016" cy="3195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357290E-843A-854F-5623-84E34999887E}"/>
                </a:ext>
              </a:extLst>
            </p:cNvPr>
            <p:cNvCxnSpPr>
              <a:cxnSpLocks/>
              <a:stCxn id="32" idx="6"/>
              <a:endCxn id="33" idx="2"/>
            </p:cNvCxnSpPr>
            <p:nvPr userDrawn="1"/>
          </p:nvCxnSpPr>
          <p:spPr>
            <a:xfrm rot="16200000" flipV="1">
              <a:off x="-20767" y="2693606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6DC5CE0C-AF60-837A-9170-02FBEB8EC696}"/>
                </a:ext>
              </a:extLst>
            </p:cNvPr>
            <p:cNvCxnSpPr>
              <a:cxnSpLocks/>
              <a:stCxn id="33" idx="6"/>
              <a:endCxn id="34" idx="3"/>
            </p:cNvCxnSpPr>
            <p:nvPr userDrawn="1"/>
          </p:nvCxnSpPr>
          <p:spPr>
            <a:xfrm rot="16200000">
              <a:off x="205729" y="1443262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A7EA2F6-0ED6-376C-A83E-596FC6819629}"/>
                </a:ext>
              </a:extLst>
            </p:cNvPr>
            <p:cNvCxnSpPr>
              <a:cxnSpLocks/>
              <a:stCxn id="35" idx="2"/>
              <a:endCxn id="34" idx="6"/>
            </p:cNvCxnSpPr>
            <p:nvPr userDrawn="1"/>
          </p:nvCxnSpPr>
          <p:spPr>
            <a:xfrm rot="16200000" flipH="1" flipV="1">
              <a:off x="534040" y="543188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FCF966B-C81F-0A21-CAFC-3D9F1E2295D8}"/>
                </a:ext>
              </a:extLst>
            </p:cNvPr>
            <p:cNvCxnSpPr>
              <a:cxnSpLocks/>
              <a:stCxn id="47" idx="0"/>
              <a:endCxn id="34" idx="5"/>
            </p:cNvCxnSpPr>
            <p:nvPr userDrawn="1"/>
          </p:nvCxnSpPr>
          <p:spPr>
            <a:xfrm>
              <a:off x="-9087" y="91571"/>
              <a:ext cx="730689" cy="8856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BF8621C-768B-C207-40A5-9B9A22E12830}"/>
                </a:ext>
              </a:extLst>
            </p:cNvPr>
            <p:cNvCxnSpPr>
              <a:cxnSpLocks/>
              <a:endCxn id="34" idx="4"/>
            </p:cNvCxnSpPr>
            <p:nvPr userDrawn="1"/>
          </p:nvCxnSpPr>
          <p:spPr>
            <a:xfrm flipV="1">
              <a:off x="-15325" y="1038553"/>
              <a:ext cx="711525" cy="1926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A128C756-0ADC-56AC-A5AB-CF9C8D150B17}"/>
                </a:ext>
              </a:extLst>
            </p:cNvPr>
            <p:cNvCxnSpPr>
              <a:cxnSpLocks/>
              <a:stCxn id="47" idx="2"/>
              <a:endCxn id="35" idx="4"/>
            </p:cNvCxnSpPr>
            <p:nvPr userDrawn="1"/>
          </p:nvCxnSpPr>
          <p:spPr>
            <a:xfrm>
              <a:off x="-8578" y="36819"/>
              <a:ext cx="896391" cy="2026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352970D-2908-8D2C-74F1-4925F26849F3}"/>
                </a:ext>
              </a:extLst>
            </p:cNvPr>
            <p:cNvCxnSpPr>
              <a:cxnSpLocks/>
              <a:endCxn id="35" idx="6"/>
            </p:cNvCxnSpPr>
            <p:nvPr/>
          </p:nvCxnSpPr>
          <p:spPr>
            <a:xfrm>
              <a:off x="894990" y="2"/>
              <a:ext cx="47687" cy="1845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95DEB7CA-E312-FD9C-2C9B-8D590FD62656}"/>
                </a:ext>
              </a:extLst>
            </p:cNvPr>
            <p:cNvSpPr/>
            <p:nvPr userDrawn="1"/>
          </p:nvSpPr>
          <p:spPr>
            <a:xfrm rot="16200000" flipV="1">
              <a:off x="1157780" y="263336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9D196A2-906D-3C0E-FCD7-5F4C9EE1A0FC}"/>
                </a:ext>
              </a:extLst>
            </p:cNvPr>
            <p:cNvSpPr/>
            <p:nvPr userDrawn="1"/>
          </p:nvSpPr>
          <p:spPr>
            <a:xfrm rot="16200000" flipV="1">
              <a:off x="1307992" y="363701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F1D1E660-3898-3550-0F4E-C35C5564E695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551334" y="3320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AF67D2F-7BCE-6303-6284-8B262A3ABF4A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466815" y="195913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F27A9088-1D96-2150-9C4C-AD6643271699}"/>
                </a:ext>
              </a:extLst>
            </p:cNvPr>
            <p:cNvSpPr/>
            <p:nvPr userDrawn="1"/>
          </p:nvSpPr>
          <p:spPr>
            <a:xfrm rot="16200000" flipV="1">
              <a:off x="696200" y="95182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D7CD2162-D315-EEE5-F756-95C30CD78081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887813" y="184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ECA6B468-FAA4-B6E0-41FB-F46DAA5FEBC6}"/>
                </a:ext>
              </a:extLst>
            </p:cNvPr>
            <p:cNvSpPr/>
            <p:nvPr userDrawn="1"/>
          </p:nvSpPr>
          <p:spPr>
            <a:xfrm rot="16200000" flipV="1">
              <a:off x="1558407" y="-4023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A12CE4E-6AE7-1D47-98DE-A2885B7D7AC1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005076" y="188391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7ABF42D-47C6-2DC6-1B68-A10441816B62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606229" y="10880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A8AF3F7-CEA6-C3AE-AE25-DC8766D42C50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575636" y="185887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5756ABDC-C8E6-E7AB-2279-4FAE25E727B0}"/>
                </a:ext>
              </a:extLst>
            </p:cNvPr>
            <p:cNvCxnSpPr>
              <a:cxnSpLocks/>
              <a:stCxn id="39" idx="2"/>
              <a:endCxn id="30" idx="7"/>
            </p:cNvCxnSpPr>
            <p:nvPr userDrawn="1"/>
          </p:nvCxnSpPr>
          <p:spPr>
            <a:xfrm rot="16200000" flipH="1" flipV="1">
              <a:off x="1123083" y="2151350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0D046400-4FB4-6D2B-A6E5-03A0B8D9D12F}"/>
                </a:ext>
              </a:extLst>
            </p:cNvPr>
            <p:cNvCxnSpPr>
              <a:cxnSpLocks/>
              <a:stCxn id="31" idx="4"/>
              <a:endCxn id="32" idx="1"/>
            </p:cNvCxnSpPr>
            <p:nvPr userDrawn="1"/>
          </p:nvCxnSpPr>
          <p:spPr>
            <a:xfrm rot="16200000" flipV="1">
              <a:off x="823953" y="323527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0EEE304-7097-A9F5-1EBA-9C0B37976383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03614" y="43876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DCC4BF42-E032-A2E0-7A63-DB0FC8576554}"/>
                </a:ext>
              </a:extLst>
            </p:cNvPr>
            <p:cNvCxnSpPr>
              <a:cxnSpLocks/>
              <a:stCxn id="42" idx="3"/>
            </p:cNvCxnSpPr>
            <p:nvPr userDrawn="1"/>
          </p:nvCxnSpPr>
          <p:spPr>
            <a:xfrm rot="16200000" flipH="1" flipV="1">
              <a:off x="139599" y="4326383"/>
              <a:ext cx="325161" cy="635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129746BB-1F66-135B-9EDB-353CD6D4A7CC}"/>
                </a:ext>
              </a:extLst>
            </p:cNvPr>
            <p:cNvCxnSpPr>
              <a:cxnSpLocks/>
              <a:stCxn id="42" idx="2"/>
            </p:cNvCxnSpPr>
            <p:nvPr userDrawn="1"/>
          </p:nvCxnSpPr>
          <p:spPr>
            <a:xfrm flipH="1">
              <a:off x="-25097" y="4497375"/>
              <a:ext cx="683575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2FA53F3F-C01B-B330-D45A-50182FAD5C5C}"/>
                </a:ext>
              </a:extLst>
            </p:cNvPr>
            <p:cNvCxnSpPr>
              <a:cxnSpLocks/>
              <a:stCxn id="42" idx="1"/>
              <a:endCxn id="123" idx="7"/>
            </p:cNvCxnSpPr>
            <p:nvPr userDrawn="1"/>
          </p:nvCxnSpPr>
          <p:spPr>
            <a:xfrm>
              <a:off x="697273" y="4481306"/>
              <a:ext cx="252111" cy="3903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720A97D-1F98-0E4D-461E-B56CF5CC6205}"/>
                </a:ext>
              </a:extLst>
            </p:cNvPr>
            <p:cNvCxnSpPr>
              <a:cxnSpLocks/>
              <a:stCxn id="123" idx="0"/>
              <a:endCxn id="31" idx="2"/>
            </p:cNvCxnSpPr>
            <p:nvPr userDrawn="1"/>
          </p:nvCxnSpPr>
          <p:spPr>
            <a:xfrm flipV="1">
              <a:off x="1007576" y="3801606"/>
              <a:ext cx="382712" cy="10459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Chord 46">
              <a:extLst>
                <a:ext uri="{FF2B5EF4-FFF2-40B4-BE49-F238E27FC236}">
                  <a16:creationId xmlns:a16="http://schemas.microsoft.com/office/drawing/2014/main" id="{93CDBC5B-D2B7-BD61-0931-E82E083461C6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-59977" y="-18013"/>
              <a:ext cx="109728" cy="109728"/>
            </a:xfrm>
            <a:prstGeom prst="chord">
              <a:avLst>
                <a:gd name="adj1" fmla="val 10550803"/>
                <a:gd name="adj2" fmla="val 18531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499E9EA9-6784-1925-9391-34273A42EA9A}"/>
                </a:ext>
              </a:extLst>
            </p:cNvPr>
            <p:cNvCxnSpPr>
              <a:cxnSpLocks/>
              <a:stCxn id="108" idx="7"/>
              <a:endCxn id="106" idx="2"/>
            </p:cNvCxnSpPr>
            <p:nvPr userDrawn="1"/>
          </p:nvCxnSpPr>
          <p:spPr>
            <a:xfrm flipH="1" flipV="1">
              <a:off x="10183867" y="5527791"/>
              <a:ext cx="846148" cy="3892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6AB6F3F0-9450-471D-17CF-D46D8FD46B4D}"/>
                </a:ext>
              </a:extLst>
            </p:cNvPr>
            <p:cNvCxnSpPr>
              <a:cxnSpLocks/>
              <a:stCxn id="106" idx="5"/>
              <a:endCxn id="128" idx="1"/>
            </p:cNvCxnSpPr>
            <p:nvPr userDrawn="1"/>
          </p:nvCxnSpPr>
          <p:spPr>
            <a:xfrm flipH="1">
              <a:off x="9321426" y="5541638"/>
              <a:ext cx="711010" cy="1545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7BB50FFC-E357-7DE9-CF76-0006C687E409}"/>
                </a:ext>
              </a:extLst>
            </p:cNvPr>
            <p:cNvCxnSpPr>
              <a:cxnSpLocks/>
              <a:stCxn id="111" idx="2"/>
              <a:endCxn id="126" idx="6"/>
            </p:cNvCxnSpPr>
            <p:nvPr userDrawn="1"/>
          </p:nvCxnSpPr>
          <p:spPr>
            <a:xfrm flipV="1">
              <a:off x="8494178" y="6278116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24C0F7CD-0C72-442A-265E-D0F780E3F83D}"/>
                </a:ext>
              </a:extLst>
            </p:cNvPr>
            <p:cNvCxnSpPr>
              <a:cxnSpLocks/>
              <a:stCxn id="128" idx="5"/>
              <a:endCxn id="111" idx="1"/>
            </p:cNvCxnSpPr>
            <p:nvPr userDrawn="1"/>
          </p:nvCxnSpPr>
          <p:spPr>
            <a:xfrm flipH="1">
              <a:off x="8468776" y="5773783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3E4BFEAB-B96E-620F-AAB4-30A0E5AD3FE0}"/>
                </a:ext>
              </a:extLst>
            </p:cNvPr>
            <p:cNvCxnSpPr>
              <a:cxnSpLocks/>
              <a:stCxn id="111" idx="0"/>
              <a:endCxn id="127" idx="4"/>
            </p:cNvCxnSpPr>
            <p:nvPr userDrawn="1"/>
          </p:nvCxnSpPr>
          <p:spPr>
            <a:xfrm flipV="1">
              <a:off x="8407450" y="5759259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6B6C9EBF-F743-601C-ADBD-CB5DCDFB0BA2}"/>
                </a:ext>
              </a:extLst>
            </p:cNvPr>
            <p:cNvCxnSpPr>
              <a:cxnSpLocks/>
              <a:stCxn id="128" idx="3"/>
              <a:endCxn id="126" idx="0"/>
            </p:cNvCxnSpPr>
            <p:nvPr userDrawn="1"/>
          </p:nvCxnSpPr>
          <p:spPr>
            <a:xfrm>
              <a:off x="9321426" y="5773783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438B4B81-31F5-D5A6-E313-14EF6FA0D2A4}"/>
                </a:ext>
              </a:extLst>
            </p:cNvPr>
            <p:cNvCxnSpPr>
              <a:cxnSpLocks/>
              <a:stCxn id="111" idx="7"/>
              <a:endCxn id="113" idx="3"/>
            </p:cNvCxnSpPr>
            <p:nvPr userDrawn="1"/>
          </p:nvCxnSpPr>
          <p:spPr>
            <a:xfrm flipH="1" flipV="1">
              <a:off x="7549870" y="6029283"/>
              <a:ext cx="796254" cy="4919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2D4AAF6B-47B3-022F-C0D4-CCF2F07BEF5F}"/>
                </a:ext>
              </a:extLst>
            </p:cNvPr>
            <p:cNvCxnSpPr>
              <a:cxnSpLocks/>
              <a:stCxn id="128" idx="6"/>
              <a:endCxn id="127" idx="2"/>
            </p:cNvCxnSpPr>
            <p:nvPr userDrawn="1"/>
          </p:nvCxnSpPr>
          <p:spPr>
            <a:xfrm flipH="1" flipV="1">
              <a:off x="8566680" y="5704395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F425127B-AAFF-CC2E-E202-E97CDF554CCB}"/>
                </a:ext>
              </a:extLst>
            </p:cNvPr>
            <p:cNvCxnSpPr>
              <a:cxnSpLocks/>
              <a:stCxn id="110" idx="0"/>
              <a:endCxn id="126" idx="4"/>
            </p:cNvCxnSpPr>
            <p:nvPr userDrawn="1"/>
          </p:nvCxnSpPr>
          <p:spPr>
            <a:xfrm flipH="1" flipV="1">
              <a:off x="9335112" y="6360412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815AA44B-6A92-C644-FBFC-E9EC42B2CA9A}"/>
                </a:ext>
              </a:extLst>
            </p:cNvPr>
            <p:cNvCxnSpPr>
              <a:cxnSpLocks/>
              <a:stCxn id="127" idx="6"/>
              <a:endCxn id="113" idx="2"/>
            </p:cNvCxnSpPr>
            <p:nvPr userDrawn="1"/>
          </p:nvCxnSpPr>
          <p:spPr>
            <a:xfrm flipH="1">
              <a:off x="7573974" y="5704395"/>
              <a:ext cx="882978" cy="2666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15A4EF04-0EAA-2254-99B3-17AABE6334A5}"/>
                </a:ext>
              </a:extLst>
            </p:cNvPr>
            <p:cNvCxnSpPr>
              <a:cxnSpLocks/>
              <a:stCxn id="112" idx="7"/>
              <a:endCxn id="113" idx="4"/>
            </p:cNvCxnSpPr>
            <p:nvPr userDrawn="1"/>
          </p:nvCxnSpPr>
          <p:spPr>
            <a:xfrm flipH="1" flipV="1">
              <a:off x="7491678" y="6053387"/>
              <a:ext cx="77859" cy="3306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ED2754F6-34E4-C4EE-E177-885BC9EEB21E}"/>
                </a:ext>
              </a:extLst>
            </p:cNvPr>
            <p:cNvCxnSpPr>
              <a:cxnSpLocks/>
              <a:stCxn id="115" idx="1"/>
              <a:endCxn id="113" idx="5"/>
            </p:cNvCxnSpPr>
            <p:nvPr userDrawn="1"/>
          </p:nvCxnSpPr>
          <p:spPr>
            <a:xfrm flipV="1">
              <a:off x="6540113" y="6029283"/>
              <a:ext cx="893373" cy="4340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EC529D7C-7342-35F0-492C-4ADA06AB9662}"/>
                </a:ext>
              </a:extLst>
            </p:cNvPr>
            <p:cNvCxnSpPr>
              <a:cxnSpLocks/>
              <a:stCxn id="115" idx="0"/>
              <a:endCxn id="114" idx="4"/>
            </p:cNvCxnSpPr>
            <p:nvPr userDrawn="1"/>
          </p:nvCxnSpPr>
          <p:spPr>
            <a:xfrm flipV="1">
              <a:off x="6501318" y="5699848"/>
              <a:ext cx="9115" cy="7474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B1F3FAD6-717E-0915-D60E-041866A194C2}"/>
                </a:ext>
              </a:extLst>
            </p:cNvPr>
            <p:cNvCxnSpPr>
              <a:cxnSpLocks/>
              <a:stCxn id="114" idx="2"/>
              <a:endCxn id="113" idx="6"/>
            </p:cNvCxnSpPr>
            <p:nvPr userDrawn="1"/>
          </p:nvCxnSpPr>
          <p:spPr>
            <a:xfrm>
              <a:off x="6592729" y="5617552"/>
              <a:ext cx="816653" cy="353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6085DBDF-1F5B-8B78-6C47-CE92DEC2AFA2}"/>
                </a:ext>
              </a:extLst>
            </p:cNvPr>
            <p:cNvCxnSpPr>
              <a:cxnSpLocks/>
              <a:stCxn id="114" idx="6"/>
              <a:endCxn id="121" idx="2"/>
            </p:cNvCxnSpPr>
            <p:nvPr userDrawn="1"/>
          </p:nvCxnSpPr>
          <p:spPr>
            <a:xfrm flipH="1">
              <a:off x="5440396" y="5617552"/>
              <a:ext cx="987741" cy="6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04550652-F4BC-B8DC-C370-F6B8020A5E7B}"/>
                </a:ext>
              </a:extLst>
            </p:cNvPr>
            <p:cNvCxnSpPr>
              <a:cxnSpLocks/>
              <a:stCxn id="121" idx="7"/>
              <a:endCxn id="122" idx="3"/>
            </p:cNvCxnSpPr>
            <p:nvPr userDrawn="1"/>
          </p:nvCxnSpPr>
          <p:spPr>
            <a:xfrm flipH="1" flipV="1">
              <a:off x="3814729" y="5274434"/>
              <a:ext cx="1485179" cy="3543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3BFE2ED5-18D3-81F8-DC8E-31C9D0971995}"/>
                </a:ext>
              </a:extLst>
            </p:cNvPr>
            <p:cNvCxnSpPr>
              <a:cxnSpLocks/>
              <a:stCxn id="107" idx="0"/>
              <a:endCxn id="106" idx="3"/>
            </p:cNvCxnSpPr>
            <p:nvPr userDrawn="1"/>
          </p:nvCxnSpPr>
          <p:spPr>
            <a:xfrm flipH="1" flipV="1">
              <a:off x="10088990" y="5576200"/>
              <a:ext cx="54580" cy="4580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E17358B7-86B1-D73C-785D-5DF0CE925E4C}"/>
                </a:ext>
              </a:extLst>
            </p:cNvPr>
            <p:cNvCxnSpPr>
              <a:cxnSpLocks/>
              <a:stCxn id="126" idx="2"/>
              <a:endCxn id="107" idx="6"/>
            </p:cNvCxnSpPr>
            <p:nvPr userDrawn="1"/>
          </p:nvCxnSpPr>
          <p:spPr>
            <a:xfrm flipV="1">
              <a:off x="9417408" y="612098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0641D167-BF00-190C-B4B3-4D39C526AF32}"/>
                </a:ext>
              </a:extLst>
            </p:cNvPr>
            <p:cNvCxnSpPr>
              <a:cxnSpLocks/>
              <a:stCxn id="110" idx="1"/>
              <a:endCxn id="107" idx="5"/>
            </p:cNvCxnSpPr>
            <p:nvPr userDrawn="1"/>
          </p:nvCxnSpPr>
          <p:spPr>
            <a:xfrm flipV="1">
              <a:off x="9468520" y="618230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A9E85F77-BCCE-C5D0-FAC4-E0403F491C2D}"/>
                </a:ext>
              </a:extLst>
            </p:cNvPr>
            <p:cNvCxnSpPr>
              <a:cxnSpLocks/>
              <a:stCxn id="109" idx="7"/>
              <a:endCxn id="107" idx="3"/>
            </p:cNvCxnSpPr>
            <p:nvPr userDrawn="1"/>
          </p:nvCxnSpPr>
          <p:spPr>
            <a:xfrm flipH="1" flipV="1">
              <a:off x="10150316" y="6182306"/>
              <a:ext cx="555221" cy="4429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5214D942-3960-E5A1-E29F-D4981596B838}"/>
                </a:ext>
              </a:extLst>
            </p:cNvPr>
            <p:cNvCxnSpPr>
              <a:cxnSpLocks/>
              <a:stCxn id="108" idx="6"/>
              <a:endCxn id="107" idx="2"/>
            </p:cNvCxnSpPr>
            <p:nvPr userDrawn="1"/>
          </p:nvCxnSpPr>
          <p:spPr>
            <a:xfrm flipH="1">
              <a:off x="10175718" y="5975200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59FC2C02-E0A9-F66A-C211-5D7D6B119FF8}"/>
                </a:ext>
              </a:extLst>
            </p:cNvPr>
            <p:cNvCxnSpPr>
              <a:cxnSpLocks/>
              <a:stCxn id="131" idx="7"/>
              <a:endCxn id="108" idx="3"/>
            </p:cNvCxnSpPr>
            <p:nvPr userDrawn="1"/>
          </p:nvCxnSpPr>
          <p:spPr>
            <a:xfrm flipH="1" flipV="1">
              <a:off x="11146399" y="6033392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C1A9D5DD-E2DF-E1EA-CECC-228706445F2E}"/>
                </a:ext>
              </a:extLst>
            </p:cNvPr>
            <p:cNvCxnSpPr>
              <a:cxnSpLocks/>
              <a:stCxn id="131" idx="6"/>
              <a:endCxn id="109" idx="2"/>
            </p:cNvCxnSpPr>
            <p:nvPr userDrawn="1"/>
          </p:nvCxnSpPr>
          <p:spPr>
            <a:xfrm flipH="1">
              <a:off x="10799196" y="6627020"/>
              <a:ext cx="965239" cy="37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285AD481-D962-B7AE-7E48-C197A7B567C8}"/>
                </a:ext>
              </a:extLst>
            </p:cNvPr>
            <p:cNvCxnSpPr>
              <a:cxnSpLocks/>
              <a:stCxn id="131" idx="5"/>
            </p:cNvCxnSpPr>
            <p:nvPr userDrawn="1"/>
          </p:nvCxnSpPr>
          <p:spPr>
            <a:xfrm flipH="1">
              <a:off x="11620500" y="6665815"/>
              <a:ext cx="160004" cy="1505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0A3C7FA1-3FA4-1458-A72D-F802AF67D881}"/>
                </a:ext>
              </a:extLst>
            </p:cNvPr>
            <p:cNvCxnSpPr>
              <a:cxnSpLocks/>
              <a:stCxn id="109" idx="4"/>
            </p:cNvCxnSpPr>
            <p:nvPr/>
          </p:nvCxnSpPr>
          <p:spPr>
            <a:xfrm>
              <a:off x="10744332" y="6718904"/>
              <a:ext cx="0" cy="1200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E67E7323-B124-CE57-3EF8-0ADA0572746A}"/>
                </a:ext>
              </a:extLst>
            </p:cNvPr>
            <p:cNvCxnSpPr>
              <a:cxnSpLocks/>
              <a:stCxn id="109" idx="6"/>
              <a:endCxn id="110" idx="2"/>
            </p:cNvCxnSpPr>
            <p:nvPr userDrawn="1"/>
          </p:nvCxnSpPr>
          <p:spPr>
            <a:xfrm flipH="1">
              <a:off x="9492624" y="6664040"/>
              <a:ext cx="1196844" cy="1523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01D06437-829F-8DE6-7247-86EFFA11632E}"/>
                </a:ext>
              </a:extLst>
            </p:cNvPr>
            <p:cNvCxnSpPr>
              <a:cxnSpLocks/>
              <a:stCxn id="110" idx="6"/>
              <a:endCxn id="111" idx="3"/>
            </p:cNvCxnSpPr>
            <p:nvPr userDrawn="1"/>
          </p:nvCxnSpPr>
          <p:spPr>
            <a:xfrm flipH="1" flipV="1">
              <a:off x="8468776" y="6643886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6C02ACD4-F276-0C6A-5F13-78AE5BBFB4D0}"/>
                </a:ext>
              </a:extLst>
            </p:cNvPr>
            <p:cNvCxnSpPr>
              <a:cxnSpLocks/>
              <a:stCxn id="112" idx="2"/>
              <a:endCxn id="111" idx="6"/>
            </p:cNvCxnSpPr>
            <p:nvPr userDrawn="1"/>
          </p:nvCxnSpPr>
          <p:spPr>
            <a:xfrm>
              <a:off x="7663196" y="6422811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F2D3F96F-79A2-01FA-E765-09EF43905012}"/>
                </a:ext>
              </a:extLst>
            </p:cNvPr>
            <p:cNvCxnSpPr>
              <a:cxnSpLocks/>
              <a:endCxn id="111" idx="5"/>
            </p:cNvCxnSpPr>
            <p:nvPr userDrawn="1"/>
          </p:nvCxnSpPr>
          <p:spPr>
            <a:xfrm flipV="1">
              <a:off x="8000541" y="6643886"/>
              <a:ext cx="345583" cy="2409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1ACB9701-6A2E-75A0-57C5-DCC4305F6FB7}"/>
                </a:ext>
              </a:extLst>
            </p:cNvPr>
            <p:cNvCxnSpPr>
              <a:cxnSpLocks/>
              <a:endCxn id="111" idx="4"/>
            </p:cNvCxnSpPr>
            <p:nvPr userDrawn="1"/>
          </p:nvCxnSpPr>
          <p:spPr>
            <a:xfrm flipH="1" flipV="1">
              <a:off x="8407450" y="6669288"/>
              <a:ext cx="86728" cy="2052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52D89209-B8E7-F988-2BD5-2B52FC19BB4A}"/>
                </a:ext>
              </a:extLst>
            </p:cNvPr>
            <p:cNvCxnSpPr>
              <a:cxnSpLocks/>
              <a:endCxn id="112" idx="4"/>
            </p:cNvCxnSpPr>
            <p:nvPr userDrawn="1"/>
          </p:nvCxnSpPr>
          <p:spPr>
            <a:xfrm flipV="1">
              <a:off x="7491148" y="6477675"/>
              <a:ext cx="117184" cy="366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A164F7FA-837F-68EB-27FB-8BD24DA56953}"/>
                </a:ext>
              </a:extLst>
            </p:cNvPr>
            <p:cNvCxnSpPr>
              <a:cxnSpLocks/>
              <a:stCxn id="115" idx="2"/>
              <a:endCxn id="112" idx="6"/>
            </p:cNvCxnSpPr>
            <p:nvPr userDrawn="1"/>
          </p:nvCxnSpPr>
          <p:spPr>
            <a:xfrm flipV="1">
              <a:off x="6556182" y="6422811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858F35B2-0ACD-8FFC-2FA7-69212B9CB12C}"/>
                </a:ext>
              </a:extLst>
            </p:cNvPr>
            <p:cNvCxnSpPr>
              <a:cxnSpLocks/>
              <a:stCxn id="115" idx="4"/>
            </p:cNvCxnSpPr>
            <p:nvPr userDrawn="1"/>
          </p:nvCxnSpPr>
          <p:spPr>
            <a:xfrm>
              <a:off x="6501318" y="6556978"/>
              <a:ext cx="0" cy="2593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0592235A-F495-F699-A23D-E161178CEB35}"/>
                </a:ext>
              </a:extLst>
            </p:cNvPr>
            <p:cNvCxnSpPr>
              <a:cxnSpLocks/>
              <a:stCxn id="116" idx="3"/>
            </p:cNvCxnSpPr>
            <p:nvPr userDrawn="1"/>
          </p:nvCxnSpPr>
          <p:spPr>
            <a:xfrm>
              <a:off x="5463185" y="6628696"/>
              <a:ext cx="221877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4149F09D-E113-6631-35B3-C7AA7E8D75DF}"/>
                </a:ext>
              </a:extLst>
            </p:cNvPr>
            <p:cNvCxnSpPr>
              <a:cxnSpLocks/>
              <a:stCxn id="116" idx="2"/>
              <a:endCxn id="115" idx="6"/>
            </p:cNvCxnSpPr>
            <p:nvPr userDrawn="1"/>
          </p:nvCxnSpPr>
          <p:spPr>
            <a:xfrm flipV="1">
              <a:off x="5487289" y="6502114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08E35842-3EA1-71EB-B308-761780544F8A}"/>
                </a:ext>
              </a:extLst>
            </p:cNvPr>
            <p:cNvCxnSpPr>
              <a:cxnSpLocks/>
              <a:stCxn id="121" idx="4"/>
              <a:endCxn id="116" idx="0"/>
            </p:cNvCxnSpPr>
            <p:nvPr userDrawn="1"/>
          </p:nvCxnSpPr>
          <p:spPr>
            <a:xfrm>
              <a:off x="5358100" y="5769228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431919F5-724B-2264-4AEF-AD325CFFFEC1}"/>
                </a:ext>
              </a:extLst>
            </p:cNvPr>
            <p:cNvCxnSpPr>
              <a:cxnSpLocks/>
              <a:stCxn id="120" idx="3"/>
              <a:endCxn id="116" idx="7"/>
            </p:cNvCxnSpPr>
            <p:nvPr userDrawn="1"/>
          </p:nvCxnSpPr>
          <p:spPr>
            <a:xfrm>
              <a:off x="4191460" y="6035129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DA60C639-222B-F991-0576-90349D983290}"/>
                </a:ext>
              </a:extLst>
            </p:cNvPr>
            <p:cNvCxnSpPr>
              <a:cxnSpLocks/>
              <a:stCxn id="120" idx="2"/>
              <a:endCxn id="121" idx="6"/>
            </p:cNvCxnSpPr>
            <p:nvPr userDrawn="1"/>
          </p:nvCxnSpPr>
          <p:spPr>
            <a:xfrm flipV="1">
              <a:off x="4203939" y="5686932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A7DFB600-C06F-2522-BD1C-E3CB330FDEC7}"/>
                </a:ext>
              </a:extLst>
            </p:cNvPr>
            <p:cNvCxnSpPr>
              <a:cxnSpLocks/>
              <a:stCxn id="120" idx="7"/>
              <a:endCxn id="122" idx="4"/>
            </p:cNvCxnSpPr>
            <p:nvPr userDrawn="1"/>
          </p:nvCxnSpPr>
          <p:spPr>
            <a:xfrm flipH="1" flipV="1">
              <a:off x="3775934" y="5290503"/>
              <a:ext cx="278956" cy="6527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855CB5BD-9434-546B-36AA-4CC7C6E3FB6B}"/>
                </a:ext>
              </a:extLst>
            </p:cNvPr>
            <p:cNvCxnSpPr>
              <a:cxnSpLocks/>
              <a:stCxn id="118" idx="1"/>
              <a:endCxn id="122" idx="5"/>
            </p:cNvCxnSpPr>
            <p:nvPr userDrawn="1"/>
          </p:nvCxnSpPr>
          <p:spPr>
            <a:xfrm flipV="1">
              <a:off x="1938333" y="5274434"/>
              <a:ext cx="1798806" cy="8768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5F69F3B0-0D7A-FC06-2F1E-256A0B20AE41}"/>
                </a:ext>
              </a:extLst>
            </p:cNvPr>
            <p:cNvCxnSpPr>
              <a:cxnSpLocks/>
              <a:stCxn id="118" idx="0"/>
              <a:endCxn id="119" idx="4"/>
            </p:cNvCxnSpPr>
            <p:nvPr userDrawn="1"/>
          </p:nvCxnSpPr>
          <p:spPr>
            <a:xfrm flipV="1">
              <a:off x="1903467" y="5382784"/>
              <a:ext cx="287279" cy="7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7E86BBAD-B919-A973-1EB6-64129634FA3D}"/>
                </a:ext>
              </a:extLst>
            </p:cNvPr>
            <p:cNvCxnSpPr>
              <a:cxnSpLocks/>
              <a:stCxn id="124" idx="0"/>
              <a:endCxn id="123" idx="4"/>
            </p:cNvCxnSpPr>
            <p:nvPr userDrawn="1"/>
          </p:nvCxnSpPr>
          <p:spPr>
            <a:xfrm flipV="1">
              <a:off x="834120" y="5012121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D83543A7-B0FC-0AC1-B1BB-FD4849CA0055}"/>
                </a:ext>
              </a:extLst>
            </p:cNvPr>
            <p:cNvCxnSpPr>
              <a:cxnSpLocks/>
              <a:endCxn id="123" idx="5"/>
            </p:cNvCxnSpPr>
            <p:nvPr userDrawn="1"/>
          </p:nvCxnSpPr>
          <p:spPr>
            <a:xfrm flipV="1">
              <a:off x="-7510" y="4988017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812944A7-1249-CC08-4436-D4FE8114A44E}"/>
                </a:ext>
              </a:extLst>
            </p:cNvPr>
            <p:cNvCxnSpPr>
              <a:cxnSpLocks/>
              <a:endCxn id="124" idx="6"/>
            </p:cNvCxnSpPr>
            <p:nvPr userDrawn="1"/>
          </p:nvCxnSpPr>
          <p:spPr>
            <a:xfrm flipV="1">
              <a:off x="-22050" y="6081913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37B7B5D5-4189-1A78-0AF3-518AB9C36D6E}"/>
                </a:ext>
              </a:extLst>
            </p:cNvPr>
            <p:cNvCxnSpPr>
              <a:cxnSpLocks/>
              <a:endCxn id="125" idx="6"/>
            </p:cNvCxnSpPr>
            <p:nvPr userDrawn="1"/>
          </p:nvCxnSpPr>
          <p:spPr>
            <a:xfrm>
              <a:off x="-22050" y="6652800"/>
              <a:ext cx="1290108" cy="1932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013D1741-77F6-4722-8D7E-03377E65E47B}"/>
                </a:ext>
              </a:extLst>
            </p:cNvPr>
            <p:cNvCxnSpPr>
              <a:cxnSpLocks/>
              <a:stCxn id="125" idx="3"/>
              <a:endCxn id="117" idx="6"/>
            </p:cNvCxnSpPr>
            <p:nvPr userDrawn="1"/>
          </p:nvCxnSpPr>
          <p:spPr>
            <a:xfrm flipV="1">
              <a:off x="1361717" y="6851904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72D0E9B1-61A5-D650-BD7C-08FC156A0C22}"/>
                </a:ext>
              </a:extLst>
            </p:cNvPr>
            <p:cNvCxnSpPr>
              <a:cxnSpLocks/>
              <a:stCxn id="125" idx="1"/>
              <a:endCxn id="118" idx="5"/>
            </p:cNvCxnSpPr>
            <p:nvPr userDrawn="1"/>
          </p:nvCxnSpPr>
          <p:spPr>
            <a:xfrm flipV="1">
              <a:off x="1361717" y="6212084"/>
              <a:ext cx="485252" cy="5951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97671F3F-571C-35A0-9E65-32C75D3F399F}"/>
                </a:ext>
              </a:extLst>
            </p:cNvPr>
            <p:cNvCxnSpPr>
              <a:cxnSpLocks/>
              <a:stCxn id="124" idx="2"/>
              <a:endCxn id="118" idx="6"/>
            </p:cNvCxnSpPr>
            <p:nvPr userDrawn="1"/>
          </p:nvCxnSpPr>
          <p:spPr>
            <a:xfrm>
              <a:off x="916416" y="6081913"/>
              <a:ext cx="922448" cy="889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05A7213A-19C6-413A-ED1E-3DDC9D55EE62}"/>
                </a:ext>
              </a:extLst>
            </p:cNvPr>
            <p:cNvCxnSpPr>
              <a:cxnSpLocks/>
              <a:stCxn id="123" idx="3"/>
              <a:endCxn id="118" idx="7"/>
            </p:cNvCxnSpPr>
            <p:nvPr userDrawn="1"/>
          </p:nvCxnSpPr>
          <p:spPr>
            <a:xfrm>
              <a:off x="1065768" y="4988017"/>
              <a:ext cx="796497" cy="1147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8F046055-0C55-108C-3E9E-B672469F55B6}"/>
                </a:ext>
              </a:extLst>
            </p:cNvPr>
            <p:cNvCxnSpPr>
              <a:cxnSpLocks/>
              <a:stCxn id="123" idx="2"/>
              <a:endCxn id="119" idx="6"/>
            </p:cNvCxnSpPr>
            <p:nvPr userDrawn="1"/>
          </p:nvCxnSpPr>
          <p:spPr>
            <a:xfrm>
              <a:off x="1089872" y="4929825"/>
              <a:ext cx="1038013" cy="3550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728FEF99-FE36-472C-3203-B88F5DC861A0}"/>
                </a:ext>
              </a:extLst>
            </p:cNvPr>
            <p:cNvCxnSpPr>
              <a:cxnSpLocks/>
              <a:stCxn id="119" idx="2"/>
              <a:endCxn id="122" idx="6"/>
            </p:cNvCxnSpPr>
            <p:nvPr userDrawn="1"/>
          </p:nvCxnSpPr>
          <p:spPr>
            <a:xfrm flipV="1">
              <a:off x="2288693" y="5235639"/>
              <a:ext cx="1432377" cy="842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4AE5B680-61B7-0E55-E9FE-5606DA8799AE}"/>
                </a:ext>
              </a:extLst>
            </p:cNvPr>
            <p:cNvCxnSpPr>
              <a:cxnSpLocks/>
              <a:stCxn id="118" idx="2"/>
              <a:endCxn id="120" idx="6"/>
            </p:cNvCxnSpPr>
            <p:nvPr userDrawn="1"/>
          </p:nvCxnSpPr>
          <p:spPr>
            <a:xfrm flipV="1">
              <a:off x="1946438" y="6005004"/>
              <a:ext cx="2095973" cy="1875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87C5CAE6-430B-D1E9-F969-36EB56A47520}"/>
                </a:ext>
              </a:extLst>
            </p:cNvPr>
            <p:cNvCxnSpPr>
              <a:cxnSpLocks/>
              <a:stCxn id="117" idx="1"/>
              <a:endCxn id="120" idx="5"/>
            </p:cNvCxnSpPr>
            <p:nvPr userDrawn="1"/>
          </p:nvCxnSpPr>
          <p:spPr>
            <a:xfrm flipV="1">
              <a:off x="3456484" y="6057482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84B8D742-6363-8095-8235-771A056D77D2}"/>
                </a:ext>
              </a:extLst>
            </p:cNvPr>
            <p:cNvCxnSpPr>
              <a:cxnSpLocks/>
              <a:stCxn id="120" idx="4"/>
            </p:cNvCxnSpPr>
            <p:nvPr userDrawn="1"/>
          </p:nvCxnSpPr>
          <p:spPr>
            <a:xfrm>
              <a:off x="4138982" y="6069961"/>
              <a:ext cx="311362" cy="8148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919A0413-B258-8923-F64F-E8A6039700A6}"/>
                </a:ext>
              </a:extLst>
            </p:cNvPr>
            <p:cNvCxnSpPr>
              <a:cxnSpLocks/>
              <a:stCxn id="116" idx="5"/>
            </p:cNvCxnSpPr>
            <p:nvPr userDrawn="1"/>
          </p:nvCxnSpPr>
          <p:spPr>
            <a:xfrm flipH="1">
              <a:off x="5105400" y="6628696"/>
              <a:ext cx="241401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80A80DFF-8679-8ADF-5447-1E82954967E8}"/>
                </a:ext>
              </a:extLst>
            </p:cNvPr>
            <p:cNvCxnSpPr>
              <a:cxnSpLocks/>
              <a:stCxn id="117" idx="7"/>
              <a:endCxn id="118" idx="3"/>
            </p:cNvCxnSpPr>
            <p:nvPr userDrawn="1"/>
          </p:nvCxnSpPr>
          <p:spPr>
            <a:xfrm flipH="1" flipV="1">
              <a:off x="1923037" y="6227380"/>
              <a:ext cx="1417063" cy="5663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4957DB2D-2EF2-3046-DEA8-1ACB35C023E6}"/>
                </a:ext>
              </a:extLst>
            </p:cNvPr>
            <p:cNvCxnSpPr>
              <a:cxnSpLocks/>
              <a:stCxn id="115" idx="7"/>
              <a:endCxn id="121" idx="3"/>
            </p:cNvCxnSpPr>
            <p:nvPr userDrawn="1"/>
          </p:nvCxnSpPr>
          <p:spPr>
            <a:xfrm flipH="1" flipV="1">
              <a:off x="5416292" y="5745124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0F060310-9384-DABD-9884-D56C2905C665}"/>
                </a:ext>
              </a:extLst>
            </p:cNvPr>
            <p:cNvCxnSpPr>
              <a:cxnSpLocks/>
              <a:stCxn id="125" idx="7"/>
              <a:endCxn id="124" idx="4"/>
            </p:cNvCxnSpPr>
            <p:nvPr userDrawn="1"/>
          </p:nvCxnSpPr>
          <p:spPr>
            <a:xfrm flipH="1" flipV="1">
              <a:off x="834120" y="6164209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064B1FD0-EB15-E9E0-29D4-C89EBC8CF785}"/>
                </a:ext>
              </a:extLst>
            </p:cNvPr>
            <p:cNvSpPr/>
            <p:nvPr userDrawn="1"/>
          </p:nvSpPr>
          <p:spPr>
            <a:xfrm rot="1036530" flipH="1">
              <a:off x="10022988" y="54210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EE7B4719-31A1-A79D-72AF-529729246FFD}"/>
                </a:ext>
              </a:extLst>
            </p:cNvPr>
            <p:cNvSpPr/>
            <p:nvPr userDrawn="1"/>
          </p:nvSpPr>
          <p:spPr>
            <a:xfrm flipH="1">
              <a:off x="10002262" y="603425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11BB72D6-1C4D-1362-BC7A-7FB511B34223}"/>
                </a:ext>
              </a:extLst>
            </p:cNvPr>
            <p:cNvSpPr/>
            <p:nvPr userDrawn="1"/>
          </p:nvSpPr>
          <p:spPr>
            <a:xfrm flipH="1">
              <a:off x="11005911" y="589290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8BEA1BBE-452C-0DE9-275D-D097E4006DB5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689468" y="660917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94C9AFD7-0750-568F-7E40-5B4B23C6068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328032" y="673408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01613EB7-08EF-36B6-EF6C-2B12F8BCF3FD}"/>
                </a:ext>
              </a:extLst>
            </p:cNvPr>
            <p:cNvSpPr/>
            <p:nvPr userDrawn="1"/>
          </p:nvSpPr>
          <p:spPr>
            <a:xfrm flipH="1">
              <a:off x="8320722" y="649583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86D82AFD-A5D4-2CA9-6C04-D0085F8DBE6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7553468" y="63679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B2E6F65C-8C7D-4CCF-3A0F-1D24A14D1F0B}"/>
                </a:ext>
              </a:extLst>
            </p:cNvPr>
            <p:cNvSpPr/>
            <p:nvPr userDrawn="1"/>
          </p:nvSpPr>
          <p:spPr>
            <a:xfrm flipH="1">
              <a:off x="7409382" y="58887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B90C2A32-E2ED-33DF-A93E-68B60B7195DD}"/>
                </a:ext>
              </a:extLst>
            </p:cNvPr>
            <p:cNvSpPr/>
            <p:nvPr userDrawn="1"/>
          </p:nvSpPr>
          <p:spPr>
            <a:xfrm flipH="1">
              <a:off x="6428137" y="55352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E7A22ED5-10A9-AC08-EA36-A6208409970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446454" y="644725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2BBB6467-3644-66A1-FFDB-DDD84548AA20}"/>
                </a:ext>
              </a:extLst>
            </p:cNvPr>
            <p:cNvSpPr/>
            <p:nvPr userDrawn="1"/>
          </p:nvSpPr>
          <p:spPr>
            <a:xfrm flipH="1">
              <a:off x="5322697" y="64882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73B75326-B41F-889C-0BC0-5EB975B658A9}"/>
                </a:ext>
              </a:extLst>
            </p:cNvPr>
            <p:cNvSpPr/>
            <p:nvPr userDrawn="1"/>
          </p:nvSpPr>
          <p:spPr>
            <a:xfrm flipH="1">
              <a:off x="3315996" y="67696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A6F76F0E-08E4-08F9-596B-694FF3BCDDED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1837787" y="612683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4D6B8FB8-DF67-6E63-F573-63F18BB70C45}"/>
                </a:ext>
              </a:extLst>
            </p:cNvPr>
            <p:cNvSpPr/>
            <p:nvPr userDrawn="1"/>
          </p:nvSpPr>
          <p:spPr>
            <a:xfrm rot="738506" flipH="1">
              <a:off x="2125993" y="522008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4C5073E4-C5C7-27BE-CAE8-6C8E7E2056D9}"/>
                </a:ext>
              </a:extLst>
            </p:cNvPr>
            <p:cNvSpPr/>
            <p:nvPr userDrawn="1"/>
          </p:nvSpPr>
          <p:spPr>
            <a:xfrm rot="20935587" flipH="1">
              <a:off x="4040879" y="590690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325D611C-E8F6-27C8-B650-12CF462E9FAE}"/>
                </a:ext>
              </a:extLst>
            </p:cNvPr>
            <p:cNvSpPr/>
            <p:nvPr userDrawn="1"/>
          </p:nvSpPr>
          <p:spPr>
            <a:xfrm flipH="1">
              <a:off x="5275804" y="560463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D76171B9-C79E-6798-BF53-F319FF95FD9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3721070" y="518077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BB565251-D214-99D4-2AC6-135DDE8FA0E4}"/>
                </a:ext>
              </a:extLst>
            </p:cNvPr>
            <p:cNvSpPr/>
            <p:nvPr userDrawn="1"/>
          </p:nvSpPr>
          <p:spPr>
            <a:xfrm flipH="1">
              <a:off x="925280" y="484752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4CC7D38F-6971-7373-BB07-168C043C2B86}"/>
                </a:ext>
              </a:extLst>
            </p:cNvPr>
            <p:cNvSpPr/>
            <p:nvPr userDrawn="1"/>
          </p:nvSpPr>
          <p:spPr>
            <a:xfrm flipH="1">
              <a:off x="751824" y="5999617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854B2827-7472-6AEB-27EA-B5F79D9D2C03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268058" y="679115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FB89A57C-827D-5532-FC92-708D42A6527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52816" y="6195820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8B5F68FD-F172-803C-85C6-6BD501E738BF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456952" y="56495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0AA636A6-D9F1-7156-ADCF-71DFFEF0EA5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27767" y="568012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E34C009A-DD6B-72D8-12CB-AA2B618C636F}"/>
                </a:ext>
              </a:extLst>
            </p:cNvPr>
            <p:cNvCxnSpPr>
              <a:cxnSpLocks/>
              <a:stCxn id="128" idx="2"/>
              <a:endCxn id="107" idx="7"/>
            </p:cNvCxnSpPr>
            <p:nvPr userDrawn="1"/>
          </p:nvCxnSpPr>
          <p:spPr>
            <a:xfrm>
              <a:off x="9337495" y="5734988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61D0CB5F-D591-1ADF-57FC-572EE8C89413}"/>
                </a:ext>
              </a:extLst>
            </p:cNvPr>
            <p:cNvCxnSpPr>
              <a:cxnSpLocks/>
              <a:stCxn id="108" idx="4"/>
              <a:endCxn id="109" idx="1"/>
            </p:cNvCxnSpPr>
            <p:nvPr userDrawn="1"/>
          </p:nvCxnSpPr>
          <p:spPr>
            <a:xfrm flipH="1">
              <a:off x="10783127" y="6057496"/>
              <a:ext cx="305080" cy="567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909A246D-98EE-1F1A-407A-B008918C6BFC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764435" y="657215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ABE29303-BA4B-BBFF-F4EC-4E403E542089}"/>
                </a:ext>
              </a:extLst>
            </p:cNvPr>
            <p:cNvCxnSpPr>
              <a:cxnSpLocks/>
              <a:stCxn id="131" idx="3"/>
            </p:cNvCxnSpPr>
            <p:nvPr userDrawn="1"/>
          </p:nvCxnSpPr>
          <p:spPr>
            <a:xfrm>
              <a:off x="11858094" y="6665815"/>
              <a:ext cx="16069" cy="208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6762DBF0-565D-04A0-CDDA-6F4B692EB635}"/>
                </a:ext>
              </a:extLst>
            </p:cNvPr>
            <p:cNvCxnSpPr>
              <a:cxnSpLocks/>
              <a:stCxn id="131" idx="2"/>
            </p:cNvCxnSpPr>
            <p:nvPr userDrawn="1"/>
          </p:nvCxnSpPr>
          <p:spPr>
            <a:xfrm>
              <a:off x="11874163" y="6627020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46C7CD42-D980-3545-FB83-420F22906AB5}"/>
                </a:ext>
              </a:extLst>
            </p:cNvPr>
            <p:cNvCxnSpPr>
              <a:cxnSpLocks/>
              <a:stCxn id="131" idx="1"/>
            </p:cNvCxnSpPr>
            <p:nvPr userDrawn="1"/>
          </p:nvCxnSpPr>
          <p:spPr>
            <a:xfrm flipV="1">
              <a:off x="11858094" y="6223496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9B6618C2-AEE8-3E9D-7881-7782A6428D2B}"/>
                </a:ext>
              </a:extLst>
            </p:cNvPr>
            <p:cNvCxnSpPr>
              <a:cxnSpLocks/>
              <a:endCxn id="108" idx="2"/>
            </p:cNvCxnSpPr>
            <p:nvPr userDrawn="1"/>
          </p:nvCxnSpPr>
          <p:spPr>
            <a:xfrm flipH="1">
              <a:off x="11170503" y="5844859"/>
              <a:ext cx="992111" cy="1303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3AAD350E-77A7-B5B7-0986-3639B6C79337}"/>
                </a:ext>
              </a:extLst>
            </p:cNvPr>
            <p:cNvCxnSpPr>
              <a:cxnSpLocks/>
              <a:endCxn id="115" idx="3"/>
            </p:cNvCxnSpPr>
            <p:nvPr/>
          </p:nvCxnSpPr>
          <p:spPr>
            <a:xfrm flipH="1" flipV="1">
              <a:off x="6540113" y="6540909"/>
              <a:ext cx="329191" cy="2754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D718B9C0-E276-B47C-6CFF-BF0E51DC53A9}"/>
                </a:ext>
              </a:extLst>
            </p:cNvPr>
            <p:cNvCxnSpPr>
              <a:cxnSpLocks/>
              <a:stCxn id="119" idx="7"/>
              <a:endCxn id="31" idx="1"/>
            </p:cNvCxnSpPr>
            <p:nvPr/>
          </p:nvCxnSpPr>
          <p:spPr>
            <a:xfrm flipH="1" flipV="1">
              <a:off x="1448480" y="3777502"/>
              <a:ext cx="715360" cy="1455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D50460AB-EE74-C272-AB5A-70EBA7683672}"/>
              </a:ext>
            </a:extLst>
          </p:cNvPr>
          <p:cNvGrpSpPr/>
          <p:nvPr/>
        </p:nvGrpSpPr>
        <p:grpSpPr>
          <a:xfrm>
            <a:off x="5282060" y="3559378"/>
            <a:ext cx="790407" cy="790407"/>
            <a:chOff x="5833678" y="585323"/>
            <a:chExt cx="790407" cy="790407"/>
          </a:xfrm>
        </p:grpSpPr>
        <p:sp>
          <p:nvSpPr>
            <p:cNvPr id="152" name="Arc 3">
              <a:extLst>
                <a:ext uri="{FF2B5EF4-FFF2-40B4-BE49-F238E27FC236}">
                  <a16:creationId xmlns:a16="http://schemas.microsoft.com/office/drawing/2014/main" id="{0078ADC4-9207-2A6C-FED2-26F0F05F4335}"/>
                </a:ext>
              </a:extLst>
            </p:cNvPr>
            <p:cNvSpPr/>
            <p:nvPr/>
          </p:nvSpPr>
          <p:spPr>
            <a:xfrm>
              <a:off x="5833678" y="585323"/>
              <a:ext cx="790407" cy="790407"/>
            </a:xfrm>
            <a:prstGeom prst="arc">
              <a:avLst>
                <a:gd name="adj1" fmla="val 5614108"/>
                <a:gd name="adj2" fmla="val 16174202"/>
              </a:avLst>
            </a:prstGeom>
            <a:ln w="25400">
              <a:solidFill>
                <a:schemeClr val="bg1"/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B7EAAFB0-CE92-D3E3-0EF1-C4386A9C30F2}"/>
                </a:ext>
              </a:extLst>
            </p:cNvPr>
            <p:cNvSpPr/>
            <p:nvPr/>
          </p:nvSpPr>
          <p:spPr>
            <a:xfrm>
              <a:off x="5907909" y="658049"/>
              <a:ext cx="644956" cy="6449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3CB3E491-A399-797C-C2FD-64EF232B4BE1}"/>
              </a:ext>
            </a:extLst>
          </p:cNvPr>
          <p:cNvGrpSpPr/>
          <p:nvPr/>
        </p:nvGrpSpPr>
        <p:grpSpPr>
          <a:xfrm>
            <a:off x="5275804" y="2238668"/>
            <a:ext cx="790407" cy="790407"/>
            <a:chOff x="5833678" y="585323"/>
            <a:chExt cx="790407" cy="790407"/>
          </a:xfrm>
        </p:grpSpPr>
        <p:sp>
          <p:nvSpPr>
            <p:cNvPr id="155" name="Arc 3">
              <a:extLst>
                <a:ext uri="{FF2B5EF4-FFF2-40B4-BE49-F238E27FC236}">
                  <a16:creationId xmlns:a16="http://schemas.microsoft.com/office/drawing/2014/main" id="{4C9D42C8-E090-F22E-2A0A-2861A8EB99E8}"/>
                </a:ext>
              </a:extLst>
            </p:cNvPr>
            <p:cNvSpPr/>
            <p:nvPr/>
          </p:nvSpPr>
          <p:spPr>
            <a:xfrm>
              <a:off x="5833678" y="585323"/>
              <a:ext cx="790407" cy="790407"/>
            </a:xfrm>
            <a:prstGeom prst="arc">
              <a:avLst>
                <a:gd name="adj1" fmla="val 5614108"/>
                <a:gd name="adj2" fmla="val 16174202"/>
              </a:avLst>
            </a:prstGeom>
            <a:ln w="25400">
              <a:solidFill>
                <a:schemeClr val="bg1"/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4F778AE2-B223-27B7-7EC9-E0CDFDCBA1D9}"/>
                </a:ext>
              </a:extLst>
            </p:cNvPr>
            <p:cNvSpPr/>
            <p:nvPr/>
          </p:nvSpPr>
          <p:spPr>
            <a:xfrm>
              <a:off x="5907909" y="658049"/>
              <a:ext cx="644956" cy="6449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157" name="TextBox 156">
            <a:extLst>
              <a:ext uri="{FF2B5EF4-FFF2-40B4-BE49-F238E27FC236}">
                <a16:creationId xmlns:a16="http://schemas.microsoft.com/office/drawing/2014/main" id="{B500FA75-3219-3AE2-0F3C-47A588C97645}"/>
              </a:ext>
            </a:extLst>
          </p:cNvPr>
          <p:cNvSpPr txBox="1"/>
          <p:nvPr/>
        </p:nvSpPr>
        <p:spPr>
          <a:xfrm>
            <a:off x="5289356" y="2418874"/>
            <a:ext cx="791411" cy="461665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01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ABA91A17-9EC9-B9B7-83A7-A51649FF4CDB}"/>
              </a:ext>
            </a:extLst>
          </p:cNvPr>
          <p:cNvSpPr txBox="1"/>
          <p:nvPr/>
        </p:nvSpPr>
        <p:spPr>
          <a:xfrm>
            <a:off x="5304589" y="3708098"/>
            <a:ext cx="791411" cy="461665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2"/>
                </a:solidFill>
                <a:cs typeface="Arial" pitchFamily="34" charset="0"/>
              </a:rPr>
              <a:t>02</a:t>
            </a:r>
            <a:endParaRPr lang="ko-KR" altLang="en-US" sz="2400" b="1" dirty="0">
              <a:solidFill>
                <a:schemeClr val="accent2"/>
              </a:solidFill>
              <a:cs typeface="Arial" pitchFamily="34" charset="0"/>
            </a:endParaRPr>
          </a:p>
        </p:txBody>
      </p: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4D4436C9-0179-49A0-93CB-E7F28C926B96}"/>
              </a:ext>
            </a:extLst>
          </p:cNvPr>
          <p:cNvGrpSpPr/>
          <p:nvPr/>
        </p:nvGrpSpPr>
        <p:grpSpPr>
          <a:xfrm>
            <a:off x="4214172" y="1697464"/>
            <a:ext cx="7948442" cy="1470265"/>
            <a:chOff x="6475587" y="1411926"/>
            <a:chExt cx="7948442" cy="1470265"/>
          </a:xfrm>
        </p:grpSpPr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95B7BE73-A002-A2AF-CA6B-77A116865689}"/>
                </a:ext>
              </a:extLst>
            </p:cNvPr>
            <p:cNvSpPr txBox="1"/>
            <p:nvPr/>
          </p:nvSpPr>
          <p:spPr>
            <a:xfrm>
              <a:off x="8312340" y="1989639"/>
              <a:ext cx="611168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0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Mendapatkan</a:t>
              </a:r>
              <a:r>
                <a:rPr lang="en-US" sz="2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faktor-faktor</a:t>
              </a:r>
              <a:r>
                <a:rPr lang="en-US" sz="2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yang </a:t>
              </a:r>
              <a:r>
                <a:rPr lang="en-US" sz="20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mempengaruhi</a:t>
              </a:r>
              <a:r>
                <a:rPr lang="en-US" sz="2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minat</a:t>
              </a:r>
              <a:r>
                <a:rPr lang="en-US" sz="2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dari</a:t>
              </a:r>
              <a:r>
                <a:rPr lang="en-US" sz="2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mahasiswa</a:t>
              </a:r>
              <a:r>
                <a:rPr lang="en-US" sz="2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untuk</a:t>
              </a:r>
              <a:r>
                <a:rPr lang="en-US" sz="2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mengakses</a:t>
              </a:r>
              <a:r>
                <a:rPr lang="en-US" sz="2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perpustakaan</a:t>
              </a:r>
              <a:r>
                <a:rPr lang="en-US" sz="2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online </a:t>
              </a:r>
            </a:p>
            <a:p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F32D17D6-4D79-6883-BD05-0934930827C6}"/>
                </a:ext>
              </a:extLst>
            </p:cNvPr>
            <p:cNvSpPr txBox="1"/>
            <p:nvPr/>
          </p:nvSpPr>
          <p:spPr>
            <a:xfrm>
              <a:off x="6475587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endParaRPr lang="ko-KR" alt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62" name="TextBox 161">
            <a:extLst>
              <a:ext uri="{FF2B5EF4-FFF2-40B4-BE49-F238E27FC236}">
                <a16:creationId xmlns:a16="http://schemas.microsoft.com/office/drawing/2014/main" id="{51C06705-33C3-3732-FAF4-99B8D1120914}"/>
              </a:ext>
            </a:extLst>
          </p:cNvPr>
          <p:cNvSpPr txBox="1"/>
          <p:nvPr/>
        </p:nvSpPr>
        <p:spPr>
          <a:xfrm>
            <a:off x="5985053" y="3673312"/>
            <a:ext cx="6177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>
                <a:solidFill>
                  <a:schemeClr val="bg1"/>
                </a:solidFill>
              </a:rPr>
              <a:t>Adanya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usulan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perbaikan</a:t>
            </a:r>
            <a:r>
              <a:rPr lang="en-US" sz="2000" dirty="0">
                <a:solidFill>
                  <a:schemeClr val="bg1"/>
                </a:solidFill>
              </a:rPr>
              <a:t> pada </a:t>
            </a:r>
            <a:r>
              <a:rPr lang="en-US" sz="2000" dirty="0" err="1">
                <a:solidFill>
                  <a:schemeClr val="bg1"/>
                </a:solidFill>
              </a:rPr>
              <a:t>perpustakaan</a:t>
            </a:r>
            <a:r>
              <a:rPr lang="en-US" sz="2000" dirty="0">
                <a:solidFill>
                  <a:schemeClr val="bg1"/>
                </a:solidFill>
              </a:rPr>
              <a:t> online universitas Muhammadiyah </a:t>
            </a:r>
            <a:r>
              <a:rPr lang="en-US" sz="2000" dirty="0" err="1">
                <a:solidFill>
                  <a:schemeClr val="bg1"/>
                </a:solidFill>
              </a:rPr>
              <a:t>sidoarjo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805435EF-C0E2-98F4-0174-B2C85406F5F0}"/>
              </a:ext>
            </a:extLst>
          </p:cNvPr>
          <p:cNvSpPr txBox="1"/>
          <p:nvPr/>
        </p:nvSpPr>
        <p:spPr>
          <a:xfrm>
            <a:off x="2219698" y="429975"/>
            <a:ext cx="3142531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400" dirty="0" err="1">
                <a:solidFill>
                  <a:schemeClr val="bg1"/>
                </a:solidFill>
                <a:cs typeface="Arial" pitchFamily="34" charset="0"/>
              </a:rPr>
              <a:t>Manfaat</a:t>
            </a:r>
            <a:r>
              <a:rPr lang="en-US" altLang="ko-KR" sz="54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5400" dirty="0" err="1">
                <a:solidFill>
                  <a:schemeClr val="bg1"/>
                </a:solidFill>
                <a:cs typeface="Arial" pitchFamily="34" charset="0"/>
              </a:rPr>
              <a:t>Penelitian</a:t>
            </a:r>
            <a:endParaRPr lang="en-US" altLang="ko-KR" sz="5400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138" name="Picture 137">
            <a:extLst>
              <a:ext uri="{FF2B5EF4-FFF2-40B4-BE49-F238E27FC236}">
                <a16:creationId xmlns:a16="http://schemas.microsoft.com/office/drawing/2014/main" id="{E375F13B-B9E4-D709-6FF8-6B8E8EC09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90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A4EB201-A3DE-9750-E88B-C3010F946B0A}"/>
              </a:ext>
            </a:extLst>
          </p:cNvPr>
          <p:cNvGrpSpPr/>
          <p:nvPr/>
        </p:nvGrpSpPr>
        <p:grpSpPr>
          <a:xfrm>
            <a:off x="-59977" y="-40231"/>
            <a:ext cx="12274028" cy="6974431"/>
            <a:chOff x="-59977" y="-40231"/>
            <a:chExt cx="12274028" cy="6974431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AB799AAA-036B-86B6-FE57-FBA23518DD77}"/>
                </a:ext>
              </a:extLst>
            </p:cNvPr>
            <p:cNvCxnSpPr>
              <a:cxnSpLocks/>
              <a:stCxn id="34" idx="2"/>
              <a:endCxn id="37" idx="6"/>
            </p:cNvCxnSpPr>
            <p:nvPr userDrawn="1"/>
          </p:nvCxnSpPr>
          <p:spPr>
            <a:xfrm rot="16200000" flipH="1">
              <a:off x="555831" y="1352378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AF4DEAFE-970C-121A-C820-4A1E624CF858}"/>
                </a:ext>
              </a:extLst>
            </p:cNvPr>
            <p:cNvCxnSpPr>
              <a:cxnSpLocks/>
              <a:stCxn id="39" idx="5"/>
              <a:endCxn id="34" idx="1"/>
            </p:cNvCxnSpPr>
            <p:nvPr userDrawn="1"/>
          </p:nvCxnSpPr>
          <p:spPr>
            <a:xfrm rot="16200000" flipV="1">
              <a:off x="830450" y="1113684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BC948458-1FDF-76B8-D747-BA5A5F41EDAA}"/>
                </a:ext>
              </a:extLst>
            </p:cNvPr>
            <p:cNvCxnSpPr>
              <a:cxnSpLocks/>
              <a:stCxn id="34" idx="0"/>
              <a:endCxn id="38" idx="4"/>
            </p:cNvCxnSpPr>
            <p:nvPr userDrawn="1"/>
          </p:nvCxnSpPr>
          <p:spPr>
            <a:xfrm rot="16200000" flipH="1">
              <a:off x="1185760" y="722450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E8EBB2E7-26B9-DB1B-730F-D02EBC3E827A}"/>
                </a:ext>
              </a:extLst>
            </p:cNvPr>
            <p:cNvCxnSpPr>
              <a:cxnSpLocks/>
              <a:stCxn id="39" idx="3"/>
              <a:endCxn id="37" idx="0"/>
            </p:cNvCxnSpPr>
            <p:nvPr userDrawn="1"/>
          </p:nvCxnSpPr>
          <p:spPr>
            <a:xfrm rot="16200000" flipH="1" flipV="1">
              <a:off x="1373844" y="1748354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A5631767-4598-8DC0-EB32-C4B3B1D65550}"/>
                </a:ext>
              </a:extLst>
            </p:cNvPr>
            <p:cNvCxnSpPr>
              <a:cxnSpLocks/>
              <a:stCxn id="34" idx="7"/>
              <a:endCxn id="36" idx="3"/>
            </p:cNvCxnSpPr>
            <p:nvPr userDrawn="1"/>
          </p:nvCxnSpPr>
          <p:spPr>
            <a:xfrm flipV="1">
              <a:off x="844254" y="100257"/>
              <a:ext cx="738257" cy="8769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677DB86-BB6F-3580-35AF-A40D559713E1}"/>
                </a:ext>
              </a:extLst>
            </p:cNvPr>
            <p:cNvCxnSpPr>
              <a:cxnSpLocks/>
              <a:stCxn id="33" idx="3"/>
            </p:cNvCxnSpPr>
            <p:nvPr userDrawn="1"/>
          </p:nvCxnSpPr>
          <p:spPr>
            <a:xfrm flipH="1">
              <a:off x="-15325" y="2099623"/>
              <a:ext cx="506244" cy="3742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A6BDAE1-9DA3-07D6-B153-A55003DC3D47}"/>
                </a:ext>
              </a:extLst>
            </p:cNvPr>
            <p:cNvCxnSpPr>
              <a:cxnSpLocks/>
              <a:stCxn id="39" idx="6"/>
              <a:endCxn id="38" idx="2"/>
            </p:cNvCxnSpPr>
            <p:nvPr userDrawn="1"/>
          </p:nvCxnSpPr>
          <p:spPr>
            <a:xfrm rot="16200000">
              <a:off x="1315253" y="151303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953AEA7-5FB7-BC96-819E-841791B7F3BE}"/>
                </a:ext>
              </a:extLst>
            </p:cNvPr>
            <p:cNvCxnSpPr>
              <a:cxnSpLocks/>
              <a:stCxn id="33" idx="0"/>
              <a:endCxn id="37" idx="4"/>
            </p:cNvCxnSpPr>
            <p:nvPr userDrawn="1"/>
          </p:nvCxnSpPr>
          <p:spPr>
            <a:xfrm rot="16200000">
              <a:off x="780634" y="1816989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2B6C550-DCA1-F8B8-AF4A-48507EA82523}"/>
                </a:ext>
              </a:extLst>
            </p:cNvPr>
            <p:cNvCxnSpPr>
              <a:cxnSpLocks/>
              <a:stCxn id="38" idx="6"/>
              <a:endCxn id="36" idx="2"/>
            </p:cNvCxnSpPr>
            <p:nvPr userDrawn="1"/>
          </p:nvCxnSpPr>
          <p:spPr>
            <a:xfrm flipH="1" flipV="1">
              <a:off x="1640703" y="124361"/>
              <a:ext cx="20390" cy="9636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219FF51-E361-2367-64CB-C0AF54C0A244}"/>
                </a:ext>
              </a:extLst>
            </p:cNvPr>
            <p:cNvCxnSpPr>
              <a:cxnSpLocks/>
              <a:stCxn id="35" idx="7"/>
              <a:endCxn id="36" idx="4"/>
            </p:cNvCxnSpPr>
            <p:nvPr userDrawn="1"/>
          </p:nvCxnSpPr>
          <p:spPr>
            <a:xfrm flipV="1">
              <a:off x="981472" y="42065"/>
              <a:ext cx="576935" cy="15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9DB736A-468A-5E30-61A6-FCC6CB26B87A}"/>
                </a:ext>
              </a:extLst>
            </p:cNvPr>
            <p:cNvCxnSpPr>
              <a:cxnSpLocks/>
              <a:stCxn id="37" idx="2"/>
              <a:endCxn id="30" idx="6"/>
            </p:cNvCxnSpPr>
            <p:nvPr userDrawn="1"/>
          </p:nvCxnSpPr>
          <p:spPr>
            <a:xfrm rot="16200000" flipH="1">
              <a:off x="873513" y="226237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C9FB8B4-AA8C-7601-5C07-C7053D65BE4E}"/>
                </a:ext>
              </a:extLst>
            </p:cNvPr>
            <p:cNvCxnSpPr>
              <a:cxnSpLocks/>
              <a:stCxn id="33" idx="1"/>
              <a:endCxn id="30" idx="5"/>
            </p:cNvCxnSpPr>
            <p:nvPr userDrawn="1"/>
          </p:nvCxnSpPr>
          <p:spPr>
            <a:xfrm rot="16200000" flipH="1">
              <a:off x="615671" y="209125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E016045-ED04-DF03-FC49-1004BA2E51A9}"/>
                </a:ext>
              </a:extLst>
            </p:cNvPr>
            <p:cNvCxnSpPr>
              <a:cxnSpLocks/>
              <a:stCxn id="32" idx="7"/>
              <a:endCxn id="30" idx="3"/>
            </p:cNvCxnSpPr>
            <p:nvPr userDrawn="1"/>
          </p:nvCxnSpPr>
          <p:spPr>
            <a:xfrm rot="16200000">
              <a:off x="636477" y="2789935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03BECB8-4E9F-A69B-1757-26A221F54FDD}"/>
                </a:ext>
              </a:extLst>
            </p:cNvPr>
            <p:cNvCxnSpPr>
              <a:cxnSpLocks/>
              <a:stCxn id="31" idx="6"/>
              <a:endCxn id="30" idx="2"/>
            </p:cNvCxnSpPr>
            <p:nvPr userDrawn="1"/>
          </p:nvCxnSpPr>
          <p:spPr>
            <a:xfrm rot="16200000" flipV="1">
              <a:off x="902302" y="3149028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680BF8E-87E0-B141-D416-507E7C8C3C08}"/>
                </a:ext>
              </a:extLst>
            </p:cNvPr>
            <p:cNvCxnSpPr>
              <a:cxnSpLocks/>
              <a:stCxn id="42" idx="7"/>
              <a:endCxn id="31" idx="3"/>
            </p:cNvCxnSpPr>
            <p:nvPr userDrawn="1"/>
          </p:nvCxnSpPr>
          <p:spPr>
            <a:xfrm flipV="1">
              <a:off x="697273" y="3777502"/>
              <a:ext cx="634823" cy="6262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B4B2478-B2AD-AA11-672D-E628342D298D}"/>
                </a:ext>
              </a:extLst>
            </p:cNvPr>
            <p:cNvCxnSpPr>
              <a:cxnSpLocks/>
              <a:stCxn id="42" idx="6"/>
              <a:endCxn id="32" idx="2"/>
            </p:cNvCxnSpPr>
            <p:nvPr userDrawn="1"/>
          </p:nvCxnSpPr>
          <p:spPr>
            <a:xfrm flipH="1" flipV="1">
              <a:off x="606198" y="3430299"/>
              <a:ext cx="52280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D09DAEA-AFC1-D9BE-C114-A47142A6A4B5}"/>
                </a:ext>
              </a:extLst>
            </p:cNvPr>
            <p:cNvCxnSpPr>
              <a:cxnSpLocks/>
              <a:stCxn id="42" idx="5"/>
            </p:cNvCxnSpPr>
            <p:nvPr userDrawn="1"/>
          </p:nvCxnSpPr>
          <p:spPr>
            <a:xfrm rot="16200000" flipV="1">
              <a:off x="-7707" y="3776326"/>
              <a:ext cx="610001" cy="644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C5484738-42A6-52EB-17DF-4AE84151A6A5}"/>
                </a:ext>
              </a:extLst>
            </p:cNvPr>
            <p:cNvCxnSpPr>
              <a:cxnSpLocks/>
              <a:stCxn id="32" idx="4"/>
            </p:cNvCxnSpPr>
            <p:nvPr userDrawn="1"/>
          </p:nvCxnSpPr>
          <p:spPr>
            <a:xfrm flipH="1">
              <a:off x="-25097" y="3375435"/>
              <a:ext cx="576431" cy="387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EE8F8F3-8ED7-6B0A-8A07-3CD564627342}"/>
                </a:ext>
              </a:extLst>
            </p:cNvPr>
            <p:cNvCxnSpPr>
              <a:cxnSpLocks/>
              <a:stCxn id="32" idx="5"/>
            </p:cNvCxnSpPr>
            <p:nvPr userDrawn="1"/>
          </p:nvCxnSpPr>
          <p:spPr>
            <a:xfrm flipH="1" flipV="1">
              <a:off x="7160" y="2559642"/>
              <a:ext cx="560243" cy="7769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4E449C91-3B49-6CBF-30A0-1656DEBC2DFB}"/>
                </a:ext>
              </a:extLst>
            </p:cNvPr>
            <p:cNvCxnSpPr>
              <a:cxnSpLocks/>
              <a:stCxn id="33" idx="5"/>
            </p:cNvCxnSpPr>
            <p:nvPr userDrawn="1"/>
          </p:nvCxnSpPr>
          <p:spPr>
            <a:xfrm flipH="1" flipV="1">
              <a:off x="-25097" y="1663708"/>
              <a:ext cx="516016" cy="3195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2B0BDF9-B14E-A379-AAD1-66EAA36653E3}"/>
                </a:ext>
              </a:extLst>
            </p:cNvPr>
            <p:cNvCxnSpPr>
              <a:cxnSpLocks/>
              <a:stCxn id="32" idx="6"/>
              <a:endCxn id="33" idx="2"/>
            </p:cNvCxnSpPr>
            <p:nvPr userDrawn="1"/>
          </p:nvCxnSpPr>
          <p:spPr>
            <a:xfrm rot="16200000" flipV="1">
              <a:off x="-20767" y="2693606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EF24219-BB74-91CD-E492-DF22F6890BB0}"/>
                </a:ext>
              </a:extLst>
            </p:cNvPr>
            <p:cNvCxnSpPr>
              <a:cxnSpLocks/>
              <a:stCxn id="33" idx="6"/>
              <a:endCxn id="34" idx="3"/>
            </p:cNvCxnSpPr>
            <p:nvPr userDrawn="1"/>
          </p:nvCxnSpPr>
          <p:spPr>
            <a:xfrm rot="16200000">
              <a:off x="205729" y="1443262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038AD54E-AAFF-9415-E1ED-B2E16E35DC7A}"/>
                </a:ext>
              </a:extLst>
            </p:cNvPr>
            <p:cNvCxnSpPr>
              <a:cxnSpLocks/>
              <a:stCxn id="35" idx="2"/>
              <a:endCxn id="34" idx="6"/>
            </p:cNvCxnSpPr>
            <p:nvPr userDrawn="1"/>
          </p:nvCxnSpPr>
          <p:spPr>
            <a:xfrm rot="16200000" flipH="1" flipV="1">
              <a:off x="534040" y="543188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03ADB1E-2171-D71A-9D24-A96FF21D5C6A}"/>
                </a:ext>
              </a:extLst>
            </p:cNvPr>
            <p:cNvCxnSpPr>
              <a:cxnSpLocks/>
              <a:stCxn id="47" idx="0"/>
              <a:endCxn id="34" idx="5"/>
            </p:cNvCxnSpPr>
            <p:nvPr userDrawn="1"/>
          </p:nvCxnSpPr>
          <p:spPr>
            <a:xfrm>
              <a:off x="-9087" y="91571"/>
              <a:ext cx="730689" cy="8856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A21DD11-99A8-0C04-9994-1F21F82CB20A}"/>
                </a:ext>
              </a:extLst>
            </p:cNvPr>
            <p:cNvCxnSpPr>
              <a:cxnSpLocks/>
              <a:endCxn id="34" idx="4"/>
            </p:cNvCxnSpPr>
            <p:nvPr userDrawn="1"/>
          </p:nvCxnSpPr>
          <p:spPr>
            <a:xfrm flipV="1">
              <a:off x="-15325" y="1038553"/>
              <a:ext cx="711525" cy="1926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1441108-6B1E-32C3-1131-F5BA609928CD}"/>
                </a:ext>
              </a:extLst>
            </p:cNvPr>
            <p:cNvCxnSpPr>
              <a:cxnSpLocks/>
              <a:stCxn id="47" idx="2"/>
              <a:endCxn id="35" idx="4"/>
            </p:cNvCxnSpPr>
            <p:nvPr userDrawn="1"/>
          </p:nvCxnSpPr>
          <p:spPr>
            <a:xfrm>
              <a:off x="-8578" y="36819"/>
              <a:ext cx="896391" cy="2026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2824317-E30B-914E-375E-0B65EB6B5BBD}"/>
                </a:ext>
              </a:extLst>
            </p:cNvPr>
            <p:cNvCxnSpPr>
              <a:cxnSpLocks/>
              <a:endCxn id="35" idx="6"/>
            </p:cNvCxnSpPr>
            <p:nvPr/>
          </p:nvCxnSpPr>
          <p:spPr>
            <a:xfrm>
              <a:off x="894990" y="2"/>
              <a:ext cx="47687" cy="1845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45CC77F-0FA2-C06C-A990-08D12ADB47F8}"/>
                </a:ext>
              </a:extLst>
            </p:cNvPr>
            <p:cNvSpPr/>
            <p:nvPr userDrawn="1"/>
          </p:nvSpPr>
          <p:spPr>
            <a:xfrm rot="16200000" flipV="1">
              <a:off x="1157780" y="263336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DF083EC-C689-0405-D3A0-AE7DC3A06C38}"/>
                </a:ext>
              </a:extLst>
            </p:cNvPr>
            <p:cNvSpPr/>
            <p:nvPr userDrawn="1"/>
          </p:nvSpPr>
          <p:spPr>
            <a:xfrm rot="16200000" flipV="1">
              <a:off x="1307992" y="363701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07EE40F-D414-82F7-6A59-65079263130D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551334" y="3320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C5BA289-C462-F59F-0BBE-72D52AEB00E9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466815" y="195913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542761E-1F61-9092-4E24-7C0E622B41BF}"/>
                </a:ext>
              </a:extLst>
            </p:cNvPr>
            <p:cNvSpPr/>
            <p:nvPr userDrawn="1"/>
          </p:nvSpPr>
          <p:spPr>
            <a:xfrm rot="16200000" flipV="1">
              <a:off x="696200" y="951825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F21C74E1-3B72-D3EB-B92D-698D90053AB1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887813" y="18457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985ECF95-D9F5-1ED4-BABC-F0C314B20AA5}"/>
                </a:ext>
              </a:extLst>
            </p:cNvPr>
            <p:cNvSpPr/>
            <p:nvPr userDrawn="1"/>
          </p:nvSpPr>
          <p:spPr>
            <a:xfrm rot="16200000" flipV="1">
              <a:off x="1558407" y="-4023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C296818F-CA11-D817-BBBB-15C65F52FDB7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005076" y="188391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5A4F849-6246-C099-A78A-E6272B4B5593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606229" y="10880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3F54B53-B9D5-CC8F-2898-F52887A65993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1575636" y="185887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C1A7F4A-A1B1-F1C6-CEE2-884D15114452}"/>
                </a:ext>
              </a:extLst>
            </p:cNvPr>
            <p:cNvCxnSpPr>
              <a:cxnSpLocks/>
              <a:stCxn id="39" idx="2"/>
              <a:endCxn id="30" idx="7"/>
            </p:cNvCxnSpPr>
            <p:nvPr userDrawn="1"/>
          </p:nvCxnSpPr>
          <p:spPr>
            <a:xfrm rot="16200000" flipH="1" flipV="1">
              <a:off x="1123083" y="2151350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39922F0-5A0A-C88A-A12C-C6114BC36B41}"/>
                </a:ext>
              </a:extLst>
            </p:cNvPr>
            <p:cNvCxnSpPr>
              <a:cxnSpLocks/>
              <a:stCxn id="31" idx="4"/>
              <a:endCxn id="32" idx="1"/>
            </p:cNvCxnSpPr>
            <p:nvPr userDrawn="1"/>
          </p:nvCxnSpPr>
          <p:spPr>
            <a:xfrm rot="16200000" flipV="1">
              <a:off x="823953" y="323527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F9ACB85-824D-0180-0307-A4F2E328EBAC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03614" y="43876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E07D4798-7F26-F51F-B041-369097168EB0}"/>
                </a:ext>
              </a:extLst>
            </p:cNvPr>
            <p:cNvCxnSpPr>
              <a:cxnSpLocks/>
              <a:stCxn id="42" idx="3"/>
            </p:cNvCxnSpPr>
            <p:nvPr userDrawn="1"/>
          </p:nvCxnSpPr>
          <p:spPr>
            <a:xfrm rot="16200000" flipH="1" flipV="1">
              <a:off x="139599" y="4326383"/>
              <a:ext cx="325161" cy="6350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B3A4137D-2092-E80D-3100-DB546B3A90E4}"/>
                </a:ext>
              </a:extLst>
            </p:cNvPr>
            <p:cNvCxnSpPr>
              <a:cxnSpLocks/>
              <a:stCxn id="42" idx="2"/>
            </p:cNvCxnSpPr>
            <p:nvPr userDrawn="1"/>
          </p:nvCxnSpPr>
          <p:spPr>
            <a:xfrm flipH="1">
              <a:off x="-25097" y="4497375"/>
              <a:ext cx="683575" cy="957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B2021A3D-A88C-F079-B5D9-67959BE33691}"/>
                </a:ext>
              </a:extLst>
            </p:cNvPr>
            <p:cNvCxnSpPr>
              <a:cxnSpLocks/>
              <a:stCxn id="42" idx="1"/>
              <a:endCxn id="123" idx="7"/>
            </p:cNvCxnSpPr>
            <p:nvPr userDrawn="1"/>
          </p:nvCxnSpPr>
          <p:spPr>
            <a:xfrm>
              <a:off x="697273" y="4481306"/>
              <a:ext cx="252111" cy="3903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0828B306-EC25-26FE-FC1A-97FE68F38824}"/>
                </a:ext>
              </a:extLst>
            </p:cNvPr>
            <p:cNvCxnSpPr>
              <a:cxnSpLocks/>
              <a:stCxn id="123" idx="0"/>
              <a:endCxn id="31" idx="2"/>
            </p:cNvCxnSpPr>
            <p:nvPr userDrawn="1"/>
          </p:nvCxnSpPr>
          <p:spPr>
            <a:xfrm flipV="1">
              <a:off x="1007576" y="3801606"/>
              <a:ext cx="382712" cy="10459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Chord 46">
              <a:extLst>
                <a:ext uri="{FF2B5EF4-FFF2-40B4-BE49-F238E27FC236}">
                  <a16:creationId xmlns:a16="http://schemas.microsoft.com/office/drawing/2014/main" id="{BD52434A-7073-C5AD-9624-F532412396EF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-59977" y="-18013"/>
              <a:ext cx="109728" cy="109728"/>
            </a:xfrm>
            <a:prstGeom prst="chord">
              <a:avLst>
                <a:gd name="adj1" fmla="val 10550803"/>
                <a:gd name="adj2" fmla="val 18531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4E8A80B1-0E32-4EC7-3D72-8FDDCD204472}"/>
                </a:ext>
              </a:extLst>
            </p:cNvPr>
            <p:cNvCxnSpPr>
              <a:cxnSpLocks/>
              <a:stCxn id="108" idx="7"/>
              <a:endCxn id="106" idx="2"/>
            </p:cNvCxnSpPr>
            <p:nvPr userDrawn="1"/>
          </p:nvCxnSpPr>
          <p:spPr>
            <a:xfrm flipH="1" flipV="1">
              <a:off x="10183867" y="5527791"/>
              <a:ext cx="846148" cy="3892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7D2DF724-8A8A-AD27-0E31-8ECB29582365}"/>
                </a:ext>
              </a:extLst>
            </p:cNvPr>
            <p:cNvCxnSpPr>
              <a:cxnSpLocks/>
              <a:stCxn id="106" idx="5"/>
              <a:endCxn id="128" idx="1"/>
            </p:cNvCxnSpPr>
            <p:nvPr userDrawn="1"/>
          </p:nvCxnSpPr>
          <p:spPr>
            <a:xfrm flipH="1">
              <a:off x="9321426" y="5541638"/>
              <a:ext cx="711010" cy="1545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4DDF1D0-21C7-1900-5B78-40E0063AE591}"/>
                </a:ext>
              </a:extLst>
            </p:cNvPr>
            <p:cNvCxnSpPr>
              <a:cxnSpLocks/>
              <a:stCxn id="111" idx="2"/>
              <a:endCxn id="126" idx="6"/>
            </p:cNvCxnSpPr>
            <p:nvPr userDrawn="1"/>
          </p:nvCxnSpPr>
          <p:spPr>
            <a:xfrm flipV="1">
              <a:off x="8494178" y="6278116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4754EFC3-4AAC-8024-52CC-02954F9C4C93}"/>
                </a:ext>
              </a:extLst>
            </p:cNvPr>
            <p:cNvCxnSpPr>
              <a:cxnSpLocks/>
              <a:stCxn id="128" idx="5"/>
              <a:endCxn id="111" idx="1"/>
            </p:cNvCxnSpPr>
            <p:nvPr userDrawn="1"/>
          </p:nvCxnSpPr>
          <p:spPr>
            <a:xfrm flipH="1">
              <a:off x="8468776" y="5773783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F8CCC1F2-A44E-D2BB-D694-4AF6BC927822}"/>
                </a:ext>
              </a:extLst>
            </p:cNvPr>
            <p:cNvCxnSpPr>
              <a:cxnSpLocks/>
              <a:stCxn id="111" idx="0"/>
              <a:endCxn id="127" idx="4"/>
            </p:cNvCxnSpPr>
            <p:nvPr userDrawn="1"/>
          </p:nvCxnSpPr>
          <p:spPr>
            <a:xfrm flipV="1">
              <a:off x="8407450" y="5759259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9D2CF38E-41B5-2E50-4D30-6150C43D5531}"/>
                </a:ext>
              </a:extLst>
            </p:cNvPr>
            <p:cNvCxnSpPr>
              <a:cxnSpLocks/>
              <a:stCxn id="128" idx="3"/>
              <a:endCxn id="126" idx="0"/>
            </p:cNvCxnSpPr>
            <p:nvPr userDrawn="1"/>
          </p:nvCxnSpPr>
          <p:spPr>
            <a:xfrm>
              <a:off x="9321426" y="5773783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5FEDEA14-2903-BDA3-3CAB-C85757D935C9}"/>
                </a:ext>
              </a:extLst>
            </p:cNvPr>
            <p:cNvCxnSpPr>
              <a:cxnSpLocks/>
              <a:stCxn id="111" idx="7"/>
              <a:endCxn id="113" idx="3"/>
            </p:cNvCxnSpPr>
            <p:nvPr userDrawn="1"/>
          </p:nvCxnSpPr>
          <p:spPr>
            <a:xfrm flipH="1" flipV="1">
              <a:off x="7549870" y="6029283"/>
              <a:ext cx="796254" cy="4919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6528B932-458D-2427-CFEA-2B2848146967}"/>
                </a:ext>
              </a:extLst>
            </p:cNvPr>
            <p:cNvCxnSpPr>
              <a:cxnSpLocks/>
              <a:stCxn id="128" idx="6"/>
              <a:endCxn id="127" idx="2"/>
            </p:cNvCxnSpPr>
            <p:nvPr userDrawn="1"/>
          </p:nvCxnSpPr>
          <p:spPr>
            <a:xfrm flipH="1" flipV="1">
              <a:off x="8566680" y="5704395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435263DB-FEFF-DAEC-8296-59F09131A5F7}"/>
                </a:ext>
              </a:extLst>
            </p:cNvPr>
            <p:cNvCxnSpPr>
              <a:cxnSpLocks/>
              <a:stCxn id="110" idx="0"/>
              <a:endCxn id="126" idx="4"/>
            </p:cNvCxnSpPr>
            <p:nvPr userDrawn="1"/>
          </p:nvCxnSpPr>
          <p:spPr>
            <a:xfrm flipH="1" flipV="1">
              <a:off x="9335112" y="6360412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D4D8130-99C4-0E5E-CC0D-9F9D311F073D}"/>
                </a:ext>
              </a:extLst>
            </p:cNvPr>
            <p:cNvCxnSpPr>
              <a:cxnSpLocks/>
              <a:stCxn id="127" idx="6"/>
              <a:endCxn id="113" idx="2"/>
            </p:cNvCxnSpPr>
            <p:nvPr userDrawn="1"/>
          </p:nvCxnSpPr>
          <p:spPr>
            <a:xfrm flipH="1">
              <a:off x="7573974" y="5704395"/>
              <a:ext cx="882978" cy="2666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EBB2C344-D068-3B7C-6FD5-142EE047C053}"/>
                </a:ext>
              </a:extLst>
            </p:cNvPr>
            <p:cNvCxnSpPr>
              <a:cxnSpLocks/>
              <a:stCxn id="112" idx="7"/>
              <a:endCxn id="113" idx="4"/>
            </p:cNvCxnSpPr>
            <p:nvPr userDrawn="1"/>
          </p:nvCxnSpPr>
          <p:spPr>
            <a:xfrm flipH="1" flipV="1">
              <a:off x="7491678" y="6053387"/>
              <a:ext cx="77859" cy="3306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68B4BF41-66BE-7D25-7A39-3ABB1562626B}"/>
                </a:ext>
              </a:extLst>
            </p:cNvPr>
            <p:cNvCxnSpPr>
              <a:cxnSpLocks/>
              <a:stCxn id="115" idx="1"/>
              <a:endCxn id="113" idx="5"/>
            </p:cNvCxnSpPr>
            <p:nvPr userDrawn="1"/>
          </p:nvCxnSpPr>
          <p:spPr>
            <a:xfrm flipV="1">
              <a:off x="6540113" y="6029283"/>
              <a:ext cx="893373" cy="4340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590B46F9-B713-B360-4448-7F9CA8E93EFA}"/>
                </a:ext>
              </a:extLst>
            </p:cNvPr>
            <p:cNvCxnSpPr>
              <a:cxnSpLocks/>
              <a:stCxn id="115" idx="0"/>
              <a:endCxn id="114" idx="4"/>
            </p:cNvCxnSpPr>
            <p:nvPr userDrawn="1"/>
          </p:nvCxnSpPr>
          <p:spPr>
            <a:xfrm flipV="1">
              <a:off x="6501318" y="5699848"/>
              <a:ext cx="9115" cy="7474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757C10AC-97F9-38C5-8934-84B421E379B1}"/>
                </a:ext>
              </a:extLst>
            </p:cNvPr>
            <p:cNvCxnSpPr>
              <a:cxnSpLocks/>
              <a:stCxn id="114" idx="2"/>
              <a:endCxn id="113" idx="6"/>
            </p:cNvCxnSpPr>
            <p:nvPr userDrawn="1"/>
          </p:nvCxnSpPr>
          <p:spPr>
            <a:xfrm>
              <a:off x="6592729" y="5617552"/>
              <a:ext cx="816653" cy="353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67C81883-7705-0A73-DC72-7FD3D3F30AD5}"/>
                </a:ext>
              </a:extLst>
            </p:cNvPr>
            <p:cNvCxnSpPr>
              <a:cxnSpLocks/>
              <a:stCxn id="114" idx="6"/>
              <a:endCxn id="121" idx="2"/>
            </p:cNvCxnSpPr>
            <p:nvPr userDrawn="1"/>
          </p:nvCxnSpPr>
          <p:spPr>
            <a:xfrm flipH="1">
              <a:off x="5440396" y="5617552"/>
              <a:ext cx="987741" cy="6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2998EE13-0E1B-DCFC-224C-D4F61F7BAF92}"/>
                </a:ext>
              </a:extLst>
            </p:cNvPr>
            <p:cNvCxnSpPr>
              <a:cxnSpLocks/>
              <a:stCxn id="121" idx="7"/>
              <a:endCxn id="122" idx="3"/>
            </p:cNvCxnSpPr>
            <p:nvPr userDrawn="1"/>
          </p:nvCxnSpPr>
          <p:spPr>
            <a:xfrm flipH="1" flipV="1">
              <a:off x="3814729" y="5274434"/>
              <a:ext cx="1485179" cy="3543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9FFC9B6E-3939-0A49-BAFD-39D3721E98C4}"/>
                </a:ext>
              </a:extLst>
            </p:cNvPr>
            <p:cNvCxnSpPr>
              <a:cxnSpLocks/>
              <a:stCxn id="107" idx="0"/>
              <a:endCxn id="106" idx="3"/>
            </p:cNvCxnSpPr>
            <p:nvPr userDrawn="1"/>
          </p:nvCxnSpPr>
          <p:spPr>
            <a:xfrm flipH="1" flipV="1">
              <a:off x="10088990" y="5576200"/>
              <a:ext cx="54580" cy="4580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BA5E48B6-EEDC-B587-489A-870A6020CF15}"/>
                </a:ext>
              </a:extLst>
            </p:cNvPr>
            <p:cNvCxnSpPr>
              <a:cxnSpLocks/>
              <a:stCxn id="126" idx="2"/>
              <a:endCxn id="107" idx="6"/>
            </p:cNvCxnSpPr>
            <p:nvPr userDrawn="1"/>
          </p:nvCxnSpPr>
          <p:spPr>
            <a:xfrm flipV="1">
              <a:off x="9417408" y="6120980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42A0DC5B-E1A6-24FC-4092-725C3800E0F0}"/>
                </a:ext>
              </a:extLst>
            </p:cNvPr>
            <p:cNvCxnSpPr>
              <a:cxnSpLocks/>
              <a:stCxn id="110" idx="1"/>
              <a:endCxn id="107" idx="5"/>
            </p:cNvCxnSpPr>
            <p:nvPr userDrawn="1"/>
          </p:nvCxnSpPr>
          <p:spPr>
            <a:xfrm flipV="1">
              <a:off x="9468520" y="6182306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93A303E1-BA82-B77F-51DD-587CB5F567FF}"/>
                </a:ext>
              </a:extLst>
            </p:cNvPr>
            <p:cNvCxnSpPr>
              <a:cxnSpLocks/>
              <a:stCxn id="109" idx="7"/>
              <a:endCxn id="107" idx="3"/>
            </p:cNvCxnSpPr>
            <p:nvPr userDrawn="1"/>
          </p:nvCxnSpPr>
          <p:spPr>
            <a:xfrm flipH="1" flipV="1">
              <a:off x="10150316" y="6182306"/>
              <a:ext cx="555221" cy="4429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BF8706E0-7EEF-87F9-8BBA-460535AD5CF9}"/>
                </a:ext>
              </a:extLst>
            </p:cNvPr>
            <p:cNvCxnSpPr>
              <a:cxnSpLocks/>
              <a:stCxn id="108" idx="6"/>
              <a:endCxn id="107" idx="2"/>
            </p:cNvCxnSpPr>
            <p:nvPr userDrawn="1"/>
          </p:nvCxnSpPr>
          <p:spPr>
            <a:xfrm flipH="1">
              <a:off x="10175718" y="5975200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750656E1-16D3-8174-F4FF-C43DC5AD1B5D}"/>
                </a:ext>
              </a:extLst>
            </p:cNvPr>
            <p:cNvCxnSpPr>
              <a:cxnSpLocks/>
              <a:stCxn id="131" idx="7"/>
              <a:endCxn id="108" idx="3"/>
            </p:cNvCxnSpPr>
            <p:nvPr userDrawn="1"/>
          </p:nvCxnSpPr>
          <p:spPr>
            <a:xfrm flipH="1" flipV="1">
              <a:off x="11146399" y="6033392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9F357A45-3BBA-228A-C513-09CA38D422C1}"/>
                </a:ext>
              </a:extLst>
            </p:cNvPr>
            <p:cNvCxnSpPr>
              <a:cxnSpLocks/>
              <a:stCxn id="131" idx="6"/>
              <a:endCxn id="109" idx="2"/>
            </p:cNvCxnSpPr>
            <p:nvPr userDrawn="1"/>
          </p:nvCxnSpPr>
          <p:spPr>
            <a:xfrm flipH="1">
              <a:off x="10799196" y="6627020"/>
              <a:ext cx="965239" cy="37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C3C31DB2-95F4-352F-9AEF-F54AA917CD56}"/>
                </a:ext>
              </a:extLst>
            </p:cNvPr>
            <p:cNvCxnSpPr>
              <a:cxnSpLocks/>
              <a:stCxn id="131" idx="5"/>
            </p:cNvCxnSpPr>
            <p:nvPr userDrawn="1"/>
          </p:nvCxnSpPr>
          <p:spPr>
            <a:xfrm flipH="1">
              <a:off x="11620500" y="6665815"/>
              <a:ext cx="160004" cy="1505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E7E896CC-7FF2-A1A2-3E51-E4C66BB9130D}"/>
                </a:ext>
              </a:extLst>
            </p:cNvPr>
            <p:cNvCxnSpPr>
              <a:cxnSpLocks/>
              <a:stCxn id="109" idx="4"/>
            </p:cNvCxnSpPr>
            <p:nvPr/>
          </p:nvCxnSpPr>
          <p:spPr>
            <a:xfrm>
              <a:off x="10744332" y="6718904"/>
              <a:ext cx="0" cy="1200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16CE5AB3-3920-D7AE-4059-DBF592451FDD}"/>
                </a:ext>
              </a:extLst>
            </p:cNvPr>
            <p:cNvCxnSpPr>
              <a:cxnSpLocks/>
              <a:stCxn id="109" idx="6"/>
              <a:endCxn id="110" idx="2"/>
            </p:cNvCxnSpPr>
            <p:nvPr userDrawn="1"/>
          </p:nvCxnSpPr>
          <p:spPr>
            <a:xfrm flipH="1">
              <a:off x="9492624" y="6664040"/>
              <a:ext cx="1196844" cy="1523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A2E34F9F-1EE0-9370-0B77-96D4AC04C431}"/>
                </a:ext>
              </a:extLst>
            </p:cNvPr>
            <p:cNvCxnSpPr>
              <a:cxnSpLocks/>
              <a:stCxn id="110" idx="6"/>
              <a:endCxn id="111" idx="3"/>
            </p:cNvCxnSpPr>
            <p:nvPr userDrawn="1"/>
          </p:nvCxnSpPr>
          <p:spPr>
            <a:xfrm flipH="1" flipV="1">
              <a:off x="8468776" y="6643886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DF2A6871-31ED-C16D-9BCF-63991BD47468}"/>
                </a:ext>
              </a:extLst>
            </p:cNvPr>
            <p:cNvCxnSpPr>
              <a:cxnSpLocks/>
              <a:stCxn id="112" idx="2"/>
              <a:endCxn id="111" idx="6"/>
            </p:cNvCxnSpPr>
            <p:nvPr userDrawn="1"/>
          </p:nvCxnSpPr>
          <p:spPr>
            <a:xfrm>
              <a:off x="7663196" y="6422811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5CB29A26-3623-46CD-F3FC-42CB7BD9564D}"/>
                </a:ext>
              </a:extLst>
            </p:cNvPr>
            <p:cNvCxnSpPr>
              <a:cxnSpLocks/>
              <a:endCxn id="111" idx="5"/>
            </p:cNvCxnSpPr>
            <p:nvPr userDrawn="1"/>
          </p:nvCxnSpPr>
          <p:spPr>
            <a:xfrm flipV="1">
              <a:off x="8000541" y="6643886"/>
              <a:ext cx="345583" cy="2409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1D89EA64-82C7-B5F7-2346-676B1ECCABEE}"/>
                </a:ext>
              </a:extLst>
            </p:cNvPr>
            <p:cNvCxnSpPr>
              <a:cxnSpLocks/>
              <a:endCxn id="111" idx="4"/>
            </p:cNvCxnSpPr>
            <p:nvPr userDrawn="1"/>
          </p:nvCxnSpPr>
          <p:spPr>
            <a:xfrm flipH="1" flipV="1">
              <a:off x="8407450" y="6669288"/>
              <a:ext cx="86728" cy="2052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E106699C-6EED-8737-5962-1C9E0EB35D47}"/>
                </a:ext>
              </a:extLst>
            </p:cNvPr>
            <p:cNvCxnSpPr>
              <a:cxnSpLocks/>
              <a:endCxn id="112" idx="4"/>
            </p:cNvCxnSpPr>
            <p:nvPr userDrawn="1"/>
          </p:nvCxnSpPr>
          <p:spPr>
            <a:xfrm flipV="1">
              <a:off x="7491148" y="6477675"/>
              <a:ext cx="117184" cy="366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513826B6-4874-E566-87CD-1DC9279C70F2}"/>
                </a:ext>
              </a:extLst>
            </p:cNvPr>
            <p:cNvCxnSpPr>
              <a:cxnSpLocks/>
              <a:stCxn id="115" idx="2"/>
              <a:endCxn id="112" idx="6"/>
            </p:cNvCxnSpPr>
            <p:nvPr userDrawn="1"/>
          </p:nvCxnSpPr>
          <p:spPr>
            <a:xfrm flipV="1">
              <a:off x="6556182" y="6422811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B3DD6984-C046-5B01-8CA8-45E7A24E807C}"/>
                </a:ext>
              </a:extLst>
            </p:cNvPr>
            <p:cNvCxnSpPr>
              <a:cxnSpLocks/>
              <a:stCxn id="115" idx="4"/>
            </p:cNvCxnSpPr>
            <p:nvPr userDrawn="1"/>
          </p:nvCxnSpPr>
          <p:spPr>
            <a:xfrm>
              <a:off x="6501318" y="6556978"/>
              <a:ext cx="0" cy="2593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370F02F3-F4DD-9DC0-1354-485D632799FB}"/>
                </a:ext>
              </a:extLst>
            </p:cNvPr>
            <p:cNvCxnSpPr>
              <a:cxnSpLocks/>
              <a:stCxn id="116" idx="3"/>
            </p:cNvCxnSpPr>
            <p:nvPr userDrawn="1"/>
          </p:nvCxnSpPr>
          <p:spPr>
            <a:xfrm>
              <a:off x="5463185" y="6628696"/>
              <a:ext cx="221877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9056719C-EC5D-4CE7-6365-95DD0BC080CA}"/>
                </a:ext>
              </a:extLst>
            </p:cNvPr>
            <p:cNvCxnSpPr>
              <a:cxnSpLocks/>
              <a:stCxn id="116" idx="2"/>
              <a:endCxn id="115" idx="6"/>
            </p:cNvCxnSpPr>
            <p:nvPr userDrawn="1"/>
          </p:nvCxnSpPr>
          <p:spPr>
            <a:xfrm flipV="1">
              <a:off x="5487289" y="6502114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4086C647-146C-5509-C632-333AA7216175}"/>
                </a:ext>
              </a:extLst>
            </p:cNvPr>
            <p:cNvCxnSpPr>
              <a:cxnSpLocks/>
              <a:stCxn id="121" idx="4"/>
              <a:endCxn id="116" idx="0"/>
            </p:cNvCxnSpPr>
            <p:nvPr userDrawn="1"/>
          </p:nvCxnSpPr>
          <p:spPr>
            <a:xfrm>
              <a:off x="5358100" y="5769228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9FACC75F-0E0D-D774-C95C-0FA4BB529A45}"/>
                </a:ext>
              </a:extLst>
            </p:cNvPr>
            <p:cNvCxnSpPr>
              <a:cxnSpLocks/>
              <a:stCxn id="120" idx="3"/>
              <a:endCxn id="116" idx="7"/>
            </p:cNvCxnSpPr>
            <p:nvPr userDrawn="1"/>
          </p:nvCxnSpPr>
          <p:spPr>
            <a:xfrm>
              <a:off x="4191460" y="6035129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F13FBE26-1374-641B-F385-EB3576D7961B}"/>
                </a:ext>
              </a:extLst>
            </p:cNvPr>
            <p:cNvCxnSpPr>
              <a:cxnSpLocks/>
              <a:stCxn id="120" idx="2"/>
              <a:endCxn id="121" idx="6"/>
            </p:cNvCxnSpPr>
            <p:nvPr userDrawn="1"/>
          </p:nvCxnSpPr>
          <p:spPr>
            <a:xfrm flipV="1">
              <a:off x="4203939" y="5686932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6A396B0B-E52C-AE9B-742E-031F2F84F3CC}"/>
                </a:ext>
              </a:extLst>
            </p:cNvPr>
            <p:cNvCxnSpPr>
              <a:cxnSpLocks/>
              <a:stCxn id="120" idx="7"/>
              <a:endCxn id="122" idx="4"/>
            </p:cNvCxnSpPr>
            <p:nvPr userDrawn="1"/>
          </p:nvCxnSpPr>
          <p:spPr>
            <a:xfrm flipH="1" flipV="1">
              <a:off x="3775934" y="5290503"/>
              <a:ext cx="278956" cy="6527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75F78A65-8665-64AC-5FA7-91434B2A3A37}"/>
                </a:ext>
              </a:extLst>
            </p:cNvPr>
            <p:cNvCxnSpPr>
              <a:cxnSpLocks/>
              <a:stCxn id="118" idx="1"/>
              <a:endCxn id="122" idx="5"/>
            </p:cNvCxnSpPr>
            <p:nvPr userDrawn="1"/>
          </p:nvCxnSpPr>
          <p:spPr>
            <a:xfrm flipV="1">
              <a:off x="1938333" y="5274434"/>
              <a:ext cx="1798806" cy="8768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9C686B80-4E3A-1424-300F-BA03F3473DDE}"/>
                </a:ext>
              </a:extLst>
            </p:cNvPr>
            <p:cNvCxnSpPr>
              <a:cxnSpLocks/>
              <a:stCxn id="118" idx="0"/>
              <a:endCxn id="119" idx="4"/>
            </p:cNvCxnSpPr>
            <p:nvPr userDrawn="1"/>
          </p:nvCxnSpPr>
          <p:spPr>
            <a:xfrm flipV="1">
              <a:off x="1903467" y="5382784"/>
              <a:ext cx="287279" cy="7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2BDFCF04-3732-4732-DAC4-84D4668E8C8B}"/>
                </a:ext>
              </a:extLst>
            </p:cNvPr>
            <p:cNvCxnSpPr>
              <a:cxnSpLocks/>
              <a:stCxn id="124" idx="0"/>
              <a:endCxn id="123" idx="4"/>
            </p:cNvCxnSpPr>
            <p:nvPr userDrawn="1"/>
          </p:nvCxnSpPr>
          <p:spPr>
            <a:xfrm flipV="1">
              <a:off x="834120" y="5012121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F868B90B-7E4C-DB2D-4549-366726898CC1}"/>
                </a:ext>
              </a:extLst>
            </p:cNvPr>
            <p:cNvCxnSpPr>
              <a:cxnSpLocks/>
              <a:endCxn id="123" idx="5"/>
            </p:cNvCxnSpPr>
            <p:nvPr userDrawn="1"/>
          </p:nvCxnSpPr>
          <p:spPr>
            <a:xfrm flipV="1">
              <a:off x="-7510" y="4988017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AA098182-BD41-5FAC-D7BC-B85FCB79A3CA}"/>
                </a:ext>
              </a:extLst>
            </p:cNvPr>
            <p:cNvCxnSpPr>
              <a:cxnSpLocks/>
              <a:endCxn id="124" idx="6"/>
            </p:cNvCxnSpPr>
            <p:nvPr userDrawn="1"/>
          </p:nvCxnSpPr>
          <p:spPr>
            <a:xfrm flipV="1">
              <a:off x="-22050" y="6081913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159B2FF1-626C-81D6-AB83-16BDBD6A0C62}"/>
                </a:ext>
              </a:extLst>
            </p:cNvPr>
            <p:cNvCxnSpPr>
              <a:cxnSpLocks/>
              <a:endCxn id="125" idx="6"/>
            </p:cNvCxnSpPr>
            <p:nvPr userDrawn="1"/>
          </p:nvCxnSpPr>
          <p:spPr>
            <a:xfrm>
              <a:off x="-22050" y="6652800"/>
              <a:ext cx="1290108" cy="1932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89EB5418-700C-3CAF-B726-067A6C3353E6}"/>
                </a:ext>
              </a:extLst>
            </p:cNvPr>
            <p:cNvCxnSpPr>
              <a:cxnSpLocks/>
              <a:stCxn id="125" idx="3"/>
              <a:endCxn id="117" idx="6"/>
            </p:cNvCxnSpPr>
            <p:nvPr userDrawn="1"/>
          </p:nvCxnSpPr>
          <p:spPr>
            <a:xfrm flipV="1">
              <a:off x="1361717" y="6851904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2AEA05F6-58BB-024C-2C59-B0F59A52E580}"/>
                </a:ext>
              </a:extLst>
            </p:cNvPr>
            <p:cNvCxnSpPr>
              <a:cxnSpLocks/>
              <a:stCxn id="125" idx="1"/>
              <a:endCxn id="118" idx="5"/>
            </p:cNvCxnSpPr>
            <p:nvPr userDrawn="1"/>
          </p:nvCxnSpPr>
          <p:spPr>
            <a:xfrm flipV="1">
              <a:off x="1361717" y="6212084"/>
              <a:ext cx="485252" cy="5951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353B7FB2-EB95-F041-A142-BEE5449E2274}"/>
                </a:ext>
              </a:extLst>
            </p:cNvPr>
            <p:cNvCxnSpPr>
              <a:cxnSpLocks/>
              <a:stCxn id="124" idx="2"/>
              <a:endCxn id="118" idx="6"/>
            </p:cNvCxnSpPr>
            <p:nvPr userDrawn="1"/>
          </p:nvCxnSpPr>
          <p:spPr>
            <a:xfrm>
              <a:off x="916416" y="6081913"/>
              <a:ext cx="922448" cy="889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CA66E9B6-3CD2-D346-B416-68059FDCEF2B}"/>
                </a:ext>
              </a:extLst>
            </p:cNvPr>
            <p:cNvCxnSpPr>
              <a:cxnSpLocks/>
              <a:stCxn id="123" idx="3"/>
              <a:endCxn id="118" idx="7"/>
            </p:cNvCxnSpPr>
            <p:nvPr userDrawn="1"/>
          </p:nvCxnSpPr>
          <p:spPr>
            <a:xfrm>
              <a:off x="1065768" y="4988017"/>
              <a:ext cx="796497" cy="1147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5231CD9B-10BE-DDF7-9EF6-F8D0AFFAB944}"/>
                </a:ext>
              </a:extLst>
            </p:cNvPr>
            <p:cNvCxnSpPr>
              <a:cxnSpLocks/>
              <a:stCxn id="123" idx="2"/>
              <a:endCxn id="119" idx="6"/>
            </p:cNvCxnSpPr>
            <p:nvPr userDrawn="1"/>
          </p:nvCxnSpPr>
          <p:spPr>
            <a:xfrm>
              <a:off x="1089872" y="4929825"/>
              <a:ext cx="1038013" cy="3550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515AF389-AC06-731E-9CDC-67C450E80FD3}"/>
                </a:ext>
              </a:extLst>
            </p:cNvPr>
            <p:cNvCxnSpPr>
              <a:cxnSpLocks/>
              <a:stCxn id="119" idx="2"/>
              <a:endCxn id="122" idx="6"/>
            </p:cNvCxnSpPr>
            <p:nvPr userDrawn="1"/>
          </p:nvCxnSpPr>
          <p:spPr>
            <a:xfrm flipV="1">
              <a:off x="2288693" y="5235639"/>
              <a:ext cx="1432377" cy="842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171B8B7E-CED2-283A-199D-E06676557659}"/>
                </a:ext>
              </a:extLst>
            </p:cNvPr>
            <p:cNvCxnSpPr>
              <a:cxnSpLocks/>
              <a:stCxn id="118" idx="2"/>
              <a:endCxn id="120" idx="6"/>
            </p:cNvCxnSpPr>
            <p:nvPr userDrawn="1"/>
          </p:nvCxnSpPr>
          <p:spPr>
            <a:xfrm flipV="1">
              <a:off x="1946438" y="6005004"/>
              <a:ext cx="2095973" cy="1875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14E73A33-AA1F-211C-B3CC-7BCA7C2814AE}"/>
                </a:ext>
              </a:extLst>
            </p:cNvPr>
            <p:cNvCxnSpPr>
              <a:cxnSpLocks/>
              <a:stCxn id="117" idx="1"/>
              <a:endCxn id="120" idx="5"/>
            </p:cNvCxnSpPr>
            <p:nvPr userDrawn="1"/>
          </p:nvCxnSpPr>
          <p:spPr>
            <a:xfrm flipV="1">
              <a:off x="3456484" y="6057482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BFB88EF1-867E-1208-3333-93498BF4CB4D}"/>
                </a:ext>
              </a:extLst>
            </p:cNvPr>
            <p:cNvCxnSpPr>
              <a:cxnSpLocks/>
              <a:stCxn id="120" idx="4"/>
            </p:cNvCxnSpPr>
            <p:nvPr userDrawn="1"/>
          </p:nvCxnSpPr>
          <p:spPr>
            <a:xfrm>
              <a:off x="4138982" y="6069961"/>
              <a:ext cx="311362" cy="8148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CC2F85BC-A93E-C4D8-DE19-2CDBEBBC50DB}"/>
                </a:ext>
              </a:extLst>
            </p:cNvPr>
            <p:cNvCxnSpPr>
              <a:cxnSpLocks/>
              <a:stCxn id="116" idx="5"/>
            </p:cNvCxnSpPr>
            <p:nvPr userDrawn="1"/>
          </p:nvCxnSpPr>
          <p:spPr>
            <a:xfrm flipH="1">
              <a:off x="5105400" y="6628696"/>
              <a:ext cx="241401" cy="2561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9706D2EE-23A9-2B3F-4CAE-9001B3B4638E}"/>
                </a:ext>
              </a:extLst>
            </p:cNvPr>
            <p:cNvCxnSpPr>
              <a:cxnSpLocks/>
              <a:stCxn id="117" idx="7"/>
              <a:endCxn id="118" idx="3"/>
            </p:cNvCxnSpPr>
            <p:nvPr userDrawn="1"/>
          </p:nvCxnSpPr>
          <p:spPr>
            <a:xfrm flipH="1" flipV="1">
              <a:off x="1923037" y="6227380"/>
              <a:ext cx="1417063" cy="5663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E52BE4C3-DF63-83F3-B27D-3C5EF19EDBC9}"/>
                </a:ext>
              </a:extLst>
            </p:cNvPr>
            <p:cNvCxnSpPr>
              <a:cxnSpLocks/>
              <a:stCxn id="115" idx="7"/>
              <a:endCxn id="121" idx="3"/>
            </p:cNvCxnSpPr>
            <p:nvPr userDrawn="1"/>
          </p:nvCxnSpPr>
          <p:spPr>
            <a:xfrm flipH="1" flipV="1">
              <a:off x="5416292" y="5745124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47330DDB-6787-B790-E757-0B62D22F387B}"/>
                </a:ext>
              </a:extLst>
            </p:cNvPr>
            <p:cNvCxnSpPr>
              <a:cxnSpLocks/>
              <a:stCxn id="125" idx="7"/>
              <a:endCxn id="124" idx="4"/>
            </p:cNvCxnSpPr>
            <p:nvPr userDrawn="1"/>
          </p:nvCxnSpPr>
          <p:spPr>
            <a:xfrm flipH="1" flipV="1">
              <a:off x="834120" y="6164209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8B2CED16-D737-4466-04A7-E265277014C4}"/>
                </a:ext>
              </a:extLst>
            </p:cNvPr>
            <p:cNvSpPr/>
            <p:nvPr userDrawn="1"/>
          </p:nvSpPr>
          <p:spPr>
            <a:xfrm rot="1036530" flipH="1">
              <a:off x="10022988" y="54210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5849532A-B326-8C27-C98B-E73B382A8B83}"/>
                </a:ext>
              </a:extLst>
            </p:cNvPr>
            <p:cNvSpPr/>
            <p:nvPr userDrawn="1"/>
          </p:nvSpPr>
          <p:spPr>
            <a:xfrm flipH="1">
              <a:off x="10002262" y="603425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4ACFAE9C-0AF2-2F8B-6314-E62F48C00BCA}"/>
                </a:ext>
              </a:extLst>
            </p:cNvPr>
            <p:cNvSpPr/>
            <p:nvPr userDrawn="1"/>
          </p:nvSpPr>
          <p:spPr>
            <a:xfrm flipH="1">
              <a:off x="11005911" y="589290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7C2E25AB-4DA7-BB3D-3F51-D186BF9C143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689468" y="660917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45D0CC10-5BB6-54B7-BE36-FB1CC29E69A2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328032" y="673408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568E7971-F3E1-8808-0FD1-84B7941BA16F}"/>
                </a:ext>
              </a:extLst>
            </p:cNvPr>
            <p:cNvSpPr/>
            <p:nvPr userDrawn="1"/>
          </p:nvSpPr>
          <p:spPr>
            <a:xfrm flipH="1">
              <a:off x="8320722" y="6495832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3806E3B1-0B7C-B62E-972F-B163261E4AA2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7553468" y="6367947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1BC44062-4E03-A180-6F78-5508DBE8B180}"/>
                </a:ext>
              </a:extLst>
            </p:cNvPr>
            <p:cNvSpPr/>
            <p:nvPr userDrawn="1"/>
          </p:nvSpPr>
          <p:spPr>
            <a:xfrm flipH="1">
              <a:off x="7409382" y="58887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08500C25-EF56-9782-34B4-EDACB22E65A2}"/>
                </a:ext>
              </a:extLst>
            </p:cNvPr>
            <p:cNvSpPr/>
            <p:nvPr userDrawn="1"/>
          </p:nvSpPr>
          <p:spPr>
            <a:xfrm flipH="1">
              <a:off x="6428137" y="553525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E4937B81-CE5E-8C9C-C34F-AF07ED3F1CD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446454" y="6447250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DE3F734F-72EC-C5DE-2CBF-F4E3101C3206}"/>
                </a:ext>
              </a:extLst>
            </p:cNvPr>
            <p:cNvSpPr/>
            <p:nvPr userDrawn="1"/>
          </p:nvSpPr>
          <p:spPr>
            <a:xfrm flipH="1">
              <a:off x="5322697" y="64882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89E8772E-563B-C9DE-004B-866EA8742C49}"/>
                </a:ext>
              </a:extLst>
            </p:cNvPr>
            <p:cNvSpPr/>
            <p:nvPr userDrawn="1"/>
          </p:nvSpPr>
          <p:spPr>
            <a:xfrm flipH="1">
              <a:off x="3315996" y="6769608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82CAE914-E918-E6B7-E987-BE95CBB179B8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1837787" y="612683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EFCF2E50-0B88-8C9C-A942-FC73B21791C5}"/>
                </a:ext>
              </a:extLst>
            </p:cNvPr>
            <p:cNvSpPr/>
            <p:nvPr userDrawn="1"/>
          </p:nvSpPr>
          <p:spPr>
            <a:xfrm rot="738506" flipH="1">
              <a:off x="2125993" y="522008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E4B272AA-BEAE-39FF-BC66-33C470084299}"/>
                </a:ext>
              </a:extLst>
            </p:cNvPr>
            <p:cNvSpPr/>
            <p:nvPr userDrawn="1"/>
          </p:nvSpPr>
          <p:spPr>
            <a:xfrm rot="20935587" flipH="1">
              <a:off x="4040879" y="590690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C0017DC0-68C7-EAA2-8037-061046EFBB76}"/>
                </a:ext>
              </a:extLst>
            </p:cNvPr>
            <p:cNvSpPr/>
            <p:nvPr userDrawn="1"/>
          </p:nvSpPr>
          <p:spPr>
            <a:xfrm flipH="1">
              <a:off x="5275804" y="560463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038B8BF2-ECC4-CF2E-55BD-2EBF7E51EB75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3721070" y="518077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4D0EF058-EF10-C43A-5A48-9B81C45AACB6}"/>
                </a:ext>
              </a:extLst>
            </p:cNvPr>
            <p:cNvSpPr/>
            <p:nvPr userDrawn="1"/>
          </p:nvSpPr>
          <p:spPr>
            <a:xfrm flipH="1">
              <a:off x="925280" y="484752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6447F5D9-C4E8-C92D-BE98-879F10EB0CD5}"/>
                </a:ext>
              </a:extLst>
            </p:cNvPr>
            <p:cNvSpPr/>
            <p:nvPr userDrawn="1"/>
          </p:nvSpPr>
          <p:spPr>
            <a:xfrm flipH="1">
              <a:off x="751824" y="5999617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873AF9DD-8E55-8C48-95FC-2CD6E83EAC5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268058" y="679115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DF09E6A8-6CF2-68AC-B969-C246B927286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52816" y="6195820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A74F8A96-EE43-93AA-52F3-AA73C32E990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456952" y="56495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138476DE-90A8-82C8-1D78-392A0A50BA9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227767" y="5680124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81BCB2E9-9020-6678-A55D-00C3634DBB92}"/>
                </a:ext>
              </a:extLst>
            </p:cNvPr>
            <p:cNvCxnSpPr>
              <a:cxnSpLocks/>
              <a:stCxn id="128" idx="2"/>
              <a:endCxn id="107" idx="7"/>
            </p:cNvCxnSpPr>
            <p:nvPr userDrawn="1"/>
          </p:nvCxnSpPr>
          <p:spPr>
            <a:xfrm>
              <a:off x="9337495" y="5734988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A0C03FDA-A465-623F-6FC8-70BAAD02CAC0}"/>
                </a:ext>
              </a:extLst>
            </p:cNvPr>
            <p:cNvCxnSpPr>
              <a:cxnSpLocks/>
              <a:stCxn id="108" idx="4"/>
              <a:endCxn id="109" idx="1"/>
            </p:cNvCxnSpPr>
            <p:nvPr userDrawn="1"/>
          </p:nvCxnSpPr>
          <p:spPr>
            <a:xfrm flipH="1">
              <a:off x="10783127" y="6057496"/>
              <a:ext cx="305080" cy="567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049FD70E-25FD-2F94-C282-B4BF5147B89C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764435" y="657215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23097400-1735-E13A-B022-F7A2E9DE56D9}"/>
                </a:ext>
              </a:extLst>
            </p:cNvPr>
            <p:cNvCxnSpPr>
              <a:cxnSpLocks/>
              <a:stCxn id="131" idx="3"/>
            </p:cNvCxnSpPr>
            <p:nvPr userDrawn="1"/>
          </p:nvCxnSpPr>
          <p:spPr>
            <a:xfrm>
              <a:off x="11858094" y="6665815"/>
              <a:ext cx="16069" cy="208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11EBF108-6333-CFE7-7FD3-8D1DD714A3E9}"/>
                </a:ext>
              </a:extLst>
            </p:cNvPr>
            <p:cNvCxnSpPr>
              <a:cxnSpLocks/>
              <a:stCxn id="131" idx="2"/>
            </p:cNvCxnSpPr>
            <p:nvPr userDrawn="1"/>
          </p:nvCxnSpPr>
          <p:spPr>
            <a:xfrm>
              <a:off x="11874163" y="6627020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EE7668B9-4815-74E7-F458-C409059EF8A4}"/>
                </a:ext>
              </a:extLst>
            </p:cNvPr>
            <p:cNvCxnSpPr>
              <a:cxnSpLocks/>
              <a:stCxn id="131" idx="1"/>
            </p:cNvCxnSpPr>
            <p:nvPr userDrawn="1"/>
          </p:nvCxnSpPr>
          <p:spPr>
            <a:xfrm flipV="1">
              <a:off x="11858094" y="6223496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46F5A39F-8AC4-1A1E-A181-101B0BC89E47}"/>
                </a:ext>
              </a:extLst>
            </p:cNvPr>
            <p:cNvCxnSpPr>
              <a:cxnSpLocks/>
              <a:endCxn id="108" idx="2"/>
            </p:cNvCxnSpPr>
            <p:nvPr userDrawn="1"/>
          </p:nvCxnSpPr>
          <p:spPr>
            <a:xfrm flipH="1">
              <a:off x="11170503" y="5844859"/>
              <a:ext cx="992111" cy="1303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D7BD8662-7846-60A1-CC5E-AA0F45A3EADD}"/>
                </a:ext>
              </a:extLst>
            </p:cNvPr>
            <p:cNvCxnSpPr>
              <a:cxnSpLocks/>
              <a:endCxn id="115" idx="3"/>
            </p:cNvCxnSpPr>
            <p:nvPr/>
          </p:nvCxnSpPr>
          <p:spPr>
            <a:xfrm flipH="1" flipV="1">
              <a:off x="6540113" y="6540909"/>
              <a:ext cx="329191" cy="2754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C65D0426-46E6-23A9-0701-BAB9FD40F051}"/>
                </a:ext>
              </a:extLst>
            </p:cNvPr>
            <p:cNvCxnSpPr>
              <a:cxnSpLocks/>
              <a:stCxn id="119" idx="7"/>
              <a:endCxn id="31" idx="1"/>
            </p:cNvCxnSpPr>
            <p:nvPr/>
          </p:nvCxnSpPr>
          <p:spPr>
            <a:xfrm flipH="1" flipV="1">
              <a:off x="1448480" y="3777502"/>
              <a:ext cx="715360" cy="1455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4" name="그룹 1">
            <a:extLst>
              <a:ext uri="{FF2B5EF4-FFF2-40B4-BE49-F238E27FC236}">
                <a16:creationId xmlns:a16="http://schemas.microsoft.com/office/drawing/2014/main" id="{7A1DC490-E845-DB4B-190B-6599A768231F}"/>
              </a:ext>
            </a:extLst>
          </p:cNvPr>
          <p:cNvGrpSpPr/>
          <p:nvPr/>
        </p:nvGrpSpPr>
        <p:grpSpPr>
          <a:xfrm>
            <a:off x="3789059" y="362397"/>
            <a:ext cx="5307082" cy="1044425"/>
            <a:chOff x="7031440" y="637238"/>
            <a:chExt cx="3769403" cy="2431365"/>
          </a:xfrm>
        </p:grpSpPr>
        <p:grpSp>
          <p:nvGrpSpPr>
            <p:cNvPr id="275" name="Group 54">
              <a:extLst>
                <a:ext uri="{FF2B5EF4-FFF2-40B4-BE49-F238E27FC236}">
                  <a16:creationId xmlns:a16="http://schemas.microsoft.com/office/drawing/2014/main" id="{26DF5C24-F6E7-562C-1871-EB3D2ADDF794}"/>
                </a:ext>
              </a:extLst>
            </p:cNvPr>
            <p:cNvGrpSpPr/>
            <p:nvPr/>
          </p:nvGrpSpPr>
          <p:grpSpPr>
            <a:xfrm rot="10800000">
              <a:off x="7031440" y="637238"/>
              <a:ext cx="443484" cy="391162"/>
              <a:chOff x="6754665" y="1956547"/>
              <a:chExt cx="672192" cy="592888"/>
            </a:xfrm>
            <a:solidFill>
              <a:srgbClr val="FAB117"/>
            </a:solidFill>
          </p:grpSpPr>
          <p:sp>
            <p:nvSpPr>
              <p:cNvPr id="283" name="Block Arc 28">
                <a:extLst>
                  <a:ext uri="{FF2B5EF4-FFF2-40B4-BE49-F238E27FC236}">
                    <a16:creationId xmlns:a16="http://schemas.microsoft.com/office/drawing/2014/main" id="{1F7772F9-5E86-3D90-E879-F91131EF56EF}"/>
                  </a:ext>
                </a:extLst>
              </p:cNvPr>
              <p:cNvSpPr/>
              <p:nvPr userDrawn="1"/>
            </p:nvSpPr>
            <p:spPr>
              <a:xfrm rot="5400000" flipH="1">
                <a:off x="6987271" y="2109846"/>
                <a:ext cx="592886" cy="286287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Block Arc 28">
                <a:extLst>
                  <a:ext uri="{FF2B5EF4-FFF2-40B4-BE49-F238E27FC236}">
                    <a16:creationId xmlns:a16="http://schemas.microsoft.com/office/drawing/2014/main" id="{66968F9E-6343-010E-851F-F7760C6B7984}"/>
                  </a:ext>
                </a:extLst>
              </p:cNvPr>
              <p:cNvSpPr/>
              <p:nvPr userDrawn="1"/>
            </p:nvSpPr>
            <p:spPr>
              <a:xfrm rot="5400000" flipH="1">
                <a:off x="6601365" y="2109848"/>
                <a:ext cx="592887" cy="286288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6" name="Group 57">
              <a:extLst>
                <a:ext uri="{FF2B5EF4-FFF2-40B4-BE49-F238E27FC236}">
                  <a16:creationId xmlns:a16="http://schemas.microsoft.com/office/drawing/2014/main" id="{A3CFBD41-48ED-E23D-F260-86239DC4EA69}"/>
                </a:ext>
              </a:extLst>
            </p:cNvPr>
            <p:cNvGrpSpPr/>
            <p:nvPr/>
          </p:nvGrpSpPr>
          <p:grpSpPr>
            <a:xfrm>
              <a:off x="10357363" y="2677439"/>
              <a:ext cx="443480" cy="391164"/>
              <a:chOff x="7144066" y="1956544"/>
              <a:chExt cx="672182" cy="592888"/>
            </a:xfrm>
            <a:solidFill>
              <a:srgbClr val="FAB117"/>
            </a:solidFill>
          </p:grpSpPr>
          <p:sp>
            <p:nvSpPr>
              <p:cNvPr id="281" name="Block Arc 28">
                <a:extLst>
                  <a:ext uri="{FF2B5EF4-FFF2-40B4-BE49-F238E27FC236}">
                    <a16:creationId xmlns:a16="http://schemas.microsoft.com/office/drawing/2014/main" id="{D127C1E0-C008-4FF7-16FB-F6B5DEF22057}"/>
                  </a:ext>
                </a:extLst>
              </p:cNvPr>
              <p:cNvSpPr/>
              <p:nvPr userDrawn="1"/>
            </p:nvSpPr>
            <p:spPr>
              <a:xfrm rot="5400000" flipH="1">
                <a:off x="7376661" y="2109845"/>
                <a:ext cx="592888" cy="286286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Block Arc 28">
                <a:extLst>
                  <a:ext uri="{FF2B5EF4-FFF2-40B4-BE49-F238E27FC236}">
                    <a16:creationId xmlns:a16="http://schemas.microsoft.com/office/drawing/2014/main" id="{6D473BE9-E2CF-2F47-2F25-CFE3DE53EDF3}"/>
                  </a:ext>
                </a:extLst>
              </p:cNvPr>
              <p:cNvSpPr/>
              <p:nvPr userDrawn="1"/>
            </p:nvSpPr>
            <p:spPr>
              <a:xfrm rot="5400000" flipH="1">
                <a:off x="6990766" y="2109845"/>
                <a:ext cx="592885" cy="286286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77" name="TextBox 276">
              <a:extLst>
                <a:ext uri="{FF2B5EF4-FFF2-40B4-BE49-F238E27FC236}">
                  <a16:creationId xmlns:a16="http://schemas.microsoft.com/office/drawing/2014/main" id="{8C6A839C-2DF3-506B-9EDE-24D3AEB58CE9}"/>
                </a:ext>
              </a:extLst>
            </p:cNvPr>
            <p:cNvSpPr txBox="1"/>
            <p:nvPr/>
          </p:nvSpPr>
          <p:spPr>
            <a:xfrm flipH="1">
              <a:off x="7460270" y="987750"/>
              <a:ext cx="30391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ko-KR" sz="36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grpSp>
          <p:nvGrpSpPr>
            <p:cNvPr id="278" name="Group 59">
              <a:extLst>
                <a:ext uri="{FF2B5EF4-FFF2-40B4-BE49-F238E27FC236}">
                  <a16:creationId xmlns:a16="http://schemas.microsoft.com/office/drawing/2014/main" id="{6B11B3A6-9AAA-E92B-88E4-2C6F34F9C22B}"/>
                </a:ext>
              </a:extLst>
            </p:cNvPr>
            <p:cNvGrpSpPr/>
            <p:nvPr/>
          </p:nvGrpSpPr>
          <p:grpSpPr>
            <a:xfrm>
              <a:off x="7258462" y="838424"/>
              <a:ext cx="3315986" cy="2052979"/>
              <a:chOff x="539792" y="602203"/>
              <a:chExt cx="2472316" cy="1530650"/>
            </a:xfrm>
          </p:grpSpPr>
          <p:sp>
            <p:nvSpPr>
              <p:cNvPr id="279" name="Freeform 60">
                <a:extLst>
                  <a:ext uri="{FF2B5EF4-FFF2-40B4-BE49-F238E27FC236}">
                    <a16:creationId xmlns:a16="http://schemas.microsoft.com/office/drawing/2014/main" id="{2C01B3A2-5D02-FB5E-BCB4-21C6698CCA7D}"/>
                  </a:ext>
                </a:extLst>
              </p:cNvPr>
              <p:cNvSpPr/>
              <p:nvPr/>
            </p:nvSpPr>
            <p:spPr>
              <a:xfrm>
                <a:off x="852108" y="602203"/>
                <a:ext cx="2160000" cy="1224000"/>
              </a:xfrm>
              <a:custGeom>
                <a:avLst/>
                <a:gdLst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19050 h 847725"/>
                  <a:gd name="connsiteX2" fmla="*/ 1847850 w 1847850"/>
                  <a:gd name="connsiteY2" fmla="*/ 847725 h 847725"/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9525 h 847725"/>
                  <a:gd name="connsiteX2" fmla="*/ 1847850 w 1847850"/>
                  <a:gd name="connsiteY2" fmla="*/ 847725 h 847725"/>
                  <a:gd name="connsiteX0" fmla="*/ 0 w 1865022"/>
                  <a:gd name="connsiteY0" fmla="*/ 9525 h 857250"/>
                  <a:gd name="connsiteX1" fmla="*/ 1865022 w 1865022"/>
                  <a:gd name="connsiteY1" fmla="*/ 0 h 857250"/>
                  <a:gd name="connsiteX2" fmla="*/ 1847850 w 1865022"/>
                  <a:gd name="connsiteY2" fmla="*/ 857250 h 857250"/>
                  <a:gd name="connsiteX0" fmla="*/ 0 w 1856436"/>
                  <a:gd name="connsiteY0" fmla="*/ 0 h 847725"/>
                  <a:gd name="connsiteX1" fmla="*/ 1856436 w 1856436"/>
                  <a:gd name="connsiteY1" fmla="*/ 19050 h 847725"/>
                  <a:gd name="connsiteX2" fmla="*/ 1847850 w 1856436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47850 w 1847850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13507 w 1847850"/>
                  <a:gd name="connsiteY2" fmla="*/ 847725 h 847725"/>
                  <a:gd name="connsiteX0" fmla="*/ 0 w 1822093"/>
                  <a:gd name="connsiteY0" fmla="*/ 0 h 847725"/>
                  <a:gd name="connsiteX1" fmla="*/ 1822093 w 1822093"/>
                  <a:gd name="connsiteY1" fmla="*/ 28575 h 847725"/>
                  <a:gd name="connsiteX2" fmla="*/ 1813507 w 1822093"/>
                  <a:gd name="connsiteY2" fmla="*/ 847725 h 847725"/>
                  <a:gd name="connsiteX0" fmla="*/ 0 w 1796336"/>
                  <a:gd name="connsiteY0" fmla="*/ 0 h 828675"/>
                  <a:gd name="connsiteX1" fmla="*/ 1796336 w 1796336"/>
                  <a:gd name="connsiteY1" fmla="*/ 9525 h 828675"/>
                  <a:gd name="connsiteX2" fmla="*/ 1787750 w 1796336"/>
                  <a:gd name="connsiteY2" fmla="*/ 828675 h 828675"/>
                  <a:gd name="connsiteX0" fmla="*/ 0 w 1787750"/>
                  <a:gd name="connsiteY0" fmla="*/ 0 h 828675"/>
                  <a:gd name="connsiteX1" fmla="*/ 1787750 w 1787750"/>
                  <a:gd name="connsiteY1" fmla="*/ 0 h 828675"/>
                  <a:gd name="connsiteX2" fmla="*/ 1787750 w 1787750"/>
                  <a:gd name="connsiteY2" fmla="*/ 828675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87750" h="828675">
                    <a:moveTo>
                      <a:pt x="0" y="0"/>
                    </a:moveTo>
                    <a:lnTo>
                      <a:pt x="1787750" y="0"/>
                    </a:lnTo>
                    <a:lnTo>
                      <a:pt x="1787750" y="828675"/>
                    </a:lnTo>
                  </a:path>
                </a:pathLst>
              </a:cu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80" name="Freeform 61">
                <a:extLst>
                  <a:ext uri="{FF2B5EF4-FFF2-40B4-BE49-F238E27FC236}">
                    <a16:creationId xmlns:a16="http://schemas.microsoft.com/office/drawing/2014/main" id="{D533F2D3-2902-BC24-6736-3F48BA43C947}"/>
                  </a:ext>
                </a:extLst>
              </p:cNvPr>
              <p:cNvSpPr/>
              <p:nvPr/>
            </p:nvSpPr>
            <p:spPr>
              <a:xfrm rot="10800000">
                <a:off x="539792" y="908853"/>
                <a:ext cx="2160000" cy="1224000"/>
              </a:xfrm>
              <a:custGeom>
                <a:avLst/>
                <a:gdLst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19050 h 847725"/>
                  <a:gd name="connsiteX2" fmla="*/ 1847850 w 1847850"/>
                  <a:gd name="connsiteY2" fmla="*/ 847725 h 847725"/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9525 h 847725"/>
                  <a:gd name="connsiteX2" fmla="*/ 1847850 w 1847850"/>
                  <a:gd name="connsiteY2" fmla="*/ 847725 h 847725"/>
                  <a:gd name="connsiteX0" fmla="*/ 0 w 1865022"/>
                  <a:gd name="connsiteY0" fmla="*/ 9525 h 857250"/>
                  <a:gd name="connsiteX1" fmla="*/ 1865022 w 1865022"/>
                  <a:gd name="connsiteY1" fmla="*/ 0 h 857250"/>
                  <a:gd name="connsiteX2" fmla="*/ 1847850 w 1865022"/>
                  <a:gd name="connsiteY2" fmla="*/ 857250 h 857250"/>
                  <a:gd name="connsiteX0" fmla="*/ 0 w 1856436"/>
                  <a:gd name="connsiteY0" fmla="*/ 0 h 847725"/>
                  <a:gd name="connsiteX1" fmla="*/ 1856436 w 1856436"/>
                  <a:gd name="connsiteY1" fmla="*/ 19050 h 847725"/>
                  <a:gd name="connsiteX2" fmla="*/ 1847850 w 1856436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47850 w 1847850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13507 w 1847850"/>
                  <a:gd name="connsiteY2" fmla="*/ 847725 h 847725"/>
                  <a:gd name="connsiteX0" fmla="*/ 0 w 1822093"/>
                  <a:gd name="connsiteY0" fmla="*/ 0 h 847725"/>
                  <a:gd name="connsiteX1" fmla="*/ 1822093 w 1822093"/>
                  <a:gd name="connsiteY1" fmla="*/ 28575 h 847725"/>
                  <a:gd name="connsiteX2" fmla="*/ 1813507 w 1822093"/>
                  <a:gd name="connsiteY2" fmla="*/ 847725 h 847725"/>
                  <a:gd name="connsiteX0" fmla="*/ 0 w 1796336"/>
                  <a:gd name="connsiteY0" fmla="*/ 0 h 828675"/>
                  <a:gd name="connsiteX1" fmla="*/ 1796336 w 1796336"/>
                  <a:gd name="connsiteY1" fmla="*/ 9525 h 828675"/>
                  <a:gd name="connsiteX2" fmla="*/ 1787750 w 1796336"/>
                  <a:gd name="connsiteY2" fmla="*/ 828675 h 828675"/>
                  <a:gd name="connsiteX0" fmla="*/ 0 w 1787750"/>
                  <a:gd name="connsiteY0" fmla="*/ 0 h 828675"/>
                  <a:gd name="connsiteX1" fmla="*/ 1787750 w 1787750"/>
                  <a:gd name="connsiteY1" fmla="*/ 0 h 828675"/>
                  <a:gd name="connsiteX2" fmla="*/ 1787750 w 1787750"/>
                  <a:gd name="connsiteY2" fmla="*/ 828675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87750" h="828675">
                    <a:moveTo>
                      <a:pt x="0" y="0"/>
                    </a:moveTo>
                    <a:lnTo>
                      <a:pt x="1787750" y="0"/>
                    </a:lnTo>
                    <a:lnTo>
                      <a:pt x="1787750" y="828675"/>
                    </a:lnTo>
                  </a:path>
                </a:pathLst>
              </a:cu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85" name="Rectangle 284">
            <a:extLst>
              <a:ext uri="{FF2B5EF4-FFF2-40B4-BE49-F238E27FC236}">
                <a16:creationId xmlns:a16="http://schemas.microsoft.com/office/drawing/2014/main" id="{CDB4748E-5524-F667-4D10-D258F9284BD1}"/>
              </a:ext>
            </a:extLst>
          </p:cNvPr>
          <p:cNvSpPr/>
          <p:nvPr/>
        </p:nvSpPr>
        <p:spPr>
          <a:xfrm>
            <a:off x="4113743" y="689482"/>
            <a:ext cx="4672450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BAB 2 </a:t>
            </a:r>
          </a:p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KAJIAN PUSTAKA DAN DASAR TEORI </a:t>
            </a:r>
          </a:p>
        </p:txBody>
      </p:sp>
      <p:grpSp>
        <p:nvGrpSpPr>
          <p:cNvPr id="287" name="Group 286">
            <a:extLst>
              <a:ext uri="{FF2B5EF4-FFF2-40B4-BE49-F238E27FC236}">
                <a16:creationId xmlns:a16="http://schemas.microsoft.com/office/drawing/2014/main" id="{ECF4D5F0-1C46-A129-BE5C-9FC53790C09D}"/>
              </a:ext>
            </a:extLst>
          </p:cNvPr>
          <p:cNvGrpSpPr/>
          <p:nvPr/>
        </p:nvGrpSpPr>
        <p:grpSpPr>
          <a:xfrm>
            <a:off x="1991879" y="1518530"/>
            <a:ext cx="790407" cy="790407"/>
            <a:chOff x="5833678" y="585323"/>
            <a:chExt cx="790407" cy="790407"/>
          </a:xfrm>
        </p:grpSpPr>
        <p:sp>
          <p:nvSpPr>
            <p:cNvPr id="288" name="Arc 3">
              <a:extLst>
                <a:ext uri="{FF2B5EF4-FFF2-40B4-BE49-F238E27FC236}">
                  <a16:creationId xmlns:a16="http://schemas.microsoft.com/office/drawing/2014/main" id="{D78E51BF-4DB1-F443-17AE-3919F3EADF07}"/>
                </a:ext>
              </a:extLst>
            </p:cNvPr>
            <p:cNvSpPr/>
            <p:nvPr/>
          </p:nvSpPr>
          <p:spPr>
            <a:xfrm>
              <a:off x="5833678" y="585323"/>
              <a:ext cx="790407" cy="790407"/>
            </a:xfrm>
            <a:prstGeom prst="arc">
              <a:avLst>
                <a:gd name="adj1" fmla="val 5614108"/>
                <a:gd name="adj2" fmla="val 16174202"/>
              </a:avLst>
            </a:prstGeom>
            <a:ln w="25400">
              <a:solidFill>
                <a:schemeClr val="bg1"/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89" name="Oval 288">
              <a:extLst>
                <a:ext uri="{FF2B5EF4-FFF2-40B4-BE49-F238E27FC236}">
                  <a16:creationId xmlns:a16="http://schemas.microsoft.com/office/drawing/2014/main" id="{B76AB963-EF32-19DF-29D1-84414EFA2FD1}"/>
                </a:ext>
              </a:extLst>
            </p:cNvPr>
            <p:cNvSpPr/>
            <p:nvPr/>
          </p:nvSpPr>
          <p:spPr>
            <a:xfrm>
              <a:off x="5907909" y="658049"/>
              <a:ext cx="644956" cy="6449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290" name="Group 289">
            <a:extLst>
              <a:ext uri="{FF2B5EF4-FFF2-40B4-BE49-F238E27FC236}">
                <a16:creationId xmlns:a16="http://schemas.microsoft.com/office/drawing/2014/main" id="{7F45DEDC-5DC3-C705-9DFD-999B595A0D95}"/>
              </a:ext>
            </a:extLst>
          </p:cNvPr>
          <p:cNvGrpSpPr/>
          <p:nvPr/>
        </p:nvGrpSpPr>
        <p:grpSpPr>
          <a:xfrm>
            <a:off x="1943652" y="2858431"/>
            <a:ext cx="790407" cy="790407"/>
            <a:chOff x="5833678" y="585323"/>
            <a:chExt cx="790407" cy="790407"/>
          </a:xfrm>
        </p:grpSpPr>
        <p:sp>
          <p:nvSpPr>
            <p:cNvPr id="291" name="Arc 3">
              <a:extLst>
                <a:ext uri="{FF2B5EF4-FFF2-40B4-BE49-F238E27FC236}">
                  <a16:creationId xmlns:a16="http://schemas.microsoft.com/office/drawing/2014/main" id="{BFBF0DB2-2DEF-3B42-F8A3-C4EB4780A138}"/>
                </a:ext>
              </a:extLst>
            </p:cNvPr>
            <p:cNvSpPr/>
            <p:nvPr/>
          </p:nvSpPr>
          <p:spPr>
            <a:xfrm>
              <a:off x="5833678" y="585323"/>
              <a:ext cx="790407" cy="790407"/>
            </a:xfrm>
            <a:prstGeom prst="arc">
              <a:avLst>
                <a:gd name="adj1" fmla="val 5614108"/>
                <a:gd name="adj2" fmla="val 16174202"/>
              </a:avLst>
            </a:prstGeom>
            <a:ln w="25400">
              <a:solidFill>
                <a:schemeClr val="bg1"/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64D11384-0979-59F7-FB8C-4D31F3C14058}"/>
                </a:ext>
              </a:extLst>
            </p:cNvPr>
            <p:cNvSpPr/>
            <p:nvPr/>
          </p:nvSpPr>
          <p:spPr>
            <a:xfrm>
              <a:off x="5907909" y="658049"/>
              <a:ext cx="644956" cy="6449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293" name="Group 292">
            <a:extLst>
              <a:ext uri="{FF2B5EF4-FFF2-40B4-BE49-F238E27FC236}">
                <a16:creationId xmlns:a16="http://schemas.microsoft.com/office/drawing/2014/main" id="{364707EE-BEE9-0FAE-3378-3A7072CA25B1}"/>
              </a:ext>
            </a:extLst>
          </p:cNvPr>
          <p:cNvGrpSpPr/>
          <p:nvPr/>
        </p:nvGrpSpPr>
        <p:grpSpPr>
          <a:xfrm>
            <a:off x="1957254" y="4072622"/>
            <a:ext cx="790407" cy="790407"/>
            <a:chOff x="5833678" y="585323"/>
            <a:chExt cx="790407" cy="790407"/>
          </a:xfrm>
        </p:grpSpPr>
        <p:sp>
          <p:nvSpPr>
            <p:cNvPr id="294" name="Arc 3">
              <a:extLst>
                <a:ext uri="{FF2B5EF4-FFF2-40B4-BE49-F238E27FC236}">
                  <a16:creationId xmlns:a16="http://schemas.microsoft.com/office/drawing/2014/main" id="{80F26D64-A91C-B1BD-34B3-6770AC1145BB}"/>
                </a:ext>
              </a:extLst>
            </p:cNvPr>
            <p:cNvSpPr/>
            <p:nvPr/>
          </p:nvSpPr>
          <p:spPr>
            <a:xfrm>
              <a:off x="5833678" y="585323"/>
              <a:ext cx="790407" cy="790407"/>
            </a:xfrm>
            <a:prstGeom prst="arc">
              <a:avLst>
                <a:gd name="adj1" fmla="val 5614108"/>
                <a:gd name="adj2" fmla="val 16174202"/>
              </a:avLst>
            </a:prstGeom>
            <a:ln w="25400">
              <a:solidFill>
                <a:schemeClr val="bg1"/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94207F1A-8FF5-90C7-6EDA-5052A9ECA3CA}"/>
                </a:ext>
              </a:extLst>
            </p:cNvPr>
            <p:cNvSpPr/>
            <p:nvPr/>
          </p:nvSpPr>
          <p:spPr>
            <a:xfrm>
              <a:off x="5907909" y="658049"/>
              <a:ext cx="644956" cy="6449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296" name="Group 295">
            <a:extLst>
              <a:ext uri="{FF2B5EF4-FFF2-40B4-BE49-F238E27FC236}">
                <a16:creationId xmlns:a16="http://schemas.microsoft.com/office/drawing/2014/main" id="{397D2898-472F-4874-6F85-34A69ACD9D59}"/>
              </a:ext>
            </a:extLst>
          </p:cNvPr>
          <p:cNvGrpSpPr/>
          <p:nvPr/>
        </p:nvGrpSpPr>
        <p:grpSpPr>
          <a:xfrm>
            <a:off x="6967754" y="3592860"/>
            <a:ext cx="790407" cy="790407"/>
            <a:chOff x="5833678" y="585323"/>
            <a:chExt cx="790407" cy="790407"/>
          </a:xfrm>
        </p:grpSpPr>
        <p:sp>
          <p:nvSpPr>
            <p:cNvPr id="297" name="Arc 3">
              <a:extLst>
                <a:ext uri="{FF2B5EF4-FFF2-40B4-BE49-F238E27FC236}">
                  <a16:creationId xmlns:a16="http://schemas.microsoft.com/office/drawing/2014/main" id="{2653D11B-7E9A-A050-0620-35B5B6F5942D}"/>
                </a:ext>
              </a:extLst>
            </p:cNvPr>
            <p:cNvSpPr/>
            <p:nvPr/>
          </p:nvSpPr>
          <p:spPr>
            <a:xfrm>
              <a:off x="5833678" y="585323"/>
              <a:ext cx="790407" cy="790407"/>
            </a:xfrm>
            <a:prstGeom prst="arc">
              <a:avLst>
                <a:gd name="adj1" fmla="val 5614108"/>
                <a:gd name="adj2" fmla="val 16174202"/>
              </a:avLst>
            </a:prstGeom>
            <a:ln w="25400">
              <a:solidFill>
                <a:schemeClr val="bg1"/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98" name="Oval 297">
              <a:extLst>
                <a:ext uri="{FF2B5EF4-FFF2-40B4-BE49-F238E27FC236}">
                  <a16:creationId xmlns:a16="http://schemas.microsoft.com/office/drawing/2014/main" id="{DD44065D-461D-DE64-3FA8-E3AE55760D0A}"/>
                </a:ext>
              </a:extLst>
            </p:cNvPr>
            <p:cNvSpPr/>
            <p:nvPr/>
          </p:nvSpPr>
          <p:spPr>
            <a:xfrm>
              <a:off x="5907909" y="658049"/>
              <a:ext cx="644956" cy="6449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299" name="Group 298">
            <a:extLst>
              <a:ext uri="{FF2B5EF4-FFF2-40B4-BE49-F238E27FC236}">
                <a16:creationId xmlns:a16="http://schemas.microsoft.com/office/drawing/2014/main" id="{F2E3AC22-F983-A7BE-F712-36BF66D577D3}"/>
              </a:ext>
            </a:extLst>
          </p:cNvPr>
          <p:cNvGrpSpPr/>
          <p:nvPr/>
        </p:nvGrpSpPr>
        <p:grpSpPr>
          <a:xfrm>
            <a:off x="7038282" y="2291572"/>
            <a:ext cx="790407" cy="790407"/>
            <a:chOff x="5833678" y="585323"/>
            <a:chExt cx="790407" cy="790407"/>
          </a:xfrm>
        </p:grpSpPr>
        <p:sp>
          <p:nvSpPr>
            <p:cNvPr id="300" name="Arc 3">
              <a:extLst>
                <a:ext uri="{FF2B5EF4-FFF2-40B4-BE49-F238E27FC236}">
                  <a16:creationId xmlns:a16="http://schemas.microsoft.com/office/drawing/2014/main" id="{11EF6300-0AF0-814B-66D1-C85A0D8E5EF2}"/>
                </a:ext>
              </a:extLst>
            </p:cNvPr>
            <p:cNvSpPr/>
            <p:nvPr/>
          </p:nvSpPr>
          <p:spPr>
            <a:xfrm>
              <a:off x="5833678" y="585323"/>
              <a:ext cx="790407" cy="790407"/>
            </a:xfrm>
            <a:prstGeom prst="arc">
              <a:avLst>
                <a:gd name="adj1" fmla="val 5614108"/>
                <a:gd name="adj2" fmla="val 16174202"/>
              </a:avLst>
            </a:prstGeom>
            <a:ln w="25400">
              <a:solidFill>
                <a:schemeClr val="bg1"/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01" name="Oval 300">
              <a:extLst>
                <a:ext uri="{FF2B5EF4-FFF2-40B4-BE49-F238E27FC236}">
                  <a16:creationId xmlns:a16="http://schemas.microsoft.com/office/drawing/2014/main" id="{41CA2E29-D23B-F9E6-46EE-05E5BAFAD633}"/>
                </a:ext>
              </a:extLst>
            </p:cNvPr>
            <p:cNvSpPr/>
            <p:nvPr/>
          </p:nvSpPr>
          <p:spPr>
            <a:xfrm>
              <a:off x="5907909" y="658049"/>
              <a:ext cx="644956" cy="6449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302" name="TextBox 301">
            <a:extLst>
              <a:ext uri="{FF2B5EF4-FFF2-40B4-BE49-F238E27FC236}">
                <a16:creationId xmlns:a16="http://schemas.microsoft.com/office/drawing/2014/main" id="{D4E7B650-1C2F-F71E-8DC8-3B953304A7C4}"/>
              </a:ext>
            </a:extLst>
          </p:cNvPr>
          <p:cNvSpPr txBox="1"/>
          <p:nvPr/>
        </p:nvSpPr>
        <p:spPr>
          <a:xfrm>
            <a:off x="1977893" y="1670918"/>
            <a:ext cx="791411" cy="461665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01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03" name="TextBox 302">
            <a:extLst>
              <a:ext uri="{FF2B5EF4-FFF2-40B4-BE49-F238E27FC236}">
                <a16:creationId xmlns:a16="http://schemas.microsoft.com/office/drawing/2014/main" id="{AE4F07BC-C911-098F-FCA8-24B112D18B8F}"/>
              </a:ext>
            </a:extLst>
          </p:cNvPr>
          <p:cNvSpPr txBox="1"/>
          <p:nvPr/>
        </p:nvSpPr>
        <p:spPr>
          <a:xfrm>
            <a:off x="1938333" y="3029969"/>
            <a:ext cx="791411" cy="461665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2"/>
                </a:solidFill>
                <a:cs typeface="Arial" pitchFamily="34" charset="0"/>
              </a:rPr>
              <a:t>02</a:t>
            </a:r>
            <a:endParaRPr lang="ko-KR" altLang="en-US" sz="2400" b="1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304" name="TextBox 303">
            <a:extLst>
              <a:ext uri="{FF2B5EF4-FFF2-40B4-BE49-F238E27FC236}">
                <a16:creationId xmlns:a16="http://schemas.microsoft.com/office/drawing/2014/main" id="{8E8E749A-6164-A4FD-859E-E9ED7676F7EC}"/>
              </a:ext>
            </a:extLst>
          </p:cNvPr>
          <p:cNvSpPr txBox="1"/>
          <p:nvPr/>
        </p:nvSpPr>
        <p:spPr>
          <a:xfrm>
            <a:off x="1957254" y="4236992"/>
            <a:ext cx="791411" cy="461665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3"/>
                </a:solidFill>
                <a:cs typeface="Arial" pitchFamily="34" charset="0"/>
              </a:rPr>
              <a:t>03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305" name="TextBox 304">
            <a:extLst>
              <a:ext uri="{FF2B5EF4-FFF2-40B4-BE49-F238E27FC236}">
                <a16:creationId xmlns:a16="http://schemas.microsoft.com/office/drawing/2014/main" id="{D82079A2-C08E-E98F-E6E6-DA1C00953FFD}"/>
              </a:ext>
            </a:extLst>
          </p:cNvPr>
          <p:cNvSpPr txBox="1"/>
          <p:nvPr/>
        </p:nvSpPr>
        <p:spPr>
          <a:xfrm>
            <a:off x="7054825" y="2450688"/>
            <a:ext cx="791411" cy="461665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5"/>
                </a:solidFill>
                <a:cs typeface="Arial" pitchFamily="34" charset="0"/>
              </a:rPr>
              <a:t>04</a:t>
            </a:r>
            <a:endParaRPr lang="ko-KR" altLang="en-US" sz="2400" b="1" dirty="0">
              <a:solidFill>
                <a:schemeClr val="accent5"/>
              </a:solidFill>
              <a:cs typeface="Arial" pitchFamily="34" charset="0"/>
            </a:endParaRPr>
          </a:p>
        </p:txBody>
      </p:sp>
      <p:sp>
        <p:nvSpPr>
          <p:cNvPr id="306" name="TextBox 305">
            <a:extLst>
              <a:ext uri="{FF2B5EF4-FFF2-40B4-BE49-F238E27FC236}">
                <a16:creationId xmlns:a16="http://schemas.microsoft.com/office/drawing/2014/main" id="{159F69B0-89D1-3174-C40A-BD667BB9635E}"/>
              </a:ext>
            </a:extLst>
          </p:cNvPr>
          <p:cNvSpPr txBox="1"/>
          <p:nvPr/>
        </p:nvSpPr>
        <p:spPr>
          <a:xfrm>
            <a:off x="6986799" y="3760932"/>
            <a:ext cx="791411" cy="461665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4"/>
                </a:solidFill>
                <a:cs typeface="Arial" pitchFamily="34" charset="0"/>
              </a:rPr>
              <a:t>05</a:t>
            </a:r>
            <a:endParaRPr lang="ko-KR" altLang="en-US" sz="2400" b="1" dirty="0">
              <a:solidFill>
                <a:schemeClr val="accent4"/>
              </a:solidFill>
              <a:cs typeface="Arial" pitchFamily="34" charset="0"/>
            </a:endParaRPr>
          </a:p>
        </p:txBody>
      </p:sp>
      <p:grpSp>
        <p:nvGrpSpPr>
          <p:cNvPr id="307" name="Group 306">
            <a:extLst>
              <a:ext uri="{FF2B5EF4-FFF2-40B4-BE49-F238E27FC236}">
                <a16:creationId xmlns:a16="http://schemas.microsoft.com/office/drawing/2014/main" id="{E3ACB7DF-D3B1-9085-8FB8-A423DF93AF68}"/>
              </a:ext>
            </a:extLst>
          </p:cNvPr>
          <p:cNvGrpSpPr/>
          <p:nvPr/>
        </p:nvGrpSpPr>
        <p:grpSpPr>
          <a:xfrm>
            <a:off x="2836845" y="1522166"/>
            <a:ext cx="4507692" cy="1077218"/>
            <a:chOff x="6475587" y="1411926"/>
            <a:chExt cx="4507692" cy="1077218"/>
          </a:xfrm>
        </p:grpSpPr>
        <p:sp>
          <p:nvSpPr>
            <p:cNvPr id="308" name="TextBox 307">
              <a:extLst>
                <a:ext uri="{FF2B5EF4-FFF2-40B4-BE49-F238E27FC236}">
                  <a16:creationId xmlns:a16="http://schemas.microsoft.com/office/drawing/2014/main" id="{578CBFC1-98E1-6D10-2B4C-3C82393D481B}"/>
                </a:ext>
              </a:extLst>
            </p:cNvPr>
            <p:cNvSpPr txBox="1"/>
            <p:nvPr/>
          </p:nvSpPr>
          <p:spPr>
            <a:xfrm>
              <a:off x="6475587" y="1750480"/>
              <a:ext cx="405338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Adalah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fasilitas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yang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disediakan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oleh negara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atau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Lembaga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untuk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membantu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proses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belajar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mengajar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siswa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yang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harus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digunakan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secara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maksimal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.</a:t>
              </a:r>
            </a:p>
          </p:txBody>
        </p:sp>
        <p:sp>
          <p:nvSpPr>
            <p:cNvPr id="309" name="TextBox 308">
              <a:extLst>
                <a:ext uri="{FF2B5EF4-FFF2-40B4-BE49-F238E27FC236}">
                  <a16:creationId xmlns:a16="http://schemas.microsoft.com/office/drawing/2014/main" id="{FB09CA8E-0997-43C2-9B6E-B3B51250968A}"/>
                </a:ext>
              </a:extLst>
            </p:cNvPr>
            <p:cNvSpPr txBox="1"/>
            <p:nvPr/>
          </p:nvSpPr>
          <p:spPr>
            <a:xfrm>
              <a:off x="6475587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b="1" dirty="0" err="1">
                  <a:solidFill>
                    <a:schemeClr val="bg1"/>
                  </a:solidFill>
                  <a:cs typeface="Arial" pitchFamily="34" charset="0"/>
                </a:rPr>
                <a:t>Perpustakaan</a:t>
              </a:r>
              <a:endParaRPr lang="ko-KR" alt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990422CB-8F38-D232-54C2-8F404C0C1E02}"/>
              </a:ext>
            </a:extLst>
          </p:cNvPr>
          <p:cNvGrpSpPr/>
          <p:nvPr/>
        </p:nvGrpSpPr>
        <p:grpSpPr>
          <a:xfrm>
            <a:off x="2803974" y="2773139"/>
            <a:ext cx="4507693" cy="1292661"/>
            <a:chOff x="6475586" y="1411926"/>
            <a:chExt cx="4507693" cy="1292661"/>
          </a:xfrm>
        </p:grpSpPr>
        <p:sp>
          <p:nvSpPr>
            <p:cNvPr id="311" name="TextBox 310">
              <a:extLst>
                <a:ext uri="{FF2B5EF4-FFF2-40B4-BE49-F238E27FC236}">
                  <a16:creationId xmlns:a16="http://schemas.microsoft.com/office/drawing/2014/main" id="{2FD8EB9F-4854-0724-01C8-ED49D6D066D7}"/>
                </a:ext>
              </a:extLst>
            </p:cNvPr>
            <p:cNvSpPr txBox="1"/>
            <p:nvPr/>
          </p:nvSpPr>
          <p:spPr>
            <a:xfrm>
              <a:off x="6475586" y="1750480"/>
              <a:ext cx="408148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Merupakan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kumpulan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informasi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dan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layanan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terorganisir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dengan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baik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yang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disimpan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dalam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media digital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atau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non-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cetak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dan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dapat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diakses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melalui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jaringan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komputer</a:t>
              </a:r>
              <a:endParaRPr lang="en-US" altLang="ko-KR" sz="14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12" name="TextBox 311">
              <a:extLst>
                <a:ext uri="{FF2B5EF4-FFF2-40B4-BE49-F238E27FC236}">
                  <a16:creationId xmlns:a16="http://schemas.microsoft.com/office/drawing/2014/main" id="{A959F683-34B0-0688-F51B-3704E7811FAF}"/>
                </a:ext>
              </a:extLst>
            </p:cNvPr>
            <p:cNvSpPr txBox="1"/>
            <p:nvPr/>
          </p:nvSpPr>
          <p:spPr>
            <a:xfrm>
              <a:off x="6475587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b="1" dirty="0" err="1">
                  <a:solidFill>
                    <a:schemeClr val="bg1"/>
                  </a:solidFill>
                  <a:cs typeface="Arial" pitchFamily="34" charset="0"/>
                </a:rPr>
                <a:t>Perpustakaan</a:t>
              </a:r>
              <a:r>
                <a:rPr lang="en-US" altLang="ko-KR" b="1" dirty="0">
                  <a:solidFill>
                    <a:schemeClr val="bg1"/>
                  </a:solidFill>
                  <a:cs typeface="Arial" pitchFamily="34" charset="0"/>
                </a:rPr>
                <a:t> Online</a:t>
              </a:r>
              <a:endParaRPr lang="ko-KR" alt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13" name="Group 312">
            <a:extLst>
              <a:ext uri="{FF2B5EF4-FFF2-40B4-BE49-F238E27FC236}">
                <a16:creationId xmlns:a16="http://schemas.microsoft.com/office/drawing/2014/main" id="{8D3770C4-0B98-7D2D-98E7-772D2484A36F}"/>
              </a:ext>
            </a:extLst>
          </p:cNvPr>
          <p:cNvGrpSpPr/>
          <p:nvPr/>
        </p:nvGrpSpPr>
        <p:grpSpPr>
          <a:xfrm>
            <a:off x="2788538" y="4092158"/>
            <a:ext cx="4507692" cy="1077218"/>
            <a:chOff x="6475587" y="1411926"/>
            <a:chExt cx="4507692" cy="1077218"/>
          </a:xfrm>
        </p:grpSpPr>
        <p:sp>
          <p:nvSpPr>
            <p:cNvPr id="314" name="TextBox 313">
              <a:extLst>
                <a:ext uri="{FF2B5EF4-FFF2-40B4-BE49-F238E27FC236}">
                  <a16:creationId xmlns:a16="http://schemas.microsoft.com/office/drawing/2014/main" id="{A63F84D7-B390-857A-4981-54D7E088ABF9}"/>
                </a:ext>
              </a:extLst>
            </p:cNvPr>
            <p:cNvSpPr txBox="1"/>
            <p:nvPr/>
          </p:nvSpPr>
          <p:spPr>
            <a:xfrm>
              <a:off x="6475587" y="1750480"/>
              <a:ext cx="408076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Suatu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kondisi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dinamis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yang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bersangkutan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dengan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produk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jasa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,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manusia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, proses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serta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lingkungan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yang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dapat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melebihi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keinginan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pelanggan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.</a:t>
              </a:r>
            </a:p>
          </p:txBody>
        </p:sp>
        <p:sp>
          <p:nvSpPr>
            <p:cNvPr id="315" name="TextBox 314">
              <a:extLst>
                <a:ext uri="{FF2B5EF4-FFF2-40B4-BE49-F238E27FC236}">
                  <a16:creationId xmlns:a16="http://schemas.microsoft.com/office/drawing/2014/main" id="{F1240159-36CA-06D3-8DF8-99522577381F}"/>
                </a:ext>
              </a:extLst>
            </p:cNvPr>
            <p:cNvSpPr txBox="1"/>
            <p:nvPr/>
          </p:nvSpPr>
          <p:spPr>
            <a:xfrm>
              <a:off x="6475587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b="1" dirty="0" err="1">
                  <a:solidFill>
                    <a:schemeClr val="bg1"/>
                  </a:solidFill>
                  <a:cs typeface="Arial" pitchFamily="34" charset="0"/>
                </a:rPr>
                <a:t>Kualitas</a:t>
              </a:r>
              <a:r>
                <a:rPr lang="en-US" altLang="ko-KR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b="1" dirty="0" err="1">
                  <a:solidFill>
                    <a:schemeClr val="bg1"/>
                  </a:solidFill>
                  <a:cs typeface="Arial" pitchFamily="34" charset="0"/>
                </a:rPr>
                <a:t>Layanan</a:t>
              </a:r>
              <a:endParaRPr lang="ko-KR" alt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16" name="Group 315">
            <a:extLst>
              <a:ext uri="{FF2B5EF4-FFF2-40B4-BE49-F238E27FC236}">
                <a16:creationId xmlns:a16="http://schemas.microsoft.com/office/drawing/2014/main" id="{CE0833BC-4D0A-8C6E-0D8B-2F03BA1D1C09}"/>
              </a:ext>
            </a:extLst>
          </p:cNvPr>
          <p:cNvGrpSpPr/>
          <p:nvPr/>
        </p:nvGrpSpPr>
        <p:grpSpPr>
          <a:xfrm>
            <a:off x="7790440" y="2223485"/>
            <a:ext cx="4507692" cy="1077218"/>
            <a:chOff x="6475587" y="1411926"/>
            <a:chExt cx="4507692" cy="1077218"/>
          </a:xfrm>
        </p:grpSpPr>
        <p:sp>
          <p:nvSpPr>
            <p:cNvPr id="317" name="TextBox 316">
              <a:extLst>
                <a:ext uri="{FF2B5EF4-FFF2-40B4-BE49-F238E27FC236}">
                  <a16:creationId xmlns:a16="http://schemas.microsoft.com/office/drawing/2014/main" id="{016CB389-2E02-8C21-D5A7-4882A327910C}"/>
                </a:ext>
              </a:extLst>
            </p:cNvPr>
            <p:cNvSpPr txBox="1"/>
            <p:nvPr/>
          </p:nvSpPr>
          <p:spPr>
            <a:xfrm>
              <a:off x="6475587" y="1750480"/>
              <a:ext cx="43944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Digambarkan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sebagai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tingkat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perasaan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seseorang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setelah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membandingkan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perasaannya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tentang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kinerja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(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atau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hasil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)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dengan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harapannya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.</a:t>
              </a:r>
            </a:p>
          </p:txBody>
        </p:sp>
        <p:sp>
          <p:nvSpPr>
            <p:cNvPr id="318" name="TextBox 317">
              <a:extLst>
                <a:ext uri="{FF2B5EF4-FFF2-40B4-BE49-F238E27FC236}">
                  <a16:creationId xmlns:a16="http://schemas.microsoft.com/office/drawing/2014/main" id="{2F422C29-F480-64DF-7E64-BFC98FE8F4EA}"/>
                </a:ext>
              </a:extLst>
            </p:cNvPr>
            <p:cNvSpPr txBox="1"/>
            <p:nvPr/>
          </p:nvSpPr>
          <p:spPr>
            <a:xfrm>
              <a:off x="6475587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b="1" dirty="0" err="1">
                  <a:solidFill>
                    <a:schemeClr val="bg1"/>
                  </a:solidFill>
                  <a:cs typeface="Arial" pitchFamily="34" charset="0"/>
                </a:rPr>
                <a:t>Kepuasan</a:t>
              </a:r>
              <a:r>
                <a:rPr lang="en-US" altLang="ko-KR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b="1" dirty="0" err="1">
                  <a:solidFill>
                    <a:schemeClr val="bg1"/>
                  </a:solidFill>
                  <a:cs typeface="Arial" pitchFamily="34" charset="0"/>
                </a:rPr>
                <a:t>Pelanggan</a:t>
              </a:r>
              <a:endParaRPr lang="ko-KR" alt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19" name="Group 318">
            <a:extLst>
              <a:ext uri="{FF2B5EF4-FFF2-40B4-BE49-F238E27FC236}">
                <a16:creationId xmlns:a16="http://schemas.microsoft.com/office/drawing/2014/main" id="{92E1387A-6ECD-3477-430A-D2DD80670218}"/>
              </a:ext>
            </a:extLst>
          </p:cNvPr>
          <p:cNvGrpSpPr/>
          <p:nvPr/>
        </p:nvGrpSpPr>
        <p:grpSpPr>
          <a:xfrm>
            <a:off x="7706359" y="3594833"/>
            <a:ext cx="4507692" cy="1077218"/>
            <a:chOff x="6475587" y="1411926"/>
            <a:chExt cx="4507692" cy="1077218"/>
          </a:xfrm>
        </p:grpSpPr>
        <p:sp>
          <p:nvSpPr>
            <p:cNvPr id="320" name="TextBox 319">
              <a:extLst>
                <a:ext uri="{FF2B5EF4-FFF2-40B4-BE49-F238E27FC236}">
                  <a16:creationId xmlns:a16="http://schemas.microsoft.com/office/drawing/2014/main" id="{E6A92812-243C-FDC3-E100-819EF6E6E077}"/>
                </a:ext>
              </a:extLst>
            </p:cNvPr>
            <p:cNvSpPr txBox="1"/>
            <p:nvPr/>
          </p:nvSpPr>
          <p:spPr>
            <a:xfrm>
              <a:off x="6475587" y="1750480"/>
              <a:ext cx="447848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Merupakan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analisis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multivariat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yang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menggunakan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sejumlah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variabel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untuk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mengevaluasi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hipotesis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dari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sekumpulan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>
                  <a:solidFill>
                    <a:schemeClr val="bg1"/>
                  </a:solidFill>
                  <a:cs typeface="Arial" pitchFamily="34" charset="0"/>
                </a:rPr>
                <a:t>hubungan</a:t>
              </a:r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. </a:t>
              </a:r>
            </a:p>
          </p:txBody>
        </p:sp>
        <p:sp>
          <p:nvSpPr>
            <p:cNvPr id="321" name="TextBox 320">
              <a:extLst>
                <a:ext uri="{FF2B5EF4-FFF2-40B4-BE49-F238E27FC236}">
                  <a16:creationId xmlns:a16="http://schemas.microsoft.com/office/drawing/2014/main" id="{965F5C10-E220-EE5C-BF9B-CEC3A7E071F5}"/>
                </a:ext>
              </a:extLst>
            </p:cNvPr>
            <p:cNvSpPr txBox="1"/>
            <p:nvPr/>
          </p:nvSpPr>
          <p:spPr>
            <a:xfrm>
              <a:off x="6475587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b="1" dirty="0">
                  <a:solidFill>
                    <a:schemeClr val="bg1"/>
                  </a:solidFill>
                  <a:cs typeface="Arial" pitchFamily="34" charset="0"/>
                </a:rPr>
                <a:t>SEM (</a:t>
              </a:r>
              <a:r>
                <a:rPr lang="en-US" altLang="ko-KR" b="1" i="1" dirty="0">
                  <a:solidFill>
                    <a:schemeClr val="bg1"/>
                  </a:solidFill>
                  <a:cs typeface="Arial" pitchFamily="34" charset="0"/>
                </a:rPr>
                <a:t>Structural Equation Modelling</a:t>
              </a:r>
              <a:r>
                <a:rPr lang="en-US" altLang="ko-KR" b="1" dirty="0">
                  <a:solidFill>
                    <a:schemeClr val="bg1"/>
                  </a:solidFill>
                  <a:cs typeface="Arial" pitchFamily="34" charset="0"/>
                </a:rPr>
                <a:t>)</a:t>
              </a:r>
              <a:endParaRPr lang="ko-KR" alt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pic>
        <p:nvPicPr>
          <p:cNvPr id="256" name="Picture 255">
            <a:extLst>
              <a:ext uri="{FF2B5EF4-FFF2-40B4-BE49-F238E27FC236}">
                <a16:creationId xmlns:a16="http://schemas.microsoft.com/office/drawing/2014/main" id="{5B732ABD-D00D-603E-3440-6CD74BEA8C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85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CE2E8AD-407E-A72C-5828-B085435A38CE}"/>
              </a:ext>
            </a:extLst>
          </p:cNvPr>
          <p:cNvGrpSpPr/>
          <p:nvPr/>
        </p:nvGrpSpPr>
        <p:grpSpPr>
          <a:xfrm rot="5400000">
            <a:off x="-2877969" y="2753987"/>
            <a:ext cx="6904496" cy="1303536"/>
            <a:chOff x="-106856" y="4156895"/>
            <a:chExt cx="12313397" cy="232471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A2703931-B16B-5012-FEC2-D9C1C4C433ED}"/>
                </a:ext>
              </a:extLst>
            </p:cNvPr>
            <p:cNvCxnSpPr>
              <a:cxnSpLocks/>
              <a:stCxn id="66" idx="7"/>
              <a:endCxn id="64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2399DA57-31BB-0303-5DAC-E90B55952D2B}"/>
                </a:ext>
              </a:extLst>
            </p:cNvPr>
            <p:cNvCxnSpPr>
              <a:cxnSpLocks/>
              <a:stCxn id="64" idx="4"/>
              <a:endCxn id="86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CFB2EB91-562A-A43F-3800-69C8AE20641D}"/>
                </a:ext>
              </a:extLst>
            </p:cNvPr>
            <p:cNvCxnSpPr>
              <a:cxnSpLocks/>
              <a:stCxn id="69" idx="2"/>
              <a:endCxn id="84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EBA6524-92BB-F051-46C1-4CCDC320B535}"/>
                </a:ext>
              </a:extLst>
            </p:cNvPr>
            <p:cNvCxnSpPr>
              <a:cxnSpLocks/>
              <a:stCxn id="86" idx="5"/>
              <a:endCxn id="69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3B4B495-BFD9-8437-0668-659CAEFC873B}"/>
                </a:ext>
              </a:extLst>
            </p:cNvPr>
            <p:cNvCxnSpPr>
              <a:cxnSpLocks/>
              <a:stCxn id="64" idx="5"/>
              <a:endCxn id="85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9EEF25D-1EF2-BCBD-67AD-E617C434FDBC}"/>
                </a:ext>
              </a:extLst>
            </p:cNvPr>
            <p:cNvCxnSpPr>
              <a:cxnSpLocks/>
              <a:stCxn id="69" idx="0"/>
              <a:endCxn id="85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512AAEE-E493-5E22-047B-5F067EAEC447}"/>
                </a:ext>
              </a:extLst>
            </p:cNvPr>
            <p:cNvCxnSpPr>
              <a:cxnSpLocks/>
              <a:stCxn id="86" idx="3"/>
              <a:endCxn id="84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33159FA-77D5-92A8-7790-606E349B1583}"/>
                </a:ext>
              </a:extLst>
            </p:cNvPr>
            <p:cNvCxnSpPr>
              <a:cxnSpLocks/>
              <a:stCxn id="64" idx="6"/>
              <a:endCxn id="71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74F5360-7C74-A0F1-5990-21DF9A64F49A}"/>
                </a:ext>
              </a:extLst>
            </p:cNvPr>
            <p:cNvCxnSpPr>
              <a:cxnSpLocks/>
              <a:stCxn id="69" idx="7"/>
              <a:endCxn id="71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1685196-DCC2-EBBA-2F7D-DA32E5483228}"/>
                </a:ext>
              </a:extLst>
            </p:cNvPr>
            <p:cNvCxnSpPr>
              <a:cxnSpLocks/>
              <a:stCxn id="86" idx="6"/>
              <a:endCxn id="85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9272554-518C-28CA-6CD1-68437E0607E1}"/>
                </a:ext>
              </a:extLst>
            </p:cNvPr>
            <p:cNvCxnSpPr>
              <a:cxnSpLocks/>
              <a:stCxn id="68" idx="0"/>
              <a:endCxn id="84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3C7383C-A888-4736-7E94-467EE62AC51A}"/>
                </a:ext>
              </a:extLst>
            </p:cNvPr>
            <p:cNvCxnSpPr>
              <a:cxnSpLocks/>
              <a:stCxn id="85" idx="6"/>
              <a:endCxn id="71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C12A5C1-8B51-6CBF-5BB6-9140687797E7}"/>
                </a:ext>
              </a:extLst>
            </p:cNvPr>
            <p:cNvCxnSpPr>
              <a:cxnSpLocks/>
              <a:stCxn id="70" idx="0"/>
              <a:endCxn id="71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565B6BD-33B0-D468-D353-3C1B0F77D4F4}"/>
                </a:ext>
              </a:extLst>
            </p:cNvPr>
            <p:cNvCxnSpPr>
              <a:cxnSpLocks/>
              <a:stCxn id="73" idx="1"/>
              <a:endCxn id="71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91BBAC1-DD6D-D4B6-741F-B78DB450BD2D}"/>
                </a:ext>
              </a:extLst>
            </p:cNvPr>
            <p:cNvCxnSpPr>
              <a:cxnSpLocks/>
              <a:stCxn id="73" idx="0"/>
              <a:endCxn id="72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3CF093D-DE33-D150-E564-6DC3D5FDAA7C}"/>
                </a:ext>
              </a:extLst>
            </p:cNvPr>
            <p:cNvCxnSpPr>
              <a:cxnSpLocks/>
              <a:stCxn id="72" idx="2"/>
              <a:endCxn id="71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1C8734B-E1B9-23E7-60D2-5209F5E74A4C}"/>
                </a:ext>
              </a:extLst>
            </p:cNvPr>
            <p:cNvCxnSpPr>
              <a:cxnSpLocks/>
              <a:stCxn id="72" idx="7"/>
              <a:endCxn id="80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DAFE2D8-6195-88B3-7A67-C91EE3B7B2FE}"/>
                </a:ext>
              </a:extLst>
            </p:cNvPr>
            <p:cNvCxnSpPr>
              <a:cxnSpLocks/>
              <a:stCxn id="72" idx="6"/>
              <a:endCxn id="79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F415A81-53C7-7FBF-BA92-B9051DD05AAE}"/>
                </a:ext>
              </a:extLst>
            </p:cNvPr>
            <p:cNvCxnSpPr>
              <a:cxnSpLocks/>
              <a:stCxn id="79" idx="7"/>
              <a:endCxn id="80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D60ED55-7359-4225-0A87-0CD13BCC1267}"/>
                </a:ext>
              </a:extLst>
            </p:cNvPr>
            <p:cNvCxnSpPr>
              <a:cxnSpLocks/>
              <a:stCxn id="65" idx="0"/>
              <a:endCxn id="64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2260550B-48E8-8E2F-7B09-868F57C1C2DE}"/>
                </a:ext>
              </a:extLst>
            </p:cNvPr>
            <p:cNvCxnSpPr>
              <a:cxnSpLocks/>
              <a:stCxn id="84" idx="2"/>
              <a:endCxn id="65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D59AF67-CCDD-3F10-8C4B-2967E694A4D3}"/>
                </a:ext>
              </a:extLst>
            </p:cNvPr>
            <p:cNvCxnSpPr>
              <a:cxnSpLocks/>
              <a:stCxn id="68" idx="1"/>
              <a:endCxn id="65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F00C050-E4F1-8063-25F8-101A23C0CB60}"/>
                </a:ext>
              </a:extLst>
            </p:cNvPr>
            <p:cNvCxnSpPr>
              <a:cxnSpLocks/>
              <a:stCxn id="67" idx="7"/>
              <a:endCxn id="65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7BFBE74-C6EC-1595-AC88-8ED5A76AF68A}"/>
                </a:ext>
              </a:extLst>
            </p:cNvPr>
            <p:cNvCxnSpPr>
              <a:cxnSpLocks/>
              <a:stCxn id="66" idx="6"/>
              <a:endCxn id="65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3C05D347-8F5F-ACC9-A7CF-11B82BEEBCB9}"/>
                </a:ext>
              </a:extLst>
            </p:cNvPr>
            <p:cNvCxnSpPr>
              <a:cxnSpLocks/>
              <a:stCxn id="89" idx="7"/>
              <a:endCxn id="66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4EB50431-9554-38B4-8A29-D6C074D21079}"/>
                </a:ext>
              </a:extLst>
            </p:cNvPr>
            <p:cNvCxnSpPr>
              <a:cxnSpLocks/>
              <a:stCxn id="89" idx="6"/>
              <a:endCxn id="67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FDA3C96-D403-DA11-2C52-1659AB192991}"/>
                </a:ext>
              </a:extLst>
            </p:cNvPr>
            <p:cNvCxnSpPr>
              <a:cxnSpLocks/>
              <a:stCxn id="89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091E9F3-DA4D-3053-0826-08074D42D364}"/>
                </a:ext>
              </a:extLst>
            </p:cNvPr>
            <p:cNvCxnSpPr>
              <a:cxnSpLocks/>
              <a:stCxn id="67" idx="6"/>
              <a:endCxn id="68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89AE16B-AF36-6B24-BFF3-EE3F1B17AED8}"/>
                </a:ext>
              </a:extLst>
            </p:cNvPr>
            <p:cNvCxnSpPr>
              <a:cxnSpLocks/>
              <a:stCxn id="68" idx="6"/>
              <a:endCxn id="69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7FEEFC1-9957-8937-88F8-8DF77D39EFBE}"/>
                </a:ext>
              </a:extLst>
            </p:cNvPr>
            <p:cNvCxnSpPr>
              <a:cxnSpLocks/>
              <a:stCxn id="70" idx="2"/>
              <a:endCxn id="69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A20394D-C5C6-9E20-8CD5-FED44718D10A}"/>
                </a:ext>
              </a:extLst>
            </p:cNvPr>
            <p:cNvCxnSpPr>
              <a:cxnSpLocks/>
              <a:endCxn id="69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E0B8002-EA5A-D132-F774-B17E0C77BBD0}"/>
                </a:ext>
              </a:extLst>
            </p:cNvPr>
            <p:cNvCxnSpPr>
              <a:cxnSpLocks/>
              <a:endCxn id="69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C49CEE2-DE23-B435-542A-4261A07D07A9}"/>
                </a:ext>
              </a:extLst>
            </p:cNvPr>
            <p:cNvCxnSpPr>
              <a:cxnSpLocks/>
              <a:endCxn id="70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7C48F6BA-1FCA-E133-508A-A3DE0DF2EC41}"/>
                </a:ext>
              </a:extLst>
            </p:cNvPr>
            <p:cNvCxnSpPr>
              <a:cxnSpLocks/>
              <a:stCxn id="73" idx="2"/>
              <a:endCxn id="70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45E2772F-4409-CED4-2036-0E20F508DF04}"/>
                </a:ext>
              </a:extLst>
            </p:cNvPr>
            <p:cNvCxnSpPr>
              <a:cxnSpLocks/>
              <a:stCxn id="73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308BF760-06E4-B6CA-EABF-E486256458D4}"/>
                </a:ext>
              </a:extLst>
            </p:cNvPr>
            <p:cNvCxnSpPr>
              <a:cxnSpLocks/>
              <a:stCxn id="74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A9B5D25-104E-3B63-4AC6-CF1F0D38F99F}"/>
                </a:ext>
              </a:extLst>
            </p:cNvPr>
            <p:cNvCxnSpPr>
              <a:cxnSpLocks/>
              <a:stCxn id="74" idx="2"/>
              <a:endCxn id="73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B710150-B968-1BB7-BF7B-A1D97F66FEBE}"/>
                </a:ext>
              </a:extLst>
            </p:cNvPr>
            <p:cNvCxnSpPr>
              <a:cxnSpLocks/>
              <a:stCxn id="79" idx="4"/>
              <a:endCxn id="74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E0DEA87-EB83-896B-47FF-2F3CCA983647}"/>
                </a:ext>
              </a:extLst>
            </p:cNvPr>
            <p:cNvCxnSpPr>
              <a:cxnSpLocks/>
              <a:stCxn id="78" idx="3"/>
              <a:endCxn id="74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0A7D3A6D-9782-DD7D-02F3-06BBC36FB533}"/>
                </a:ext>
              </a:extLst>
            </p:cNvPr>
            <p:cNvCxnSpPr>
              <a:cxnSpLocks/>
              <a:stCxn id="78" idx="2"/>
              <a:endCxn id="79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DBD96CF9-C66B-F78B-A3FB-A6DBDFCCA1AB}"/>
                </a:ext>
              </a:extLst>
            </p:cNvPr>
            <p:cNvCxnSpPr>
              <a:cxnSpLocks/>
              <a:stCxn id="78" idx="1"/>
              <a:endCxn id="80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E579E30-9013-CD2B-13C6-F843AFCA97D6}"/>
                </a:ext>
              </a:extLst>
            </p:cNvPr>
            <p:cNvCxnSpPr>
              <a:cxnSpLocks/>
              <a:stCxn id="76" idx="1"/>
              <a:endCxn id="80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758189B7-CBBA-69A9-CE64-B1EF55EE206A}"/>
                </a:ext>
              </a:extLst>
            </p:cNvPr>
            <p:cNvCxnSpPr>
              <a:cxnSpLocks/>
              <a:stCxn id="76" idx="0"/>
              <a:endCxn id="77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7F964237-68C8-21C0-B495-9806A2CFE94C}"/>
                </a:ext>
              </a:extLst>
            </p:cNvPr>
            <p:cNvCxnSpPr>
              <a:cxnSpLocks/>
              <a:stCxn id="82" idx="0"/>
              <a:endCxn id="81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2976EB7F-2642-45A6-9E98-8856F288C410}"/>
                </a:ext>
              </a:extLst>
            </p:cNvPr>
            <p:cNvCxnSpPr>
              <a:cxnSpLocks/>
              <a:endCxn id="81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8D19CB3A-F36F-8AC6-3D2E-815840648E7F}"/>
                </a:ext>
              </a:extLst>
            </p:cNvPr>
            <p:cNvCxnSpPr>
              <a:cxnSpLocks/>
              <a:endCxn id="82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E7060BF-3D6D-D8AC-83C8-5854D26C96A2}"/>
                </a:ext>
              </a:extLst>
            </p:cNvPr>
            <p:cNvCxnSpPr>
              <a:cxnSpLocks/>
              <a:endCxn id="83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039A43C2-1E0B-FBA2-B256-D67796172D31}"/>
                </a:ext>
              </a:extLst>
            </p:cNvPr>
            <p:cNvCxnSpPr>
              <a:cxnSpLocks/>
              <a:stCxn id="83" idx="3"/>
              <a:endCxn id="75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23EC79D-8798-7958-DD59-389CCCA2FA6E}"/>
                </a:ext>
              </a:extLst>
            </p:cNvPr>
            <p:cNvCxnSpPr>
              <a:cxnSpLocks/>
              <a:stCxn id="83" idx="1"/>
              <a:endCxn id="76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AD391E2E-03E0-8377-7E13-AB232F459BBB}"/>
                </a:ext>
              </a:extLst>
            </p:cNvPr>
            <p:cNvCxnSpPr>
              <a:cxnSpLocks/>
              <a:stCxn id="82" idx="2"/>
              <a:endCxn id="76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6831760A-2B0C-467B-98B5-FF26A20998D8}"/>
                </a:ext>
              </a:extLst>
            </p:cNvPr>
            <p:cNvCxnSpPr>
              <a:cxnSpLocks/>
              <a:stCxn id="81" idx="3"/>
              <a:endCxn id="76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43E2BE3A-4E74-9182-0448-A4F44005BC17}"/>
                </a:ext>
              </a:extLst>
            </p:cNvPr>
            <p:cNvCxnSpPr>
              <a:cxnSpLocks/>
              <a:stCxn id="81" idx="2"/>
              <a:endCxn id="77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AB7C2DE5-53D9-E260-DDF7-59B27C4EC0D4}"/>
                </a:ext>
              </a:extLst>
            </p:cNvPr>
            <p:cNvCxnSpPr>
              <a:cxnSpLocks/>
              <a:stCxn id="77" idx="1"/>
              <a:endCxn id="80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A5E7BB83-5463-47F6-F73F-CF70F405C100}"/>
                </a:ext>
              </a:extLst>
            </p:cNvPr>
            <p:cNvCxnSpPr>
              <a:cxnSpLocks/>
              <a:stCxn id="76" idx="2"/>
              <a:endCxn id="78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AB67F7DD-D04B-A6E1-8C81-8CCBE41C5F06}"/>
                </a:ext>
              </a:extLst>
            </p:cNvPr>
            <p:cNvCxnSpPr>
              <a:cxnSpLocks/>
              <a:stCxn id="75" idx="1"/>
              <a:endCxn id="78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F0862ABB-59F3-5A9D-3A3E-6C7BF9FF95DB}"/>
                </a:ext>
              </a:extLst>
            </p:cNvPr>
            <p:cNvCxnSpPr>
              <a:cxnSpLocks/>
              <a:stCxn id="78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4A45C4B2-0BD3-3B0C-1BE9-82D27FB63BB1}"/>
                </a:ext>
              </a:extLst>
            </p:cNvPr>
            <p:cNvCxnSpPr>
              <a:cxnSpLocks/>
              <a:stCxn id="74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3B96F952-D2CF-FC05-EC66-EE86BF70B0A0}"/>
                </a:ext>
              </a:extLst>
            </p:cNvPr>
            <p:cNvCxnSpPr>
              <a:cxnSpLocks/>
              <a:stCxn id="75" idx="7"/>
              <a:endCxn id="76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A14204AE-BB9A-5C76-129A-C282ABF0FF19}"/>
                </a:ext>
              </a:extLst>
            </p:cNvPr>
            <p:cNvCxnSpPr>
              <a:cxnSpLocks/>
              <a:stCxn id="73" idx="7"/>
              <a:endCxn id="79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801ED0F1-1AE4-C44E-B3AE-5930231F3C64}"/>
                </a:ext>
              </a:extLst>
            </p:cNvPr>
            <p:cNvCxnSpPr>
              <a:cxnSpLocks/>
              <a:stCxn id="83" idx="7"/>
              <a:endCxn id="82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ECB255DC-DD7A-72C1-5BB5-F35A71918030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6DE2D9D1-F411-E950-CDAF-F19A71374408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7EA116D9-6D58-64E2-C205-94963D9702F3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D7F06236-E1DB-3FD7-1206-48DAD28FFBB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7D044795-9EB2-DFCD-3062-F0F2FB3D907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81DD2D53-A8AD-ECF1-B863-018FC708EAB7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A4443D94-7E67-5B43-4671-D010540D730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A9D022B4-65F7-9FDE-11D2-BD0687BFB7C4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75F17C73-0E88-6D82-CAE9-EA313C8C1FE1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9C005FF0-4F2C-92E1-4F4D-FD0C2BE59CB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94EE766-63E4-1D2E-B22C-6DAD567549E0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7DBEC12A-2A7F-43E1-7A7D-89D2DF715E82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AC16DDE-C17F-0D44-7631-AA3239F1AADC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2BE3A151-47AD-3023-59A7-0D55A4F58BE1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9F8FC368-EDC2-730E-573B-E312531A55FD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09F9BAF-A91A-4882-FEFC-487B55E178DC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6E46FB8E-2F97-1F24-FDA2-4BFDE55CA35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F1B2E93C-4262-BA33-8913-D7BDE936A502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F3BAF3F6-BEB9-9D99-13A7-57D1B1AD8A8A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7CCE5BF4-AFEF-89D2-6AB6-2F08F470062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46C3469B-A88B-3A0A-6F83-7B9F5EEE9C6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2FD296D1-A701-105D-A28C-C28B1B9499E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D718D7C5-6381-BE84-B6C6-94E1AF79B14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93F15D1E-34F7-0DEF-74B5-AE1A3C0336F1}"/>
                </a:ext>
              </a:extLst>
            </p:cNvPr>
            <p:cNvCxnSpPr>
              <a:cxnSpLocks/>
              <a:stCxn id="86" idx="2"/>
              <a:endCxn id="65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D1F6D5B1-264E-95F7-A5DE-1D7962AAC210}"/>
                </a:ext>
              </a:extLst>
            </p:cNvPr>
            <p:cNvCxnSpPr>
              <a:cxnSpLocks/>
              <a:stCxn id="66" idx="4"/>
              <a:endCxn id="67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45009A3A-E5D6-D5C2-2AE4-231250058B3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FBC0422C-5A4C-9CE7-15E7-F0601BC8228F}"/>
                </a:ext>
              </a:extLst>
            </p:cNvPr>
            <p:cNvCxnSpPr>
              <a:cxnSpLocks/>
              <a:stCxn id="89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73416151-5BA1-E2BE-4E44-6E45849C52F4}"/>
                </a:ext>
              </a:extLst>
            </p:cNvPr>
            <p:cNvCxnSpPr>
              <a:cxnSpLocks/>
              <a:stCxn id="89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98B2D96F-1541-1220-813A-2D0F22E2A8F8}"/>
                </a:ext>
              </a:extLst>
            </p:cNvPr>
            <p:cNvCxnSpPr>
              <a:cxnSpLocks/>
              <a:stCxn id="89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7FF14DB4-3D28-9AB1-81AB-A72DB4FCCFFB}"/>
                </a:ext>
              </a:extLst>
            </p:cNvPr>
            <p:cNvCxnSpPr>
              <a:cxnSpLocks/>
              <a:endCxn id="66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0C9CF99D-872D-22E3-074A-D0A3D117D782}"/>
                </a:ext>
              </a:extLst>
            </p:cNvPr>
            <p:cNvCxnSpPr>
              <a:cxnSpLocks/>
              <a:endCxn id="73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D1E0D13B-52B5-790B-A720-73A548CE2C6C}"/>
                </a:ext>
              </a:extLst>
            </p:cNvPr>
            <p:cNvCxnSpPr>
              <a:cxnSpLocks/>
              <a:stCxn id="66" idx="1"/>
              <a:endCxn id="96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C8123F97-0201-D579-5AE7-79DA010434F8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F4D41A4F-423B-01D0-656D-6EFC461A9A95}"/>
                </a:ext>
              </a:extLst>
            </p:cNvPr>
            <p:cNvCxnSpPr>
              <a:cxnSpLocks/>
              <a:stCxn id="96" idx="6"/>
              <a:endCxn id="64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45905BDE-7364-3D63-43BC-FF54A040E528}"/>
                </a:ext>
              </a:extLst>
            </p:cNvPr>
            <p:cNvCxnSpPr>
              <a:cxnSpLocks/>
              <a:endCxn id="96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1AF2DA40-D36C-D0C4-3D03-A9EDEC6C9CDF}"/>
              </a:ext>
            </a:extLst>
          </p:cNvPr>
          <p:cNvGrpSpPr/>
          <p:nvPr/>
        </p:nvGrpSpPr>
        <p:grpSpPr>
          <a:xfrm rot="16200000">
            <a:off x="8087983" y="2800480"/>
            <a:ext cx="6904496" cy="1303536"/>
            <a:chOff x="-106856" y="4156895"/>
            <a:chExt cx="12313397" cy="2324710"/>
          </a:xfrm>
        </p:grpSpPr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0B5E8359-40B4-9B7B-C240-9BC9E981D1AF}"/>
                </a:ext>
              </a:extLst>
            </p:cNvPr>
            <p:cNvCxnSpPr>
              <a:cxnSpLocks/>
              <a:stCxn id="162" idx="7"/>
              <a:endCxn id="160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A78ACDA6-AE01-9DE1-3146-F26FA73C6AED}"/>
                </a:ext>
              </a:extLst>
            </p:cNvPr>
            <p:cNvCxnSpPr>
              <a:cxnSpLocks/>
              <a:stCxn id="160" idx="4"/>
              <a:endCxn id="182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E6F8D466-44FE-BDC5-FE39-29AB17A8134D}"/>
                </a:ext>
              </a:extLst>
            </p:cNvPr>
            <p:cNvCxnSpPr>
              <a:cxnSpLocks/>
              <a:stCxn id="165" idx="2"/>
              <a:endCxn id="180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AEAE391F-B3B1-A141-FA39-5E3EA4919132}"/>
                </a:ext>
              </a:extLst>
            </p:cNvPr>
            <p:cNvCxnSpPr>
              <a:cxnSpLocks/>
              <a:stCxn id="182" idx="5"/>
              <a:endCxn id="165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AD708B6-0B40-078F-0CDB-28EDCA9EC11A}"/>
                </a:ext>
              </a:extLst>
            </p:cNvPr>
            <p:cNvCxnSpPr>
              <a:cxnSpLocks/>
              <a:stCxn id="160" idx="5"/>
              <a:endCxn id="181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01039A8E-1048-5E47-8DDA-737C940FE1C9}"/>
                </a:ext>
              </a:extLst>
            </p:cNvPr>
            <p:cNvCxnSpPr>
              <a:cxnSpLocks/>
              <a:stCxn id="165" idx="0"/>
              <a:endCxn id="181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18058F26-0E43-B67F-33B6-6339FAB3422A}"/>
                </a:ext>
              </a:extLst>
            </p:cNvPr>
            <p:cNvCxnSpPr>
              <a:cxnSpLocks/>
              <a:stCxn id="182" idx="3"/>
              <a:endCxn id="180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D5B5468-36CF-9CFB-4622-B782AD157C13}"/>
                </a:ext>
              </a:extLst>
            </p:cNvPr>
            <p:cNvCxnSpPr>
              <a:cxnSpLocks/>
              <a:stCxn id="160" idx="6"/>
              <a:endCxn id="167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43B3819C-8963-E5F7-9D7E-A6BE25C2733E}"/>
                </a:ext>
              </a:extLst>
            </p:cNvPr>
            <p:cNvCxnSpPr>
              <a:cxnSpLocks/>
              <a:stCxn id="165" idx="7"/>
              <a:endCxn id="167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97F97D62-4C55-9CD1-2757-C76E6EBFDFA8}"/>
                </a:ext>
              </a:extLst>
            </p:cNvPr>
            <p:cNvCxnSpPr>
              <a:cxnSpLocks/>
              <a:stCxn id="182" idx="6"/>
              <a:endCxn id="181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9F5079A1-5434-ABA4-D1D1-B74D25922082}"/>
                </a:ext>
              </a:extLst>
            </p:cNvPr>
            <p:cNvCxnSpPr>
              <a:cxnSpLocks/>
              <a:stCxn id="164" idx="0"/>
              <a:endCxn id="180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C9B75DC0-52E8-B627-0191-E9A8F25AE8CA}"/>
                </a:ext>
              </a:extLst>
            </p:cNvPr>
            <p:cNvCxnSpPr>
              <a:cxnSpLocks/>
              <a:stCxn id="181" idx="6"/>
              <a:endCxn id="167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C3B3E199-C97F-F42F-19CE-A2B44D4C3C38}"/>
                </a:ext>
              </a:extLst>
            </p:cNvPr>
            <p:cNvCxnSpPr>
              <a:cxnSpLocks/>
              <a:stCxn id="166" idx="0"/>
              <a:endCxn id="167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F881E24-AFC2-A12D-A8E4-B430F96CD4FF}"/>
                </a:ext>
              </a:extLst>
            </p:cNvPr>
            <p:cNvCxnSpPr>
              <a:cxnSpLocks/>
              <a:stCxn id="169" idx="1"/>
              <a:endCxn id="167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C73265E9-2A24-4F4A-64A4-9FFB833E5A43}"/>
                </a:ext>
              </a:extLst>
            </p:cNvPr>
            <p:cNvCxnSpPr>
              <a:cxnSpLocks/>
              <a:stCxn id="169" idx="0"/>
              <a:endCxn id="168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363C097D-CD0C-3F86-C4F3-D9582AB41F19}"/>
                </a:ext>
              </a:extLst>
            </p:cNvPr>
            <p:cNvCxnSpPr>
              <a:cxnSpLocks/>
              <a:stCxn id="168" idx="2"/>
              <a:endCxn id="167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48BA6EAC-803A-13DE-92FD-BAE0469A6A43}"/>
                </a:ext>
              </a:extLst>
            </p:cNvPr>
            <p:cNvCxnSpPr>
              <a:cxnSpLocks/>
              <a:stCxn id="168" idx="7"/>
              <a:endCxn id="176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C495D0EC-4FF9-13C1-389E-B35D9806AFC1}"/>
                </a:ext>
              </a:extLst>
            </p:cNvPr>
            <p:cNvCxnSpPr>
              <a:cxnSpLocks/>
              <a:stCxn id="168" idx="6"/>
              <a:endCxn id="175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D7412E3D-8BA4-082B-3A0E-E70AA8F7AFE3}"/>
                </a:ext>
              </a:extLst>
            </p:cNvPr>
            <p:cNvCxnSpPr>
              <a:cxnSpLocks/>
              <a:stCxn id="175" idx="7"/>
              <a:endCxn id="176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50452F01-E747-31E7-F724-29A940EFC565}"/>
                </a:ext>
              </a:extLst>
            </p:cNvPr>
            <p:cNvCxnSpPr>
              <a:cxnSpLocks/>
              <a:stCxn id="161" idx="0"/>
              <a:endCxn id="160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267BFDC6-FBD5-D5F7-2360-BD7E6152B79E}"/>
                </a:ext>
              </a:extLst>
            </p:cNvPr>
            <p:cNvCxnSpPr>
              <a:cxnSpLocks/>
              <a:stCxn id="180" idx="2"/>
              <a:endCxn id="161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85A7ED5B-DDCE-C08B-C334-71CB18BB9FAB}"/>
                </a:ext>
              </a:extLst>
            </p:cNvPr>
            <p:cNvCxnSpPr>
              <a:cxnSpLocks/>
              <a:stCxn id="164" idx="1"/>
              <a:endCxn id="161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B2A05CC2-2744-0E3E-AF2A-A07D70F46479}"/>
                </a:ext>
              </a:extLst>
            </p:cNvPr>
            <p:cNvCxnSpPr>
              <a:cxnSpLocks/>
              <a:stCxn id="163" idx="7"/>
              <a:endCxn id="161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BD5C15CA-3AC4-B1E1-63AE-999ADB313A95}"/>
                </a:ext>
              </a:extLst>
            </p:cNvPr>
            <p:cNvCxnSpPr>
              <a:cxnSpLocks/>
              <a:stCxn id="162" idx="6"/>
              <a:endCxn id="161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5A5EC1B0-B0E7-0FB0-8098-AE7137C2D441}"/>
                </a:ext>
              </a:extLst>
            </p:cNvPr>
            <p:cNvCxnSpPr>
              <a:cxnSpLocks/>
              <a:stCxn id="185" idx="7"/>
              <a:endCxn id="162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CFEFAD80-F48E-C7E5-0F39-16176D05B22E}"/>
                </a:ext>
              </a:extLst>
            </p:cNvPr>
            <p:cNvCxnSpPr>
              <a:cxnSpLocks/>
              <a:stCxn id="185" idx="6"/>
              <a:endCxn id="163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D4318123-B8EC-4FFC-94AD-2696EE4153F4}"/>
                </a:ext>
              </a:extLst>
            </p:cNvPr>
            <p:cNvCxnSpPr>
              <a:cxnSpLocks/>
              <a:stCxn id="185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33BCF72B-A5E1-879B-40D7-C0DA78145996}"/>
                </a:ext>
              </a:extLst>
            </p:cNvPr>
            <p:cNvCxnSpPr>
              <a:cxnSpLocks/>
              <a:stCxn id="163" idx="6"/>
              <a:endCxn id="164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0C98D3F-D131-BF81-BCEF-ADDED4D263FE}"/>
                </a:ext>
              </a:extLst>
            </p:cNvPr>
            <p:cNvCxnSpPr>
              <a:cxnSpLocks/>
              <a:stCxn id="164" idx="6"/>
              <a:endCxn id="165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571CBF88-F5A4-C171-70C8-F94FAE15B052}"/>
                </a:ext>
              </a:extLst>
            </p:cNvPr>
            <p:cNvCxnSpPr>
              <a:cxnSpLocks/>
              <a:stCxn id="166" idx="2"/>
              <a:endCxn id="165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2261A516-A38B-5CDB-28BA-10CB3860E35E}"/>
                </a:ext>
              </a:extLst>
            </p:cNvPr>
            <p:cNvCxnSpPr>
              <a:cxnSpLocks/>
              <a:endCxn id="165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2E9EE484-8E17-B3C6-6CFC-551DA4E6C48D}"/>
                </a:ext>
              </a:extLst>
            </p:cNvPr>
            <p:cNvCxnSpPr>
              <a:cxnSpLocks/>
              <a:endCxn id="165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BF2284A2-B505-278E-F80F-5735715B97C0}"/>
                </a:ext>
              </a:extLst>
            </p:cNvPr>
            <p:cNvCxnSpPr>
              <a:cxnSpLocks/>
              <a:endCxn id="166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3FEE4C8B-6246-FDB9-1B7D-D54A4A0B1B84}"/>
                </a:ext>
              </a:extLst>
            </p:cNvPr>
            <p:cNvCxnSpPr>
              <a:cxnSpLocks/>
              <a:stCxn id="169" idx="2"/>
              <a:endCxn id="166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D8F42F07-890E-B68A-C667-129A94DC0FEA}"/>
                </a:ext>
              </a:extLst>
            </p:cNvPr>
            <p:cNvCxnSpPr>
              <a:cxnSpLocks/>
              <a:stCxn id="169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4F03ED9B-C9A9-E619-DEBF-12C41DD336F5}"/>
                </a:ext>
              </a:extLst>
            </p:cNvPr>
            <p:cNvCxnSpPr>
              <a:cxnSpLocks/>
              <a:stCxn id="170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52DA58C0-5021-9E5F-9905-E0E8196BDAE3}"/>
                </a:ext>
              </a:extLst>
            </p:cNvPr>
            <p:cNvCxnSpPr>
              <a:cxnSpLocks/>
              <a:stCxn id="170" idx="2"/>
              <a:endCxn id="169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18B814C1-2756-535C-35BB-CCD2FA683572}"/>
                </a:ext>
              </a:extLst>
            </p:cNvPr>
            <p:cNvCxnSpPr>
              <a:cxnSpLocks/>
              <a:stCxn id="175" idx="4"/>
              <a:endCxn id="170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94A66D12-9D23-E9FB-6D56-F94AFC994502}"/>
                </a:ext>
              </a:extLst>
            </p:cNvPr>
            <p:cNvCxnSpPr>
              <a:cxnSpLocks/>
              <a:stCxn id="174" idx="3"/>
              <a:endCxn id="170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D4614D22-5B11-3854-8C54-A127AED44F20}"/>
                </a:ext>
              </a:extLst>
            </p:cNvPr>
            <p:cNvCxnSpPr>
              <a:cxnSpLocks/>
              <a:stCxn id="174" idx="2"/>
              <a:endCxn id="175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117BFA71-32F4-B5FA-7BAF-28CFF236156A}"/>
                </a:ext>
              </a:extLst>
            </p:cNvPr>
            <p:cNvCxnSpPr>
              <a:cxnSpLocks/>
              <a:stCxn id="174" idx="1"/>
              <a:endCxn id="176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AD456501-B96F-B859-EE3B-B7BFF0B85F22}"/>
                </a:ext>
              </a:extLst>
            </p:cNvPr>
            <p:cNvCxnSpPr>
              <a:cxnSpLocks/>
              <a:stCxn id="172" idx="1"/>
              <a:endCxn id="176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4D1912E1-17ED-4961-DB4E-3AEF995A222A}"/>
                </a:ext>
              </a:extLst>
            </p:cNvPr>
            <p:cNvCxnSpPr>
              <a:cxnSpLocks/>
              <a:stCxn id="172" idx="0"/>
              <a:endCxn id="173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B58154CA-D048-E2E8-D8F7-4053B2AA29BE}"/>
                </a:ext>
              </a:extLst>
            </p:cNvPr>
            <p:cNvCxnSpPr>
              <a:cxnSpLocks/>
              <a:stCxn id="178" idx="0"/>
              <a:endCxn id="177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4F3DCBC6-A07D-0AEC-255E-77301775E376}"/>
                </a:ext>
              </a:extLst>
            </p:cNvPr>
            <p:cNvCxnSpPr>
              <a:cxnSpLocks/>
              <a:endCxn id="177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2FD02072-C975-730C-6323-BB81400A9639}"/>
                </a:ext>
              </a:extLst>
            </p:cNvPr>
            <p:cNvCxnSpPr>
              <a:cxnSpLocks/>
              <a:endCxn id="178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DA14CFEF-7237-48EB-FC0F-F3FE70347433}"/>
                </a:ext>
              </a:extLst>
            </p:cNvPr>
            <p:cNvCxnSpPr>
              <a:cxnSpLocks/>
              <a:endCxn id="179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F2961505-D3F1-89E9-35E6-3D8AC7D9C440}"/>
                </a:ext>
              </a:extLst>
            </p:cNvPr>
            <p:cNvCxnSpPr>
              <a:cxnSpLocks/>
              <a:stCxn id="179" idx="3"/>
              <a:endCxn id="171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FC69491B-D561-5223-3FCB-5E690E2C2960}"/>
                </a:ext>
              </a:extLst>
            </p:cNvPr>
            <p:cNvCxnSpPr>
              <a:cxnSpLocks/>
              <a:stCxn id="179" idx="1"/>
              <a:endCxn id="172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6CBFC06B-509B-2D2A-66CE-6F8285898010}"/>
                </a:ext>
              </a:extLst>
            </p:cNvPr>
            <p:cNvCxnSpPr>
              <a:cxnSpLocks/>
              <a:stCxn id="178" idx="2"/>
              <a:endCxn id="172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37649CBF-0897-FA42-5136-9650ED08A79D}"/>
                </a:ext>
              </a:extLst>
            </p:cNvPr>
            <p:cNvCxnSpPr>
              <a:cxnSpLocks/>
              <a:stCxn id="177" idx="3"/>
              <a:endCxn id="172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3457B54C-F1C2-EA37-6242-C7D98E9B48C5}"/>
                </a:ext>
              </a:extLst>
            </p:cNvPr>
            <p:cNvCxnSpPr>
              <a:cxnSpLocks/>
              <a:stCxn id="177" idx="2"/>
              <a:endCxn id="173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4E31D11F-A3FB-0FE8-1B55-DE9D61DB50A6}"/>
                </a:ext>
              </a:extLst>
            </p:cNvPr>
            <p:cNvCxnSpPr>
              <a:cxnSpLocks/>
              <a:stCxn id="173" idx="1"/>
              <a:endCxn id="176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E1B257D8-7A81-E718-D8B9-5278B89FA7F0}"/>
                </a:ext>
              </a:extLst>
            </p:cNvPr>
            <p:cNvCxnSpPr>
              <a:cxnSpLocks/>
              <a:stCxn id="172" idx="2"/>
              <a:endCxn id="174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5C7A025D-AD3D-107E-00FD-EB405FCB3027}"/>
                </a:ext>
              </a:extLst>
            </p:cNvPr>
            <p:cNvCxnSpPr>
              <a:cxnSpLocks/>
              <a:stCxn id="171" idx="1"/>
              <a:endCxn id="174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66A5A828-3420-B1CE-40AB-A498E0AF3CC0}"/>
                </a:ext>
              </a:extLst>
            </p:cNvPr>
            <p:cNvCxnSpPr>
              <a:cxnSpLocks/>
              <a:stCxn id="174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D802D018-F184-984B-69CA-565ABB9F9407}"/>
                </a:ext>
              </a:extLst>
            </p:cNvPr>
            <p:cNvCxnSpPr>
              <a:cxnSpLocks/>
              <a:stCxn id="170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F3F74B7F-758E-464A-19E4-1FE1DA6E8649}"/>
                </a:ext>
              </a:extLst>
            </p:cNvPr>
            <p:cNvCxnSpPr>
              <a:cxnSpLocks/>
              <a:stCxn id="171" idx="7"/>
              <a:endCxn id="172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607E2462-20A1-DA29-18DE-EEE3F928648F}"/>
                </a:ext>
              </a:extLst>
            </p:cNvPr>
            <p:cNvCxnSpPr>
              <a:cxnSpLocks/>
              <a:stCxn id="169" idx="7"/>
              <a:endCxn id="175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AA097B21-2228-E859-55BA-9E785F25E764}"/>
                </a:ext>
              </a:extLst>
            </p:cNvPr>
            <p:cNvCxnSpPr>
              <a:cxnSpLocks/>
              <a:stCxn id="179" idx="7"/>
              <a:endCxn id="178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8ABC8109-A465-2AE8-F660-89C1AC84D55E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1D978986-7130-CE50-64DE-1E8B1A0AF62A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28D101D6-E6C0-2651-A383-2F26B07F263B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5DB4DD83-6CF5-4055-9A74-755360EC7E2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FA61569C-BEC9-9838-9091-760D6947135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247A8710-F4E5-1A62-8D85-D7D22EDDEDFA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EE7D8564-261A-829F-A07F-429112DE7E3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278E4152-16CA-0538-A949-06A42875AA9E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2E408E04-980D-8B1E-D83C-513F3D931440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9245B617-066A-F779-C466-CA28331C304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B1A0A13E-6A82-C6B6-9F0E-AC89D45EDF34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89376EE4-BEED-6581-A171-61E05B63B758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1226622E-36CB-5E27-669E-457AED69D6CD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1E07CFAF-406A-C5C4-BD0E-AC1742B1A445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8751F727-65B0-1EE9-2AC0-790BE8E8BB32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4AA45731-14A3-D2BE-0091-A417924929D6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B0678C72-4B80-E162-C85E-795CBC406A3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ED535212-E835-17F0-77BD-AFBA5F51DFF9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429BED9C-41D6-0B9D-6E57-1F5704AFAA0A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E20510D5-B386-FF61-36D7-54269F80C75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00F8EF82-A805-FD70-6278-43AC46EE5B2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5F03844F-7FFA-2CC7-31E4-1E347428B15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329C3E19-68BF-C97B-74BF-43D675CCEBC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7026703B-72AC-59FB-0315-5584BE07420F}"/>
                </a:ext>
              </a:extLst>
            </p:cNvPr>
            <p:cNvCxnSpPr>
              <a:cxnSpLocks/>
              <a:stCxn id="182" idx="2"/>
              <a:endCxn id="161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ADCC0B70-E224-D375-F731-3C6B527F8144}"/>
                </a:ext>
              </a:extLst>
            </p:cNvPr>
            <p:cNvCxnSpPr>
              <a:cxnSpLocks/>
              <a:stCxn id="162" idx="4"/>
              <a:endCxn id="163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26E3BF95-48A3-5CF0-1C2F-DC84C60DD4C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FAE544B9-6FC5-78FB-DFC3-2C156F5038D1}"/>
                </a:ext>
              </a:extLst>
            </p:cNvPr>
            <p:cNvCxnSpPr>
              <a:cxnSpLocks/>
              <a:stCxn id="185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198CC600-9C72-B1C1-1CB1-20D35373ABE5}"/>
                </a:ext>
              </a:extLst>
            </p:cNvPr>
            <p:cNvCxnSpPr>
              <a:cxnSpLocks/>
              <a:stCxn id="185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C79711C1-911D-1CF6-1B6E-8BC34E23388A}"/>
                </a:ext>
              </a:extLst>
            </p:cNvPr>
            <p:cNvCxnSpPr>
              <a:cxnSpLocks/>
              <a:stCxn id="185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F3FA35A2-A0C6-3571-1D7C-3950CBCEE70E}"/>
                </a:ext>
              </a:extLst>
            </p:cNvPr>
            <p:cNvCxnSpPr>
              <a:cxnSpLocks/>
              <a:endCxn id="162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969094AC-D184-C2A5-2BBE-A92D9B450014}"/>
                </a:ext>
              </a:extLst>
            </p:cNvPr>
            <p:cNvCxnSpPr>
              <a:cxnSpLocks/>
              <a:endCxn id="169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13529C13-AC8A-F520-CCA6-9773D1288493}"/>
                </a:ext>
              </a:extLst>
            </p:cNvPr>
            <p:cNvCxnSpPr>
              <a:cxnSpLocks/>
              <a:stCxn id="162" idx="1"/>
              <a:endCxn id="192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2F40D059-F381-46F2-7029-014DEFE0D88B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B5BA2932-AFF9-D5EF-5388-70255214A851}"/>
                </a:ext>
              </a:extLst>
            </p:cNvPr>
            <p:cNvCxnSpPr>
              <a:cxnSpLocks/>
              <a:stCxn id="192" idx="6"/>
              <a:endCxn id="160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32C92922-3A13-9271-7181-64CDFA92A66A}"/>
                </a:ext>
              </a:extLst>
            </p:cNvPr>
            <p:cNvCxnSpPr>
              <a:cxnSpLocks/>
              <a:endCxn id="192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5" name="Rectangle 194">
            <a:extLst>
              <a:ext uri="{FF2B5EF4-FFF2-40B4-BE49-F238E27FC236}">
                <a16:creationId xmlns:a16="http://schemas.microsoft.com/office/drawing/2014/main" id="{91BEE902-6207-8EBC-676F-20259D806EFC}"/>
              </a:ext>
            </a:extLst>
          </p:cNvPr>
          <p:cNvSpPr/>
          <p:nvPr/>
        </p:nvSpPr>
        <p:spPr>
          <a:xfrm>
            <a:off x="4358820" y="1123502"/>
            <a:ext cx="3256051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POSISI PENELITIAN 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7A3A9053-6D54-7803-2CD3-EAD6D9CFD07D}"/>
              </a:ext>
            </a:extLst>
          </p:cNvPr>
          <p:cNvSpPr/>
          <p:nvPr/>
        </p:nvSpPr>
        <p:spPr>
          <a:xfrm>
            <a:off x="1151307" y="1601843"/>
            <a:ext cx="4456932" cy="51252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Fitriani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Suraya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Lubis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Annisa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Putri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Rahima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Muhamad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Isnaini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Hadiyul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Umam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Muhammad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Rizki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2019.</a:t>
            </a:r>
          </a:p>
          <a:p>
            <a:pPr algn="just"/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Hasil pada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penelitian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ini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metode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SEM (</a:t>
            </a:r>
            <a:r>
              <a:rPr lang="en-US" sz="18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Structural Equation Modelling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yang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digunakan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untuk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mengetahui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hubungan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signifikan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dari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faktor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kepuasan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pelanggan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terhadap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kinerja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pelayanan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perusahaan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Diketahui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bahwa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faktor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tangible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dan </a:t>
            </a:r>
            <a:r>
              <a:rPr lang="en-US" sz="18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responsiveness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mempengaruhi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kepuasan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pelanggan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9" name="Rectangle: Rounded Corners 198">
            <a:extLst>
              <a:ext uri="{FF2B5EF4-FFF2-40B4-BE49-F238E27FC236}">
                <a16:creationId xmlns:a16="http://schemas.microsoft.com/office/drawing/2014/main" id="{3D663859-D3E3-1B70-35EB-FA208F1702B5}"/>
              </a:ext>
            </a:extLst>
          </p:cNvPr>
          <p:cNvSpPr/>
          <p:nvPr/>
        </p:nvSpPr>
        <p:spPr>
          <a:xfrm>
            <a:off x="6340060" y="1608839"/>
            <a:ext cx="4456932" cy="512520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Widya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Khafa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Nofa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Dewi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Anggraini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Puspa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Hapsari</a:t>
            </a:r>
            <a:r>
              <a:rPr lang="en-US" dirty="0">
                <a:solidFill>
                  <a:schemeClr val="bg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,2019. 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Hasil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penelitian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menunjukkan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bahwa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i="1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studentsite</a:t>
            </a:r>
            <a:r>
              <a:rPr lang="en-ID" sz="1800" i="1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memudahkan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siswa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mendapatkan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informasi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terutama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tugas-tugas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akademik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dan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hal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ini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memotivasi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mereka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sering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memanfaatkan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i="1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studentsite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ketika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menyelesaikan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tugas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mereka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sehingga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berprestasi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lebih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baik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secara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akademis</a:t>
            </a:r>
            <a:r>
              <a:rPr lang="en-ID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solidFill>
                <a:schemeClr val="bg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6D3340-6B2E-29F2-F40B-A0ABF8A580A1}"/>
              </a:ext>
            </a:extLst>
          </p:cNvPr>
          <p:cNvSpPr/>
          <p:nvPr/>
        </p:nvSpPr>
        <p:spPr>
          <a:xfrm>
            <a:off x="3638006" y="307547"/>
            <a:ext cx="4672450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BAB 3 </a:t>
            </a:r>
          </a:p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METODE PENELITIAN </a:t>
            </a:r>
          </a:p>
        </p:txBody>
      </p:sp>
      <p:grpSp>
        <p:nvGrpSpPr>
          <p:cNvPr id="196" name="그룹 1">
            <a:extLst>
              <a:ext uri="{FF2B5EF4-FFF2-40B4-BE49-F238E27FC236}">
                <a16:creationId xmlns:a16="http://schemas.microsoft.com/office/drawing/2014/main" id="{D447D8ED-EC92-6468-8F50-431D86A56753}"/>
              </a:ext>
            </a:extLst>
          </p:cNvPr>
          <p:cNvGrpSpPr/>
          <p:nvPr/>
        </p:nvGrpSpPr>
        <p:grpSpPr>
          <a:xfrm>
            <a:off x="4200938" y="73302"/>
            <a:ext cx="3595981" cy="964254"/>
            <a:chOff x="7031440" y="637238"/>
            <a:chExt cx="3769403" cy="2431365"/>
          </a:xfrm>
        </p:grpSpPr>
        <p:grpSp>
          <p:nvGrpSpPr>
            <p:cNvPr id="198" name="Group 54">
              <a:extLst>
                <a:ext uri="{FF2B5EF4-FFF2-40B4-BE49-F238E27FC236}">
                  <a16:creationId xmlns:a16="http://schemas.microsoft.com/office/drawing/2014/main" id="{ACCD981F-C903-DD87-3B97-CAA598ACEFC7}"/>
                </a:ext>
              </a:extLst>
            </p:cNvPr>
            <p:cNvGrpSpPr/>
            <p:nvPr/>
          </p:nvGrpSpPr>
          <p:grpSpPr>
            <a:xfrm rot="10800000">
              <a:off x="7031440" y="637238"/>
              <a:ext cx="443484" cy="391162"/>
              <a:chOff x="6754665" y="1956547"/>
              <a:chExt cx="672192" cy="592888"/>
            </a:xfrm>
            <a:solidFill>
              <a:srgbClr val="FAB117"/>
            </a:solidFill>
          </p:grpSpPr>
          <p:sp>
            <p:nvSpPr>
              <p:cNvPr id="207" name="Block Arc 28">
                <a:extLst>
                  <a:ext uri="{FF2B5EF4-FFF2-40B4-BE49-F238E27FC236}">
                    <a16:creationId xmlns:a16="http://schemas.microsoft.com/office/drawing/2014/main" id="{B19EC897-9890-4028-EF6C-81807A0BD22F}"/>
                  </a:ext>
                </a:extLst>
              </p:cNvPr>
              <p:cNvSpPr/>
              <p:nvPr userDrawn="1"/>
            </p:nvSpPr>
            <p:spPr>
              <a:xfrm rot="5400000" flipH="1">
                <a:off x="6987271" y="2109846"/>
                <a:ext cx="592886" cy="286287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Block Arc 28">
                <a:extLst>
                  <a:ext uri="{FF2B5EF4-FFF2-40B4-BE49-F238E27FC236}">
                    <a16:creationId xmlns:a16="http://schemas.microsoft.com/office/drawing/2014/main" id="{3F5EB03A-068C-9B46-D90F-E20F6CE5F9BB}"/>
                  </a:ext>
                </a:extLst>
              </p:cNvPr>
              <p:cNvSpPr/>
              <p:nvPr userDrawn="1"/>
            </p:nvSpPr>
            <p:spPr>
              <a:xfrm rot="5400000" flipH="1">
                <a:off x="6601365" y="2109848"/>
                <a:ext cx="592887" cy="286288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0" name="Group 57">
              <a:extLst>
                <a:ext uri="{FF2B5EF4-FFF2-40B4-BE49-F238E27FC236}">
                  <a16:creationId xmlns:a16="http://schemas.microsoft.com/office/drawing/2014/main" id="{3528E981-6B4B-CBF3-D388-C5610E7E6D77}"/>
                </a:ext>
              </a:extLst>
            </p:cNvPr>
            <p:cNvGrpSpPr/>
            <p:nvPr/>
          </p:nvGrpSpPr>
          <p:grpSpPr>
            <a:xfrm>
              <a:off x="10357363" y="2677439"/>
              <a:ext cx="443480" cy="391164"/>
              <a:chOff x="7144066" y="1956544"/>
              <a:chExt cx="672182" cy="592888"/>
            </a:xfrm>
            <a:solidFill>
              <a:srgbClr val="FAB117"/>
            </a:solidFill>
          </p:grpSpPr>
          <p:sp>
            <p:nvSpPr>
              <p:cNvPr id="205" name="Block Arc 28">
                <a:extLst>
                  <a:ext uri="{FF2B5EF4-FFF2-40B4-BE49-F238E27FC236}">
                    <a16:creationId xmlns:a16="http://schemas.microsoft.com/office/drawing/2014/main" id="{3BAB56D5-CEDB-84F2-D586-6AC3F1C5A55B}"/>
                  </a:ext>
                </a:extLst>
              </p:cNvPr>
              <p:cNvSpPr/>
              <p:nvPr userDrawn="1"/>
            </p:nvSpPr>
            <p:spPr>
              <a:xfrm rot="5400000" flipH="1">
                <a:off x="7376661" y="2109845"/>
                <a:ext cx="592888" cy="286286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Block Arc 28">
                <a:extLst>
                  <a:ext uri="{FF2B5EF4-FFF2-40B4-BE49-F238E27FC236}">
                    <a16:creationId xmlns:a16="http://schemas.microsoft.com/office/drawing/2014/main" id="{0010C5E5-CEF9-88B0-6240-FFABEC70165F}"/>
                  </a:ext>
                </a:extLst>
              </p:cNvPr>
              <p:cNvSpPr/>
              <p:nvPr userDrawn="1"/>
            </p:nvSpPr>
            <p:spPr>
              <a:xfrm rot="5400000" flipH="1">
                <a:off x="6990766" y="2109845"/>
                <a:ext cx="592885" cy="286286"/>
              </a:xfrm>
              <a:custGeom>
                <a:avLst/>
                <a:gdLst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57233 w 559416"/>
                  <a:gd name="connsiteY7" fmla="*/ 252029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62302 w 559416"/>
                  <a:gd name="connsiteY9" fmla="*/ 32421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222800 w 559416"/>
                  <a:gd name="connsiteY6" fmla="*/ 139862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88869 w 559416"/>
                  <a:gd name="connsiteY6" fmla="*/ 15343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106337 w 559416"/>
                  <a:gd name="connsiteY7" fmla="*/ 248637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121585 w 559416"/>
                  <a:gd name="connsiteY9" fmla="*/ 69745 h 288032"/>
                  <a:gd name="connsiteX10" fmla="*/ 270484 w 559416"/>
                  <a:gd name="connsiteY10" fmla="*/ 2288 h 288032"/>
                  <a:gd name="connsiteX11" fmla="*/ 276008 w 559416"/>
                  <a:gd name="connsiteY11" fmla="*/ 0 h 288032"/>
                  <a:gd name="connsiteX12" fmla="*/ 519878 w 559416"/>
                  <a:gd name="connsiteY12" fmla="*/ 0 h 288032"/>
                  <a:gd name="connsiteX13" fmla="*/ 559416 w 559416"/>
                  <a:gd name="connsiteY13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39538 h 288032"/>
                  <a:gd name="connsiteX1" fmla="*/ 559416 w 559416"/>
                  <a:gd name="connsiteY1" fmla="*/ 248494 h 288032"/>
                  <a:gd name="connsiteX2" fmla="*/ 519878 w 559416"/>
                  <a:gd name="connsiteY2" fmla="*/ 288032 h 288032"/>
                  <a:gd name="connsiteX3" fmla="*/ 276008 w 559416"/>
                  <a:gd name="connsiteY3" fmla="*/ 288032 h 288032"/>
                  <a:gd name="connsiteX4" fmla="*/ 236470 w 559416"/>
                  <a:gd name="connsiteY4" fmla="*/ 248494 h 288032"/>
                  <a:gd name="connsiteX5" fmla="*/ 236470 w 559416"/>
                  <a:gd name="connsiteY5" fmla="*/ 134409 h 288032"/>
                  <a:gd name="connsiteX6" fmla="*/ 171903 w 559416"/>
                  <a:gd name="connsiteY6" fmla="*/ 163615 h 288032"/>
                  <a:gd name="connsiteX7" fmla="*/ 92764 w 559416"/>
                  <a:gd name="connsiteY7" fmla="*/ 252031 h 288032"/>
                  <a:gd name="connsiteX8" fmla="*/ 0 w 559416"/>
                  <a:gd name="connsiteY8" fmla="*/ 252029 h 288032"/>
                  <a:gd name="connsiteX9" fmla="*/ 270484 w 559416"/>
                  <a:gd name="connsiteY9" fmla="*/ 2288 h 288032"/>
                  <a:gd name="connsiteX10" fmla="*/ 276008 w 559416"/>
                  <a:gd name="connsiteY10" fmla="*/ 0 h 288032"/>
                  <a:gd name="connsiteX11" fmla="*/ 519878 w 559416"/>
                  <a:gd name="connsiteY11" fmla="*/ 0 h 288032"/>
                  <a:gd name="connsiteX12" fmla="*/ 559416 w 559416"/>
                  <a:gd name="connsiteY12" fmla="*/ 39538 h 288032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171903 w 559416"/>
                  <a:gd name="connsiteY6" fmla="*/ 167008 h 291425"/>
                  <a:gd name="connsiteX7" fmla="*/ 92764 w 559416"/>
                  <a:gd name="connsiteY7" fmla="*/ 255424 h 291425"/>
                  <a:gd name="connsiteX8" fmla="*/ 0 w 559416"/>
                  <a:gd name="connsiteY8" fmla="*/ 255422 h 291425"/>
                  <a:gd name="connsiteX9" fmla="*/ 270484 w 559416"/>
                  <a:gd name="connsiteY9" fmla="*/ 5681 h 291425"/>
                  <a:gd name="connsiteX10" fmla="*/ 313330 w 559416"/>
                  <a:gd name="connsiteY10" fmla="*/ 0 h 291425"/>
                  <a:gd name="connsiteX11" fmla="*/ 519878 w 559416"/>
                  <a:gd name="connsiteY11" fmla="*/ 3393 h 291425"/>
                  <a:gd name="connsiteX12" fmla="*/ 559416 w 559416"/>
                  <a:gd name="connsiteY12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59416 w 559416"/>
                  <a:gd name="connsiteY0" fmla="*/ 42931 h 291425"/>
                  <a:gd name="connsiteX1" fmla="*/ 559416 w 559416"/>
                  <a:gd name="connsiteY1" fmla="*/ 251887 h 291425"/>
                  <a:gd name="connsiteX2" fmla="*/ 519878 w 559416"/>
                  <a:gd name="connsiteY2" fmla="*/ 291425 h 291425"/>
                  <a:gd name="connsiteX3" fmla="*/ 276008 w 559416"/>
                  <a:gd name="connsiteY3" fmla="*/ 291425 h 291425"/>
                  <a:gd name="connsiteX4" fmla="*/ 236470 w 559416"/>
                  <a:gd name="connsiteY4" fmla="*/ 251887 h 291425"/>
                  <a:gd name="connsiteX5" fmla="*/ 236470 w 559416"/>
                  <a:gd name="connsiteY5" fmla="*/ 137802 h 291425"/>
                  <a:gd name="connsiteX6" fmla="*/ 92764 w 559416"/>
                  <a:gd name="connsiteY6" fmla="*/ 255424 h 291425"/>
                  <a:gd name="connsiteX7" fmla="*/ 0 w 559416"/>
                  <a:gd name="connsiteY7" fmla="*/ 255422 h 291425"/>
                  <a:gd name="connsiteX8" fmla="*/ 270484 w 559416"/>
                  <a:gd name="connsiteY8" fmla="*/ 5681 h 291425"/>
                  <a:gd name="connsiteX9" fmla="*/ 313330 w 559416"/>
                  <a:gd name="connsiteY9" fmla="*/ 0 h 291425"/>
                  <a:gd name="connsiteX10" fmla="*/ 519878 w 559416"/>
                  <a:gd name="connsiteY10" fmla="*/ 3393 h 291425"/>
                  <a:gd name="connsiteX11" fmla="*/ 559416 w 559416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5 w 542451"/>
                  <a:gd name="connsiteY5" fmla="*/ 137802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542451 w 542451"/>
                  <a:gd name="connsiteY0" fmla="*/ 42931 h 291425"/>
                  <a:gd name="connsiteX1" fmla="*/ 542451 w 542451"/>
                  <a:gd name="connsiteY1" fmla="*/ 251887 h 291425"/>
                  <a:gd name="connsiteX2" fmla="*/ 502913 w 542451"/>
                  <a:gd name="connsiteY2" fmla="*/ 291425 h 291425"/>
                  <a:gd name="connsiteX3" fmla="*/ 259043 w 542451"/>
                  <a:gd name="connsiteY3" fmla="*/ 291425 h 291425"/>
                  <a:gd name="connsiteX4" fmla="*/ 219505 w 542451"/>
                  <a:gd name="connsiteY4" fmla="*/ 251887 h 291425"/>
                  <a:gd name="connsiteX5" fmla="*/ 219504 w 542451"/>
                  <a:gd name="connsiteY5" fmla="*/ 164947 h 291425"/>
                  <a:gd name="connsiteX6" fmla="*/ 75799 w 542451"/>
                  <a:gd name="connsiteY6" fmla="*/ 255424 h 291425"/>
                  <a:gd name="connsiteX7" fmla="*/ 0 w 542451"/>
                  <a:gd name="connsiteY7" fmla="*/ 231671 h 291425"/>
                  <a:gd name="connsiteX8" fmla="*/ 253519 w 542451"/>
                  <a:gd name="connsiteY8" fmla="*/ 5681 h 291425"/>
                  <a:gd name="connsiteX9" fmla="*/ 296365 w 542451"/>
                  <a:gd name="connsiteY9" fmla="*/ 0 h 291425"/>
                  <a:gd name="connsiteX10" fmla="*/ 502913 w 542451"/>
                  <a:gd name="connsiteY10" fmla="*/ 3393 h 291425"/>
                  <a:gd name="connsiteX11" fmla="*/ 542451 w 542451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43661 w 610313"/>
                  <a:gd name="connsiteY6" fmla="*/ 255424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06338 w 610313"/>
                  <a:gd name="connsiteY6" fmla="*/ 252031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610313 w 610313"/>
                  <a:gd name="connsiteY0" fmla="*/ 42931 h 291425"/>
                  <a:gd name="connsiteX1" fmla="*/ 610313 w 610313"/>
                  <a:gd name="connsiteY1" fmla="*/ 251887 h 291425"/>
                  <a:gd name="connsiteX2" fmla="*/ 570775 w 610313"/>
                  <a:gd name="connsiteY2" fmla="*/ 291425 h 291425"/>
                  <a:gd name="connsiteX3" fmla="*/ 326905 w 610313"/>
                  <a:gd name="connsiteY3" fmla="*/ 291425 h 291425"/>
                  <a:gd name="connsiteX4" fmla="*/ 287367 w 610313"/>
                  <a:gd name="connsiteY4" fmla="*/ 251887 h 291425"/>
                  <a:gd name="connsiteX5" fmla="*/ 287366 w 610313"/>
                  <a:gd name="connsiteY5" fmla="*/ 164947 h 291425"/>
                  <a:gd name="connsiteX6" fmla="*/ 136875 w 610313"/>
                  <a:gd name="connsiteY6" fmla="*/ 241852 h 291425"/>
                  <a:gd name="connsiteX7" fmla="*/ 0 w 610313"/>
                  <a:gd name="connsiteY7" fmla="*/ 238458 h 291425"/>
                  <a:gd name="connsiteX8" fmla="*/ 321381 w 610313"/>
                  <a:gd name="connsiteY8" fmla="*/ 5681 h 291425"/>
                  <a:gd name="connsiteX9" fmla="*/ 364227 w 610313"/>
                  <a:gd name="connsiteY9" fmla="*/ 0 h 291425"/>
                  <a:gd name="connsiteX10" fmla="*/ 570775 w 610313"/>
                  <a:gd name="connsiteY10" fmla="*/ 3393 h 291425"/>
                  <a:gd name="connsiteX11" fmla="*/ 610313 w 61031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102945 w 576383"/>
                  <a:gd name="connsiteY6" fmla="*/ 241852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576383 w 576383"/>
                  <a:gd name="connsiteY0" fmla="*/ 42931 h 291425"/>
                  <a:gd name="connsiteX1" fmla="*/ 576383 w 576383"/>
                  <a:gd name="connsiteY1" fmla="*/ 251887 h 291425"/>
                  <a:gd name="connsiteX2" fmla="*/ 536845 w 576383"/>
                  <a:gd name="connsiteY2" fmla="*/ 291425 h 291425"/>
                  <a:gd name="connsiteX3" fmla="*/ 292975 w 576383"/>
                  <a:gd name="connsiteY3" fmla="*/ 291425 h 291425"/>
                  <a:gd name="connsiteX4" fmla="*/ 253437 w 576383"/>
                  <a:gd name="connsiteY4" fmla="*/ 251887 h 291425"/>
                  <a:gd name="connsiteX5" fmla="*/ 253436 w 576383"/>
                  <a:gd name="connsiteY5" fmla="*/ 164947 h 291425"/>
                  <a:gd name="connsiteX6" fmla="*/ 82587 w 576383"/>
                  <a:gd name="connsiteY6" fmla="*/ 238459 h 291425"/>
                  <a:gd name="connsiteX7" fmla="*/ 0 w 576383"/>
                  <a:gd name="connsiteY7" fmla="*/ 187563 h 291425"/>
                  <a:gd name="connsiteX8" fmla="*/ 287451 w 576383"/>
                  <a:gd name="connsiteY8" fmla="*/ 5681 h 291425"/>
                  <a:gd name="connsiteX9" fmla="*/ 330297 w 576383"/>
                  <a:gd name="connsiteY9" fmla="*/ 0 h 291425"/>
                  <a:gd name="connsiteX10" fmla="*/ 536845 w 576383"/>
                  <a:gd name="connsiteY10" fmla="*/ 3393 h 291425"/>
                  <a:gd name="connsiteX11" fmla="*/ 576383 w 576383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26696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89373 w 620492"/>
                  <a:gd name="connsiteY6" fmla="*/ 224887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99552 w 620492"/>
                  <a:gd name="connsiteY6" fmla="*/ 235066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20492 w 620492"/>
                  <a:gd name="connsiteY0" fmla="*/ 42931 h 291425"/>
                  <a:gd name="connsiteX1" fmla="*/ 620492 w 620492"/>
                  <a:gd name="connsiteY1" fmla="*/ 251887 h 291425"/>
                  <a:gd name="connsiteX2" fmla="*/ 580954 w 620492"/>
                  <a:gd name="connsiteY2" fmla="*/ 291425 h 291425"/>
                  <a:gd name="connsiteX3" fmla="*/ 337084 w 620492"/>
                  <a:gd name="connsiteY3" fmla="*/ 291425 h 291425"/>
                  <a:gd name="connsiteX4" fmla="*/ 297546 w 620492"/>
                  <a:gd name="connsiteY4" fmla="*/ 251887 h 291425"/>
                  <a:gd name="connsiteX5" fmla="*/ 297545 w 620492"/>
                  <a:gd name="connsiteY5" fmla="*/ 164947 h 291425"/>
                  <a:gd name="connsiteX6" fmla="*/ 109731 w 620492"/>
                  <a:gd name="connsiteY6" fmla="*/ 238459 h 291425"/>
                  <a:gd name="connsiteX7" fmla="*/ 0 w 620492"/>
                  <a:gd name="connsiteY7" fmla="*/ 187563 h 291425"/>
                  <a:gd name="connsiteX8" fmla="*/ 331560 w 620492"/>
                  <a:gd name="connsiteY8" fmla="*/ 5681 h 291425"/>
                  <a:gd name="connsiteX9" fmla="*/ 374406 w 620492"/>
                  <a:gd name="connsiteY9" fmla="*/ 0 h 291425"/>
                  <a:gd name="connsiteX10" fmla="*/ 580954 w 620492"/>
                  <a:gd name="connsiteY10" fmla="*/ 3393 h 291425"/>
                  <a:gd name="connsiteX11" fmla="*/ 620492 w 620492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  <a:gd name="connsiteX0" fmla="*/ 603527 w 603527"/>
                  <a:gd name="connsiteY0" fmla="*/ 42931 h 291425"/>
                  <a:gd name="connsiteX1" fmla="*/ 603527 w 603527"/>
                  <a:gd name="connsiteY1" fmla="*/ 251887 h 291425"/>
                  <a:gd name="connsiteX2" fmla="*/ 563989 w 603527"/>
                  <a:gd name="connsiteY2" fmla="*/ 291425 h 291425"/>
                  <a:gd name="connsiteX3" fmla="*/ 320119 w 603527"/>
                  <a:gd name="connsiteY3" fmla="*/ 291425 h 291425"/>
                  <a:gd name="connsiteX4" fmla="*/ 280581 w 603527"/>
                  <a:gd name="connsiteY4" fmla="*/ 251887 h 291425"/>
                  <a:gd name="connsiteX5" fmla="*/ 280580 w 603527"/>
                  <a:gd name="connsiteY5" fmla="*/ 164947 h 291425"/>
                  <a:gd name="connsiteX6" fmla="*/ 92766 w 603527"/>
                  <a:gd name="connsiteY6" fmla="*/ 238459 h 291425"/>
                  <a:gd name="connsiteX7" fmla="*/ 0 w 603527"/>
                  <a:gd name="connsiteY7" fmla="*/ 167205 h 291425"/>
                  <a:gd name="connsiteX8" fmla="*/ 314595 w 603527"/>
                  <a:gd name="connsiteY8" fmla="*/ 5681 h 291425"/>
                  <a:gd name="connsiteX9" fmla="*/ 357441 w 603527"/>
                  <a:gd name="connsiteY9" fmla="*/ 0 h 291425"/>
                  <a:gd name="connsiteX10" fmla="*/ 563989 w 603527"/>
                  <a:gd name="connsiteY10" fmla="*/ 3393 h 291425"/>
                  <a:gd name="connsiteX11" fmla="*/ 603527 w 603527"/>
                  <a:gd name="connsiteY11" fmla="*/ 42931 h 29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527" h="291425">
                    <a:moveTo>
                      <a:pt x="603527" y="42931"/>
                    </a:moveTo>
                    <a:lnTo>
                      <a:pt x="603527" y="251887"/>
                    </a:lnTo>
                    <a:cubicBezTo>
                      <a:pt x="603527" y="273723"/>
                      <a:pt x="585825" y="291425"/>
                      <a:pt x="563989" y="291425"/>
                    </a:cubicBezTo>
                    <a:lnTo>
                      <a:pt x="320119" y="291425"/>
                    </a:lnTo>
                    <a:cubicBezTo>
                      <a:pt x="298283" y="291425"/>
                      <a:pt x="280581" y="273723"/>
                      <a:pt x="280581" y="251887"/>
                    </a:cubicBezTo>
                    <a:cubicBezTo>
                      <a:pt x="280581" y="222907"/>
                      <a:pt x="280580" y="193927"/>
                      <a:pt x="280580" y="164947"/>
                    </a:cubicBezTo>
                    <a:cubicBezTo>
                      <a:pt x="202342" y="172323"/>
                      <a:pt x="162713" y="174749"/>
                      <a:pt x="92766" y="238459"/>
                    </a:cubicBezTo>
                    <a:lnTo>
                      <a:pt x="0" y="167205"/>
                    </a:lnTo>
                    <a:cubicBezTo>
                      <a:pt x="66941" y="33973"/>
                      <a:pt x="217699" y="13756"/>
                      <a:pt x="314595" y="5681"/>
                    </a:cubicBezTo>
                    <a:cubicBezTo>
                      <a:pt x="316213" y="3537"/>
                      <a:pt x="355471" y="0"/>
                      <a:pt x="357441" y="0"/>
                    </a:cubicBezTo>
                    <a:lnTo>
                      <a:pt x="563989" y="3393"/>
                    </a:lnTo>
                    <a:cubicBezTo>
                      <a:pt x="585825" y="3393"/>
                      <a:pt x="603527" y="21095"/>
                      <a:pt x="603527" y="42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1B851BFA-FE94-932B-FC6F-685415D27F3A}"/>
                </a:ext>
              </a:extLst>
            </p:cNvPr>
            <p:cNvSpPr txBox="1"/>
            <p:nvPr/>
          </p:nvSpPr>
          <p:spPr>
            <a:xfrm flipH="1">
              <a:off x="7460270" y="987750"/>
              <a:ext cx="30391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ko-KR" sz="36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grpSp>
          <p:nvGrpSpPr>
            <p:cNvPr id="202" name="Group 59">
              <a:extLst>
                <a:ext uri="{FF2B5EF4-FFF2-40B4-BE49-F238E27FC236}">
                  <a16:creationId xmlns:a16="http://schemas.microsoft.com/office/drawing/2014/main" id="{3B0CF565-0528-F9FB-2552-EDA775F7C09C}"/>
                </a:ext>
              </a:extLst>
            </p:cNvPr>
            <p:cNvGrpSpPr/>
            <p:nvPr/>
          </p:nvGrpSpPr>
          <p:grpSpPr>
            <a:xfrm>
              <a:off x="7258462" y="838424"/>
              <a:ext cx="3315986" cy="2052981"/>
              <a:chOff x="539792" y="602203"/>
              <a:chExt cx="2472316" cy="1530651"/>
            </a:xfrm>
          </p:grpSpPr>
          <p:sp>
            <p:nvSpPr>
              <p:cNvPr id="203" name="Freeform 60">
                <a:extLst>
                  <a:ext uri="{FF2B5EF4-FFF2-40B4-BE49-F238E27FC236}">
                    <a16:creationId xmlns:a16="http://schemas.microsoft.com/office/drawing/2014/main" id="{EB64A5A3-D2F0-57C0-7DB2-2B93129F33F7}"/>
                  </a:ext>
                </a:extLst>
              </p:cNvPr>
              <p:cNvSpPr/>
              <p:nvPr/>
            </p:nvSpPr>
            <p:spPr>
              <a:xfrm>
                <a:off x="852108" y="602203"/>
                <a:ext cx="2160000" cy="1224001"/>
              </a:xfrm>
              <a:custGeom>
                <a:avLst/>
                <a:gdLst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19050 h 847725"/>
                  <a:gd name="connsiteX2" fmla="*/ 1847850 w 1847850"/>
                  <a:gd name="connsiteY2" fmla="*/ 847725 h 847725"/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9525 h 847725"/>
                  <a:gd name="connsiteX2" fmla="*/ 1847850 w 1847850"/>
                  <a:gd name="connsiteY2" fmla="*/ 847725 h 847725"/>
                  <a:gd name="connsiteX0" fmla="*/ 0 w 1865022"/>
                  <a:gd name="connsiteY0" fmla="*/ 9525 h 857250"/>
                  <a:gd name="connsiteX1" fmla="*/ 1865022 w 1865022"/>
                  <a:gd name="connsiteY1" fmla="*/ 0 h 857250"/>
                  <a:gd name="connsiteX2" fmla="*/ 1847850 w 1865022"/>
                  <a:gd name="connsiteY2" fmla="*/ 857250 h 857250"/>
                  <a:gd name="connsiteX0" fmla="*/ 0 w 1856436"/>
                  <a:gd name="connsiteY0" fmla="*/ 0 h 847725"/>
                  <a:gd name="connsiteX1" fmla="*/ 1856436 w 1856436"/>
                  <a:gd name="connsiteY1" fmla="*/ 19050 h 847725"/>
                  <a:gd name="connsiteX2" fmla="*/ 1847850 w 1856436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47850 w 1847850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13507 w 1847850"/>
                  <a:gd name="connsiteY2" fmla="*/ 847725 h 847725"/>
                  <a:gd name="connsiteX0" fmla="*/ 0 w 1822093"/>
                  <a:gd name="connsiteY0" fmla="*/ 0 h 847725"/>
                  <a:gd name="connsiteX1" fmla="*/ 1822093 w 1822093"/>
                  <a:gd name="connsiteY1" fmla="*/ 28575 h 847725"/>
                  <a:gd name="connsiteX2" fmla="*/ 1813507 w 1822093"/>
                  <a:gd name="connsiteY2" fmla="*/ 847725 h 847725"/>
                  <a:gd name="connsiteX0" fmla="*/ 0 w 1796336"/>
                  <a:gd name="connsiteY0" fmla="*/ 0 h 828675"/>
                  <a:gd name="connsiteX1" fmla="*/ 1796336 w 1796336"/>
                  <a:gd name="connsiteY1" fmla="*/ 9525 h 828675"/>
                  <a:gd name="connsiteX2" fmla="*/ 1787750 w 1796336"/>
                  <a:gd name="connsiteY2" fmla="*/ 828675 h 828675"/>
                  <a:gd name="connsiteX0" fmla="*/ 0 w 1787750"/>
                  <a:gd name="connsiteY0" fmla="*/ 0 h 828675"/>
                  <a:gd name="connsiteX1" fmla="*/ 1787750 w 1787750"/>
                  <a:gd name="connsiteY1" fmla="*/ 0 h 828675"/>
                  <a:gd name="connsiteX2" fmla="*/ 1787750 w 1787750"/>
                  <a:gd name="connsiteY2" fmla="*/ 828675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87750" h="828675">
                    <a:moveTo>
                      <a:pt x="0" y="0"/>
                    </a:moveTo>
                    <a:lnTo>
                      <a:pt x="1787750" y="0"/>
                    </a:lnTo>
                    <a:lnTo>
                      <a:pt x="1787750" y="828675"/>
                    </a:lnTo>
                  </a:path>
                </a:pathLst>
              </a:cu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04" name="Freeform 61">
                <a:extLst>
                  <a:ext uri="{FF2B5EF4-FFF2-40B4-BE49-F238E27FC236}">
                    <a16:creationId xmlns:a16="http://schemas.microsoft.com/office/drawing/2014/main" id="{AC15282F-A32E-BA46-B84D-D7280AA2F306}"/>
                  </a:ext>
                </a:extLst>
              </p:cNvPr>
              <p:cNvSpPr/>
              <p:nvPr/>
            </p:nvSpPr>
            <p:spPr>
              <a:xfrm rot="10800000">
                <a:off x="539792" y="908852"/>
                <a:ext cx="2160000" cy="1224002"/>
              </a:xfrm>
              <a:custGeom>
                <a:avLst/>
                <a:gdLst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19050 h 847725"/>
                  <a:gd name="connsiteX2" fmla="*/ 1847850 w 1847850"/>
                  <a:gd name="connsiteY2" fmla="*/ 847725 h 847725"/>
                  <a:gd name="connsiteX0" fmla="*/ 0 w 1847850"/>
                  <a:gd name="connsiteY0" fmla="*/ 9525 h 857250"/>
                  <a:gd name="connsiteX1" fmla="*/ 1847850 w 1847850"/>
                  <a:gd name="connsiteY1" fmla="*/ 0 h 857250"/>
                  <a:gd name="connsiteX2" fmla="*/ 1847850 w 1847850"/>
                  <a:gd name="connsiteY2" fmla="*/ 857250 h 857250"/>
                  <a:gd name="connsiteX0" fmla="*/ 0 w 1847850"/>
                  <a:gd name="connsiteY0" fmla="*/ 0 h 847725"/>
                  <a:gd name="connsiteX1" fmla="*/ 1847850 w 1847850"/>
                  <a:gd name="connsiteY1" fmla="*/ 9525 h 847725"/>
                  <a:gd name="connsiteX2" fmla="*/ 1847850 w 1847850"/>
                  <a:gd name="connsiteY2" fmla="*/ 847725 h 847725"/>
                  <a:gd name="connsiteX0" fmla="*/ 0 w 1865022"/>
                  <a:gd name="connsiteY0" fmla="*/ 9525 h 857250"/>
                  <a:gd name="connsiteX1" fmla="*/ 1865022 w 1865022"/>
                  <a:gd name="connsiteY1" fmla="*/ 0 h 857250"/>
                  <a:gd name="connsiteX2" fmla="*/ 1847850 w 1865022"/>
                  <a:gd name="connsiteY2" fmla="*/ 857250 h 857250"/>
                  <a:gd name="connsiteX0" fmla="*/ 0 w 1856436"/>
                  <a:gd name="connsiteY0" fmla="*/ 0 h 847725"/>
                  <a:gd name="connsiteX1" fmla="*/ 1856436 w 1856436"/>
                  <a:gd name="connsiteY1" fmla="*/ 19050 h 847725"/>
                  <a:gd name="connsiteX2" fmla="*/ 1847850 w 1856436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47850 w 1847850"/>
                  <a:gd name="connsiteY2" fmla="*/ 847725 h 847725"/>
                  <a:gd name="connsiteX0" fmla="*/ 0 w 1847850"/>
                  <a:gd name="connsiteY0" fmla="*/ 0 h 847725"/>
                  <a:gd name="connsiteX1" fmla="*/ 1847850 w 1847850"/>
                  <a:gd name="connsiteY1" fmla="*/ 28575 h 847725"/>
                  <a:gd name="connsiteX2" fmla="*/ 1813507 w 1847850"/>
                  <a:gd name="connsiteY2" fmla="*/ 847725 h 847725"/>
                  <a:gd name="connsiteX0" fmla="*/ 0 w 1822093"/>
                  <a:gd name="connsiteY0" fmla="*/ 0 h 847725"/>
                  <a:gd name="connsiteX1" fmla="*/ 1822093 w 1822093"/>
                  <a:gd name="connsiteY1" fmla="*/ 28575 h 847725"/>
                  <a:gd name="connsiteX2" fmla="*/ 1813507 w 1822093"/>
                  <a:gd name="connsiteY2" fmla="*/ 847725 h 847725"/>
                  <a:gd name="connsiteX0" fmla="*/ 0 w 1796336"/>
                  <a:gd name="connsiteY0" fmla="*/ 0 h 828675"/>
                  <a:gd name="connsiteX1" fmla="*/ 1796336 w 1796336"/>
                  <a:gd name="connsiteY1" fmla="*/ 9525 h 828675"/>
                  <a:gd name="connsiteX2" fmla="*/ 1787750 w 1796336"/>
                  <a:gd name="connsiteY2" fmla="*/ 828675 h 828675"/>
                  <a:gd name="connsiteX0" fmla="*/ 0 w 1787750"/>
                  <a:gd name="connsiteY0" fmla="*/ 0 h 828675"/>
                  <a:gd name="connsiteX1" fmla="*/ 1787750 w 1787750"/>
                  <a:gd name="connsiteY1" fmla="*/ 0 h 828675"/>
                  <a:gd name="connsiteX2" fmla="*/ 1787750 w 1787750"/>
                  <a:gd name="connsiteY2" fmla="*/ 828675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87750" h="828675">
                    <a:moveTo>
                      <a:pt x="0" y="0"/>
                    </a:moveTo>
                    <a:lnTo>
                      <a:pt x="1787750" y="0"/>
                    </a:lnTo>
                    <a:lnTo>
                      <a:pt x="1787750" y="828675"/>
                    </a:lnTo>
                  </a:path>
                </a:pathLst>
              </a:cu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09" name="Rounded Rectangle 38">
            <a:extLst>
              <a:ext uri="{FF2B5EF4-FFF2-40B4-BE49-F238E27FC236}">
                <a16:creationId xmlns:a16="http://schemas.microsoft.com/office/drawing/2014/main" id="{8D9012D1-0F0B-93F4-E8BC-4F3D97E47167}"/>
              </a:ext>
            </a:extLst>
          </p:cNvPr>
          <p:cNvSpPr/>
          <p:nvPr/>
        </p:nvSpPr>
        <p:spPr>
          <a:xfrm rot="16200000">
            <a:off x="5791026" y="-223699"/>
            <a:ext cx="415809" cy="3110205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210" name="Picture 209">
            <a:extLst>
              <a:ext uri="{FF2B5EF4-FFF2-40B4-BE49-F238E27FC236}">
                <a16:creationId xmlns:a16="http://schemas.microsoft.com/office/drawing/2014/main" id="{8348753D-853B-7DAF-F412-E8C6C65FD9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9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EDFF263-D500-26BF-8417-1AD0FA18C51C}"/>
              </a:ext>
            </a:extLst>
          </p:cNvPr>
          <p:cNvGrpSpPr/>
          <p:nvPr/>
        </p:nvGrpSpPr>
        <p:grpSpPr>
          <a:xfrm rot="5400000">
            <a:off x="-2877969" y="2753987"/>
            <a:ext cx="6904496" cy="1303536"/>
            <a:chOff x="-106856" y="4156895"/>
            <a:chExt cx="12313397" cy="232471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D29DB53A-FADE-C82C-E9FD-925CBB234F85}"/>
                </a:ext>
              </a:extLst>
            </p:cNvPr>
            <p:cNvCxnSpPr>
              <a:cxnSpLocks/>
              <a:stCxn id="65" idx="7"/>
              <a:endCxn id="63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7BBF3092-3E18-46B1-B656-1BD9682D47AC}"/>
                </a:ext>
              </a:extLst>
            </p:cNvPr>
            <p:cNvCxnSpPr>
              <a:cxnSpLocks/>
              <a:stCxn id="63" idx="4"/>
              <a:endCxn id="85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A06BEC68-001B-7044-C757-4383FF04815B}"/>
                </a:ext>
              </a:extLst>
            </p:cNvPr>
            <p:cNvCxnSpPr>
              <a:cxnSpLocks/>
              <a:stCxn id="68" idx="2"/>
              <a:endCxn id="83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3E5EFE8C-5480-CF1F-2371-C07EE07E923F}"/>
                </a:ext>
              </a:extLst>
            </p:cNvPr>
            <p:cNvCxnSpPr>
              <a:cxnSpLocks/>
              <a:stCxn id="85" idx="5"/>
              <a:endCxn id="68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9AD2E7A-4F8D-E8ED-529D-77DEAEA536AD}"/>
                </a:ext>
              </a:extLst>
            </p:cNvPr>
            <p:cNvCxnSpPr>
              <a:cxnSpLocks/>
              <a:stCxn id="63" idx="5"/>
              <a:endCxn id="84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D2BE5F4-AF26-1A11-E2E6-B8229B1A9EF2}"/>
                </a:ext>
              </a:extLst>
            </p:cNvPr>
            <p:cNvCxnSpPr>
              <a:cxnSpLocks/>
              <a:stCxn id="68" idx="0"/>
              <a:endCxn id="84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F5867A8-9AD1-4944-59AB-747F72ED23FE}"/>
                </a:ext>
              </a:extLst>
            </p:cNvPr>
            <p:cNvCxnSpPr>
              <a:cxnSpLocks/>
              <a:stCxn id="85" idx="3"/>
              <a:endCxn id="83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923F11E-C6E9-C812-43CD-6304D5B61977}"/>
                </a:ext>
              </a:extLst>
            </p:cNvPr>
            <p:cNvCxnSpPr>
              <a:cxnSpLocks/>
              <a:stCxn id="63" idx="6"/>
              <a:endCxn id="70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2E9156F-C5C9-F0BA-4063-734B836C1D32}"/>
                </a:ext>
              </a:extLst>
            </p:cNvPr>
            <p:cNvCxnSpPr>
              <a:cxnSpLocks/>
              <a:stCxn id="68" idx="7"/>
              <a:endCxn id="70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04BFB15-0222-89C4-0AD9-F65C3A1129E0}"/>
                </a:ext>
              </a:extLst>
            </p:cNvPr>
            <p:cNvCxnSpPr>
              <a:cxnSpLocks/>
              <a:stCxn id="85" idx="6"/>
              <a:endCxn id="84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0BC138B6-8EC5-CC5E-A87B-547090A7A720}"/>
                </a:ext>
              </a:extLst>
            </p:cNvPr>
            <p:cNvCxnSpPr>
              <a:cxnSpLocks/>
              <a:stCxn id="67" idx="0"/>
              <a:endCxn id="83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7CFADB0-0CC5-1BA7-66F7-DEC7D1BABE63}"/>
                </a:ext>
              </a:extLst>
            </p:cNvPr>
            <p:cNvCxnSpPr>
              <a:cxnSpLocks/>
              <a:stCxn id="84" idx="6"/>
              <a:endCxn id="70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F7FF599-0D85-7C56-AEFA-DC0F8BB8C6DD}"/>
                </a:ext>
              </a:extLst>
            </p:cNvPr>
            <p:cNvCxnSpPr>
              <a:cxnSpLocks/>
              <a:stCxn id="69" idx="0"/>
              <a:endCxn id="70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48365BC-D3CF-F43E-0DDE-A7035AD35979}"/>
                </a:ext>
              </a:extLst>
            </p:cNvPr>
            <p:cNvCxnSpPr>
              <a:cxnSpLocks/>
              <a:stCxn id="72" idx="1"/>
              <a:endCxn id="70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4491036-05A4-E598-1A1E-F723F76DF9EE}"/>
                </a:ext>
              </a:extLst>
            </p:cNvPr>
            <p:cNvCxnSpPr>
              <a:cxnSpLocks/>
              <a:stCxn id="72" idx="0"/>
              <a:endCxn id="71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FA70AC1-0450-DDBD-1F69-8DA79A3E42D7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64AE940-FAB3-16D6-7C88-8C07FEAD4B15}"/>
                </a:ext>
              </a:extLst>
            </p:cNvPr>
            <p:cNvCxnSpPr>
              <a:cxnSpLocks/>
              <a:stCxn id="71" idx="7"/>
              <a:endCxn id="79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D43FDC6-EAD8-F394-99B3-DA1DF2BF91FE}"/>
                </a:ext>
              </a:extLst>
            </p:cNvPr>
            <p:cNvCxnSpPr>
              <a:cxnSpLocks/>
              <a:stCxn id="71" idx="6"/>
              <a:endCxn id="78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8D77CEB-3A47-647D-2397-45F80C11CAF0}"/>
                </a:ext>
              </a:extLst>
            </p:cNvPr>
            <p:cNvCxnSpPr>
              <a:cxnSpLocks/>
              <a:stCxn id="78" idx="7"/>
              <a:endCxn id="79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81966F8-E3EC-9043-2383-4BC16D1C89AB}"/>
                </a:ext>
              </a:extLst>
            </p:cNvPr>
            <p:cNvCxnSpPr>
              <a:cxnSpLocks/>
              <a:stCxn id="64" idx="0"/>
              <a:endCxn id="63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512FFC96-497B-47AB-4ADA-CDC7F6F74D2A}"/>
                </a:ext>
              </a:extLst>
            </p:cNvPr>
            <p:cNvCxnSpPr>
              <a:cxnSpLocks/>
              <a:stCxn id="83" idx="2"/>
              <a:endCxn id="64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A525E5A-CD8C-EFF3-42DB-12875A1FE86F}"/>
                </a:ext>
              </a:extLst>
            </p:cNvPr>
            <p:cNvCxnSpPr>
              <a:cxnSpLocks/>
              <a:stCxn id="67" idx="1"/>
              <a:endCxn id="64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4C0B3E1-C974-6B40-B882-565B4E9AEF7E}"/>
                </a:ext>
              </a:extLst>
            </p:cNvPr>
            <p:cNvCxnSpPr>
              <a:cxnSpLocks/>
              <a:stCxn id="66" idx="7"/>
              <a:endCxn id="64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A36987A-BFC7-9E89-401F-90620BA0FEFF}"/>
                </a:ext>
              </a:extLst>
            </p:cNvPr>
            <p:cNvCxnSpPr>
              <a:cxnSpLocks/>
              <a:stCxn id="65" idx="6"/>
              <a:endCxn id="64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B376D77-E710-98BA-8CFF-00D00BC32915}"/>
                </a:ext>
              </a:extLst>
            </p:cNvPr>
            <p:cNvCxnSpPr>
              <a:cxnSpLocks/>
              <a:stCxn id="88" idx="7"/>
              <a:endCxn id="65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A0078082-3E65-5D10-B1B6-B3C3E9C776A3}"/>
                </a:ext>
              </a:extLst>
            </p:cNvPr>
            <p:cNvCxnSpPr>
              <a:cxnSpLocks/>
              <a:stCxn id="88" idx="6"/>
              <a:endCxn id="66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FEA8830-9AEE-4325-2493-1CA407FE12BA}"/>
                </a:ext>
              </a:extLst>
            </p:cNvPr>
            <p:cNvCxnSpPr>
              <a:cxnSpLocks/>
              <a:stCxn id="88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E315CE3-F1B0-3E51-A5EC-F7E7BC854911}"/>
                </a:ext>
              </a:extLst>
            </p:cNvPr>
            <p:cNvCxnSpPr>
              <a:cxnSpLocks/>
              <a:stCxn id="66" idx="6"/>
              <a:endCxn id="67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B01718-5451-EB8F-00E4-A52487543029}"/>
                </a:ext>
              </a:extLst>
            </p:cNvPr>
            <p:cNvCxnSpPr>
              <a:cxnSpLocks/>
              <a:stCxn id="67" idx="6"/>
              <a:endCxn id="68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69A135B-384C-EFFC-28F5-093790905907}"/>
                </a:ext>
              </a:extLst>
            </p:cNvPr>
            <p:cNvCxnSpPr>
              <a:cxnSpLocks/>
              <a:stCxn id="69" idx="2"/>
              <a:endCxn id="68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E0FCF6F-8D79-C155-A06D-F380FC6EACCA}"/>
                </a:ext>
              </a:extLst>
            </p:cNvPr>
            <p:cNvCxnSpPr>
              <a:cxnSpLocks/>
              <a:endCxn id="68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5758B81-FD9E-59AD-82F3-FCC0BFD6BEBE}"/>
                </a:ext>
              </a:extLst>
            </p:cNvPr>
            <p:cNvCxnSpPr>
              <a:cxnSpLocks/>
              <a:endCxn id="68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2F3EF55-1029-D60A-F29B-686DC682B352}"/>
                </a:ext>
              </a:extLst>
            </p:cNvPr>
            <p:cNvCxnSpPr>
              <a:cxnSpLocks/>
              <a:endCxn id="69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42CF158-EA4E-7DCC-3E59-211FEC134780}"/>
                </a:ext>
              </a:extLst>
            </p:cNvPr>
            <p:cNvCxnSpPr>
              <a:cxnSpLocks/>
              <a:stCxn id="72" idx="2"/>
              <a:endCxn id="69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62B0DD90-2977-02B1-B2E0-CD646AA9B583}"/>
                </a:ext>
              </a:extLst>
            </p:cNvPr>
            <p:cNvCxnSpPr>
              <a:cxnSpLocks/>
              <a:stCxn id="72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528B9A76-819D-8F7E-DC86-E52A50CAAE5A}"/>
                </a:ext>
              </a:extLst>
            </p:cNvPr>
            <p:cNvCxnSpPr>
              <a:cxnSpLocks/>
              <a:stCxn id="73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BF48712-2D47-B11B-5E56-6D385D5B1EE1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F76090D2-480A-D8CA-DBF8-1B8FF88024A5}"/>
                </a:ext>
              </a:extLst>
            </p:cNvPr>
            <p:cNvCxnSpPr>
              <a:cxnSpLocks/>
              <a:stCxn id="78" idx="4"/>
              <a:endCxn id="73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D6FBFEA-6C48-10DA-AF08-A5C98AB3BB18}"/>
                </a:ext>
              </a:extLst>
            </p:cNvPr>
            <p:cNvCxnSpPr>
              <a:cxnSpLocks/>
              <a:stCxn id="77" idx="3"/>
              <a:endCxn id="73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23227CC8-D0E3-AAA9-1AAD-4E6452ADA23F}"/>
                </a:ext>
              </a:extLst>
            </p:cNvPr>
            <p:cNvCxnSpPr>
              <a:cxnSpLocks/>
              <a:stCxn id="77" idx="2"/>
              <a:endCxn id="78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889A8508-E3CB-99F2-691C-706F0EF35050}"/>
                </a:ext>
              </a:extLst>
            </p:cNvPr>
            <p:cNvCxnSpPr>
              <a:cxnSpLocks/>
              <a:stCxn id="77" idx="1"/>
              <a:endCxn id="79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1FC04C1E-3E22-BA61-0790-0085CA1E4DE0}"/>
                </a:ext>
              </a:extLst>
            </p:cNvPr>
            <p:cNvCxnSpPr>
              <a:cxnSpLocks/>
              <a:stCxn id="75" idx="1"/>
              <a:endCxn id="79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8919108F-BCAA-F63B-0C0B-783BF42E2CD1}"/>
                </a:ext>
              </a:extLst>
            </p:cNvPr>
            <p:cNvCxnSpPr>
              <a:cxnSpLocks/>
              <a:stCxn id="75" idx="0"/>
              <a:endCxn id="76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339D423F-645F-6579-8C7B-ED070AAF00D7}"/>
                </a:ext>
              </a:extLst>
            </p:cNvPr>
            <p:cNvCxnSpPr>
              <a:cxnSpLocks/>
              <a:stCxn id="81" idx="0"/>
              <a:endCxn id="80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C2F413D6-732E-3A77-3D62-597448218FEC}"/>
                </a:ext>
              </a:extLst>
            </p:cNvPr>
            <p:cNvCxnSpPr>
              <a:cxnSpLocks/>
              <a:endCxn id="80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61F40488-EC5C-65B1-0D9E-86E8B099B408}"/>
                </a:ext>
              </a:extLst>
            </p:cNvPr>
            <p:cNvCxnSpPr>
              <a:cxnSpLocks/>
              <a:endCxn id="81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473D3B1E-50CC-8476-CEAD-B2FE2ECAA0E3}"/>
                </a:ext>
              </a:extLst>
            </p:cNvPr>
            <p:cNvCxnSpPr>
              <a:cxnSpLocks/>
              <a:endCxn id="82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90CE1560-E297-5321-B7AC-9147C5BD4744}"/>
                </a:ext>
              </a:extLst>
            </p:cNvPr>
            <p:cNvCxnSpPr>
              <a:cxnSpLocks/>
              <a:stCxn id="82" idx="3"/>
              <a:endCxn id="74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963397E1-41B2-6470-19EF-14817B05AA0C}"/>
                </a:ext>
              </a:extLst>
            </p:cNvPr>
            <p:cNvCxnSpPr>
              <a:cxnSpLocks/>
              <a:stCxn id="82" idx="1"/>
              <a:endCxn id="75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C913A78-43F1-216A-47D0-3057775C1190}"/>
                </a:ext>
              </a:extLst>
            </p:cNvPr>
            <p:cNvCxnSpPr>
              <a:cxnSpLocks/>
              <a:stCxn id="81" idx="2"/>
              <a:endCxn id="75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636051B8-A71C-5C70-3A03-A05BE18421FE}"/>
                </a:ext>
              </a:extLst>
            </p:cNvPr>
            <p:cNvCxnSpPr>
              <a:cxnSpLocks/>
              <a:stCxn id="80" idx="3"/>
              <a:endCxn id="75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BF2E0F9F-1B43-CE78-72C5-07A1B2627A9D}"/>
                </a:ext>
              </a:extLst>
            </p:cNvPr>
            <p:cNvCxnSpPr>
              <a:cxnSpLocks/>
              <a:stCxn id="80" idx="2"/>
              <a:endCxn id="76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CEF522A8-828A-A2A4-8353-35D18A5F4F6B}"/>
                </a:ext>
              </a:extLst>
            </p:cNvPr>
            <p:cNvCxnSpPr>
              <a:cxnSpLocks/>
              <a:stCxn id="76" idx="1"/>
              <a:endCxn id="79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7531852B-3D0F-6E68-03E5-8104D5BFEBEB}"/>
                </a:ext>
              </a:extLst>
            </p:cNvPr>
            <p:cNvCxnSpPr>
              <a:cxnSpLocks/>
              <a:stCxn id="75" idx="2"/>
              <a:endCxn id="77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FBE87AD0-68B5-2DF0-2282-B2275D6E1FD6}"/>
                </a:ext>
              </a:extLst>
            </p:cNvPr>
            <p:cNvCxnSpPr>
              <a:cxnSpLocks/>
              <a:stCxn id="74" idx="1"/>
              <a:endCxn id="77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0432CFD5-C7A2-9F02-79AB-BFAE0435CC55}"/>
                </a:ext>
              </a:extLst>
            </p:cNvPr>
            <p:cNvCxnSpPr>
              <a:cxnSpLocks/>
              <a:stCxn id="77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E3D2CD72-99F5-5AB1-50C5-9F96868676B1}"/>
                </a:ext>
              </a:extLst>
            </p:cNvPr>
            <p:cNvCxnSpPr>
              <a:cxnSpLocks/>
              <a:stCxn id="73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3EB5FBF-69EA-39BA-E1DA-2D0611736622}"/>
                </a:ext>
              </a:extLst>
            </p:cNvPr>
            <p:cNvCxnSpPr>
              <a:cxnSpLocks/>
              <a:stCxn id="74" idx="7"/>
              <a:endCxn id="75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6AF8AFFB-7D29-791C-133C-58244FAC128D}"/>
                </a:ext>
              </a:extLst>
            </p:cNvPr>
            <p:cNvCxnSpPr>
              <a:cxnSpLocks/>
              <a:stCxn id="72" idx="7"/>
              <a:endCxn id="78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8EB39CFD-771B-BF03-835F-AFA09F160FDF}"/>
                </a:ext>
              </a:extLst>
            </p:cNvPr>
            <p:cNvCxnSpPr>
              <a:cxnSpLocks/>
              <a:stCxn id="82" idx="7"/>
              <a:endCxn id="81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E7D41B8-0696-5C85-CAC7-1CF354F8E4D8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CD50C305-8922-3D09-9D92-EB517488C5A3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3F491BE-B5D0-2EDB-D097-34ECAF2BC566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8D4E35DF-81AC-A9B3-1D6F-9CF0BEEDB2E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A9D503CB-5FBD-5B47-6A85-4F5E931E5F1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5827E6F2-C9BB-85C6-D018-BBC283EAC071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7596102C-FEBB-F8D9-5AD8-CF5729A3EA7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7C02CB7F-4C3B-6726-8E9E-3A1687CFDF49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E3FB5A65-3967-B9C8-C626-942B9F8D193E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DB8C8E58-9887-063D-A79A-1F307A0A233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8F738BF8-6034-846B-B3D0-992ABDC69992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F71C6570-3E06-7997-0D9A-ABEA3DF1CE1C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59C8778F-3B78-7578-61E2-31C5936DF7AD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768B2D59-9997-99BB-19E4-EB047823F068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B87BF84F-DBFD-0000-B3CD-10655A5E384D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F3DF75A9-E0AB-775B-BD1C-592222F6FC34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40FBC4BE-0606-CBC3-023B-CF9F006CB42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DDFC66E7-03CE-A2A7-206A-6C0C5D4DE3ED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0C86B4D6-023F-8A7E-887E-24BDAB693023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1F1158B7-61BE-66CD-9EE8-18ED20BCBE2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BD2B762E-EB8E-2D62-0141-796C0D59F71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E15CF3B7-40BF-B4E7-9FD2-647F5EC289A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73D1649E-4811-4E02-C028-EF610FE933D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582062FD-38A3-EE41-81CF-40AADAC099F2}"/>
                </a:ext>
              </a:extLst>
            </p:cNvPr>
            <p:cNvCxnSpPr>
              <a:cxnSpLocks/>
              <a:stCxn id="85" idx="2"/>
              <a:endCxn id="64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016292BE-43F0-5B41-1F8B-6712B1354182}"/>
                </a:ext>
              </a:extLst>
            </p:cNvPr>
            <p:cNvCxnSpPr>
              <a:cxnSpLocks/>
              <a:stCxn id="65" idx="4"/>
              <a:endCxn id="66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32FB5E1-5D87-90A6-FC1F-289E74F4784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EA7E085E-D9B8-504E-5BCE-49DDD15AA65E}"/>
                </a:ext>
              </a:extLst>
            </p:cNvPr>
            <p:cNvCxnSpPr>
              <a:cxnSpLocks/>
              <a:stCxn id="88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ADFE49EB-FB47-6423-1714-B94E5F4FC535}"/>
                </a:ext>
              </a:extLst>
            </p:cNvPr>
            <p:cNvCxnSpPr>
              <a:cxnSpLocks/>
              <a:stCxn id="88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639B78D9-1F3E-B089-6AC0-AB5F8D81E960}"/>
                </a:ext>
              </a:extLst>
            </p:cNvPr>
            <p:cNvCxnSpPr>
              <a:cxnSpLocks/>
              <a:stCxn id="88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03E9191F-E4A4-076F-13F8-430FE86255B4}"/>
                </a:ext>
              </a:extLst>
            </p:cNvPr>
            <p:cNvCxnSpPr>
              <a:cxnSpLocks/>
              <a:endCxn id="65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98839703-FC5F-A67D-FB10-71CE3B70DA1C}"/>
                </a:ext>
              </a:extLst>
            </p:cNvPr>
            <p:cNvCxnSpPr>
              <a:cxnSpLocks/>
              <a:endCxn id="72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FE66D3D0-B9C5-A6A6-FF27-D3C03C32DCD3}"/>
                </a:ext>
              </a:extLst>
            </p:cNvPr>
            <p:cNvCxnSpPr>
              <a:cxnSpLocks/>
              <a:stCxn id="65" idx="1"/>
              <a:endCxn id="95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7E3C8D5D-9F07-D036-25EC-9890564F6B5F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18E3211C-7F86-4273-200A-ABF0246EA8CF}"/>
                </a:ext>
              </a:extLst>
            </p:cNvPr>
            <p:cNvCxnSpPr>
              <a:cxnSpLocks/>
              <a:stCxn id="95" idx="6"/>
              <a:endCxn id="63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30B6E852-44DC-DE58-B542-76B0F01CBEDE}"/>
                </a:ext>
              </a:extLst>
            </p:cNvPr>
            <p:cNvCxnSpPr>
              <a:cxnSpLocks/>
              <a:endCxn id="95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84773C38-3999-C9DA-70CF-8F086B8361EF}"/>
              </a:ext>
            </a:extLst>
          </p:cNvPr>
          <p:cNvGrpSpPr/>
          <p:nvPr/>
        </p:nvGrpSpPr>
        <p:grpSpPr>
          <a:xfrm rot="16200000">
            <a:off x="8087983" y="2800480"/>
            <a:ext cx="6904496" cy="1303536"/>
            <a:chOff x="-106856" y="4156895"/>
            <a:chExt cx="12313397" cy="2324710"/>
          </a:xfrm>
        </p:grpSpPr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52FA6A09-AB56-E012-2B9B-6C7E125E5A8A}"/>
                </a:ext>
              </a:extLst>
            </p:cNvPr>
            <p:cNvCxnSpPr>
              <a:cxnSpLocks/>
              <a:stCxn id="161" idx="7"/>
              <a:endCxn id="159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B78912AB-4EE0-3CBD-CF48-A0ADB04E72C6}"/>
                </a:ext>
              </a:extLst>
            </p:cNvPr>
            <p:cNvCxnSpPr>
              <a:cxnSpLocks/>
              <a:stCxn id="159" idx="4"/>
              <a:endCxn id="181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42914572-46A3-C203-992A-F5AE15059491}"/>
                </a:ext>
              </a:extLst>
            </p:cNvPr>
            <p:cNvCxnSpPr>
              <a:cxnSpLocks/>
              <a:stCxn id="164" idx="2"/>
              <a:endCxn id="179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988EAC5A-20D8-00BF-1D05-6F8F02E7FFDC}"/>
                </a:ext>
              </a:extLst>
            </p:cNvPr>
            <p:cNvCxnSpPr>
              <a:cxnSpLocks/>
              <a:stCxn id="181" idx="5"/>
              <a:endCxn id="164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72E51BD8-E46C-D319-FF6E-5F43D6F8F4C7}"/>
                </a:ext>
              </a:extLst>
            </p:cNvPr>
            <p:cNvCxnSpPr>
              <a:cxnSpLocks/>
              <a:stCxn id="159" idx="5"/>
              <a:endCxn id="180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F20166EA-91B1-B787-7FDD-3A8A67CD438A}"/>
                </a:ext>
              </a:extLst>
            </p:cNvPr>
            <p:cNvCxnSpPr>
              <a:cxnSpLocks/>
              <a:stCxn id="164" idx="0"/>
              <a:endCxn id="180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E35AE2D7-082D-153A-E87F-55A80EFB9ACE}"/>
                </a:ext>
              </a:extLst>
            </p:cNvPr>
            <p:cNvCxnSpPr>
              <a:cxnSpLocks/>
              <a:stCxn id="181" idx="3"/>
              <a:endCxn id="179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4DA9AE6-CBE4-BA64-3BE9-B460C68C8BC8}"/>
                </a:ext>
              </a:extLst>
            </p:cNvPr>
            <p:cNvCxnSpPr>
              <a:cxnSpLocks/>
              <a:stCxn id="159" idx="6"/>
              <a:endCxn id="166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D0785DB7-0B66-C64F-1252-91CB004C558E}"/>
                </a:ext>
              </a:extLst>
            </p:cNvPr>
            <p:cNvCxnSpPr>
              <a:cxnSpLocks/>
              <a:stCxn id="164" idx="7"/>
              <a:endCxn id="166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BF00B2E6-C2CC-25D7-068A-ECDA33FAEDD3}"/>
                </a:ext>
              </a:extLst>
            </p:cNvPr>
            <p:cNvCxnSpPr>
              <a:cxnSpLocks/>
              <a:stCxn id="181" idx="6"/>
              <a:endCxn id="180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22D7D7C7-B963-4E6C-89B0-1E5D22E1CFAB}"/>
                </a:ext>
              </a:extLst>
            </p:cNvPr>
            <p:cNvCxnSpPr>
              <a:cxnSpLocks/>
              <a:stCxn id="163" idx="0"/>
              <a:endCxn id="179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3CD7EA21-B9E6-B829-B6AE-70132F8FB13C}"/>
                </a:ext>
              </a:extLst>
            </p:cNvPr>
            <p:cNvCxnSpPr>
              <a:cxnSpLocks/>
              <a:stCxn id="180" idx="6"/>
              <a:endCxn id="166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15CA2FD2-C291-02B4-D845-675BD0892962}"/>
                </a:ext>
              </a:extLst>
            </p:cNvPr>
            <p:cNvCxnSpPr>
              <a:cxnSpLocks/>
              <a:stCxn id="165" idx="0"/>
              <a:endCxn id="166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8C39C598-0BD8-8D40-567E-436725C21539}"/>
                </a:ext>
              </a:extLst>
            </p:cNvPr>
            <p:cNvCxnSpPr>
              <a:cxnSpLocks/>
              <a:stCxn id="168" idx="1"/>
              <a:endCxn id="166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05E7B6C9-0B3C-839A-17D4-00AB7D02F61C}"/>
                </a:ext>
              </a:extLst>
            </p:cNvPr>
            <p:cNvCxnSpPr>
              <a:cxnSpLocks/>
              <a:stCxn id="168" idx="0"/>
              <a:endCxn id="167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346B01B-EA01-3094-E1AF-2AB4A84CA830}"/>
                </a:ext>
              </a:extLst>
            </p:cNvPr>
            <p:cNvCxnSpPr>
              <a:cxnSpLocks/>
              <a:stCxn id="167" idx="2"/>
              <a:endCxn id="166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8FDAC315-A775-8525-A50F-66CCC47E24FB}"/>
                </a:ext>
              </a:extLst>
            </p:cNvPr>
            <p:cNvCxnSpPr>
              <a:cxnSpLocks/>
              <a:stCxn id="167" idx="7"/>
              <a:endCxn id="175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10014C3F-8670-6AD7-3FCE-7C4558D6BE43}"/>
                </a:ext>
              </a:extLst>
            </p:cNvPr>
            <p:cNvCxnSpPr>
              <a:cxnSpLocks/>
              <a:stCxn id="167" idx="6"/>
              <a:endCxn id="174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A6AA2FA2-CD96-C55E-5590-A9CF46D6345B}"/>
                </a:ext>
              </a:extLst>
            </p:cNvPr>
            <p:cNvCxnSpPr>
              <a:cxnSpLocks/>
              <a:stCxn id="174" idx="7"/>
              <a:endCxn id="175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CCF19343-B7D2-2F4B-B343-02E818FCC584}"/>
                </a:ext>
              </a:extLst>
            </p:cNvPr>
            <p:cNvCxnSpPr>
              <a:cxnSpLocks/>
              <a:stCxn id="160" idx="0"/>
              <a:endCxn id="159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0167DB20-1778-F269-D5FD-8BD730A8E609}"/>
                </a:ext>
              </a:extLst>
            </p:cNvPr>
            <p:cNvCxnSpPr>
              <a:cxnSpLocks/>
              <a:stCxn id="179" idx="2"/>
              <a:endCxn id="160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42AABD8B-F0DC-D384-50CF-01D5A1584EAC}"/>
                </a:ext>
              </a:extLst>
            </p:cNvPr>
            <p:cNvCxnSpPr>
              <a:cxnSpLocks/>
              <a:stCxn id="163" idx="1"/>
              <a:endCxn id="160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76ED4F70-50AC-2761-9655-CD0813E842F2}"/>
                </a:ext>
              </a:extLst>
            </p:cNvPr>
            <p:cNvCxnSpPr>
              <a:cxnSpLocks/>
              <a:stCxn id="162" idx="7"/>
              <a:endCxn id="160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A75C73D4-9C77-A3CB-6979-49020C3AE221}"/>
                </a:ext>
              </a:extLst>
            </p:cNvPr>
            <p:cNvCxnSpPr>
              <a:cxnSpLocks/>
              <a:stCxn id="161" idx="6"/>
              <a:endCxn id="160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39D8FE05-2030-AE4F-7AAB-56466F23AA57}"/>
                </a:ext>
              </a:extLst>
            </p:cNvPr>
            <p:cNvCxnSpPr>
              <a:cxnSpLocks/>
              <a:stCxn id="184" idx="7"/>
              <a:endCxn id="161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7EA5BB29-7D34-9139-9F68-6B066599FCD1}"/>
                </a:ext>
              </a:extLst>
            </p:cNvPr>
            <p:cNvCxnSpPr>
              <a:cxnSpLocks/>
              <a:stCxn id="184" idx="6"/>
              <a:endCxn id="162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8F5E0C68-D1C8-08E5-46F0-5560D85BA88E}"/>
                </a:ext>
              </a:extLst>
            </p:cNvPr>
            <p:cNvCxnSpPr>
              <a:cxnSpLocks/>
              <a:stCxn id="184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B04F301B-1E96-6524-7BC4-241DD60C1712}"/>
                </a:ext>
              </a:extLst>
            </p:cNvPr>
            <p:cNvCxnSpPr>
              <a:cxnSpLocks/>
              <a:stCxn id="162" idx="6"/>
              <a:endCxn id="163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435A2EA5-E07B-7219-50B7-B42074BB7B24}"/>
                </a:ext>
              </a:extLst>
            </p:cNvPr>
            <p:cNvCxnSpPr>
              <a:cxnSpLocks/>
              <a:stCxn id="163" idx="6"/>
              <a:endCxn id="164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B0E362C4-EC68-3F10-05CE-94320D5A064D}"/>
                </a:ext>
              </a:extLst>
            </p:cNvPr>
            <p:cNvCxnSpPr>
              <a:cxnSpLocks/>
              <a:stCxn id="165" idx="2"/>
              <a:endCxn id="164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446BCBDA-BD12-2EA6-6593-FEB574EF9CA5}"/>
                </a:ext>
              </a:extLst>
            </p:cNvPr>
            <p:cNvCxnSpPr>
              <a:cxnSpLocks/>
              <a:endCxn id="164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ABABEC47-D14E-EE6F-EE04-A037C6CCE926}"/>
                </a:ext>
              </a:extLst>
            </p:cNvPr>
            <p:cNvCxnSpPr>
              <a:cxnSpLocks/>
              <a:endCxn id="164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62D4DF49-AD73-D6CA-CB43-2D1C04FB2D50}"/>
                </a:ext>
              </a:extLst>
            </p:cNvPr>
            <p:cNvCxnSpPr>
              <a:cxnSpLocks/>
              <a:endCxn id="165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BA96CEE4-E019-3711-943B-6A30AECB0180}"/>
                </a:ext>
              </a:extLst>
            </p:cNvPr>
            <p:cNvCxnSpPr>
              <a:cxnSpLocks/>
              <a:stCxn id="168" idx="2"/>
              <a:endCxn id="165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30718F79-8DC1-6094-7ECD-4ABBA6E9A2A5}"/>
                </a:ext>
              </a:extLst>
            </p:cNvPr>
            <p:cNvCxnSpPr>
              <a:cxnSpLocks/>
              <a:stCxn id="168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E624930C-AA4E-619F-584F-535DAF391814}"/>
                </a:ext>
              </a:extLst>
            </p:cNvPr>
            <p:cNvCxnSpPr>
              <a:cxnSpLocks/>
              <a:stCxn id="169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771A9063-65A3-DC41-D34E-BAFD05261ADF}"/>
                </a:ext>
              </a:extLst>
            </p:cNvPr>
            <p:cNvCxnSpPr>
              <a:cxnSpLocks/>
              <a:stCxn id="169" idx="2"/>
              <a:endCxn id="168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3BC31651-F038-FF29-7FBE-B09ADA7651A8}"/>
                </a:ext>
              </a:extLst>
            </p:cNvPr>
            <p:cNvCxnSpPr>
              <a:cxnSpLocks/>
              <a:stCxn id="174" idx="4"/>
              <a:endCxn id="169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A560D719-38FC-9905-4CAB-64D3A297F3BD}"/>
                </a:ext>
              </a:extLst>
            </p:cNvPr>
            <p:cNvCxnSpPr>
              <a:cxnSpLocks/>
              <a:stCxn id="173" idx="3"/>
              <a:endCxn id="169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30AFB042-902D-83DA-ACB4-5AC017FE7896}"/>
                </a:ext>
              </a:extLst>
            </p:cNvPr>
            <p:cNvCxnSpPr>
              <a:cxnSpLocks/>
              <a:stCxn id="173" idx="2"/>
              <a:endCxn id="174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23EB50A0-D5B8-1CB1-36A2-C905888D1A8C}"/>
                </a:ext>
              </a:extLst>
            </p:cNvPr>
            <p:cNvCxnSpPr>
              <a:cxnSpLocks/>
              <a:stCxn id="173" idx="1"/>
              <a:endCxn id="175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120EF066-C0AB-DF1B-961E-34C20743A128}"/>
                </a:ext>
              </a:extLst>
            </p:cNvPr>
            <p:cNvCxnSpPr>
              <a:cxnSpLocks/>
              <a:stCxn id="171" idx="1"/>
              <a:endCxn id="175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26C1865E-415D-8B0B-A50F-1687B6E7E4A3}"/>
                </a:ext>
              </a:extLst>
            </p:cNvPr>
            <p:cNvCxnSpPr>
              <a:cxnSpLocks/>
              <a:stCxn id="171" idx="0"/>
              <a:endCxn id="172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EC891B42-496E-A14A-2B29-FF049AA09645}"/>
                </a:ext>
              </a:extLst>
            </p:cNvPr>
            <p:cNvCxnSpPr>
              <a:cxnSpLocks/>
              <a:stCxn id="177" idx="0"/>
              <a:endCxn id="176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720A1551-72BF-7A80-2D09-0BE41D2C8556}"/>
                </a:ext>
              </a:extLst>
            </p:cNvPr>
            <p:cNvCxnSpPr>
              <a:cxnSpLocks/>
              <a:endCxn id="176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48739CB3-B92B-DC92-C07C-CAB7B2255664}"/>
                </a:ext>
              </a:extLst>
            </p:cNvPr>
            <p:cNvCxnSpPr>
              <a:cxnSpLocks/>
              <a:endCxn id="177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B40586D9-47FF-3F80-3F4B-DF7BF24D494D}"/>
                </a:ext>
              </a:extLst>
            </p:cNvPr>
            <p:cNvCxnSpPr>
              <a:cxnSpLocks/>
              <a:endCxn id="178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C8212397-6707-0F8D-6180-494011291AF3}"/>
                </a:ext>
              </a:extLst>
            </p:cNvPr>
            <p:cNvCxnSpPr>
              <a:cxnSpLocks/>
              <a:stCxn id="178" idx="3"/>
              <a:endCxn id="170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3407F00D-A0ED-EEE3-7856-9D7E8BB300C9}"/>
                </a:ext>
              </a:extLst>
            </p:cNvPr>
            <p:cNvCxnSpPr>
              <a:cxnSpLocks/>
              <a:stCxn id="178" idx="1"/>
              <a:endCxn id="171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B3A333C1-0424-F1AB-4674-29647565AAF0}"/>
                </a:ext>
              </a:extLst>
            </p:cNvPr>
            <p:cNvCxnSpPr>
              <a:cxnSpLocks/>
              <a:stCxn id="177" idx="2"/>
              <a:endCxn id="171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74677F4D-424A-3389-6229-6A9D845D6DD9}"/>
                </a:ext>
              </a:extLst>
            </p:cNvPr>
            <p:cNvCxnSpPr>
              <a:cxnSpLocks/>
              <a:stCxn id="176" idx="3"/>
              <a:endCxn id="171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0C13DF32-011A-46BC-48F2-32B5F6367F6E}"/>
                </a:ext>
              </a:extLst>
            </p:cNvPr>
            <p:cNvCxnSpPr>
              <a:cxnSpLocks/>
              <a:stCxn id="176" idx="2"/>
              <a:endCxn id="172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D58302A9-64D7-5E47-3DBE-0BDD83D5B3FC}"/>
                </a:ext>
              </a:extLst>
            </p:cNvPr>
            <p:cNvCxnSpPr>
              <a:cxnSpLocks/>
              <a:stCxn id="172" idx="1"/>
              <a:endCxn id="175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803BBB5D-E0A5-5F82-F2B1-721624B8A921}"/>
                </a:ext>
              </a:extLst>
            </p:cNvPr>
            <p:cNvCxnSpPr>
              <a:cxnSpLocks/>
              <a:stCxn id="171" idx="2"/>
              <a:endCxn id="173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1D1EC6AF-1298-07DC-9221-06CE3A80A9F4}"/>
                </a:ext>
              </a:extLst>
            </p:cNvPr>
            <p:cNvCxnSpPr>
              <a:cxnSpLocks/>
              <a:stCxn id="170" idx="1"/>
              <a:endCxn id="173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8FFC2CDC-9718-784F-0DF7-D92F7E609865}"/>
                </a:ext>
              </a:extLst>
            </p:cNvPr>
            <p:cNvCxnSpPr>
              <a:cxnSpLocks/>
              <a:stCxn id="173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97A02C7C-BC4E-63FB-1ED1-18F466859C61}"/>
                </a:ext>
              </a:extLst>
            </p:cNvPr>
            <p:cNvCxnSpPr>
              <a:cxnSpLocks/>
              <a:stCxn id="169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C47DE9A0-EB19-D5FE-5DA1-DD338B959198}"/>
                </a:ext>
              </a:extLst>
            </p:cNvPr>
            <p:cNvCxnSpPr>
              <a:cxnSpLocks/>
              <a:stCxn id="170" idx="7"/>
              <a:endCxn id="171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814C37D1-758C-253E-4947-DECE98F68C12}"/>
                </a:ext>
              </a:extLst>
            </p:cNvPr>
            <p:cNvCxnSpPr>
              <a:cxnSpLocks/>
              <a:stCxn id="168" idx="7"/>
              <a:endCxn id="174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E6DB45FF-5BC2-7806-D14E-7FA5DD387144}"/>
                </a:ext>
              </a:extLst>
            </p:cNvPr>
            <p:cNvCxnSpPr>
              <a:cxnSpLocks/>
              <a:stCxn id="178" idx="7"/>
              <a:endCxn id="177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DDD33F99-D22A-3537-E197-7CD2D812F44C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FFD61BD1-3D92-99AC-538B-CEC51A414A8A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D6EA9889-62AD-8624-0319-A73B1A273894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A2DD1023-498B-1869-11D3-D14DF13B772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1D39708E-F327-1233-35AB-672109F7756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463189B2-CB94-A3D2-4CAF-CC4BB3602B45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7E1B7F62-725F-9BBF-4C77-D15F7D9F319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3A214846-10B1-11C9-795E-C423F217BF1D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9FE0E4C7-AF01-9261-6F4B-E8A3D371100E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6AA5C7C0-2AB3-2BE4-549B-AC14D5E4617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9071B75E-6BA1-BEB7-7186-C94095118915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2CD3A29B-EED4-9A40-5C10-2204271AB215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2DA9DB28-FC7B-7696-C775-6C0EE63D54C5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F8157E54-55C5-1FEF-6AF3-D8E1FC137798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A432D419-BBC1-8CF3-0972-4B2BA7C170E9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8A8EFF05-4FA9-D9E0-8733-1EC851DA00AA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55C6BF52-9671-E26F-5AFF-FCC78700B2F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B3D7DFE9-6597-0601-BB07-C59EF9C2B1D0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AB2AB3EA-ABDA-432D-CBCE-3D71CB394B1C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CA07E6BF-3087-1265-B4E9-099BEA2F8AA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1441FFB9-45C3-E74D-3BFA-9F81BFB06C8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C431611B-20A9-4DBF-F4AC-57379C13622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514BF9B4-B322-0C40-B7E2-6E646753235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00CF32CF-5514-1DFD-A726-9F86D21E9C08}"/>
                </a:ext>
              </a:extLst>
            </p:cNvPr>
            <p:cNvCxnSpPr>
              <a:cxnSpLocks/>
              <a:stCxn id="181" idx="2"/>
              <a:endCxn id="160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5D5688C4-316A-77B5-2993-F0A7248909DB}"/>
                </a:ext>
              </a:extLst>
            </p:cNvPr>
            <p:cNvCxnSpPr>
              <a:cxnSpLocks/>
              <a:stCxn id="161" idx="4"/>
              <a:endCxn id="162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DA37EAF1-63F4-5933-C920-853DA9B2608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7311531A-0C30-C536-43FA-039608A273CD}"/>
                </a:ext>
              </a:extLst>
            </p:cNvPr>
            <p:cNvCxnSpPr>
              <a:cxnSpLocks/>
              <a:stCxn id="184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1D997869-5DE2-7726-75AE-DC83076C1FD2}"/>
                </a:ext>
              </a:extLst>
            </p:cNvPr>
            <p:cNvCxnSpPr>
              <a:cxnSpLocks/>
              <a:stCxn id="184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B97CC430-7644-4FDF-2E37-0A21311BB3C7}"/>
                </a:ext>
              </a:extLst>
            </p:cNvPr>
            <p:cNvCxnSpPr>
              <a:cxnSpLocks/>
              <a:stCxn id="184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B07E935F-5121-4824-008F-7F96C6423B8B}"/>
                </a:ext>
              </a:extLst>
            </p:cNvPr>
            <p:cNvCxnSpPr>
              <a:cxnSpLocks/>
              <a:endCxn id="161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0F08C4CF-6C32-38C5-D15B-58C1217F3F38}"/>
                </a:ext>
              </a:extLst>
            </p:cNvPr>
            <p:cNvCxnSpPr>
              <a:cxnSpLocks/>
              <a:endCxn id="168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C4CAF891-4C6C-C910-5D22-3BA0696B0726}"/>
                </a:ext>
              </a:extLst>
            </p:cNvPr>
            <p:cNvCxnSpPr>
              <a:cxnSpLocks/>
              <a:stCxn id="161" idx="1"/>
              <a:endCxn id="191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7A9B009D-6FA0-B5A6-8E77-530F07B6BE98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8BD7052F-A509-E834-065B-FFC73927516E}"/>
                </a:ext>
              </a:extLst>
            </p:cNvPr>
            <p:cNvCxnSpPr>
              <a:cxnSpLocks/>
              <a:stCxn id="191" idx="6"/>
              <a:endCxn id="159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B33934AE-9ED2-3ED2-8AA7-88D84F9B6584}"/>
                </a:ext>
              </a:extLst>
            </p:cNvPr>
            <p:cNvCxnSpPr>
              <a:cxnSpLocks/>
              <a:endCxn id="191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4" name="Rounded Rectangle 38">
            <a:extLst>
              <a:ext uri="{FF2B5EF4-FFF2-40B4-BE49-F238E27FC236}">
                <a16:creationId xmlns:a16="http://schemas.microsoft.com/office/drawing/2014/main" id="{1E409269-28AB-6EC1-C7BE-B2F10432DEAC}"/>
              </a:ext>
            </a:extLst>
          </p:cNvPr>
          <p:cNvSpPr/>
          <p:nvPr/>
        </p:nvSpPr>
        <p:spPr>
          <a:xfrm rot="16200000">
            <a:off x="5730634" y="-1200254"/>
            <a:ext cx="730734" cy="3684104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D414C21B-6526-B230-3237-221F8E5757E4}"/>
              </a:ext>
            </a:extLst>
          </p:cNvPr>
          <p:cNvSpPr/>
          <p:nvPr/>
        </p:nvSpPr>
        <p:spPr>
          <a:xfrm>
            <a:off x="4467974" y="381566"/>
            <a:ext cx="3256051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POSISI PENELITIAN LANJUTAN </a:t>
            </a:r>
          </a:p>
        </p:txBody>
      </p:sp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3D33C84A-0D6F-C94A-CB3F-99E35F4CF4DB}"/>
              </a:ext>
            </a:extLst>
          </p:cNvPr>
          <p:cNvSpPr/>
          <p:nvPr/>
        </p:nvSpPr>
        <p:spPr>
          <a:xfrm>
            <a:off x="1151307" y="1601843"/>
            <a:ext cx="4456932" cy="51252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Hendra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Supendar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Yopi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Handrianto</a:t>
            </a:r>
            <a:r>
              <a:rPr lang="en-US" dirty="0">
                <a:solidFill>
                  <a:schemeClr val="bg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,2018. 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pada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hasil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penelitian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ini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Penggunaan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structural equation modelling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untuk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memvalidasi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hubungan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antara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variabel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laten,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indikator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dan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hubungan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antara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variabel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laten yang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ada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dalam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model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hipotesis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penelitian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964FEED2-CADE-5D1D-784F-E9ED2847C338}"/>
              </a:ext>
            </a:extLst>
          </p:cNvPr>
          <p:cNvSpPr/>
          <p:nvPr/>
        </p:nvSpPr>
        <p:spPr>
          <a:xfrm>
            <a:off x="6340060" y="1608839"/>
            <a:ext cx="4456932" cy="512520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Yannu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Prasetyo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Atikha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Sidhi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Cahyana</a:t>
            </a:r>
            <a:r>
              <a:rPr lang="en-US" dirty="0">
                <a:solidFill>
                  <a:schemeClr val="bg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2021.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dari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hasil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penelitian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ini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variabel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kualitas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produk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serta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kualitas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layanan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memiliki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dampak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yang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cukup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besar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terhadap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kepuasan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pelanggan</a:t>
            </a:r>
            <a:r>
              <a:rPr lang="en-US" sz="1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solidFill>
                <a:schemeClr val="bg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98" name="Picture 197">
            <a:extLst>
              <a:ext uri="{FF2B5EF4-FFF2-40B4-BE49-F238E27FC236}">
                <a16:creationId xmlns:a16="http://schemas.microsoft.com/office/drawing/2014/main" id="{67478F02-98F5-8AD0-CE24-67E2A16C3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16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A0B2778-36D7-DB04-07D7-54EC90564BEC}"/>
              </a:ext>
            </a:extLst>
          </p:cNvPr>
          <p:cNvGrpSpPr/>
          <p:nvPr/>
        </p:nvGrpSpPr>
        <p:grpSpPr>
          <a:xfrm rot="5400000">
            <a:off x="-2877969" y="2753987"/>
            <a:ext cx="6904496" cy="1303536"/>
            <a:chOff x="-106856" y="4156895"/>
            <a:chExt cx="12313397" cy="232471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EB207E9C-BE89-C78A-557F-F647609E5DBB}"/>
                </a:ext>
              </a:extLst>
            </p:cNvPr>
            <p:cNvCxnSpPr>
              <a:cxnSpLocks/>
              <a:stCxn id="65" idx="7"/>
              <a:endCxn id="63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49822C2C-E042-9292-9693-95122A6DC75B}"/>
                </a:ext>
              </a:extLst>
            </p:cNvPr>
            <p:cNvCxnSpPr>
              <a:cxnSpLocks/>
              <a:stCxn id="63" idx="4"/>
              <a:endCxn id="85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2A4BBD1B-0A30-E8BF-F7C7-DA47C33FBB2C}"/>
                </a:ext>
              </a:extLst>
            </p:cNvPr>
            <p:cNvCxnSpPr>
              <a:cxnSpLocks/>
              <a:stCxn id="68" idx="2"/>
              <a:endCxn id="83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9734CD6A-3B68-D788-08C7-2417FD5DDD3B}"/>
                </a:ext>
              </a:extLst>
            </p:cNvPr>
            <p:cNvCxnSpPr>
              <a:cxnSpLocks/>
              <a:stCxn id="85" idx="5"/>
              <a:endCxn id="68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E00379A-2380-FFBB-B872-A943887A1583}"/>
                </a:ext>
              </a:extLst>
            </p:cNvPr>
            <p:cNvCxnSpPr>
              <a:cxnSpLocks/>
              <a:stCxn id="63" idx="5"/>
              <a:endCxn id="84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DFBA751-C02A-4BFD-9B55-C7B368FB25C1}"/>
                </a:ext>
              </a:extLst>
            </p:cNvPr>
            <p:cNvCxnSpPr>
              <a:cxnSpLocks/>
              <a:stCxn id="68" idx="0"/>
              <a:endCxn id="84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B55DDE06-43CD-213D-9C03-390ED0F63309}"/>
                </a:ext>
              </a:extLst>
            </p:cNvPr>
            <p:cNvCxnSpPr>
              <a:cxnSpLocks/>
              <a:stCxn id="85" idx="3"/>
              <a:endCxn id="83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3D0FB59-0857-D57A-533A-C01FF971A34D}"/>
                </a:ext>
              </a:extLst>
            </p:cNvPr>
            <p:cNvCxnSpPr>
              <a:cxnSpLocks/>
              <a:stCxn id="63" idx="6"/>
              <a:endCxn id="70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C2182DE-62DD-A278-725A-685C5C44306F}"/>
                </a:ext>
              </a:extLst>
            </p:cNvPr>
            <p:cNvCxnSpPr>
              <a:cxnSpLocks/>
              <a:stCxn id="68" idx="7"/>
              <a:endCxn id="70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0500E5B-C379-FAEC-B705-EA7452F03362}"/>
                </a:ext>
              </a:extLst>
            </p:cNvPr>
            <p:cNvCxnSpPr>
              <a:cxnSpLocks/>
              <a:stCxn id="85" idx="6"/>
              <a:endCxn id="84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260F79D-6164-9E77-F560-5222053895C7}"/>
                </a:ext>
              </a:extLst>
            </p:cNvPr>
            <p:cNvCxnSpPr>
              <a:cxnSpLocks/>
              <a:stCxn id="67" idx="0"/>
              <a:endCxn id="83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5380DD1-5FF9-DEE7-3638-F66613D6E5F0}"/>
                </a:ext>
              </a:extLst>
            </p:cNvPr>
            <p:cNvCxnSpPr>
              <a:cxnSpLocks/>
              <a:stCxn id="84" idx="6"/>
              <a:endCxn id="70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7617A4E-DFDE-E2FD-E58A-E05A0021A5CC}"/>
                </a:ext>
              </a:extLst>
            </p:cNvPr>
            <p:cNvCxnSpPr>
              <a:cxnSpLocks/>
              <a:stCxn id="69" idx="0"/>
              <a:endCxn id="70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3E5FC0F-52B2-8C62-B722-C9A42A709930}"/>
                </a:ext>
              </a:extLst>
            </p:cNvPr>
            <p:cNvCxnSpPr>
              <a:cxnSpLocks/>
              <a:stCxn id="72" idx="1"/>
              <a:endCxn id="70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E366684-6D97-FE64-58B7-61E086C2903A}"/>
                </a:ext>
              </a:extLst>
            </p:cNvPr>
            <p:cNvCxnSpPr>
              <a:cxnSpLocks/>
              <a:stCxn id="72" idx="0"/>
              <a:endCxn id="71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DBB8383-4E86-F77C-5CA5-7A32E0248746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D9F103E-A948-4E36-6A75-CB08F073306D}"/>
                </a:ext>
              </a:extLst>
            </p:cNvPr>
            <p:cNvCxnSpPr>
              <a:cxnSpLocks/>
              <a:stCxn id="71" idx="7"/>
              <a:endCxn id="79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3F27326-60A5-5DC3-B0D4-D03F08FF5CF0}"/>
                </a:ext>
              </a:extLst>
            </p:cNvPr>
            <p:cNvCxnSpPr>
              <a:cxnSpLocks/>
              <a:stCxn id="71" idx="6"/>
              <a:endCxn id="78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B94BBB3-721A-F2D0-CADF-9E663F86ACE9}"/>
                </a:ext>
              </a:extLst>
            </p:cNvPr>
            <p:cNvCxnSpPr>
              <a:cxnSpLocks/>
              <a:stCxn id="78" idx="7"/>
              <a:endCxn id="79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5BF6D9A-7B45-D586-D2AB-830915864361}"/>
                </a:ext>
              </a:extLst>
            </p:cNvPr>
            <p:cNvCxnSpPr>
              <a:cxnSpLocks/>
              <a:stCxn id="64" idx="0"/>
              <a:endCxn id="63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9CDC997-44FE-289C-50BD-5B906CAD36F7}"/>
                </a:ext>
              </a:extLst>
            </p:cNvPr>
            <p:cNvCxnSpPr>
              <a:cxnSpLocks/>
              <a:stCxn id="83" idx="2"/>
              <a:endCxn id="64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BC46D68-2C0B-0544-509D-0F6200C7B056}"/>
                </a:ext>
              </a:extLst>
            </p:cNvPr>
            <p:cNvCxnSpPr>
              <a:cxnSpLocks/>
              <a:stCxn id="67" idx="1"/>
              <a:endCxn id="64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8B64208-43B3-C1C7-EF16-5E4656EBD9C5}"/>
                </a:ext>
              </a:extLst>
            </p:cNvPr>
            <p:cNvCxnSpPr>
              <a:cxnSpLocks/>
              <a:stCxn id="66" idx="7"/>
              <a:endCxn id="64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A1DFF2DC-DA2A-878D-1BCA-232CB04A7ED9}"/>
                </a:ext>
              </a:extLst>
            </p:cNvPr>
            <p:cNvCxnSpPr>
              <a:cxnSpLocks/>
              <a:stCxn id="65" idx="6"/>
              <a:endCxn id="64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A392058-8148-E2C1-9C4B-F04BF925B1F1}"/>
                </a:ext>
              </a:extLst>
            </p:cNvPr>
            <p:cNvCxnSpPr>
              <a:cxnSpLocks/>
              <a:stCxn id="88" idx="7"/>
              <a:endCxn id="65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39BB38CC-BE82-5D6F-E856-55F0AC8AD222}"/>
                </a:ext>
              </a:extLst>
            </p:cNvPr>
            <p:cNvCxnSpPr>
              <a:cxnSpLocks/>
              <a:stCxn id="88" idx="6"/>
              <a:endCxn id="66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4577A5A-185E-E9E6-8CE8-C739DD1A6192}"/>
                </a:ext>
              </a:extLst>
            </p:cNvPr>
            <p:cNvCxnSpPr>
              <a:cxnSpLocks/>
              <a:stCxn id="88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2023D1E-E74E-DEE5-6D2B-74313C003B24}"/>
                </a:ext>
              </a:extLst>
            </p:cNvPr>
            <p:cNvCxnSpPr>
              <a:cxnSpLocks/>
              <a:stCxn id="66" idx="6"/>
              <a:endCxn id="67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10373E6-EDCA-CED2-86ED-57FA8B94A9AD}"/>
                </a:ext>
              </a:extLst>
            </p:cNvPr>
            <p:cNvCxnSpPr>
              <a:cxnSpLocks/>
              <a:stCxn id="67" idx="6"/>
              <a:endCxn id="68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7E1D32A-C666-6A20-0C6B-0B8715AA19AD}"/>
                </a:ext>
              </a:extLst>
            </p:cNvPr>
            <p:cNvCxnSpPr>
              <a:cxnSpLocks/>
              <a:stCxn id="69" idx="2"/>
              <a:endCxn id="68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D6C575C7-2EC7-6EC3-5E54-2AEA66C29293}"/>
                </a:ext>
              </a:extLst>
            </p:cNvPr>
            <p:cNvCxnSpPr>
              <a:cxnSpLocks/>
              <a:endCxn id="68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A169EDA9-F29F-FB39-1230-FBA8ECCF636E}"/>
                </a:ext>
              </a:extLst>
            </p:cNvPr>
            <p:cNvCxnSpPr>
              <a:cxnSpLocks/>
              <a:endCxn id="68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0A3560E-CD22-5A8D-E4CD-867A3BEC9594}"/>
                </a:ext>
              </a:extLst>
            </p:cNvPr>
            <p:cNvCxnSpPr>
              <a:cxnSpLocks/>
              <a:endCxn id="69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E0EA5E7-CBA9-6FB1-3F6B-F3ED6F470D9C}"/>
                </a:ext>
              </a:extLst>
            </p:cNvPr>
            <p:cNvCxnSpPr>
              <a:cxnSpLocks/>
              <a:stCxn id="72" idx="2"/>
              <a:endCxn id="69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0D37879-2959-3E7B-7C76-0808C51D3FC4}"/>
                </a:ext>
              </a:extLst>
            </p:cNvPr>
            <p:cNvCxnSpPr>
              <a:cxnSpLocks/>
              <a:stCxn id="72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8D108631-5426-6880-07D4-DAA1A488F265}"/>
                </a:ext>
              </a:extLst>
            </p:cNvPr>
            <p:cNvCxnSpPr>
              <a:cxnSpLocks/>
              <a:stCxn id="73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0F3BA316-81DB-C075-4E34-F902D251365C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FA71AD0-A127-3203-7734-293F59F705E2}"/>
                </a:ext>
              </a:extLst>
            </p:cNvPr>
            <p:cNvCxnSpPr>
              <a:cxnSpLocks/>
              <a:stCxn id="78" idx="4"/>
              <a:endCxn id="73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5D73498A-133D-794A-A47D-D0E96900CFDC}"/>
                </a:ext>
              </a:extLst>
            </p:cNvPr>
            <p:cNvCxnSpPr>
              <a:cxnSpLocks/>
              <a:stCxn id="77" idx="3"/>
              <a:endCxn id="73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231D584-B434-22EF-26FF-5FA932DBB56B}"/>
                </a:ext>
              </a:extLst>
            </p:cNvPr>
            <p:cNvCxnSpPr>
              <a:cxnSpLocks/>
              <a:stCxn id="77" idx="2"/>
              <a:endCxn id="78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C40763D-B7D2-A08C-2A12-03117D4626E1}"/>
                </a:ext>
              </a:extLst>
            </p:cNvPr>
            <p:cNvCxnSpPr>
              <a:cxnSpLocks/>
              <a:stCxn id="77" idx="1"/>
              <a:endCxn id="79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A983595-70AF-18B4-B1C2-08718B954F3C}"/>
                </a:ext>
              </a:extLst>
            </p:cNvPr>
            <p:cNvCxnSpPr>
              <a:cxnSpLocks/>
              <a:stCxn id="75" idx="1"/>
              <a:endCxn id="79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11338FE-EFF2-960E-D001-0F197AD1B501}"/>
                </a:ext>
              </a:extLst>
            </p:cNvPr>
            <p:cNvCxnSpPr>
              <a:cxnSpLocks/>
              <a:stCxn id="75" idx="0"/>
              <a:endCxn id="76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98502FE6-0185-4334-B010-7F3AD2E92A5D}"/>
                </a:ext>
              </a:extLst>
            </p:cNvPr>
            <p:cNvCxnSpPr>
              <a:cxnSpLocks/>
              <a:stCxn id="81" idx="0"/>
              <a:endCxn id="80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03C62F68-2D1E-A19F-19D2-50968AFAC2E9}"/>
                </a:ext>
              </a:extLst>
            </p:cNvPr>
            <p:cNvCxnSpPr>
              <a:cxnSpLocks/>
              <a:endCxn id="80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682EA0CA-F6EB-513E-60AC-2D09565241F7}"/>
                </a:ext>
              </a:extLst>
            </p:cNvPr>
            <p:cNvCxnSpPr>
              <a:cxnSpLocks/>
              <a:endCxn id="81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68E32B0-5045-518C-27B1-015ED2912381}"/>
                </a:ext>
              </a:extLst>
            </p:cNvPr>
            <p:cNvCxnSpPr>
              <a:cxnSpLocks/>
              <a:endCxn id="82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53B3EF48-09F9-5872-F632-31937CDC4D72}"/>
                </a:ext>
              </a:extLst>
            </p:cNvPr>
            <p:cNvCxnSpPr>
              <a:cxnSpLocks/>
              <a:stCxn id="82" idx="3"/>
              <a:endCxn id="74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78931784-6CDC-0BD1-13A5-28D539804F3F}"/>
                </a:ext>
              </a:extLst>
            </p:cNvPr>
            <p:cNvCxnSpPr>
              <a:cxnSpLocks/>
              <a:stCxn id="82" idx="1"/>
              <a:endCxn id="75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9BFDF78-23DD-60EA-BFE7-52A1BCA0DD19}"/>
                </a:ext>
              </a:extLst>
            </p:cNvPr>
            <p:cNvCxnSpPr>
              <a:cxnSpLocks/>
              <a:stCxn id="81" idx="2"/>
              <a:endCxn id="75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4702B0C6-728D-9AD3-1E2F-90D71B571BD9}"/>
                </a:ext>
              </a:extLst>
            </p:cNvPr>
            <p:cNvCxnSpPr>
              <a:cxnSpLocks/>
              <a:stCxn id="80" idx="3"/>
              <a:endCxn id="75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5CC4AE8-224A-9477-6751-6B3AFAEE1102}"/>
                </a:ext>
              </a:extLst>
            </p:cNvPr>
            <p:cNvCxnSpPr>
              <a:cxnSpLocks/>
              <a:stCxn id="80" idx="2"/>
              <a:endCxn id="76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7E8F4CB5-474F-4705-1F1C-E2C0D32789F2}"/>
                </a:ext>
              </a:extLst>
            </p:cNvPr>
            <p:cNvCxnSpPr>
              <a:cxnSpLocks/>
              <a:stCxn id="76" idx="1"/>
              <a:endCxn id="79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E53F7DBB-7BAD-5870-84A9-553255B3D3B0}"/>
                </a:ext>
              </a:extLst>
            </p:cNvPr>
            <p:cNvCxnSpPr>
              <a:cxnSpLocks/>
              <a:stCxn id="75" idx="2"/>
              <a:endCxn id="77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DCA7165C-A6E8-91B7-A8BC-96A4B9DC1825}"/>
                </a:ext>
              </a:extLst>
            </p:cNvPr>
            <p:cNvCxnSpPr>
              <a:cxnSpLocks/>
              <a:stCxn id="74" idx="1"/>
              <a:endCxn id="77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B922FD83-D5F5-341C-789D-A72428F3E307}"/>
                </a:ext>
              </a:extLst>
            </p:cNvPr>
            <p:cNvCxnSpPr>
              <a:cxnSpLocks/>
              <a:stCxn id="77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6D541B58-8CB0-5B7E-DA83-BDDADC623781}"/>
                </a:ext>
              </a:extLst>
            </p:cNvPr>
            <p:cNvCxnSpPr>
              <a:cxnSpLocks/>
              <a:stCxn id="73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39E60194-98C4-EDD0-D7D3-1FADE18693DB}"/>
                </a:ext>
              </a:extLst>
            </p:cNvPr>
            <p:cNvCxnSpPr>
              <a:cxnSpLocks/>
              <a:stCxn id="74" idx="7"/>
              <a:endCxn id="75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20E9EAF-F5FF-8D4B-E31F-FE84420745AF}"/>
                </a:ext>
              </a:extLst>
            </p:cNvPr>
            <p:cNvCxnSpPr>
              <a:cxnSpLocks/>
              <a:stCxn id="72" idx="7"/>
              <a:endCxn id="78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AD55EB4E-8424-C74E-7C70-B0C7ADB663DA}"/>
                </a:ext>
              </a:extLst>
            </p:cNvPr>
            <p:cNvCxnSpPr>
              <a:cxnSpLocks/>
              <a:stCxn id="82" idx="7"/>
              <a:endCxn id="81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999AD0ED-5017-3206-6D05-89B6CB91424D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208C3AC3-C4A1-150A-4D8A-C367F39E6097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67F4A9D7-88C8-34EC-5236-760CF78C6361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AA019D3A-B48C-5242-5314-FC7BDE3168E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7C49B2A8-323C-EA20-BFD2-2DDDD6E6400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A468D302-8267-E39F-850B-7A0410BF5BA3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958448B4-284D-ECE6-A912-231E33D1918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0A689AE9-C465-1C3A-EEA8-162EDAC8F1AA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962EB1AF-364A-2E64-4F7F-85AC43FE4F99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D8ABCC71-8431-9B89-9641-424EE2C7BDD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22B1A814-4B14-F130-D4EB-6F4284B2948C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3972EA09-CB0E-F947-9D75-39AE5866D989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78503280-BB41-947D-26AD-99566BB93ABF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35EA726D-7329-76FB-BF65-F0BBC2E42126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19EC7345-F256-0E81-91C9-C34ACF723282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F71C87B3-62E7-CBC6-C319-38D3F842F6FB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EA3E900D-5660-33FD-DF4C-B7965795CF0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6357220B-132D-1DF9-74BD-704F8B8C7817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4F6B53AC-53CF-B70A-89C8-49C4336E0AAF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66E369EE-881D-1356-33B6-D9175360108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C43FA1DE-7DDF-F420-5D4A-5DC092176B4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AF386FF1-3D37-40AE-E72D-EFA91302BA6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7A7CAD88-1B38-AC0B-9928-AACC7CF94DD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476971D2-418D-5227-6201-99EADC7427B0}"/>
                </a:ext>
              </a:extLst>
            </p:cNvPr>
            <p:cNvCxnSpPr>
              <a:cxnSpLocks/>
              <a:stCxn id="85" idx="2"/>
              <a:endCxn id="64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57A5C3C5-8FD5-8C2F-BBA1-207F062E7710}"/>
                </a:ext>
              </a:extLst>
            </p:cNvPr>
            <p:cNvCxnSpPr>
              <a:cxnSpLocks/>
              <a:stCxn id="65" idx="4"/>
              <a:endCxn id="66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41A59C84-950F-1848-0CE4-886E7FBC7ED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38EB8F10-12AF-10A7-2CD7-2F45C32C0B24}"/>
                </a:ext>
              </a:extLst>
            </p:cNvPr>
            <p:cNvCxnSpPr>
              <a:cxnSpLocks/>
              <a:stCxn id="88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77A47DBF-5AEE-39B2-120A-711AE9DB3F18}"/>
                </a:ext>
              </a:extLst>
            </p:cNvPr>
            <p:cNvCxnSpPr>
              <a:cxnSpLocks/>
              <a:stCxn id="88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9945EF2C-328D-C57C-EDD2-48D1E138BC04}"/>
                </a:ext>
              </a:extLst>
            </p:cNvPr>
            <p:cNvCxnSpPr>
              <a:cxnSpLocks/>
              <a:stCxn id="88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6312EAFE-4A79-2883-A8C2-5974EFD9C53D}"/>
                </a:ext>
              </a:extLst>
            </p:cNvPr>
            <p:cNvCxnSpPr>
              <a:cxnSpLocks/>
              <a:endCxn id="65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753E88BD-5F9D-5DD6-C3F7-653F1325908B}"/>
                </a:ext>
              </a:extLst>
            </p:cNvPr>
            <p:cNvCxnSpPr>
              <a:cxnSpLocks/>
              <a:endCxn id="72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B4CF05CB-ED58-26B9-3BA6-18304968886D}"/>
                </a:ext>
              </a:extLst>
            </p:cNvPr>
            <p:cNvCxnSpPr>
              <a:cxnSpLocks/>
              <a:stCxn id="65" idx="1"/>
              <a:endCxn id="95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C5842AC1-288F-AC46-AD47-24B44CB8268B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FD0A488B-84B9-EB88-A3C4-AF407D2C748A}"/>
                </a:ext>
              </a:extLst>
            </p:cNvPr>
            <p:cNvCxnSpPr>
              <a:cxnSpLocks/>
              <a:stCxn id="95" idx="6"/>
              <a:endCxn id="63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121632D5-B105-4C18-EEC7-24C7460B3DD8}"/>
                </a:ext>
              </a:extLst>
            </p:cNvPr>
            <p:cNvCxnSpPr>
              <a:cxnSpLocks/>
              <a:endCxn id="95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785045F5-DB12-9781-E448-144210D6A7A8}"/>
              </a:ext>
            </a:extLst>
          </p:cNvPr>
          <p:cNvGrpSpPr/>
          <p:nvPr/>
        </p:nvGrpSpPr>
        <p:grpSpPr>
          <a:xfrm rot="16200000">
            <a:off x="8087983" y="2800480"/>
            <a:ext cx="6904496" cy="1303536"/>
            <a:chOff x="-106856" y="4156895"/>
            <a:chExt cx="12313397" cy="2324710"/>
          </a:xfrm>
        </p:grpSpPr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CB9E4B59-1B26-810E-7F15-EE14CF0314D4}"/>
                </a:ext>
              </a:extLst>
            </p:cNvPr>
            <p:cNvCxnSpPr>
              <a:cxnSpLocks/>
              <a:stCxn id="161" idx="7"/>
              <a:endCxn id="159" idx="2"/>
            </p:cNvCxnSpPr>
            <p:nvPr userDrawn="1"/>
          </p:nvCxnSpPr>
          <p:spPr>
            <a:xfrm flipV="1">
              <a:off x="1154476" y="4263630"/>
              <a:ext cx="1219575" cy="12007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9EB5822A-966E-4303-77A8-DE7576F921B2}"/>
                </a:ext>
              </a:extLst>
            </p:cNvPr>
            <p:cNvCxnSpPr>
              <a:cxnSpLocks/>
              <a:stCxn id="159" idx="4"/>
              <a:endCxn id="181" idx="1"/>
            </p:cNvCxnSpPr>
            <p:nvPr userDrawn="1"/>
          </p:nvCxnSpPr>
          <p:spPr>
            <a:xfrm>
              <a:off x="2477073" y="4317774"/>
              <a:ext cx="385992" cy="9258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695E5A8E-A145-1F67-F4C8-66197C410920}"/>
                </a:ext>
              </a:extLst>
            </p:cNvPr>
            <p:cNvCxnSpPr>
              <a:cxnSpLocks/>
              <a:stCxn id="164" idx="2"/>
              <a:endCxn id="179" idx="6"/>
            </p:cNvCxnSpPr>
            <p:nvPr userDrawn="1"/>
          </p:nvCxnSpPr>
          <p:spPr>
            <a:xfrm flipH="1" flipV="1">
              <a:off x="2931675" y="5825521"/>
              <a:ext cx="758638" cy="304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65C70319-2DC3-7436-0D92-85B397BE89FB}"/>
                </a:ext>
              </a:extLst>
            </p:cNvPr>
            <p:cNvCxnSpPr>
              <a:cxnSpLocks/>
              <a:stCxn id="181" idx="5"/>
              <a:endCxn id="164" idx="1"/>
            </p:cNvCxnSpPr>
            <p:nvPr userDrawn="1"/>
          </p:nvCxnSpPr>
          <p:spPr>
            <a:xfrm>
              <a:off x="2940655" y="5321188"/>
              <a:ext cx="775060" cy="747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C8731391-B594-1574-A85A-703E318CA699}"/>
                </a:ext>
              </a:extLst>
            </p:cNvPr>
            <p:cNvCxnSpPr>
              <a:cxnSpLocks/>
              <a:stCxn id="159" idx="5"/>
              <a:endCxn id="180" idx="1"/>
            </p:cNvCxnSpPr>
            <p:nvPr userDrawn="1"/>
          </p:nvCxnSpPr>
          <p:spPr>
            <a:xfrm>
              <a:off x="2525482" y="4277477"/>
              <a:ext cx="1108398" cy="935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86128230-3036-2095-F39F-7B9FC3F531B9}"/>
                </a:ext>
              </a:extLst>
            </p:cNvPr>
            <p:cNvCxnSpPr>
              <a:cxnSpLocks/>
              <a:stCxn id="164" idx="0"/>
              <a:endCxn id="180" idx="4"/>
            </p:cNvCxnSpPr>
            <p:nvPr userDrawn="1"/>
          </p:nvCxnSpPr>
          <p:spPr>
            <a:xfrm flipH="1" flipV="1">
              <a:off x="3672675" y="5306664"/>
              <a:ext cx="104366" cy="736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B7235C5D-9DA9-3132-B97C-7AC0C07E1535}"/>
                </a:ext>
              </a:extLst>
            </p:cNvPr>
            <p:cNvCxnSpPr>
              <a:cxnSpLocks/>
              <a:stCxn id="181" idx="3"/>
              <a:endCxn id="179" idx="0"/>
            </p:cNvCxnSpPr>
            <p:nvPr userDrawn="1"/>
          </p:nvCxnSpPr>
          <p:spPr>
            <a:xfrm flipH="1">
              <a:off x="2849379" y="5321188"/>
              <a:ext cx="13686" cy="422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B41D5C9-397E-697E-9077-DF9A1C103128}"/>
                </a:ext>
              </a:extLst>
            </p:cNvPr>
            <p:cNvCxnSpPr>
              <a:cxnSpLocks/>
              <a:stCxn id="159" idx="6"/>
              <a:endCxn id="166" idx="1"/>
            </p:cNvCxnSpPr>
            <p:nvPr userDrawn="1"/>
          </p:nvCxnSpPr>
          <p:spPr>
            <a:xfrm>
              <a:off x="2531217" y="4214752"/>
              <a:ext cx="1935721" cy="721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B24A8266-670C-ABFD-2562-8FBE6DCD526C}"/>
                </a:ext>
              </a:extLst>
            </p:cNvPr>
            <p:cNvCxnSpPr>
              <a:cxnSpLocks/>
              <a:stCxn id="164" idx="7"/>
              <a:endCxn id="166" idx="3"/>
            </p:cNvCxnSpPr>
            <p:nvPr userDrawn="1"/>
          </p:nvCxnSpPr>
          <p:spPr>
            <a:xfrm flipV="1">
              <a:off x="3838367" y="5053127"/>
              <a:ext cx="628571" cy="1015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5481376-CF1D-9BBE-B4FB-EF83463E3CFC}"/>
                </a:ext>
              </a:extLst>
            </p:cNvPr>
            <p:cNvCxnSpPr>
              <a:cxnSpLocks/>
              <a:stCxn id="181" idx="6"/>
              <a:endCxn id="180" idx="2"/>
            </p:cNvCxnSpPr>
            <p:nvPr userDrawn="1"/>
          </p:nvCxnSpPr>
          <p:spPr>
            <a:xfrm flipV="1">
              <a:off x="2956724" y="5251800"/>
              <a:ext cx="661087" cy="305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32D34596-9344-1A1C-7AEC-CAF9725589E1}"/>
                </a:ext>
              </a:extLst>
            </p:cNvPr>
            <p:cNvCxnSpPr>
              <a:cxnSpLocks/>
              <a:stCxn id="163" idx="0"/>
              <a:endCxn id="179" idx="4"/>
            </p:cNvCxnSpPr>
            <p:nvPr userDrawn="1"/>
          </p:nvCxnSpPr>
          <p:spPr>
            <a:xfrm flipV="1">
              <a:off x="2774163" y="5907817"/>
              <a:ext cx="75216" cy="373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1C5CC8A2-F3A8-1877-D794-CD91B9D116FE}"/>
                </a:ext>
              </a:extLst>
            </p:cNvPr>
            <p:cNvCxnSpPr>
              <a:cxnSpLocks/>
              <a:stCxn id="180" idx="6"/>
              <a:endCxn id="166" idx="2"/>
            </p:cNvCxnSpPr>
            <p:nvPr userDrawn="1"/>
          </p:nvCxnSpPr>
          <p:spPr>
            <a:xfrm flipV="1">
              <a:off x="3727539" y="4994935"/>
              <a:ext cx="715295" cy="2568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BF481F92-1842-B144-B888-03BDEBFA3087}"/>
                </a:ext>
              </a:extLst>
            </p:cNvPr>
            <p:cNvCxnSpPr>
              <a:cxnSpLocks/>
              <a:stCxn id="165" idx="0"/>
              <a:endCxn id="166" idx="4"/>
            </p:cNvCxnSpPr>
            <p:nvPr userDrawn="1"/>
          </p:nvCxnSpPr>
          <p:spPr>
            <a:xfrm flipH="1" flipV="1">
              <a:off x="4525130" y="5077231"/>
              <a:ext cx="51029" cy="8381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C4F0E371-CFBF-54A9-7713-8AA0A432562C}"/>
                </a:ext>
              </a:extLst>
            </p:cNvPr>
            <p:cNvCxnSpPr>
              <a:cxnSpLocks/>
              <a:stCxn id="168" idx="1"/>
              <a:endCxn id="166" idx="5"/>
            </p:cNvCxnSpPr>
            <p:nvPr userDrawn="1"/>
          </p:nvCxnSpPr>
          <p:spPr>
            <a:xfrm flipH="1" flipV="1">
              <a:off x="4583322" y="5053127"/>
              <a:ext cx="1061056" cy="957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7083AFB8-8BE0-F443-8369-7483DAEF2CAC}"/>
                </a:ext>
              </a:extLst>
            </p:cNvPr>
            <p:cNvCxnSpPr>
              <a:cxnSpLocks/>
              <a:stCxn id="168" idx="0"/>
              <a:endCxn id="167" idx="4"/>
            </p:cNvCxnSpPr>
            <p:nvPr userDrawn="1"/>
          </p:nvCxnSpPr>
          <p:spPr>
            <a:xfrm flipV="1">
              <a:off x="5683173" y="4739274"/>
              <a:ext cx="213596" cy="1255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83DCCE10-6FD6-1B6B-3BC2-70AFE461C05D}"/>
                </a:ext>
              </a:extLst>
            </p:cNvPr>
            <p:cNvCxnSpPr>
              <a:cxnSpLocks/>
              <a:stCxn id="167" idx="2"/>
              <a:endCxn id="166" idx="6"/>
            </p:cNvCxnSpPr>
            <p:nvPr userDrawn="1"/>
          </p:nvCxnSpPr>
          <p:spPr>
            <a:xfrm flipH="1">
              <a:off x="4607426" y="4656978"/>
              <a:ext cx="1207047" cy="337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4AF7FEEE-300A-A439-E4F4-E586CDCB980E}"/>
                </a:ext>
              </a:extLst>
            </p:cNvPr>
            <p:cNvCxnSpPr>
              <a:cxnSpLocks/>
              <a:stCxn id="167" idx="7"/>
              <a:endCxn id="175" idx="2"/>
            </p:cNvCxnSpPr>
            <p:nvPr userDrawn="1"/>
          </p:nvCxnSpPr>
          <p:spPr>
            <a:xfrm flipV="1">
              <a:off x="5954961" y="4275760"/>
              <a:ext cx="2410819" cy="323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BE75C9B1-9764-F9BE-BF6D-B6AD8125F383}"/>
                </a:ext>
              </a:extLst>
            </p:cNvPr>
            <p:cNvCxnSpPr>
              <a:cxnSpLocks/>
              <a:stCxn id="167" idx="6"/>
              <a:endCxn id="174" idx="2"/>
            </p:cNvCxnSpPr>
            <p:nvPr userDrawn="1"/>
          </p:nvCxnSpPr>
          <p:spPr>
            <a:xfrm>
              <a:off x="5979065" y="4656978"/>
              <a:ext cx="765030" cy="577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4244B37E-1944-3609-F721-B8EC00027759}"/>
                </a:ext>
              </a:extLst>
            </p:cNvPr>
            <p:cNvCxnSpPr>
              <a:cxnSpLocks/>
              <a:stCxn id="174" idx="7"/>
              <a:endCxn id="175" idx="3"/>
            </p:cNvCxnSpPr>
            <p:nvPr userDrawn="1"/>
          </p:nvCxnSpPr>
          <p:spPr>
            <a:xfrm flipV="1">
              <a:off x="6884583" y="4314555"/>
              <a:ext cx="1497266" cy="861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8BC70897-DE7B-EB63-5A5A-D86C82D05FE7}"/>
                </a:ext>
              </a:extLst>
            </p:cNvPr>
            <p:cNvCxnSpPr>
              <a:cxnSpLocks/>
              <a:stCxn id="160" idx="0"/>
              <a:endCxn id="159" idx="3"/>
            </p:cNvCxnSpPr>
            <p:nvPr userDrawn="1"/>
          </p:nvCxnSpPr>
          <p:spPr>
            <a:xfrm flipV="1">
              <a:off x="2095501" y="4312039"/>
              <a:ext cx="318847" cy="12696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DC319B5E-490F-419E-D0E6-264F7E7793B6}"/>
                </a:ext>
              </a:extLst>
            </p:cNvPr>
            <p:cNvCxnSpPr>
              <a:cxnSpLocks/>
              <a:stCxn id="179" idx="2"/>
              <a:endCxn id="160" idx="6"/>
            </p:cNvCxnSpPr>
            <p:nvPr userDrawn="1"/>
          </p:nvCxnSpPr>
          <p:spPr>
            <a:xfrm flipH="1" flipV="1">
              <a:off x="2182229" y="5668385"/>
              <a:ext cx="584854" cy="1571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63E24D21-DDB6-6CEE-1FB4-1D8E9E7182AB}"/>
                </a:ext>
              </a:extLst>
            </p:cNvPr>
            <p:cNvCxnSpPr>
              <a:cxnSpLocks/>
              <a:stCxn id="163" idx="1"/>
              <a:endCxn id="160" idx="5"/>
            </p:cNvCxnSpPr>
            <p:nvPr userDrawn="1"/>
          </p:nvCxnSpPr>
          <p:spPr>
            <a:xfrm flipH="1" flipV="1">
              <a:off x="2156827" y="5729711"/>
              <a:ext cx="559144" cy="575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DDCCFCDF-A7CD-47B5-7D3D-EDDB82F31D48}"/>
                </a:ext>
              </a:extLst>
            </p:cNvPr>
            <p:cNvCxnSpPr>
              <a:cxnSpLocks/>
              <a:stCxn id="162" idx="7"/>
              <a:endCxn id="160" idx="3"/>
            </p:cNvCxnSpPr>
            <p:nvPr userDrawn="1"/>
          </p:nvCxnSpPr>
          <p:spPr>
            <a:xfrm flipV="1">
              <a:off x="1478954" y="5729711"/>
              <a:ext cx="555221" cy="538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CF4C84C2-4004-58B0-53DA-B8637D1AC751}"/>
                </a:ext>
              </a:extLst>
            </p:cNvPr>
            <p:cNvCxnSpPr>
              <a:cxnSpLocks/>
              <a:stCxn id="161" idx="6"/>
              <a:endCxn id="160" idx="2"/>
            </p:cNvCxnSpPr>
            <p:nvPr userDrawn="1"/>
          </p:nvCxnSpPr>
          <p:spPr>
            <a:xfrm>
              <a:off x="1178580" y="5522605"/>
              <a:ext cx="830193" cy="1457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2B4831B8-41EA-7063-7FD3-088BF234F81E}"/>
                </a:ext>
              </a:extLst>
            </p:cNvPr>
            <p:cNvCxnSpPr>
              <a:cxnSpLocks/>
              <a:stCxn id="184" idx="7"/>
              <a:endCxn id="161" idx="3"/>
            </p:cNvCxnSpPr>
            <p:nvPr userDrawn="1"/>
          </p:nvCxnSpPr>
          <p:spPr>
            <a:xfrm flipV="1">
              <a:off x="403987" y="5580797"/>
              <a:ext cx="634105" cy="5548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07A0E5E4-9E02-9704-B026-EB9E9F5F68CE}"/>
                </a:ext>
              </a:extLst>
            </p:cNvPr>
            <p:cNvCxnSpPr>
              <a:cxnSpLocks/>
              <a:stCxn id="184" idx="6"/>
              <a:endCxn id="162" idx="2"/>
            </p:cNvCxnSpPr>
            <p:nvPr userDrawn="1"/>
          </p:nvCxnSpPr>
          <p:spPr>
            <a:xfrm>
              <a:off x="420056" y="6174425"/>
              <a:ext cx="965239" cy="1322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43EE4015-548B-3B05-FD30-F3F55C3173F1}"/>
                </a:ext>
              </a:extLst>
            </p:cNvPr>
            <p:cNvCxnSpPr>
              <a:cxnSpLocks/>
              <a:stCxn id="184" idx="5"/>
            </p:cNvCxnSpPr>
            <p:nvPr userDrawn="1"/>
          </p:nvCxnSpPr>
          <p:spPr>
            <a:xfrm>
              <a:off x="403987" y="6213220"/>
              <a:ext cx="156557" cy="198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EC2EC431-7145-7C94-FE75-C377AC569E18}"/>
                </a:ext>
              </a:extLst>
            </p:cNvPr>
            <p:cNvCxnSpPr>
              <a:cxnSpLocks/>
              <a:stCxn id="162" idx="6"/>
              <a:endCxn id="163" idx="2"/>
            </p:cNvCxnSpPr>
            <p:nvPr userDrawn="1"/>
          </p:nvCxnSpPr>
          <p:spPr>
            <a:xfrm>
              <a:off x="1495023" y="6306695"/>
              <a:ext cx="1196844" cy="57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8C93E3A3-5160-A000-4360-E843E4BE6A26}"/>
                </a:ext>
              </a:extLst>
            </p:cNvPr>
            <p:cNvCxnSpPr>
              <a:cxnSpLocks/>
              <a:stCxn id="163" idx="6"/>
              <a:endCxn id="164" idx="3"/>
            </p:cNvCxnSpPr>
            <p:nvPr userDrawn="1"/>
          </p:nvCxnSpPr>
          <p:spPr>
            <a:xfrm flipV="1">
              <a:off x="2856459" y="6191291"/>
              <a:ext cx="859256" cy="1724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BC384B97-C4DF-3396-2F08-60805199ABBC}"/>
                </a:ext>
              </a:extLst>
            </p:cNvPr>
            <p:cNvCxnSpPr>
              <a:cxnSpLocks/>
              <a:stCxn id="165" idx="2"/>
              <a:endCxn id="164" idx="6"/>
            </p:cNvCxnSpPr>
            <p:nvPr userDrawn="1"/>
          </p:nvCxnSpPr>
          <p:spPr>
            <a:xfrm flipH="1">
              <a:off x="3863769" y="5970216"/>
              <a:ext cx="657526" cy="1597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EAA4A055-23C9-9C93-5CC9-2461E726016A}"/>
                </a:ext>
              </a:extLst>
            </p:cNvPr>
            <p:cNvCxnSpPr>
              <a:cxnSpLocks/>
              <a:endCxn id="164" idx="5"/>
            </p:cNvCxnSpPr>
            <p:nvPr userDrawn="1"/>
          </p:nvCxnSpPr>
          <p:spPr>
            <a:xfrm flipH="1" flipV="1">
              <a:off x="3838367" y="6191291"/>
              <a:ext cx="293105" cy="208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303F7AB1-6BA6-DDC4-5A12-787B7578B9E0}"/>
                </a:ext>
              </a:extLst>
            </p:cNvPr>
            <p:cNvCxnSpPr>
              <a:cxnSpLocks/>
              <a:endCxn id="164" idx="4"/>
            </p:cNvCxnSpPr>
            <p:nvPr userDrawn="1"/>
          </p:nvCxnSpPr>
          <p:spPr>
            <a:xfrm flipV="1">
              <a:off x="3690313" y="6216693"/>
              <a:ext cx="86728" cy="2084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376CA78B-D0D1-E403-8F67-1C026956E0E9}"/>
                </a:ext>
              </a:extLst>
            </p:cNvPr>
            <p:cNvCxnSpPr>
              <a:cxnSpLocks/>
              <a:endCxn id="165" idx="4"/>
            </p:cNvCxnSpPr>
            <p:nvPr userDrawn="1"/>
          </p:nvCxnSpPr>
          <p:spPr>
            <a:xfrm flipH="1" flipV="1">
              <a:off x="4576159" y="6025080"/>
              <a:ext cx="101330" cy="3295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8E38BB56-DE79-C87C-5B50-C333A4387424}"/>
                </a:ext>
              </a:extLst>
            </p:cNvPr>
            <p:cNvCxnSpPr>
              <a:cxnSpLocks/>
              <a:stCxn id="168" idx="2"/>
              <a:endCxn id="165" idx="6"/>
            </p:cNvCxnSpPr>
            <p:nvPr userDrawn="1"/>
          </p:nvCxnSpPr>
          <p:spPr>
            <a:xfrm flipH="1" flipV="1">
              <a:off x="4631023" y="5970216"/>
              <a:ext cx="997286" cy="793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D7D7AF53-4F63-7A97-6D0A-DC27982E7A0B}"/>
                </a:ext>
              </a:extLst>
            </p:cNvPr>
            <p:cNvCxnSpPr>
              <a:cxnSpLocks/>
              <a:stCxn id="168" idx="4"/>
            </p:cNvCxnSpPr>
            <p:nvPr userDrawn="1"/>
          </p:nvCxnSpPr>
          <p:spPr>
            <a:xfrm>
              <a:off x="5683173" y="6104383"/>
              <a:ext cx="131300" cy="320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B06AE792-7AFA-88A8-7D16-9B6CF652DC6A}"/>
                </a:ext>
              </a:extLst>
            </p:cNvPr>
            <p:cNvCxnSpPr>
              <a:cxnSpLocks/>
              <a:stCxn id="169" idx="3"/>
            </p:cNvCxnSpPr>
            <p:nvPr userDrawn="1"/>
          </p:nvCxnSpPr>
          <p:spPr>
            <a:xfrm flipH="1">
              <a:off x="6585219" y="6176101"/>
              <a:ext cx="136087" cy="1785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37929B74-AE90-3990-AF84-9C612EB2E784}"/>
                </a:ext>
              </a:extLst>
            </p:cNvPr>
            <p:cNvCxnSpPr>
              <a:cxnSpLocks/>
              <a:stCxn id="169" idx="2"/>
              <a:endCxn id="168" idx="6"/>
            </p:cNvCxnSpPr>
            <p:nvPr userDrawn="1"/>
          </p:nvCxnSpPr>
          <p:spPr>
            <a:xfrm flipH="1" flipV="1">
              <a:off x="5738037" y="6049519"/>
              <a:ext cx="959165" cy="683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B894CE8A-9B29-1E49-967A-7C3B922E18C8}"/>
                </a:ext>
              </a:extLst>
            </p:cNvPr>
            <p:cNvCxnSpPr>
              <a:cxnSpLocks/>
              <a:stCxn id="174" idx="4"/>
              <a:endCxn id="169" idx="0"/>
            </p:cNvCxnSpPr>
            <p:nvPr userDrawn="1"/>
          </p:nvCxnSpPr>
          <p:spPr>
            <a:xfrm flipH="1">
              <a:off x="6779498" y="5316633"/>
              <a:ext cx="46893" cy="7189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5C0F2A71-8475-5B43-F1D0-C317204B3FA3}"/>
                </a:ext>
              </a:extLst>
            </p:cNvPr>
            <p:cNvCxnSpPr>
              <a:cxnSpLocks/>
              <a:stCxn id="173" idx="3"/>
              <a:endCxn id="169" idx="7"/>
            </p:cNvCxnSpPr>
            <p:nvPr userDrawn="1"/>
          </p:nvCxnSpPr>
          <p:spPr>
            <a:xfrm flipH="1">
              <a:off x="6837690" y="5582534"/>
              <a:ext cx="1155341" cy="4771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DD7821B6-8344-6959-D7B9-E0EA96C3A9A0}"/>
                </a:ext>
              </a:extLst>
            </p:cNvPr>
            <p:cNvCxnSpPr>
              <a:cxnSpLocks/>
              <a:stCxn id="173" idx="2"/>
              <a:endCxn id="174" idx="6"/>
            </p:cNvCxnSpPr>
            <p:nvPr userDrawn="1"/>
          </p:nvCxnSpPr>
          <p:spPr>
            <a:xfrm flipH="1" flipV="1">
              <a:off x="6908687" y="5234337"/>
              <a:ext cx="1071865" cy="2864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1A00F6E5-0364-C9F0-53A7-5C2281459364}"/>
                </a:ext>
              </a:extLst>
            </p:cNvPr>
            <p:cNvCxnSpPr>
              <a:cxnSpLocks/>
              <a:stCxn id="173" idx="1"/>
              <a:endCxn id="175" idx="4"/>
            </p:cNvCxnSpPr>
            <p:nvPr userDrawn="1"/>
          </p:nvCxnSpPr>
          <p:spPr>
            <a:xfrm flipV="1">
              <a:off x="8015384" y="4330624"/>
              <a:ext cx="405260" cy="11376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925F425B-DF3A-E6A8-DD88-DD8EF4B05CA5}"/>
                </a:ext>
              </a:extLst>
            </p:cNvPr>
            <p:cNvCxnSpPr>
              <a:cxnSpLocks/>
              <a:stCxn id="171" idx="1"/>
              <a:endCxn id="175" idx="5"/>
            </p:cNvCxnSpPr>
            <p:nvPr userDrawn="1"/>
          </p:nvCxnSpPr>
          <p:spPr>
            <a:xfrm flipH="1" flipV="1">
              <a:off x="8459439" y="4314555"/>
              <a:ext cx="860791" cy="1246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7DDE6E22-83F2-6E2B-0E35-4F60CC9E382F}"/>
                </a:ext>
              </a:extLst>
            </p:cNvPr>
            <p:cNvCxnSpPr>
              <a:cxnSpLocks/>
              <a:stCxn id="171" idx="0"/>
              <a:endCxn id="172" idx="4"/>
            </p:cNvCxnSpPr>
            <p:nvPr userDrawn="1"/>
          </p:nvCxnSpPr>
          <p:spPr>
            <a:xfrm flipH="1" flipV="1">
              <a:off x="9312122" y="4824275"/>
              <a:ext cx="42974" cy="713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6579563A-3E75-758B-B7FB-9B9716BAC60C}"/>
                </a:ext>
              </a:extLst>
            </p:cNvPr>
            <p:cNvCxnSpPr>
              <a:cxnSpLocks/>
              <a:stCxn id="177" idx="0"/>
              <a:endCxn id="176" idx="4"/>
            </p:cNvCxnSpPr>
            <p:nvPr userDrawn="1"/>
          </p:nvCxnSpPr>
          <p:spPr>
            <a:xfrm flipH="1" flipV="1">
              <a:off x="11176915" y="4559526"/>
              <a:ext cx="173456" cy="9874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19CAEFD6-E419-129D-7B40-29EF4443C9B0}"/>
                </a:ext>
              </a:extLst>
            </p:cNvPr>
            <p:cNvCxnSpPr>
              <a:cxnSpLocks/>
              <a:endCxn id="176" idx="5"/>
            </p:cNvCxnSpPr>
            <p:nvPr userDrawn="1"/>
          </p:nvCxnSpPr>
          <p:spPr>
            <a:xfrm flipH="1" flipV="1">
              <a:off x="11235107" y="4535422"/>
              <a:ext cx="956894" cy="732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AAF936B-629E-0A06-2AC4-477F21AC7CC1}"/>
                </a:ext>
              </a:extLst>
            </p:cNvPr>
            <p:cNvCxnSpPr>
              <a:cxnSpLocks/>
              <a:endCxn id="177" idx="6"/>
            </p:cNvCxnSpPr>
            <p:nvPr userDrawn="1"/>
          </p:nvCxnSpPr>
          <p:spPr>
            <a:xfrm flipH="1" flipV="1">
              <a:off x="11432667" y="5629318"/>
              <a:ext cx="773874" cy="308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530DE9E5-2C3A-C802-4805-BF68AD2ECF8B}"/>
                </a:ext>
              </a:extLst>
            </p:cNvPr>
            <p:cNvCxnSpPr>
              <a:cxnSpLocks/>
              <a:endCxn id="178" idx="6"/>
            </p:cNvCxnSpPr>
            <p:nvPr userDrawn="1"/>
          </p:nvCxnSpPr>
          <p:spPr>
            <a:xfrm flipH="1">
              <a:off x="10916433" y="6269310"/>
              <a:ext cx="1246736" cy="1241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CD82D602-25DD-F5D5-2DB6-178172CC346A}"/>
                </a:ext>
              </a:extLst>
            </p:cNvPr>
            <p:cNvCxnSpPr>
              <a:cxnSpLocks/>
              <a:stCxn id="178" idx="3"/>
              <a:endCxn id="170" idx="6"/>
            </p:cNvCxnSpPr>
            <p:nvPr userDrawn="1"/>
          </p:nvCxnSpPr>
          <p:spPr>
            <a:xfrm flipH="1" flipV="1">
              <a:off x="8868495" y="6399309"/>
              <a:ext cx="1954279" cy="329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B76193DE-E415-C7CA-7A19-669D76E802D9}"/>
                </a:ext>
              </a:extLst>
            </p:cNvPr>
            <p:cNvCxnSpPr>
              <a:cxnSpLocks/>
              <a:stCxn id="178" idx="1"/>
              <a:endCxn id="171" idx="5"/>
            </p:cNvCxnSpPr>
            <p:nvPr userDrawn="1"/>
          </p:nvCxnSpPr>
          <p:spPr>
            <a:xfrm flipH="1" flipV="1">
              <a:off x="9411594" y="5622082"/>
              <a:ext cx="1411180" cy="7325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D418E78B-AAA8-0690-8530-3D74F5FB773C}"/>
                </a:ext>
              </a:extLst>
            </p:cNvPr>
            <p:cNvCxnSpPr>
              <a:cxnSpLocks/>
              <a:stCxn id="177" idx="2"/>
              <a:endCxn id="171" idx="6"/>
            </p:cNvCxnSpPr>
            <p:nvPr userDrawn="1"/>
          </p:nvCxnSpPr>
          <p:spPr>
            <a:xfrm flipH="1" flipV="1">
              <a:off x="9419699" y="5580880"/>
              <a:ext cx="1848376" cy="48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F9548A2B-C452-A31D-B33C-F5BD1076B976}"/>
                </a:ext>
              </a:extLst>
            </p:cNvPr>
            <p:cNvCxnSpPr>
              <a:cxnSpLocks/>
              <a:stCxn id="176" idx="3"/>
              <a:endCxn id="171" idx="7"/>
            </p:cNvCxnSpPr>
            <p:nvPr userDrawn="1"/>
          </p:nvCxnSpPr>
          <p:spPr>
            <a:xfrm flipH="1">
              <a:off x="9396298" y="4535422"/>
              <a:ext cx="1722425" cy="1010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1BC59559-0D37-C705-3918-5D8CB7AF5B37}"/>
                </a:ext>
              </a:extLst>
            </p:cNvPr>
            <p:cNvCxnSpPr>
              <a:cxnSpLocks/>
              <a:stCxn id="176" idx="2"/>
              <a:endCxn id="172" idx="6"/>
            </p:cNvCxnSpPr>
            <p:nvPr userDrawn="1"/>
          </p:nvCxnSpPr>
          <p:spPr>
            <a:xfrm flipH="1">
              <a:off x="9374983" y="4477230"/>
              <a:ext cx="1719636" cy="2490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D6E3FD3D-9A50-3378-BDC6-D2F9427A47B2}"/>
                </a:ext>
              </a:extLst>
            </p:cNvPr>
            <p:cNvCxnSpPr>
              <a:cxnSpLocks/>
              <a:stCxn id="172" idx="1"/>
              <a:endCxn id="175" idx="6"/>
            </p:cNvCxnSpPr>
            <p:nvPr userDrawn="1"/>
          </p:nvCxnSpPr>
          <p:spPr>
            <a:xfrm flipH="1" flipV="1">
              <a:off x="8475508" y="4275760"/>
              <a:ext cx="749812" cy="423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016370EB-BC68-3D7A-3889-09F936D84A02}"/>
                </a:ext>
              </a:extLst>
            </p:cNvPr>
            <p:cNvCxnSpPr>
              <a:cxnSpLocks/>
              <a:stCxn id="171" idx="2"/>
              <a:endCxn id="173" idx="6"/>
            </p:cNvCxnSpPr>
            <p:nvPr userDrawn="1"/>
          </p:nvCxnSpPr>
          <p:spPr>
            <a:xfrm flipH="1" flipV="1">
              <a:off x="8142080" y="5552409"/>
              <a:ext cx="1170045" cy="501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4B8F0FFA-F001-1C48-AF55-D6025E68B024}"/>
                </a:ext>
              </a:extLst>
            </p:cNvPr>
            <p:cNvCxnSpPr>
              <a:cxnSpLocks/>
              <a:stCxn id="170" idx="1"/>
              <a:endCxn id="173" idx="5"/>
            </p:cNvCxnSpPr>
            <p:nvPr userDrawn="1"/>
          </p:nvCxnSpPr>
          <p:spPr>
            <a:xfrm flipH="1" flipV="1">
              <a:off x="8107248" y="5604887"/>
              <a:ext cx="620759" cy="736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0C67DA09-160E-7508-35B1-77D89781DAEE}"/>
                </a:ext>
              </a:extLst>
            </p:cNvPr>
            <p:cNvCxnSpPr>
              <a:cxnSpLocks/>
              <a:stCxn id="173" idx="4"/>
            </p:cNvCxnSpPr>
            <p:nvPr userDrawn="1"/>
          </p:nvCxnSpPr>
          <p:spPr>
            <a:xfrm flipH="1">
              <a:off x="7666790" y="5617366"/>
              <a:ext cx="378719" cy="7723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888829A7-CDFB-A054-0E37-6D8E6E6DAA19}"/>
                </a:ext>
              </a:extLst>
            </p:cNvPr>
            <p:cNvCxnSpPr>
              <a:cxnSpLocks/>
              <a:stCxn id="169" idx="5"/>
            </p:cNvCxnSpPr>
            <p:nvPr userDrawn="1"/>
          </p:nvCxnSpPr>
          <p:spPr>
            <a:xfrm>
              <a:off x="6837690" y="6176101"/>
              <a:ext cx="93100" cy="185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7D933C28-1CD6-D979-F7E2-1B1F64F21727}"/>
                </a:ext>
              </a:extLst>
            </p:cNvPr>
            <p:cNvCxnSpPr>
              <a:cxnSpLocks/>
              <a:stCxn id="170" idx="7"/>
              <a:endCxn id="171" idx="3"/>
            </p:cNvCxnSpPr>
            <p:nvPr userDrawn="1"/>
          </p:nvCxnSpPr>
          <p:spPr>
            <a:xfrm flipV="1">
              <a:off x="8844391" y="5637378"/>
              <a:ext cx="491135" cy="7037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C08E1D9D-6631-808D-A20E-47621C361549}"/>
                </a:ext>
              </a:extLst>
            </p:cNvPr>
            <p:cNvCxnSpPr>
              <a:cxnSpLocks/>
              <a:stCxn id="168" idx="7"/>
              <a:endCxn id="174" idx="3"/>
            </p:cNvCxnSpPr>
            <p:nvPr userDrawn="1"/>
          </p:nvCxnSpPr>
          <p:spPr>
            <a:xfrm flipV="1">
              <a:off x="5721968" y="5292529"/>
              <a:ext cx="1046231" cy="7181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5267B398-9202-39F3-324F-4C68FD86258E}"/>
                </a:ext>
              </a:extLst>
            </p:cNvPr>
            <p:cNvCxnSpPr>
              <a:cxnSpLocks/>
              <a:stCxn id="178" idx="7"/>
              <a:endCxn id="177" idx="4"/>
            </p:cNvCxnSpPr>
            <p:nvPr userDrawn="1"/>
          </p:nvCxnSpPr>
          <p:spPr>
            <a:xfrm flipV="1">
              <a:off x="10900364" y="5711614"/>
              <a:ext cx="450007" cy="6430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1E6E8660-6FA0-13C4-6993-E8C15EEF053E}"/>
                </a:ext>
              </a:extLst>
            </p:cNvPr>
            <p:cNvSpPr/>
            <p:nvPr userDrawn="1"/>
          </p:nvSpPr>
          <p:spPr>
            <a:xfrm rot="20563470">
              <a:off x="2370338" y="415689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C7CEB392-75C5-D5FE-167F-D72E9B4CDE5C}"/>
                </a:ext>
              </a:extLst>
            </p:cNvPr>
            <p:cNvSpPr/>
            <p:nvPr userDrawn="1"/>
          </p:nvSpPr>
          <p:spPr>
            <a:xfrm>
              <a:off x="2008773" y="558165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B6F47D80-58AE-8935-5A25-AA88BC873488}"/>
                </a:ext>
              </a:extLst>
            </p:cNvPr>
            <p:cNvSpPr/>
            <p:nvPr userDrawn="1"/>
          </p:nvSpPr>
          <p:spPr>
            <a:xfrm>
              <a:off x="1013988" y="544030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935255F9-345B-4CEE-96ED-C9EBDBF6725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385295" y="625183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688EA0CF-C74A-28DA-1ECD-FC79B3C5D98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691867" y="628148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0AAACE4B-D3C1-8368-4218-3E02537EAADE}"/>
                </a:ext>
              </a:extLst>
            </p:cNvPr>
            <p:cNvSpPr/>
            <p:nvPr userDrawn="1"/>
          </p:nvSpPr>
          <p:spPr>
            <a:xfrm>
              <a:off x="3690313" y="6043237"/>
              <a:ext cx="173456" cy="173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CC73B055-4B40-DD71-6707-36B25E7F10C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21295" y="591535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3C04D706-2F40-3A42-A1D1-3B5B702F29FB}"/>
                </a:ext>
              </a:extLst>
            </p:cNvPr>
            <p:cNvSpPr/>
            <p:nvPr userDrawn="1"/>
          </p:nvSpPr>
          <p:spPr>
            <a:xfrm>
              <a:off x="4442834" y="4912639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6D8C9576-F213-E3A4-F7E5-094A63C1D7CD}"/>
                </a:ext>
              </a:extLst>
            </p:cNvPr>
            <p:cNvSpPr/>
            <p:nvPr userDrawn="1"/>
          </p:nvSpPr>
          <p:spPr>
            <a:xfrm>
              <a:off x="5814473" y="457468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F1462B41-95AC-8637-000D-785DBD253A7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628309" y="5994655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3033A422-5704-5593-49DF-D05F34AAE0BC}"/>
                </a:ext>
              </a:extLst>
            </p:cNvPr>
            <p:cNvSpPr/>
            <p:nvPr userDrawn="1"/>
          </p:nvSpPr>
          <p:spPr>
            <a:xfrm>
              <a:off x="6697202" y="60356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6C770B8C-603D-55F4-3FDD-F1D04F6F0D92}"/>
                </a:ext>
              </a:extLst>
            </p:cNvPr>
            <p:cNvSpPr/>
            <p:nvPr userDrawn="1"/>
          </p:nvSpPr>
          <p:spPr>
            <a:xfrm>
              <a:off x="8703903" y="6317013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8D27D2D5-845F-1E78-78A3-7C315A52EDBF}"/>
                </a:ext>
              </a:extLst>
            </p:cNvPr>
            <p:cNvSpPr>
              <a:spLocks noChangeAspect="1"/>
            </p:cNvSpPr>
            <p:nvPr userDrawn="1"/>
          </p:nvSpPr>
          <p:spPr>
            <a:xfrm rot="20917832">
              <a:off x="9311048" y="5536832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958C13D9-E574-2C90-AEFD-160E0838EB83}"/>
                </a:ext>
              </a:extLst>
            </p:cNvPr>
            <p:cNvSpPr/>
            <p:nvPr userDrawn="1"/>
          </p:nvSpPr>
          <p:spPr>
            <a:xfrm rot="20861494">
              <a:off x="9212283" y="466157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92A94107-2F04-09CA-3038-52B7C64E15B7}"/>
                </a:ext>
              </a:extLst>
            </p:cNvPr>
            <p:cNvSpPr/>
            <p:nvPr userDrawn="1"/>
          </p:nvSpPr>
          <p:spPr>
            <a:xfrm rot="664413">
              <a:off x="7979020" y="5454306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93407D14-CB7B-6FB2-6E86-3064251AC598}"/>
                </a:ext>
              </a:extLst>
            </p:cNvPr>
            <p:cNvSpPr/>
            <p:nvPr userDrawn="1"/>
          </p:nvSpPr>
          <p:spPr>
            <a:xfrm>
              <a:off x="6744095" y="5152041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C53D7AF8-B668-EAEE-F903-65D5D334416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365780" y="422089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7E543616-D720-6125-86AF-9D2A41229CFB}"/>
                </a:ext>
              </a:extLst>
            </p:cNvPr>
            <p:cNvSpPr/>
            <p:nvPr userDrawn="1"/>
          </p:nvSpPr>
          <p:spPr>
            <a:xfrm>
              <a:off x="11094619" y="4394934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3807FDAA-8B43-59C4-894F-2B586E53F68C}"/>
                </a:ext>
              </a:extLst>
            </p:cNvPr>
            <p:cNvSpPr/>
            <p:nvPr userDrawn="1"/>
          </p:nvSpPr>
          <p:spPr>
            <a:xfrm>
              <a:off x="11268075" y="5547022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3745E316-59C4-045D-4412-A991B84388C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806705" y="633855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B026C568-D720-6CE7-65E3-A5FFA7EA5F7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767083" y="5743225"/>
              <a:ext cx="164592" cy="1645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D7154E1B-795A-7790-F616-F66629DD16B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617811" y="5196936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F1C703A2-BDD9-F349-F87D-8CED855ED18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846996" y="5227529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41125AB9-B069-0830-9AA4-3D00B46E683B}"/>
                </a:ext>
              </a:extLst>
            </p:cNvPr>
            <p:cNvCxnSpPr>
              <a:cxnSpLocks/>
              <a:stCxn id="181" idx="2"/>
              <a:endCxn id="160" idx="7"/>
            </p:cNvCxnSpPr>
            <p:nvPr userDrawn="1"/>
          </p:nvCxnSpPr>
          <p:spPr>
            <a:xfrm flipH="1">
              <a:off x="2156827" y="5282393"/>
              <a:ext cx="690169" cy="3246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46E99801-BBE6-8D0F-F180-18D7123A224F}"/>
                </a:ext>
              </a:extLst>
            </p:cNvPr>
            <p:cNvCxnSpPr>
              <a:cxnSpLocks/>
              <a:stCxn id="161" idx="4"/>
              <a:endCxn id="162" idx="1"/>
            </p:cNvCxnSpPr>
            <p:nvPr userDrawn="1"/>
          </p:nvCxnSpPr>
          <p:spPr>
            <a:xfrm>
              <a:off x="1096284" y="5604901"/>
              <a:ext cx="305080" cy="6629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1A25A1CA-BF04-7A2A-9A72-D49C37CED6F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10328" y="6119561"/>
              <a:ext cx="109728" cy="1097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5ADC1E61-51A9-4F91-B1EB-8DFEA73E38CD}"/>
                </a:ext>
              </a:extLst>
            </p:cNvPr>
            <p:cNvCxnSpPr>
              <a:cxnSpLocks/>
              <a:stCxn id="184" idx="3"/>
            </p:cNvCxnSpPr>
            <p:nvPr userDrawn="1"/>
          </p:nvCxnSpPr>
          <p:spPr>
            <a:xfrm flipH="1">
              <a:off x="200367" y="6213220"/>
              <a:ext cx="126030" cy="1764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95C4ACF2-BAA6-3E75-6F1C-07A8B51A6D92}"/>
                </a:ext>
              </a:extLst>
            </p:cNvPr>
            <p:cNvCxnSpPr>
              <a:cxnSpLocks/>
              <a:stCxn id="184" idx="2"/>
            </p:cNvCxnSpPr>
            <p:nvPr userDrawn="1"/>
          </p:nvCxnSpPr>
          <p:spPr>
            <a:xfrm flipH="1">
              <a:off x="-29560" y="6174425"/>
              <a:ext cx="339888" cy="779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B8A2CBA8-3304-349F-2293-4F018BD86EE1}"/>
                </a:ext>
              </a:extLst>
            </p:cNvPr>
            <p:cNvCxnSpPr>
              <a:cxnSpLocks/>
              <a:stCxn id="184" idx="1"/>
            </p:cNvCxnSpPr>
            <p:nvPr userDrawn="1"/>
          </p:nvCxnSpPr>
          <p:spPr>
            <a:xfrm flipH="1" flipV="1">
              <a:off x="-29560" y="5770901"/>
              <a:ext cx="355957" cy="3647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642DBBCB-36A7-41C7-19DD-8F53E5FAAD5D}"/>
                </a:ext>
              </a:extLst>
            </p:cNvPr>
            <p:cNvCxnSpPr>
              <a:cxnSpLocks/>
              <a:endCxn id="161" idx="2"/>
            </p:cNvCxnSpPr>
            <p:nvPr userDrawn="1"/>
          </p:nvCxnSpPr>
          <p:spPr>
            <a:xfrm>
              <a:off x="-106856" y="5410804"/>
              <a:ext cx="1120844" cy="111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926FECAE-F99B-FB53-64F2-05F3607A3BE5}"/>
                </a:ext>
              </a:extLst>
            </p:cNvPr>
            <p:cNvCxnSpPr>
              <a:cxnSpLocks/>
              <a:endCxn id="168" idx="3"/>
            </p:cNvCxnSpPr>
            <p:nvPr userDrawn="1"/>
          </p:nvCxnSpPr>
          <p:spPr>
            <a:xfrm flipV="1">
              <a:off x="5350590" y="6088314"/>
              <a:ext cx="293788" cy="301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DF13106F-FF13-169F-1114-E88FAD57AA5A}"/>
                </a:ext>
              </a:extLst>
            </p:cNvPr>
            <p:cNvCxnSpPr>
              <a:cxnSpLocks/>
              <a:stCxn id="161" idx="1"/>
              <a:endCxn id="191" idx="4"/>
            </p:cNvCxnSpPr>
            <p:nvPr/>
          </p:nvCxnSpPr>
          <p:spPr>
            <a:xfrm flipH="1" flipV="1">
              <a:off x="815541" y="4917940"/>
              <a:ext cx="222551" cy="5464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3A03B399-3CB2-9654-7921-B05894375A38}"/>
                </a:ext>
              </a:extLst>
            </p:cNvPr>
            <p:cNvSpPr/>
            <p:nvPr/>
          </p:nvSpPr>
          <p:spPr>
            <a:xfrm rot="20563470">
              <a:off x="737067" y="4799658"/>
              <a:ext cx="121012" cy="121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4E6FBFBF-566B-FBD5-C7CB-6A6752621060}"/>
                </a:ext>
              </a:extLst>
            </p:cNvPr>
            <p:cNvCxnSpPr>
              <a:cxnSpLocks/>
              <a:stCxn id="191" idx="6"/>
              <a:endCxn id="159" idx="1"/>
            </p:cNvCxnSpPr>
            <p:nvPr/>
          </p:nvCxnSpPr>
          <p:spPr>
            <a:xfrm flipV="1">
              <a:off x="855349" y="4200905"/>
              <a:ext cx="1524437" cy="6412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70116D1F-58B5-734B-8B5D-A07B92742328}"/>
                </a:ext>
              </a:extLst>
            </p:cNvPr>
            <p:cNvCxnSpPr>
              <a:cxnSpLocks/>
              <a:endCxn id="191" idx="2"/>
            </p:cNvCxnSpPr>
            <p:nvPr/>
          </p:nvCxnSpPr>
          <p:spPr>
            <a:xfrm flipV="1">
              <a:off x="-73293" y="4878132"/>
              <a:ext cx="813090" cy="3562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4" name="Rectangle 193">
            <a:extLst>
              <a:ext uri="{FF2B5EF4-FFF2-40B4-BE49-F238E27FC236}">
                <a16:creationId xmlns:a16="http://schemas.microsoft.com/office/drawing/2014/main" id="{FF5EE7A1-745A-C847-C0D8-417C83C7D223}"/>
              </a:ext>
            </a:extLst>
          </p:cNvPr>
          <p:cNvSpPr/>
          <p:nvPr/>
        </p:nvSpPr>
        <p:spPr>
          <a:xfrm>
            <a:off x="4467974" y="381566"/>
            <a:ext cx="3256051" cy="424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POSISI PENELITIAN LANJUTAN </a:t>
            </a:r>
          </a:p>
        </p:txBody>
      </p:sp>
      <p:sp>
        <p:nvSpPr>
          <p:cNvPr id="195" name="Rounded Rectangle 38">
            <a:extLst>
              <a:ext uri="{FF2B5EF4-FFF2-40B4-BE49-F238E27FC236}">
                <a16:creationId xmlns:a16="http://schemas.microsoft.com/office/drawing/2014/main" id="{A9E509B9-A773-3474-56FB-F2A3DE516145}"/>
              </a:ext>
            </a:extLst>
          </p:cNvPr>
          <p:cNvSpPr/>
          <p:nvPr/>
        </p:nvSpPr>
        <p:spPr>
          <a:xfrm rot="16200000">
            <a:off x="5730634" y="-1200254"/>
            <a:ext cx="730734" cy="3684104"/>
          </a:xfrm>
          <a:prstGeom prst="roundRect">
            <a:avLst>
              <a:gd name="adj" fmla="val 10715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A703B965-97C1-6891-32A1-CA3D9DC735BE}"/>
              </a:ext>
            </a:extLst>
          </p:cNvPr>
          <p:cNvSpPr/>
          <p:nvPr/>
        </p:nvSpPr>
        <p:spPr>
          <a:xfrm>
            <a:off x="3872326" y="1426322"/>
            <a:ext cx="4456932" cy="512520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Achmad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Danny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Firmansyah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2022.</a:t>
            </a:r>
          </a:p>
          <a:p>
            <a:pPr algn="just"/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Hasil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dari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penelitian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ini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menunjukkan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bahwa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kualitas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layanan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tidak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berpengaruh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terhadap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kepuasan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pengguna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dengan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nilai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CR 1,246 dan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nilai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 0,213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sedangkan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perpustakaan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online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berpengaruh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terhadap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kepuasan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pengguna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dengan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nilai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CR 5,282 dan </a:t>
            </a:r>
            <a:r>
              <a:rPr lang="en-US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nilai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 0,000.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97" name="Picture 196">
            <a:extLst>
              <a:ext uri="{FF2B5EF4-FFF2-40B4-BE49-F238E27FC236}">
                <a16:creationId xmlns:a16="http://schemas.microsoft.com/office/drawing/2014/main" id="{2AB5D050-B9FC-E0FA-2C6B-F3AC98A340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47" y="54293"/>
            <a:ext cx="1365453" cy="1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05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BUSINES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7C89"/>
      </a:accent1>
      <a:accent2>
        <a:srgbClr val="8CBABE"/>
      </a:accent2>
      <a:accent3>
        <a:srgbClr val="9CCCD2"/>
      </a:accent3>
      <a:accent4>
        <a:srgbClr val="507C89"/>
      </a:accent4>
      <a:accent5>
        <a:srgbClr val="8CBABE"/>
      </a:accent5>
      <a:accent6>
        <a:srgbClr val="9CCCD2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BUSINES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7C89"/>
      </a:accent1>
      <a:accent2>
        <a:srgbClr val="8CBABE"/>
      </a:accent2>
      <a:accent3>
        <a:srgbClr val="9CCCD2"/>
      </a:accent3>
      <a:accent4>
        <a:srgbClr val="507C89"/>
      </a:accent4>
      <a:accent5>
        <a:srgbClr val="8CBABE"/>
      </a:accent5>
      <a:accent6>
        <a:srgbClr val="9CCCD2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BUSINES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7C89"/>
      </a:accent1>
      <a:accent2>
        <a:srgbClr val="8CBABE"/>
      </a:accent2>
      <a:accent3>
        <a:srgbClr val="9CCCD2"/>
      </a:accent3>
      <a:accent4>
        <a:srgbClr val="507C89"/>
      </a:accent4>
      <a:accent5>
        <a:srgbClr val="8CBABE"/>
      </a:accent5>
      <a:accent6>
        <a:srgbClr val="9CCCD2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</TotalTime>
  <Words>1885</Words>
  <Application>Microsoft Office PowerPoint</Application>
  <PresentationFormat>Widescreen</PresentationFormat>
  <Paragraphs>118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Calibri</vt:lpstr>
      <vt:lpstr>Calibri Light</vt:lpstr>
      <vt:lpstr>Cambria Math</vt:lpstr>
      <vt:lpstr>Times New Roman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asus</cp:lastModifiedBy>
  <cp:revision>70</cp:revision>
  <dcterms:created xsi:type="dcterms:W3CDTF">2020-01-20T05:08:25Z</dcterms:created>
  <dcterms:modified xsi:type="dcterms:W3CDTF">2023-03-27T17:09:23Z</dcterms:modified>
</cp:coreProperties>
</file>