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video/mp4" Extension="mp4"/>
  <Default ContentType="image/png" Extension="png"/>
  <Default ContentType="application/vnd.openxmlformats-package.relationships+xml" Extension="rels"/>
  <Default ContentType="image/svg+xml" Extension="svg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x="18288000" cy="10287000"/>
  <p:notesSz cx="6858000" cy="9144000"/>
  <p:embeddedFontLst>
    <p:embeddedFont>
      <p:font typeface="Lucidity Condensed" charset="1" panose="00000600000000000000"/>
      <p:regular r:id="rId23"/>
    </p:embeddedFont>
    <p:embeddedFont>
      <p:font typeface="Agrandir Wide Medium" charset="1" panose="00000605000000000000"/>
      <p:regular r:id="rId24"/>
    </p:embeddedFont>
    <p:embeddedFont>
      <p:font typeface="Horizon" charset="1" panose="02000500000000000000"/>
      <p:regular r:id="rId25"/>
    </p:embeddedFont>
    <p:embeddedFont>
      <p:font typeface="TT Chocolates" charset="1" panose="02000503020000020003"/>
      <p:regular r:id="rId26"/>
    </p:embeddedFont>
    <p:embeddedFont>
      <p:font typeface="Montserrat" charset="1" panose="00000500000000000000"/>
      <p:regular r:id="rId27"/>
    </p:embeddedFont>
    <p:embeddedFont>
      <p:font typeface="Londrina Solid Heavy" charset="1" panose="00000A00000000000000"/>
      <p:regular r:id="rId28"/>
    </p:embeddedFont>
    <p:embeddedFont>
      <p:font typeface="Raleway Bold" charset="1" panose="00000000000000000000"/>
      <p:regular r:id="rId29"/>
    </p:embeddedFont>
    <p:embeddedFont>
      <p:font typeface="Nunito Sans" charset="1" panose="00000000000000000000"/>
      <p:regular r:id="rId30"/>
    </p:embeddedFont>
    <p:embeddedFont>
      <p:font typeface="DG Jory Bold" charset="1" panose="02000000000000000000"/>
      <p:regular r:id="rId31"/>
    </p:embeddedFont>
    <p:embeddedFont>
      <p:font typeface="Adigiana Toybox" charset="1" panose="02000500000000000000"/>
      <p:regular r:id="rId32"/>
    </p:embeddedFont>
    <p:embeddedFont>
      <p:font typeface="Londrina Solid" charset="1" panose="00000500000000000000"/>
      <p:regular r:id="rId33"/>
    </p:embeddedFont>
    <p:embeddedFont>
      <p:font typeface="Poppins Bold" charset="1" panose="00000800000000000000"/>
      <p:regular r:id="rId34"/>
    </p:embeddedFont>
    <p:embeddedFont>
      <p:font typeface="Poppins" charset="1" panose="00000500000000000000"/>
      <p:regular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slides/slide5.xml" Type="http://schemas.openxmlformats.org/officeDocument/2006/relationships/slide"/><Relationship Id="rId11" Target="slides/slide6.xml" Type="http://schemas.openxmlformats.org/officeDocument/2006/relationships/slide"/><Relationship Id="rId12" Target="slides/slide7.xml" Type="http://schemas.openxmlformats.org/officeDocument/2006/relationships/slide"/><Relationship Id="rId13" Target="slides/slide8.xml" Type="http://schemas.openxmlformats.org/officeDocument/2006/relationships/slide"/><Relationship Id="rId14" Target="slides/slide9.xml" Type="http://schemas.openxmlformats.org/officeDocument/2006/relationships/slide"/><Relationship Id="rId15" Target="slides/slide10.xml" Type="http://schemas.openxmlformats.org/officeDocument/2006/relationships/slide"/><Relationship Id="rId16" Target="slides/slide11.xml" Type="http://schemas.openxmlformats.org/officeDocument/2006/relationships/slide"/><Relationship Id="rId17" Target="slides/slide12.xml" Type="http://schemas.openxmlformats.org/officeDocument/2006/relationships/slide"/><Relationship Id="rId18" Target="slides/slide13.xml" Type="http://schemas.openxmlformats.org/officeDocument/2006/relationships/slide"/><Relationship Id="rId19" Target="slides/slide14.xml" Type="http://schemas.openxmlformats.org/officeDocument/2006/relationships/slide"/><Relationship Id="rId2" Target="presProps.xml" Type="http://schemas.openxmlformats.org/officeDocument/2006/relationships/presProps"/><Relationship Id="rId20" Target="slides/slide15.xml" Type="http://schemas.openxmlformats.org/officeDocument/2006/relationships/slide"/><Relationship Id="rId21" Target="slides/slide16.xml" Type="http://schemas.openxmlformats.org/officeDocument/2006/relationships/slide"/><Relationship Id="rId22" Target="slides/slide17.xml" Type="http://schemas.openxmlformats.org/officeDocument/2006/relationships/slide"/><Relationship Id="rId23" Target="fonts/font23.fntdata" Type="http://schemas.openxmlformats.org/officeDocument/2006/relationships/font"/><Relationship Id="rId24" Target="fonts/font24.fntdata" Type="http://schemas.openxmlformats.org/officeDocument/2006/relationships/font"/><Relationship Id="rId25" Target="fonts/font25.fntdata" Type="http://schemas.openxmlformats.org/officeDocument/2006/relationships/font"/><Relationship Id="rId26" Target="fonts/font26.fntdata" Type="http://schemas.openxmlformats.org/officeDocument/2006/relationships/font"/><Relationship Id="rId27" Target="fonts/font27.fntdata" Type="http://schemas.openxmlformats.org/officeDocument/2006/relationships/font"/><Relationship Id="rId28" Target="fonts/font28.fntdata" Type="http://schemas.openxmlformats.org/officeDocument/2006/relationships/font"/><Relationship Id="rId29" Target="fonts/font29.fntdata" Type="http://schemas.openxmlformats.org/officeDocument/2006/relationships/font"/><Relationship Id="rId3" Target="viewProps.xml" Type="http://schemas.openxmlformats.org/officeDocument/2006/relationships/viewProps"/><Relationship Id="rId30" Target="fonts/font30.fntdata" Type="http://schemas.openxmlformats.org/officeDocument/2006/relationships/font"/><Relationship Id="rId31" Target="fonts/font31.fntdata" Type="http://schemas.openxmlformats.org/officeDocument/2006/relationships/font"/><Relationship Id="rId32" Target="fonts/font32.fntdata" Type="http://schemas.openxmlformats.org/officeDocument/2006/relationships/font"/><Relationship Id="rId33" Target="fonts/font33.fntdata" Type="http://schemas.openxmlformats.org/officeDocument/2006/relationships/font"/><Relationship Id="rId34" Target="fonts/font34.fntdata" Type="http://schemas.openxmlformats.org/officeDocument/2006/relationships/font"/><Relationship Id="rId35" Target="fonts/font35.fntdata" Type="http://schemas.openxmlformats.org/officeDocument/2006/relationships/font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slides/slide2.xml" Type="http://schemas.openxmlformats.org/officeDocument/2006/relationships/slide"/><Relationship Id="rId8" Target="slides/slide3.xml" Type="http://schemas.openxmlformats.org/officeDocument/2006/relationships/slide"/><Relationship Id="rId9" Target="slides/slide4.xml" Type="http://schemas.openxmlformats.org/officeDocument/2006/relationships/slide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sv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10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6.png" Type="http://schemas.openxmlformats.org/officeDocument/2006/relationships/image"/><Relationship Id="rId3" Target="../media/image47.png" Type="http://schemas.openxmlformats.org/officeDocument/2006/relationships/image"/><Relationship Id="rId4" Target="../media/image48.png" Type="http://schemas.openxmlformats.org/officeDocument/2006/relationships/image"/><Relationship Id="rId5" Target="../media/image50.png" Type="http://schemas.openxmlformats.org/officeDocument/2006/relationships/image"/><Relationship Id="rId6" Target="../media/image51.png" Type="http://schemas.openxmlformats.org/officeDocument/2006/relationships/image"/><Relationship Id="rId7" Target="../media/image52.png" Type="http://schemas.openxmlformats.org/officeDocument/2006/relationships/image"/><Relationship Id="rId8" Target="../media/image53.png" Type="http://schemas.openxmlformats.org/officeDocument/2006/relationships/image"/><Relationship Id="rId9" Target="../media/image54.png" Type="http://schemas.openxmlformats.org/officeDocument/2006/relationships/image"/></Relationships>
</file>

<file path=ppt/slides/_rels/slide1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0.png" Type="http://schemas.openxmlformats.org/officeDocument/2006/relationships/image"/><Relationship Id="rId3" Target="../media/image71.png" Type="http://schemas.openxmlformats.org/officeDocument/2006/relationships/image"/><Relationship Id="rId4" Target="../media/image72.png" Type="http://schemas.openxmlformats.org/officeDocument/2006/relationships/image"/><Relationship Id="rId5" Target="../media/image73.png" Type="http://schemas.openxmlformats.org/officeDocument/2006/relationships/image"/></Relationships>
</file>

<file path=ppt/slides/_rels/slide1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2.png" Type="http://schemas.openxmlformats.org/officeDocument/2006/relationships/image"/><Relationship Id="rId11" Target="../media/image83.svg" Type="http://schemas.openxmlformats.org/officeDocument/2006/relationships/image"/><Relationship Id="rId12" Target="../media/image84.png" Type="http://schemas.openxmlformats.org/officeDocument/2006/relationships/image"/><Relationship Id="rId13" Target="../media/image85.svg" Type="http://schemas.openxmlformats.org/officeDocument/2006/relationships/image"/><Relationship Id="rId2" Target="../media/image74.png" Type="http://schemas.openxmlformats.org/officeDocument/2006/relationships/image"/><Relationship Id="rId3" Target="../media/image75.svg" Type="http://schemas.openxmlformats.org/officeDocument/2006/relationships/image"/><Relationship Id="rId4" Target="../media/image76.png" Type="http://schemas.openxmlformats.org/officeDocument/2006/relationships/image"/><Relationship Id="rId5" Target="../media/image77.svg" Type="http://schemas.openxmlformats.org/officeDocument/2006/relationships/image"/><Relationship Id="rId6" Target="../media/image78.png" Type="http://schemas.openxmlformats.org/officeDocument/2006/relationships/image"/><Relationship Id="rId7" Target="../media/image79.svg" Type="http://schemas.openxmlformats.org/officeDocument/2006/relationships/image"/><Relationship Id="rId8" Target="../media/image80.png" Type="http://schemas.openxmlformats.org/officeDocument/2006/relationships/image"/><Relationship Id="rId9" Target="../media/image81.svg" Type="http://schemas.openxmlformats.org/officeDocument/2006/relationships/image"/></Relationships>
</file>

<file path=ppt/slides/_rels/slide1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82.png" Type="http://schemas.openxmlformats.org/officeDocument/2006/relationships/image"/><Relationship Id="rId11" Target="../media/image83.svg" Type="http://schemas.openxmlformats.org/officeDocument/2006/relationships/image"/><Relationship Id="rId12" Target="../media/image90.png" Type="http://schemas.openxmlformats.org/officeDocument/2006/relationships/image"/><Relationship Id="rId13" Target="../media/image91.svg" Type="http://schemas.openxmlformats.org/officeDocument/2006/relationships/image"/><Relationship Id="rId14" Target="../media/image92.png" Type="http://schemas.openxmlformats.org/officeDocument/2006/relationships/image"/><Relationship Id="rId15" Target="../media/image93.svg" Type="http://schemas.openxmlformats.org/officeDocument/2006/relationships/image"/><Relationship Id="rId16" Target="../media/image80.png" Type="http://schemas.openxmlformats.org/officeDocument/2006/relationships/image"/><Relationship Id="rId17" Target="../media/image81.svg" Type="http://schemas.openxmlformats.org/officeDocument/2006/relationships/image"/><Relationship Id="rId18" Target="../media/image84.png" Type="http://schemas.openxmlformats.org/officeDocument/2006/relationships/image"/><Relationship Id="rId19" Target="../media/image85.svg" Type="http://schemas.openxmlformats.org/officeDocument/2006/relationships/image"/><Relationship Id="rId2" Target="../media/image74.png" Type="http://schemas.openxmlformats.org/officeDocument/2006/relationships/image"/><Relationship Id="rId20" Target="../media/image76.png" Type="http://schemas.openxmlformats.org/officeDocument/2006/relationships/image"/><Relationship Id="rId21" Target="../media/image77.svg" Type="http://schemas.openxmlformats.org/officeDocument/2006/relationships/image"/><Relationship Id="rId3" Target="../media/image75.svg" Type="http://schemas.openxmlformats.org/officeDocument/2006/relationships/image"/><Relationship Id="rId4" Target="../media/image86.png" Type="http://schemas.openxmlformats.org/officeDocument/2006/relationships/image"/><Relationship Id="rId5" Target="../media/image87.svg" Type="http://schemas.openxmlformats.org/officeDocument/2006/relationships/image"/><Relationship Id="rId6" Target="../media/image88.png" Type="http://schemas.openxmlformats.org/officeDocument/2006/relationships/image"/><Relationship Id="rId7" Target="../media/image89.svg" Type="http://schemas.openxmlformats.org/officeDocument/2006/relationships/image"/><Relationship Id="rId8" Target="../media/image78.png" Type="http://schemas.openxmlformats.org/officeDocument/2006/relationships/image"/><Relationship Id="rId9" Target="../media/image79.svg" Type="http://schemas.openxmlformats.org/officeDocument/2006/relationships/image"/></Relationships>
</file>

<file path=ppt/slides/_rels/slide1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4.png" Type="http://schemas.openxmlformats.org/officeDocument/2006/relationships/image"/><Relationship Id="rId3" Target="../media/image75.svg" Type="http://schemas.openxmlformats.org/officeDocument/2006/relationships/image"/><Relationship Id="rId4" Target="../media/image84.png" Type="http://schemas.openxmlformats.org/officeDocument/2006/relationships/image"/><Relationship Id="rId5" Target="../media/image85.svg" Type="http://schemas.openxmlformats.org/officeDocument/2006/relationships/image"/></Relationships>
</file>

<file path=ppt/slides/_rels/slide1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94.png" Type="http://schemas.openxmlformats.org/officeDocument/2006/relationships/image"/><Relationship Id="rId3" Target="../media/image95.svg" Type="http://schemas.openxmlformats.org/officeDocument/2006/relationships/image"/><Relationship Id="rId4" Target="../media/image74.png" Type="http://schemas.openxmlformats.org/officeDocument/2006/relationships/image"/><Relationship Id="rId5" Target="../media/image75.svg" Type="http://schemas.openxmlformats.org/officeDocument/2006/relationships/image"/></Relationships>
</file>

<file path=ppt/slides/_rels/slide1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4.png" Type="http://schemas.openxmlformats.org/officeDocument/2006/relationships/image"/><Relationship Id="rId3" Target="../media/image75.svg" Type="http://schemas.openxmlformats.org/officeDocument/2006/relationships/image"/><Relationship Id="rId4" Target="../media/image76.png" Type="http://schemas.openxmlformats.org/officeDocument/2006/relationships/image"/><Relationship Id="rId5" Target="../media/image77.svg" Type="http://schemas.openxmlformats.org/officeDocument/2006/relationships/image"/></Relationships>
</file>

<file path=ppt/slides/_rels/slide1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74.png" Type="http://schemas.openxmlformats.org/officeDocument/2006/relationships/image"/><Relationship Id="rId3" Target="../media/image75.svg" Type="http://schemas.openxmlformats.org/officeDocument/2006/relationships/image"/><Relationship Id="rId4" Target="../media/image92.png" Type="http://schemas.openxmlformats.org/officeDocument/2006/relationships/image"/><Relationship Id="rId5" Target="../media/image93.svg" Type="http://schemas.openxmlformats.org/officeDocument/2006/relationships/image"/></Relationships>
</file>

<file path=ppt/slides/_rels/slide2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4.png" Type="http://schemas.openxmlformats.org/officeDocument/2006/relationships/image"/></Relationships>
</file>

<file path=ppt/slides/_rels/slide3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5.jpeg" Type="http://schemas.openxmlformats.org/officeDocument/2006/relationships/image"/><Relationship Id="rId3" Target="../media/VAEht0q5_T8.mp4" Type="http://schemas.openxmlformats.org/officeDocument/2006/relationships/video"/><Relationship Id="rId4" Target="../media/VAEht0q5_T8.mp4" Type="http://schemas.microsoft.com/office/2007/relationships/media"/></Relationships>
</file>

<file path=ppt/slides/_rels/slide4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6.png" Type="http://schemas.openxmlformats.org/officeDocument/2006/relationships/image"/></Relationships>
</file>

<file path=ppt/slides/_rels/slide5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15.png" Type="http://schemas.openxmlformats.org/officeDocument/2006/relationships/image"/><Relationship Id="rId11" Target="../media/image16.svg" Type="http://schemas.openxmlformats.org/officeDocument/2006/relationships/image"/><Relationship Id="rId12" Target="../media/image17.png" Type="http://schemas.openxmlformats.org/officeDocument/2006/relationships/image"/><Relationship Id="rId13" Target="../media/image18.svg" Type="http://schemas.openxmlformats.org/officeDocument/2006/relationships/image"/><Relationship Id="rId14" Target="../media/image19.png" Type="http://schemas.openxmlformats.org/officeDocument/2006/relationships/image"/><Relationship Id="rId15" Target="../media/image20.svg" Type="http://schemas.openxmlformats.org/officeDocument/2006/relationships/image"/><Relationship Id="rId16" Target="../media/image21.png" Type="http://schemas.openxmlformats.org/officeDocument/2006/relationships/image"/><Relationship Id="rId17" Target="../media/image22.svg" Type="http://schemas.openxmlformats.org/officeDocument/2006/relationships/image"/><Relationship Id="rId18" Target="../media/image23.png" Type="http://schemas.openxmlformats.org/officeDocument/2006/relationships/image"/><Relationship Id="rId19" Target="../media/image24.svg" Type="http://schemas.openxmlformats.org/officeDocument/2006/relationships/image"/><Relationship Id="rId2" Target="../media/image7.png" Type="http://schemas.openxmlformats.org/officeDocument/2006/relationships/image"/><Relationship Id="rId3" Target="../media/image8.svg" Type="http://schemas.openxmlformats.org/officeDocument/2006/relationships/image"/><Relationship Id="rId4" Target="../media/image9.png" Type="http://schemas.openxmlformats.org/officeDocument/2006/relationships/image"/><Relationship Id="rId5" Target="../media/image10.svg" Type="http://schemas.openxmlformats.org/officeDocument/2006/relationships/image"/><Relationship Id="rId6" Target="../media/image11.png" Type="http://schemas.openxmlformats.org/officeDocument/2006/relationships/image"/><Relationship Id="rId7" Target="../media/image12.svg" Type="http://schemas.openxmlformats.org/officeDocument/2006/relationships/image"/><Relationship Id="rId8" Target="../media/image13.png" Type="http://schemas.openxmlformats.org/officeDocument/2006/relationships/image"/><Relationship Id="rId9" Target="../media/image14.svg" Type="http://schemas.openxmlformats.org/officeDocument/2006/relationships/image"/></Relationships>
</file>

<file path=ppt/slides/_rels/slide6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25.jpeg" Type="http://schemas.openxmlformats.org/officeDocument/2006/relationships/image"/><Relationship Id="rId3" Target="../media/image26.jpeg" Type="http://schemas.openxmlformats.org/officeDocument/2006/relationships/image"/></Relationships>
</file>

<file path=ppt/slides/_rels/slide7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35.png" Type="http://schemas.openxmlformats.org/officeDocument/2006/relationships/image"/><Relationship Id="rId11" Target="../media/image36.svg" Type="http://schemas.openxmlformats.org/officeDocument/2006/relationships/image"/><Relationship Id="rId12" Target="../media/image37.png" Type="http://schemas.openxmlformats.org/officeDocument/2006/relationships/image"/><Relationship Id="rId13" Target="../media/image38.svg" Type="http://schemas.openxmlformats.org/officeDocument/2006/relationships/image"/><Relationship Id="rId14" Target="../media/image39.png" Type="http://schemas.openxmlformats.org/officeDocument/2006/relationships/image"/><Relationship Id="rId15" Target="../media/image40.svg" Type="http://schemas.openxmlformats.org/officeDocument/2006/relationships/image"/><Relationship Id="rId16" Target="../media/image41.png" Type="http://schemas.openxmlformats.org/officeDocument/2006/relationships/image"/><Relationship Id="rId17" Target="../media/image42.svg" Type="http://schemas.openxmlformats.org/officeDocument/2006/relationships/image"/><Relationship Id="rId18" Target="../media/image43.png" Type="http://schemas.openxmlformats.org/officeDocument/2006/relationships/image"/><Relationship Id="rId19" Target="../media/image44.svg" Type="http://schemas.openxmlformats.org/officeDocument/2006/relationships/image"/><Relationship Id="rId2" Target="../media/image27.png" Type="http://schemas.openxmlformats.org/officeDocument/2006/relationships/image"/><Relationship Id="rId3" Target="../media/image28.svg" Type="http://schemas.openxmlformats.org/officeDocument/2006/relationships/image"/><Relationship Id="rId4" Target="../media/image29.png" Type="http://schemas.openxmlformats.org/officeDocument/2006/relationships/image"/><Relationship Id="rId5" Target="../media/image30.svg" Type="http://schemas.openxmlformats.org/officeDocument/2006/relationships/image"/><Relationship Id="rId6" Target="../media/image31.png" Type="http://schemas.openxmlformats.org/officeDocument/2006/relationships/image"/><Relationship Id="rId7" Target="../media/image32.svg" Type="http://schemas.openxmlformats.org/officeDocument/2006/relationships/image"/><Relationship Id="rId8" Target="../media/image33.png" Type="http://schemas.openxmlformats.org/officeDocument/2006/relationships/image"/><Relationship Id="rId9" Target="../media/image34.svg" Type="http://schemas.openxmlformats.org/officeDocument/2006/relationships/image"/></Relationships>
</file>

<file path=ppt/slides/_rels/slide8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53.png" Type="http://schemas.openxmlformats.org/officeDocument/2006/relationships/image"/><Relationship Id="rId11" Target="../media/image54.png" Type="http://schemas.openxmlformats.org/officeDocument/2006/relationships/image"/><Relationship Id="rId12" Target="../media/image55.png" Type="http://schemas.openxmlformats.org/officeDocument/2006/relationships/image"/><Relationship Id="rId13" Target="../media/image56.png" Type="http://schemas.openxmlformats.org/officeDocument/2006/relationships/image"/><Relationship Id="rId14" Target="../media/image57.png" Type="http://schemas.openxmlformats.org/officeDocument/2006/relationships/image"/><Relationship Id="rId15" Target="../media/image58.png" Type="http://schemas.openxmlformats.org/officeDocument/2006/relationships/image"/><Relationship Id="rId2" Target="../media/image45.png" Type="http://schemas.openxmlformats.org/officeDocument/2006/relationships/image"/><Relationship Id="rId3" Target="../media/image46.png" Type="http://schemas.openxmlformats.org/officeDocument/2006/relationships/image"/><Relationship Id="rId4" Target="../media/image47.png" Type="http://schemas.openxmlformats.org/officeDocument/2006/relationships/image"/><Relationship Id="rId5" Target="../media/image48.png" Type="http://schemas.openxmlformats.org/officeDocument/2006/relationships/image"/><Relationship Id="rId6" Target="../media/image49.png" Type="http://schemas.openxmlformats.org/officeDocument/2006/relationships/image"/><Relationship Id="rId7" Target="../media/image50.png" Type="http://schemas.openxmlformats.org/officeDocument/2006/relationships/image"/><Relationship Id="rId8" Target="../media/image51.png" Type="http://schemas.openxmlformats.org/officeDocument/2006/relationships/image"/><Relationship Id="rId9" Target="../media/image52.png" Type="http://schemas.openxmlformats.org/officeDocument/2006/relationships/image"/></Relationships>
</file>

<file path=ppt/slides/_rels/slide9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10" Target="../media/image67.png" Type="http://schemas.openxmlformats.org/officeDocument/2006/relationships/image"/><Relationship Id="rId11" Target="../media/image68.png" Type="http://schemas.openxmlformats.org/officeDocument/2006/relationships/image"/><Relationship Id="rId12" Target="../media/image69.png" Type="http://schemas.openxmlformats.org/officeDocument/2006/relationships/image"/><Relationship Id="rId2" Target="../media/image59.png" Type="http://schemas.openxmlformats.org/officeDocument/2006/relationships/image"/><Relationship Id="rId3" Target="../media/image60.svg" Type="http://schemas.openxmlformats.org/officeDocument/2006/relationships/image"/><Relationship Id="rId4" Target="../media/image61.png" Type="http://schemas.openxmlformats.org/officeDocument/2006/relationships/image"/><Relationship Id="rId5" Target="../media/image62.png" Type="http://schemas.openxmlformats.org/officeDocument/2006/relationships/image"/><Relationship Id="rId6" Target="../media/image63.png" Type="http://schemas.openxmlformats.org/officeDocument/2006/relationships/image"/><Relationship Id="rId7" Target="../media/image64.png" Type="http://schemas.openxmlformats.org/officeDocument/2006/relationships/image"/><Relationship Id="rId8" Target="../media/image65.png" Type="http://schemas.openxmlformats.org/officeDocument/2006/relationships/image"/><Relationship Id="rId9" Target="../media/image66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B06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222643" y="4634929"/>
            <a:ext cx="4114800" cy="4114800"/>
          </a:xfrm>
          <a:custGeom>
            <a:avLst/>
            <a:gdLst/>
            <a:ahLst/>
            <a:cxnLst/>
            <a:rect r="r" b="b" t="t" l="l"/>
            <a:pathLst>
              <a:path h="4114800" w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8381144" y="2577529"/>
            <a:ext cx="8229600" cy="8229600"/>
          </a:xfrm>
          <a:custGeom>
            <a:avLst/>
            <a:gdLst/>
            <a:ahLst/>
            <a:cxnLst/>
            <a:rect r="r" b="b" t="t" l="l"/>
            <a:pathLst>
              <a:path h="8229600" w="8229600">
                <a:moveTo>
                  <a:pt x="0" y="0"/>
                </a:moveTo>
                <a:lnTo>
                  <a:pt x="8229600" y="0"/>
                </a:lnTo>
                <a:lnTo>
                  <a:pt x="8229600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1671812"/>
            <a:ext cx="18288000" cy="1314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68"/>
              </a:lnSpc>
            </a:pPr>
            <a:r>
              <a:rPr lang="en-US" sz="8928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GAMBAR APAKAH INI?</a:t>
            </a:r>
          </a:p>
        </p:txBody>
      </p:sp>
    </p:spTree>
  </p:cSld>
  <p:clrMapOvr>
    <a:masterClrMapping/>
  </p:clrMapOvr>
</p:sld>
</file>

<file path=ppt/slides/slide1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120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AutoShape 2" id="2"/>
          <p:cNvSpPr/>
          <p:nvPr/>
        </p:nvSpPr>
        <p:spPr>
          <a:xfrm rot="-5400000">
            <a:off x="53923" y="3637689"/>
            <a:ext cx="2532821" cy="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3" id="3"/>
          <p:cNvSpPr/>
          <p:nvPr/>
        </p:nvSpPr>
        <p:spPr>
          <a:xfrm flipH="true" flipV="false" rot="-1432624">
            <a:off x="997742" y="4821948"/>
            <a:ext cx="643115" cy="643115"/>
          </a:xfrm>
          <a:custGeom>
            <a:avLst/>
            <a:gdLst/>
            <a:ahLst/>
            <a:cxnLst/>
            <a:rect r="r" b="b" t="t" l="l"/>
            <a:pathLst>
              <a:path h="643115" w="643115">
                <a:moveTo>
                  <a:pt x="643115" y="0"/>
                </a:moveTo>
                <a:lnTo>
                  <a:pt x="0" y="0"/>
                </a:lnTo>
                <a:lnTo>
                  <a:pt x="0" y="643115"/>
                </a:lnTo>
                <a:lnTo>
                  <a:pt x="643115" y="643115"/>
                </a:lnTo>
                <a:lnTo>
                  <a:pt x="643115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AutoShape 4" id="4"/>
          <p:cNvSpPr/>
          <p:nvPr/>
        </p:nvSpPr>
        <p:spPr>
          <a:xfrm rot="-5400000">
            <a:off x="1307202" y="3540531"/>
            <a:ext cx="2338506" cy="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5" id="5"/>
          <p:cNvSpPr/>
          <p:nvPr/>
        </p:nvSpPr>
        <p:spPr>
          <a:xfrm flipH="false" flipV="false" rot="2378839">
            <a:off x="1982892" y="4639504"/>
            <a:ext cx="1008002" cy="1008002"/>
          </a:xfrm>
          <a:custGeom>
            <a:avLst/>
            <a:gdLst/>
            <a:ahLst/>
            <a:cxnLst/>
            <a:rect r="r" b="b" t="t" l="l"/>
            <a:pathLst>
              <a:path h="1008002" w="1008002">
                <a:moveTo>
                  <a:pt x="0" y="0"/>
                </a:moveTo>
                <a:lnTo>
                  <a:pt x="1008002" y="0"/>
                </a:lnTo>
                <a:lnTo>
                  <a:pt x="1008002" y="1008002"/>
                </a:lnTo>
                <a:lnTo>
                  <a:pt x="0" y="100800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215764">
            <a:off x="3367116" y="4580779"/>
            <a:ext cx="1125451" cy="1125451"/>
          </a:xfrm>
          <a:custGeom>
            <a:avLst/>
            <a:gdLst/>
            <a:ahLst/>
            <a:cxnLst/>
            <a:rect r="r" b="b" t="t" l="l"/>
            <a:pathLst>
              <a:path h="1125451" w="1125451">
                <a:moveTo>
                  <a:pt x="0" y="0"/>
                </a:moveTo>
                <a:lnTo>
                  <a:pt x="1125451" y="0"/>
                </a:lnTo>
                <a:lnTo>
                  <a:pt x="1125451" y="1125452"/>
                </a:lnTo>
                <a:lnTo>
                  <a:pt x="0" y="112545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AutoShape 7" id="7"/>
          <p:cNvSpPr/>
          <p:nvPr/>
        </p:nvSpPr>
        <p:spPr>
          <a:xfrm rot="-5400000">
            <a:off x="3990683" y="3576773"/>
            <a:ext cx="2410997" cy="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8" id="8"/>
          <p:cNvSpPr/>
          <p:nvPr/>
        </p:nvSpPr>
        <p:spPr>
          <a:xfrm flipH="false" flipV="false" rot="-2938580">
            <a:off x="4815138" y="4773492"/>
            <a:ext cx="740027" cy="740027"/>
          </a:xfrm>
          <a:custGeom>
            <a:avLst/>
            <a:gdLst/>
            <a:ahLst/>
            <a:cxnLst/>
            <a:rect r="r" b="b" t="t" l="l"/>
            <a:pathLst>
              <a:path h="740027" w="740027">
                <a:moveTo>
                  <a:pt x="0" y="0"/>
                </a:moveTo>
                <a:lnTo>
                  <a:pt x="740027" y="0"/>
                </a:lnTo>
                <a:lnTo>
                  <a:pt x="740027" y="740027"/>
                </a:lnTo>
                <a:lnTo>
                  <a:pt x="0" y="74002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AutoShape 9" id="9"/>
          <p:cNvSpPr/>
          <p:nvPr/>
        </p:nvSpPr>
        <p:spPr>
          <a:xfrm rot="-5400000">
            <a:off x="6985389" y="7103720"/>
            <a:ext cx="1585910" cy="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0" id="10"/>
          <p:cNvSpPr/>
          <p:nvPr/>
        </p:nvSpPr>
        <p:spPr>
          <a:xfrm flipH="true" flipV="false" rot="2626373">
            <a:off x="6412711" y="3768347"/>
            <a:ext cx="2750315" cy="2750315"/>
          </a:xfrm>
          <a:custGeom>
            <a:avLst/>
            <a:gdLst/>
            <a:ahLst/>
            <a:cxnLst/>
            <a:rect r="r" b="b" t="t" l="l"/>
            <a:pathLst>
              <a:path h="2750315" w="2750315">
                <a:moveTo>
                  <a:pt x="2750315" y="0"/>
                </a:moveTo>
                <a:lnTo>
                  <a:pt x="0" y="0"/>
                </a:lnTo>
                <a:lnTo>
                  <a:pt x="0" y="2750316"/>
                </a:lnTo>
                <a:lnTo>
                  <a:pt x="2750315" y="2750316"/>
                </a:lnTo>
                <a:lnTo>
                  <a:pt x="2750315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AutoShape 11" id="11"/>
          <p:cNvSpPr/>
          <p:nvPr/>
        </p:nvSpPr>
        <p:spPr>
          <a:xfrm rot="-5400000">
            <a:off x="10259341" y="6776340"/>
            <a:ext cx="2240683" cy="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2" id="12"/>
          <p:cNvSpPr/>
          <p:nvPr/>
        </p:nvSpPr>
        <p:spPr>
          <a:xfrm flipH="false" flipV="false" rot="-7347615">
            <a:off x="9912353" y="4291175"/>
            <a:ext cx="2915610" cy="1704660"/>
          </a:xfrm>
          <a:custGeom>
            <a:avLst/>
            <a:gdLst/>
            <a:ahLst/>
            <a:cxnLst/>
            <a:rect r="r" b="b" t="t" l="l"/>
            <a:pathLst>
              <a:path h="1704660" w="2915610">
                <a:moveTo>
                  <a:pt x="0" y="0"/>
                </a:moveTo>
                <a:lnTo>
                  <a:pt x="2915610" y="0"/>
                </a:lnTo>
                <a:lnTo>
                  <a:pt x="2915610" y="1704660"/>
                </a:lnTo>
                <a:lnTo>
                  <a:pt x="0" y="1704660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9195319" y="1742851"/>
            <a:ext cx="8115300" cy="13139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68"/>
              </a:lnSpc>
            </a:pPr>
            <a:r>
              <a:rPr lang="en-US" sz="8928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Terrestrials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1080019" y="7268251"/>
            <a:ext cx="6214028" cy="26095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68"/>
              </a:lnSpc>
            </a:pPr>
            <a:r>
              <a:rPr lang="en-US" sz="8928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Gas Giants / </a:t>
            </a:r>
          </a:p>
          <a:p>
            <a:pPr algn="ctr">
              <a:lnSpc>
                <a:spcPts val="10268"/>
              </a:lnSpc>
            </a:pPr>
            <a:r>
              <a:rPr lang="en-US" sz="8928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JOVIAN</a:t>
            </a:r>
          </a:p>
        </p:txBody>
      </p:sp>
      <p:sp>
        <p:nvSpPr>
          <p:cNvPr name="AutoShape 15" id="15"/>
          <p:cNvSpPr/>
          <p:nvPr/>
        </p:nvSpPr>
        <p:spPr>
          <a:xfrm>
            <a:off x="2829264" y="3470681"/>
            <a:ext cx="2198878" cy="1905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6" id="16"/>
          <p:cNvSpPr/>
          <p:nvPr/>
        </p:nvSpPr>
        <p:spPr>
          <a:xfrm rot="0">
            <a:off x="1329859" y="2361711"/>
            <a:ext cx="8903187" cy="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17" id="17"/>
          <p:cNvSpPr/>
          <p:nvPr/>
        </p:nvSpPr>
        <p:spPr>
          <a:xfrm rot="-5400000">
            <a:off x="13288098" y="6776333"/>
            <a:ext cx="2240683" cy="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18" id="18"/>
          <p:cNvSpPr/>
          <p:nvPr/>
        </p:nvSpPr>
        <p:spPr>
          <a:xfrm flipH="false" flipV="false" rot="-3077987">
            <a:off x="13105574" y="4388443"/>
            <a:ext cx="2624782" cy="1510125"/>
          </a:xfrm>
          <a:custGeom>
            <a:avLst/>
            <a:gdLst/>
            <a:ahLst/>
            <a:cxnLst/>
            <a:rect r="r" b="b" t="t" l="l"/>
            <a:pathLst>
              <a:path h="1510125" w="2624782">
                <a:moveTo>
                  <a:pt x="0" y="0"/>
                </a:moveTo>
                <a:lnTo>
                  <a:pt x="2624782" y="0"/>
                </a:lnTo>
                <a:lnTo>
                  <a:pt x="2624782" y="1510124"/>
                </a:lnTo>
                <a:lnTo>
                  <a:pt x="0" y="151012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AutoShape 19" id="19"/>
          <p:cNvSpPr/>
          <p:nvPr/>
        </p:nvSpPr>
        <p:spPr>
          <a:xfrm rot="-5400000">
            <a:off x="15567722" y="6776333"/>
            <a:ext cx="2240683" cy="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20" id="20"/>
          <p:cNvSpPr/>
          <p:nvPr/>
        </p:nvSpPr>
        <p:spPr>
          <a:xfrm flipH="false" flipV="false" rot="-5233421">
            <a:off x="15996421" y="4461387"/>
            <a:ext cx="1364236" cy="1364236"/>
          </a:xfrm>
          <a:custGeom>
            <a:avLst/>
            <a:gdLst/>
            <a:ahLst/>
            <a:cxnLst/>
            <a:rect r="r" b="b" t="t" l="l"/>
            <a:pathLst>
              <a:path h="1364236" w="1364236">
                <a:moveTo>
                  <a:pt x="0" y="0"/>
                </a:moveTo>
                <a:lnTo>
                  <a:pt x="1364236" y="0"/>
                </a:lnTo>
                <a:lnTo>
                  <a:pt x="1364236" y="1364236"/>
                </a:lnTo>
                <a:lnTo>
                  <a:pt x="0" y="1364236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AutoShape 21" id="21"/>
          <p:cNvSpPr/>
          <p:nvPr/>
        </p:nvSpPr>
        <p:spPr>
          <a:xfrm rot="0">
            <a:off x="6983756" y="7906207"/>
            <a:ext cx="9688250" cy="0"/>
          </a:xfrm>
          <a:prstGeom prst="line">
            <a:avLst/>
          </a:prstGeom>
          <a:ln cap="flat" w="19050">
            <a:solidFill>
              <a:srgbClr val="E5DDC8"/>
            </a:solidFill>
            <a:prstDash val="solid"/>
            <a:headEnd type="none" len="sm" w="sm"/>
            <a:tailEnd type="none" len="sm" w="sm"/>
          </a:ln>
        </p:spPr>
      </p:sp>
    </p:spTree>
  </p:cSld>
  <p:clrMapOvr>
    <a:masterClrMapping/>
  </p:clrMapOvr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120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2835612" y="4088334"/>
            <a:ext cx="6219607" cy="6403714"/>
          </a:xfrm>
          <a:custGeom>
            <a:avLst/>
            <a:gdLst/>
            <a:ahLst/>
            <a:cxnLst/>
            <a:rect r="r" b="b" t="t" l="l"/>
            <a:pathLst>
              <a:path h="6403714" w="6219607">
                <a:moveTo>
                  <a:pt x="0" y="0"/>
                </a:moveTo>
                <a:lnTo>
                  <a:pt x="6219607" y="0"/>
                </a:lnTo>
                <a:lnTo>
                  <a:pt x="6219607" y="6403714"/>
                </a:lnTo>
                <a:lnTo>
                  <a:pt x="0" y="640371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4785519">
            <a:off x="9533538" y="5820721"/>
            <a:ext cx="3151679" cy="2938941"/>
          </a:xfrm>
          <a:custGeom>
            <a:avLst/>
            <a:gdLst/>
            <a:ahLst/>
            <a:cxnLst/>
            <a:rect r="r" b="b" t="t" l="l"/>
            <a:pathLst>
              <a:path h="2938941" w="3151679">
                <a:moveTo>
                  <a:pt x="0" y="0"/>
                </a:moveTo>
                <a:lnTo>
                  <a:pt x="3151680" y="0"/>
                </a:lnTo>
                <a:lnTo>
                  <a:pt x="3151680" y="2938941"/>
                </a:lnTo>
                <a:lnTo>
                  <a:pt x="0" y="293894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9756410" y="1028700"/>
            <a:ext cx="5537200" cy="5537200"/>
          </a:xfrm>
          <a:custGeom>
            <a:avLst/>
            <a:gdLst/>
            <a:ahLst/>
            <a:cxnLst/>
            <a:rect r="r" b="b" t="t" l="l"/>
            <a:pathLst>
              <a:path h="5537200" w="5537200">
                <a:moveTo>
                  <a:pt x="0" y="0"/>
                </a:moveTo>
                <a:lnTo>
                  <a:pt x="5537200" y="0"/>
                </a:lnTo>
                <a:lnTo>
                  <a:pt x="5537200" y="5537200"/>
                </a:lnTo>
                <a:lnTo>
                  <a:pt x="0" y="553720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5002599" y="-672267"/>
            <a:ext cx="4513401" cy="4411850"/>
          </a:xfrm>
          <a:custGeom>
            <a:avLst/>
            <a:gdLst/>
            <a:ahLst/>
            <a:cxnLst/>
            <a:rect r="r" b="b" t="t" l="l"/>
            <a:pathLst>
              <a:path h="4411850" w="4513401">
                <a:moveTo>
                  <a:pt x="0" y="0"/>
                </a:moveTo>
                <a:lnTo>
                  <a:pt x="4513402" y="0"/>
                </a:lnTo>
                <a:lnTo>
                  <a:pt x="4513402" y="4411850"/>
                </a:lnTo>
                <a:lnTo>
                  <a:pt x="0" y="441185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2008994" y="2770424"/>
            <a:ext cx="6154712" cy="479377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564"/>
              </a:lnSpc>
            </a:pPr>
            <a:r>
              <a:rPr lang="en-US" sz="10925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Thank you for listening!</a:t>
            </a:r>
          </a:p>
        </p:txBody>
      </p:sp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509D">
                <a:alpha val="100000"/>
              </a:srgbClr>
            </a:gs>
            <a:gs pos="100000">
              <a:srgbClr val="0C2640">
                <a:alpha val="100000"/>
              </a:srgbClr>
            </a:gs>
          </a:gsLst>
          <a:lin ang="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5486400" y="4347972"/>
            <a:ext cx="7315200" cy="1591056"/>
          </a:xfrm>
          <a:custGeom>
            <a:avLst/>
            <a:gdLst/>
            <a:ahLst/>
            <a:cxnLst/>
            <a:rect r="r" b="b" t="t" l="l"/>
            <a:pathLst>
              <a:path h="1591056" w="7315200">
                <a:moveTo>
                  <a:pt x="0" y="0"/>
                </a:moveTo>
                <a:lnTo>
                  <a:pt x="7315200" y="0"/>
                </a:lnTo>
                <a:lnTo>
                  <a:pt x="7315200" y="1591056"/>
                </a:lnTo>
                <a:lnTo>
                  <a:pt x="0" y="1591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3" id="3"/>
          <p:cNvSpPr txBox="true"/>
          <p:nvPr/>
        </p:nvSpPr>
        <p:spPr>
          <a:xfrm rot="0">
            <a:off x="5824474" y="4516710"/>
            <a:ext cx="6639053" cy="11202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9134"/>
              </a:lnSpc>
              <a:spcBef>
                <a:spcPct val="0"/>
              </a:spcBef>
            </a:pPr>
            <a:r>
              <a:rPr lang="en-US" sz="6524">
                <a:solidFill>
                  <a:srgbClr val="FFFFF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AYO BERLATIH!</a:t>
            </a:r>
          </a:p>
        </p:txBody>
      </p:sp>
      <p:sp>
        <p:nvSpPr>
          <p:cNvPr name="Freeform 4" id="4"/>
          <p:cNvSpPr/>
          <p:nvPr/>
        </p:nvSpPr>
        <p:spPr>
          <a:xfrm flipH="false" flipV="false" rot="3805466">
            <a:off x="1877809" y="866419"/>
            <a:ext cx="4040684" cy="3732582"/>
          </a:xfrm>
          <a:custGeom>
            <a:avLst/>
            <a:gdLst/>
            <a:ahLst/>
            <a:cxnLst/>
            <a:rect r="r" b="b" t="t" l="l"/>
            <a:pathLst>
              <a:path h="3732582" w="4040684">
                <a:moveTo>
                  <a:pt x="0" y="0"/>
                </a:moveTo>
                <a:lnTo>
                  <a:pt x="4040685" y="0"/>
                </a:lnTo>
                <a:lnTo>
                  <a:pt x="4040685" y="3732583"/>
                </a:lnTo>
                <a:lnTo>
                  <a:pt x="0" y="373258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1650926" y="1028700"/>
            <a:ext cx="1625200" cy="1704011"/>
          </a:xfrm>
          <a:custGeom>
            <a:avLst/>
            <a:gdLst/>
            <a:ahLst/>
            <a:cxnLst/>
            <a:rect r="r" b="b" t="t" l="l"/>
            <a:pathLst>
              <a:path h="1704011" w="1625200">
                <a:moveTo>
                  <a:pt x="0" y="0"/>
                </a:moveTo>
                <a:lnTo>
                  <a:pt x="1625200" y="0"/>
                </a:lnTo>
                <a:lnTo>
                  <a:pt x="1625200" y="1704011"/>
                </a:lnTo>
                <a:lnTo>
                  <a:pt x="0" y="170401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1875708">
            <a:off x="14990103" y="5221050"/>
            <a:ext cx="2059191" cy="1987120"/>
          </a:xfrm>
          <a:custGeom>
            <a:avLst/>
            <a:gdLst/>
            <a:ahLst/>
            <a:cxnLst/>
            <a:rect r="r" b="b" t="t" l="l"/>
            <a:pathLst>
              <a:path h="1987120" w="2059191">
                <a:moveTo>
                  <a:pt x="0" y="0"/>
                </a:moveTo>
                <a:lnTo>
                  <a:pt x="2059192" y="0"/>
                </a:lnTo>
                <a:lnTo>
                  <a:pt x="2059192" y="1987120"/>
                </a:lnTo>
                <a:lnTo>
                  <a:pt x="0" y="1987120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1757991" y="6214610"/>
            <a:ext cx="2140161" cy="2301248"/>
          </a:xfrm>
          <a:custGeom>
            <a:avLst/>
            <a:gdLst/>
            <a:ahLst/>
            <a:cxnLst/>
            <a:rect r="r" b="b" t="t" l="l"/>
            <a:pathLst>
              <a:path h="2301248" w="2140161">
                <a:moveTo>
                  <a:pt x="0" y="0"/>
                </a:moveTo>
                <a:lnTo>
                  <a:pt x="2140161" y="0"/>
                </a:lnTo>
                <a:lnTo>
                  <a:pt x="2140161" y="2301248"/>
                </a:lnTo>
                <a:lnTo>
                  <a:pt x="0" y="2301248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941137" y="8438268"/>
            <a:ext cx="1031037" cy="1086732"/>
          </a:xfrm>
          <a:custGeom>
            <a:avLst/>
            <a:gdLst/>
            <a:ahLst/>
            <a:cxnLst/>
            <a:rect r="r" b="b" t="t" l="l"/>
            <a:pathLst>
              <a:path h="1086732" w="1031037">
                <a:moveTo>
                  <a:pt x="0" y="0"/>
                </a:moveTo>
                <a:lnTo>
                  <a:pt x="1031037" y="0"/>
                </a:lnTo>
                <a:lnTo>
                  <a:pt x="1031037" y="1086732"/>
                </a:lnTo>
                <a:lnTo>
                  <a:pt x="0" y="108673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509D">
                <a:alpha val="100000"/>
              </a:srgbClr>
            </a:gs>
            <a:gs pos="100000">
              <a:srgbClr val="0C2640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697035" y="3849126"/>
            <a:ext cx="4778630" cy="4776959"/>
            <a:chOff x="0" y="0"/>
            <a:chExt cx="1258569" cy="12581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58569" cy="1258129"/>
            </a:xfrm>
            <a:custGeom>
              <a:avLst/>
              <a:gdLst/>
              <a:ahLst/>
              <a:cxnLst/>
              <a:rect r="r" b="b" t="t" l="l"/>
              <a:pathLst>
                <a:path h="1258129" w="1258569">
                  <a:moveTo>
                    <a:pt x="82626" y="0"/>
                  </a:moveTo>
                  <a:lnTo>
                    <a:pt x="1175943" y="0"/>
                  </a:lnTo>
                  <a:cubicBezTo>
                    <a:pt x="1221576" y="0"/>
                    <a:pt x="1258569" y="36993"/>
                    <a:pt x="1258569" y="82626"/>
                  </a:cubicBezTo>
                  <a:lnTo>
                    <a:pt x="1258569" y="1175503"/>
                  </a:lnTo>
                  <a:cubicBezTo>
                    <a:pt x="1258569" y="1221136"/>
                    <a:pt x="1221576" y="1258129"/>
                    <a:pt x="1175943" y="1258129"/>
                  </a:cubicBezTo>
                  <a:lnTo>
                    <a:pt x="82626" y="1258129"/>
                  </a:lnTo>
                  <a:cubicBezTo>
                    <a:pt x="36993" y="1258129"/>
                    <a:pt x="0" y="1221136"/>
                    <a:pt x="0" y="1175503"/>
                  </a:cubicBezTo>
                  <a:lnTo>
                    <a:pt x="0" y="82626"/>
                  </a:lnTo>
                  <a:cubicBezTo>
                    <a:pt x="0" y="36993"/>
                    <a:pt x="36993" y="0"/>
                    <a:pt x="82626" y="0"/>
                  </a:cubicBezTo>
                  <a:close/>
                </a:path>
              </a:pathLst>
            </a:custGeom>
            <a:solidFill>
              <a:srgbClr val="021528">
                <a:alpha val="14902"/>
              </a:srgbClr>
            </a:solidFill>
            <a:ln cap="rnd">
              <a:noFill/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9525"/>
              <a:ext cx="1258569" cy="12486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79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5486400" y="1660915"/>
            <a:ext cx="7315200" cy="1591056"/>
          </a:xfrm>
          <a:custGeom>
            <a:avLst/>
            <a:gdLst/>
            <a:ahLst/>
            <a:cxnLst/>
            <a:rect r="r" b="b" t="t" l="l"/>
            <a:pathLst>
              <a:path h="1591056" w="7315200">
                <a:moveTo>
                  <a:pt x="0" y="0"/>
                </a:moveTo>
                <a:lnTo>
                  <a:pt x="7315200" y="0"/>
                </a:lnTo>
                <a:lnTo>
                  <a:pt x="7315200" y="1591056"/>
                </a:lnTo>
                <a:lnTo>
                  <a:pt x="0" y="1591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986271" y="3822594"/>
            <a:ext cx="8951877" cy="1133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b="true" sz="3646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Berapa banyak planet yang terdapat dalam tata surya kita?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986271" y="5362231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A. 6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986271" y="7056830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C. 8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986271" y="6209031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B. 7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986271" y="7903631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D. 9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869014" y="1920950"/>
            <a:ext cx="6549972" cy="9471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28"/>
              </a:lnSpc>
              <a:spcBef>
                <a:spcPct val="0"/>
              </a:spcBef>
            </a:pPr>
            <a:r>
              <a:rPr lang="en-US" sz="5448">
                <a:solidFill>
                  <a:srgbClr val="FFFFF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PERTANYAAN 1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3336877" y="4488133"/>
            <a:ext cx="3498945" cy="3498945"/>
          </a:xfrm>
          <a:custGeom>
            <a:avLst/>
            <a:gdLst/>
            <a:ahLst/>
            <a:cxnLst/>
            <a:rect r="r" b="b" t="t" l="l"/>
            <a:pathLst>
              <a:path h="3498945" w="3498945">
                <a:moveTo>
                  <a:pt x="0" y="0"/>
                </a:moveTo>
                <a:lnTo>
                  <a:pt x="3498946" y="0"/>
                </a:lnTo>
                <a:lnTo>
                  <a:pt x="3498946" y="3498945"/>
                </a:lnTo>
                <a:lnTo>
                  <a:pt x="0" y="349894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6054129" y="5572951"/>
            <a:ext cx="457859" cy="483867"/>
          </a:xfrm>
          <a:custGeom>
            <a:avLst/>
            <a:gdLst/>
            <a:ahLst/>
            <a:cxnLst/>
            <a:rect r="r" b="b" t="t" l="l"/>
            <a:pathLst>
              <a:path h="483867" w="457859">
                <a:moveTo>
                  <a:pt x="0" y="0"/>
                </a:moveTo>
                <a:lnTo>
                  <a:pt x="457859" y="0"/>
                </a:lnTo>
                <a:lnTo>
                  <a:pt x="457859" y="483866"/>
                </a:lnTo>
                <a:lnTo>
                  <a:pt x="0" y="483866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4" id="14"/>
          <p:cNvSpPr/>
          <p:nvPr/>
        </p:nvSpPr>
        <p:spPr>
          <a:xfrm flipH="false" flipV="false" rot="0">
            <a:off x="6743402" y="4978367"/>
            <a:ext cx="188207" cy="197334"/>
          </a:xfrm>
          <a:custGeom>
            <a:avLst/>
            <a:gdLst/>
            <a:ahLst/>
            <a:cxnLst/>
            <a:rect r="r" b="b" t="t" l="l"/>
            <a:pathLst>
              <a:path h="197334" w="188207">
                <a:moveTo>
                  <a:pt x="0" y="0"/>
                </a:moveTo>
                <a:lnTo>
                  <a:pt x="188207" y="0"/>
                </a:lnTo>
                <a:lnTo>
                  <a:pt x="188207" y="197334"/>
                </a:lnTo>
                <a:lnTo>
                  <a:pt x="0" y="19733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0">
            <a:off x="5363821" y="5710956"/>
            <a:ext cx="245159" cy="263612"/>
          </a:xfrm>
          <a:custGeom>
            <a:avLst/>
            <a:gdLst/>
            <a:ahLst/>
            <a:cxnLst/>
            <a:rect r="r" b="b" t="t" l="l"/>
            <a:pathLst>
              <a:path h="263612" w="245159">
                <a:moveTo>
                  <a:pt x="0" y="0"/>
                </a:moveTo>
                <a:lnTo>
                  <a:pt x="245158" y="0"/>
                </a:lnTo>
                <a:lnTo>
                  <a:pt x="245158" y="263612"/>
                </a:lnTo>
                <a:lnTo>
                  <a:pt x="0" y="26361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0">
            <a:off x="5723746" y="5847405"/>
            <a:ext cx="254325" cy="254325"/>
          </a:xfrm>
          <a:custGeom>
            <a:avLst/>
            <a:gdLst/>
            <a:ahLst/>
            <a:cxnLst/>
            <a:rect r="r" b="b" t="t" l="l"/>
            <a:pathLst>
              <a:path h="254325" w="254325">
                <a:moveTo>
                  <a:pt x="0" y="0"/>
                </a:moveTo>
                <a:lnTo>
                  <a:pt x="254325" y="0"/>
                </a:lnTo>
                <a:lnTo>
                  <a:pt x="254325" y="254325"/>
                </a:lnTo>
                <a:lnTo>
                  <a:pt x="0" y="254325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7" id="17"/>
          <p:cNvSpPr/>
          <p:nvPr/>
        </p:nvSpPr>
        <p:spPr>
          <a:xfrm flipH="false" flipV="false" rot="0">
            <a:off x="5339016" y="6077060"/>
            <a:ext cx="200910" cy="205798"/>
          </a:xfrm>
          <a:custGeom>
            <a:avLst/>
            <a:gdLst/>
            <a:ahLst/>
            <a:cxnLst/>
            <a:rect r="r" b="b" t="t" l="l"/>
            <a:pathLst>
              <a:path h="205798" w="200910">
                <a:moveTo>
                  <a:pt x="0" y="0"/>
                </a:moveTo>
                <a:lnTo>
                  <a:pt x="200910" y="0"/>
                </a:lnTo>
                <a:lnTo>
                  <a:pt x="200910" y="205798"/>
                </a:lnTo>
                <a:lnTo>
                  <a:pt x="0" y="205798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8" id="18"/>
          <p:cNvSpPr/>
          <p:nvPr/>
        </p:nvSpPr>
        <p:spPr>
          <a:xfrm flipH="false" flipV="false" rot="0">
            <a:off x="6620428" y="5459212"/>
            <a:ext cx="215395" cy="207856"/>
          </a:xfrm>
          <a:custGeom>
            <a:avLst/>
            <a:gdLst/>
            <a:ahLst/>
            <a:cxnLst/>
            <a:rect r="r" b="b" t="t" l="l"/>
            <a:pathLst>
              <a:path h="207856" w="215395">
                <a:moveTo>
                  <a:pt x="0" y="0"/>
                </a:moveTo>
                <a:lnTo>
                  <a:pt x="215395" y="0"/>
                </a:lnTo>
                <a:lnTo>
                  <a:pt x="215395" y="207856"/>
                </a:lnTo>
                <a:lnTo>
                  <a:pt x="0" y="207856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19" id="19"/>
          <p:cNvSpPr/>
          <p:nvPr/>
        </p:nvSpPr>
        <p:spPr>
          <a:xfrm flipH="false" flipV="false" rot="0">
            <a:off x="5850908" y="5504630"/>
            <a:ext cx="195751" cy="206326"/>
          </a:xfrm>
          <a:custGeom>
            <a:avLst/>
            <a:gdLst/>
            <a:ahLst/>
            <a:cxnLst/>
            <a:rect r="r" b="b" t="t" l="l"/>
            <a:pathLst>
              <a:path h="206326" w="195751">
                <a:moveTo>
                  <a:pt x="0" y="0"/>
                </a:moveTo>
                <a:lnTo>
                  <a:pt x="195752" y="0"/>
                </a:lnTo>
                <a:lnTo>
                  <a:pt x="195752" y="206326"/>
                </a:lnTo>
                <a:lnTo>
                  <a:pt x="0" y="206326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20" id="20"/>
          <p:cNvSpPr/>
          <p:nvPr/>
        </p:nvSpPr>
        <p:spPr>
          <a:xfrm flipH="false" flipV="false" rot="3430641">
            <a:off x="6166282" y="5060248"/>
            <a:ext cx="392423" cy="362501"/>
          </a:xfrm>
          <a:custGeom>
            <a:avLst/>
            <a:gdLst/>
            <a:ahLst/>
            <a:cxnLst/>
            <a:rect r="r" b="b" t="t" l="l"/>
            <a:pathLst>
              <a:path h="362501" w="392423">
                <a:moveTo>
                  <a:pt x="0" y="0"/>
                </a:moveTo>
                <a:lnTo>
                  <a:pt x="392423" y="0"/>
                </a:lnTo>
                <a:lnTo>
                  <a:pt x="392423" y="362501"/>
                </a:lnTo>
                <a:lnTo>
                  <a:pt x="0" y="362501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509D">
                <a:alpha val="100000"/>
              </a:srgbClr>
            </a:gs>
            <a:gs pos="100000">
              <a:srgbClr val="0C2640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697035" y="3849126"/>
            <a:ext cx="4778630" cy="4776959"/>
            <a:chOff x="0" y="0"/>
            <a:chExt cx="1258569" cy="12581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58569" cy="1258129"/>
            </a:xfrm>
            <a:custGeom>
              <a:avLst/>
              <a:gdLst/>
              <a:ahLst/>
              <a:cxnLst/>
              <a:rect r="r" b="b" t="t" l="l"/>
              <a:pathLst>
                <a:path h="1258129" w="1258569">
                  <a:moveTo>
                    <a:pt x="82626" y="0"/>
                  </a:moveTo>
                  <a:lnTo>
                    <a:pt x="1175943" y="0"/>
                  </a:lnTo>
                  <a:cubicBezTo>
                    <a:pt x="1221576" y="0"/>
                    <a:pt x="1258569" y="36993"/>
                    <a:pt x="1258569" y="82626"/>
                  </a:cubicBezTo>
                  <a:lnTo>
                    <a:pt x="1258569" y="1175503"/>
                  </a:lnTo>
                  <a:cubicBezTo>
                    <a:pt x="1258569" y="1221136"/>
                    <a:pt x="1221576" y="1258129"/>
                    <a:pt x="1175943" y="1258129"/>
                  </a:cubicBezTo>
                  <a:lnTo>
                    <a:pt x="82626" y="1258129"/>
                  </a:lnTo>
                  <a:cubicBezTo>
                    <a:pt x="36993" y="1258129"/>
                    <a:pt x="0" y="1221136"/>
                    <a:pt x="0" y="1175503"/>
                  </a:cubicBezTo>
                  <a:lnTo>
                    <a:pt x="0" y="82626"/>
                  </a:lnTo>
                  <a:cubicBezTo>
                    <a:pt x="0" y="36993"/>
                    <a:pt x="36993" y="0"/>
                    <a:pt x="82626" y="0"/>
                  </a:cubicBezTo>
                  <a:close/>
                </a:path>
              </a:pathLst>
            </a:custGeom>
            <a:solidFill>
              <a:srgbClr val="021528">
                <a:alpha val="14902"/>
              </a:srgbClr>
            </a:solidFill>
            <a:ln cap="rnd">
              <a:noFill/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9525"/>
              <a:ext cx="1258569" cy="12486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79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5486400" y="1660915"/>
            <a:ext cx="7315200" cy="1591056"/>
          </a:xfrm>
          <a:custGeom>
            <a:avLst/>
            <a:gdLst/>
            <a:ahLst/>
            <a:cxnLst/>
            <a:rect r="r" b="b" t="t" l="l"/>
            <a:pathLst>
              <a:path h="1591056" w="7315200">
                <a:moveTo>
                  <a:pt x="0" y="0"/>
                </a:moveTo>
                <a:lnTo>
                  <a:pt x="7315200" y="0"/>
                </a:lnTo>
                <a:lnTo>
                  <a:pt x="7315200" y="1591056"/>
                </a:lnTo>
                <a:lnTo>
                  <a:pt x="0" y="1591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986271" y="3822594"/>
            <a:ext cx="8951877" cy="1133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b="true" sz="3646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Planet mana yang dikenal sebagai "Planet Merah"?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986271" y="5362231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A. Venus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986271" y="7056830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C. Jupiter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986271" y="6209031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B. Mars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986271" y="7903631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D. Saturnus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869014" y="1920950"/>
            <a:ext cx="6549972" cy="9471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28"/>
              </a:lnSpc>
              <a:spcBef>
                <a:spcPct val="0"/>
              </a:spcBef>
            </a:pPr>
            <a:r>
              <a:rPr lang="en-US" sz="5448">
                <a:solidFill>
                  <a:srgbClr val="FFFFF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PERTANYAAN 2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3982164" y="5073773"/>
            <a:ext cx="2208373" cy="2327666"/>
          </a:xfrm>
          <a:custGeom>
            <a:avLst/>
            <a:gdLst/>
            <a:ahLst/>
            <a:cxnLst/>
            <a:rect r="r" b="b" t="t" l="l"/>
            <a:pathLst>
              <a:path h="2327666" w="2208373">
                <a:moveTo>
                  <a:pt x="0" y="0"/>
                </a:moveTo>
                <a:lnTo>
                  <a:pt x="2208372" y="0"/>
                </a:lnTo>
                <a:lnTo>
                  <a:pt x="2208372" y="2327666"/>
                </a:lnTo>
                <a:lnTo>
                  <a:pt x="0" y="232766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509D">
                <a:alpha val="100000"/>
              </a:srgbClr>
            </a:gs>
            <a:gs pos="100000">
              <a:srgbClr val="0C2640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697035" y="3849126"/>
            <a:ext cx="4778630" cy="4776959"/>
            <a:chOff x="0" y="0"/>
            <a:chExt cx="1258569" cy="12581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58569" cy="1258129"/>
            </a:xfrm>
            <a:custGeom>
              <a:avLst/>
              <a:gdLst/>
              <a:ahLst/>
              <a:cxnLst/>
              <a:rect r="r" b="b" t="t" l="l"/>
              <a:pathLst>
                <a:path h="1258129" w="1258569">
                  <a:moveTo>
                    <a:pt x="82626" y="0"/>
                  </a:moveTo>
                  <a:lnTo>
                    <a:pt x="1175943" y="0"/>
                  </a:lnTo>
                  <a:cubicBezTo>
                    <a:pt x="1221576" y="0"/>
                    <a:pt x="1258569" y="36993"/>
                    <a:pt x="1258569" y="82626"/>
                  </a:cubicBezTo>
                  <a:lnTo>
                    <a:pt x="1258569" y="1175503"/>
                  </a:lnTo>
                  <a:cubicBezTo>
                    <a:pt x="1258569" y="1221136"/>
                    <a:pt x="1221576" y="1258129"/>
                    <a:pt x="1175943" y="1258129"/>
                  </a:cubicBezTo>
                  <a:lnTo>
                    <a:pt x="82626" y="1258129"/>
                  </a:lnTo>
                  <a:cubicBezTo>
                    <a:pt x="36993" y="1258129"/>
                    <a:pt x="0" y="1221136"/>
                    <a:pt x="0" y="1175503"/>
                  </a:cubicBezTo>
                  <a:lnTo>
                    <a:pt x="0" y="82626"/>
                  </a:lnTo>
                  <a:cubicBezTo>
                    <a:pt x="0" y="36993"/>
                    <a:pt x="36993" y="0"/>
                    <a:pt x="82626" y="0"/>
                  </a:cubicBezTo>
                  <a:close/>
                </a:path>
              </a:pathLst>
            </a:custGeom>
            <a:solidFill>
              <a:srgbClr val="021528">
                <a:alpha val="14902"/>
              </a:srgbClr>
            </a:solidFill>
            <a:ln cap="rnd">
              <a:noFill/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9525"/>
              <a:ext cx="1258569" cy="12486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79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3187187" y="4321678"/>
            <a:ext cx="3798327" cy="3831855"/>
          </a:xfrm>
          <a:custGeom>
            <a:avLst/>
            <a:gdLst/>
            <a:ahLst/>
            <a:cxnLst/>
            <a:rect r="r" b="b" t="t" l="l"/>
            <a:pathLst>
              <a:path h="3831855" w="3798327">
                <a:moveTo>
                  <a:pt x="0" y="0"/>
                </a:moveTo>
                <a:lnTo>
                  <a:pt x="3798326" y="0"/>
                </a:lnTo>
                <a:lnTo>
                  <a:pt x="3798326" y="3831856"/>
                </a:lnTo>
                <a:lnTo>
                  <a:pt x="0" y="38318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486400" y="1660915"/>
            <a:ext cx="7315200" cy="1591056"/>
          </a:xfrm>
          <a:custGeom>
            <a:avLst/>
            <a:gdLst/>
            <a:ahLst/>
            <a:cxnLst/>
            <a:rect r="r" b="b" t="t" l="l"/>
            <a:pathLst>
              <a:path h="1591056" w="7315200">
                <a:moveTo>
                  <a:pt x="0" y="0"/>
                </a:moveTo>
                <a:lnTo>
                  <a:pt x="7315200" y="0"/>
                </a:lnTo>
                <a:lnTo>
                  <a:pt x="7315200" y="1591056"/>
                </a:lnTo>
                <a:lnTo>
                  <a:pt x="0" y="159105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7" id="7"/>
          <p:cNvSpPr txBox="true"/>
          <p:nvPr/>
        </p:nvSpPr>
        <p:spPr>
          <a:xfrm rot="0">
            <a:off x="7986271" y="3822594"/>
            <a:ext cx="7604694" cy="1133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b="true" sz="3646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Apa yang menjadi pusat dari sistem tata surya?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986271" y="5362231"/>
            <a:ext cx="298578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A. Bumi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986271" y="7056830"/>
            <a:ext cx="298578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C. Matahari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986271" y="6209031"/>
            <a:ext cx="298578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B. Bulan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7986271" y="7903631"/>
            <a:ext cx="298578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D. Mars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5869014" y="1920950"/>
            <a:ext cx="6549972" cy="94730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28"/>
              </a:lnSpc>
              <a:spcBef>
                <a:spcPct val="0"/>
              </a:spcBef>
            </a:pPr>
            <a:r>
              <a:rPr lang="en-US" sz="5448">
                <a:solidFill>
                  <a:srgbClr val="FFFFF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PERTANYAAN 3</a:t>
            </a:r>
          </a:p>
        </p:txBody>
      </p:sp>
    </p:spTree>
  </p:cSld>
  <p:clrMapOvr>
    <a:masterClrMapping/>
  </p:clrMapOvr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509D">
                <a:alpha val="100000"/>
              </a:srgbClr>
            </a:gs>
            <a:gs pos="100000">
              <a:srgbClr val="0C2640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697035" y="3849126"/>
            <a:ext cx="4778630" cy="4776959"/>
            <a:chOff x="0" y="0"/>
            <a:chExt cx="1258569" cy="12581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58569" cy="1258129"/>
            </a:xfrm>
            <a:custGeom>
              <a:avLst/>
              <a:gdLst/>
              <a:ahLst/>
              <a:cxnLst/>
              <a:rect r="r" b="b" t="t" l="l"/>
              <a:pathLst>
                <a:path h="1258129" w="1258569">
                  <a:moveTo>
                    <a:pt x="82626" y="0"/>
                  </a:moveTo>
                  <a:lnTo>
                    <a:pt x="1175943" y="0"/>
                  </a:lnTo>
                  <a:cubicBezTo>
                    <a:pt x="1221576" y="0"/>
                    <a:pt x="1258569" y="36993"/>
                    <a:pt x="1258569" y="82626"/>
                  </a:cubicBezTo>
                  <a:lnTo>
                    <a:pt x="1258569" y="1175503"/>
                  </a:lnTo>
                  <a:cubicBezTo>
                    <a:pt x="1258569" y="1221136"/>
                    <a:pt x="1221576" y="1258129"/>
                    <a:pt x="1175943" y="1258129"/>
                  </a:cubicBezTo>
                  <a:lnTo>
                    <a:pt x="82626" y="1258129"/>
                  </a:lnTo>
                  <a:cubicBezTo>
                    <a:pt x="36993" y="1258129"/>
                    <a:pt x="0" y="1221136"/>
                    <a:pt x="0" y="1175503"/>
                  </a:cubicBezTo>
                  <a:lnTo>
                    <a:pt x="0" y="82626"/>
                  </a:lnTo>
                  <a:cubicBezTo>
                    <a:pt x="0" y="36993"/>
                    <a:pt x="36993" y="0"/>
                    <a:pt x="82626" y="0"/>
                  </a:cubicBezTo>
                  <a:close/>
                </a:path>
              </a:pathLst>
            </a:custGeom>
            <a:solidFill>
              <a:srgbClr val="021528">
                <a:alpha val="14902"/>
              </a:srgbClr>
            </a:solidFill>
            <a:ln cap="rnd">
              <a:noFill/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9525"/>
              <a:ext cx="1258569" cy="12486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79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5486400" y="1660915"/>
            <a:ext cx="7315200" cy="1591056"/>
          </a:xfrm>
          <a:custGeom>
            <a:avLst/>
            <a:gdLst/>
            <a:ahLst/>
            <a:cxnLst/>
            <a:rect r="r" b="b" t="t" l="l"/>
            <a:pathLst>
              <a:path h="1591056" w="7315200">
                <a:moveTo>
                  <a:pt x="0" y="0"/>
                </a:moveTo>
                <a:lnTo>
                  <a:pt x="7315200" y="0"/>
                </a:lnTo>
                <a:lnTo>
                  <a:pt x="7315200" y="1591056"/>
                </a:lnTo>
                <a:lnTo>
                  <a:pt x="0" y="1591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986271" y="4031441"/>
            <a:ext cx="8951877" cy="1133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b="true" sz="3646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Planet manakah yang memiliki cincin yang terlihat jelas?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986271" y="5292696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A. Jupiter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986271" y="6987296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C. Uranus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986271" y="6139496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B. Saturnus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986271" y="7834096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D. Neptunus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869014" y="1920950"/>
            <a:ext cx="6549972" cy="9471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28"/>
              </a:lnSpc>
              <a:spcBef>
                <a:spcPct val="0"/>
              </a:spcBef>
            </a:pPr>
            <a:r>
              <a:rPr lang="en-US" sz="5448">
                <a:solidFill>
                  <a:srgbClr val="FFFFF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PERTANYAAN 4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3430641">
            <a:off x="3492954" y="4696172"/>
            <a:ext cx="3186792" cy="2943799"/>
          </a:xfrm>
          <a:custGeom>
            <a:avLst/>
            <a:gdLst/>
            <a:ahLst/>
            <a:cxnLst/>
            <a:rect r="r" b="b" t="t" l="l"/>
            <a:pathLst>
              <a:path h="2943799" w="3186792">
                <a:moveTo>
                  <a:pt x="0" y="0"/>
                </a:moveTo>
                <a:lnTo>
                  <a:pt x="3186792" y="0"/>
                </a:lnTo>
                <a:lnTo>
                  <a:pt x="3186792" y="2943799"/>
                </a:lnTo>
                <a:lnTo>
                  <a:pt x="0" y="294379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1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gradFill rotWithShape="true">
          <a:gsLst>
            <a:gs pos="0">
              <a:srgbClr val="00509D">
                <a:alpha val="100000"/>
              </a:srgbClr>
            </a:gs>
            <a:gs pos="100000">
              <a:srgbClr val="0C2640">
                <a:alpha val="100000"/>
              </a:srgbClr>
            </a:gs>
          </a:gsLst>
          <a:lin ang="5400000"/>
        </a:gra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2697035" y="3849126"/>
            <a:ext cx="4778630" cy="4776959"/>
            <a:chOff x="0" y="0"/>
            <a:chExt cx="1258569" cy="1258129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1258569" cy="1258129"/>
            </a:xfrm>
            <a:custGeom>
              <a:avLst/>
              <a:gdLst/>
              <a:ahLst/>
              <a:cxnLst/>
              <a:rect r="r" b="b" t="t" l="l"/>
              <a:pathLst>
                <a:path h="1258129" w="1258569">
                  <a:moveTo>
                    <a:pt x="82626" y="0"/>
                  </a:moveTo>
                  <a:lnTo>
                    <a:pt x="1175943" y="0"/>
                  </a:lnTo>
                  <a:cubicBezTo>
                    <a:pt x="1221576" y="0"/>
                    <a:pt x="1258569" y="36993"/>
                    <a:pt x="1258569" y="82626"/>
                  </a:cubicBezTo>
                  <a:lnTo>
                    <a:pt x="1258569" y="1175503"/>
                  </a:lnTo>
                  <a:cubicBezTo>
                    <a:pt x="1258569" y="1221136"/>
                    <a:pt x="1221576" y="1258129"/>
                    <a:pt x="1175943" y="1258129"/>
                  </a:cubicBezTo>
                  <a:lnTo>
                    <a:pt x="82626" y="1258129"/>
                  </a:lnTo>
                  <a:cubicBezTo>
                    <a:pt x="36993" y="1258129"/>
                    <a:pt x="0" y="1221136"/>
                    <a:pt x="0" y="1175503"/>
                  </a:cubicBezTo>
                  <a:lnTo>
                    <a:pt x="0" y="82626"/>
                  </a:lnTo>
                  <a:cubicBezTo>
                    <a:pt x="0" y="36993"/>
                    <a:pt x="36993" y="0"/>
                    <a:pt x="82626" y="0"/>
                  </a:cubicBezTo>
                  <a:close/>
                </a:path>
              </a:pathLst>
            </a:custGeom>
            <a:solidFill>
              <a:srgbClr val="021528">
                <a:alpha val="14902"/>
              </a:srgbClr>
            </a:solidFill>
            <a:ln cap="rnd">
              <a:noFill/>
              <a:prstDash val="solid"/>
              <a:round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0" y="9525"/>
              <a:ext cx="1258569" cy="1248604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 marL="0" indent="0" lvl="0">
                <a:lnSpc>
                  <a:spcPts val="2795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5" id="5"/>
          <p:cNvSpPr/>
          <p:nvPr/>
        </p:nvSpPr>
        <p:spPr>
          <a:xfrm flipH="false" flipV="false" rot="0">
            <a:off x="5486400" y="1660915"/>
            <a:ext cx="7315200" cy="1591056"/>
          </a:xfrm>
          <a:custGeom>
            <a:avLst/>
            <a:gdLst/>
            <a:ahLst/>
            <a:cxnLst/>
            <a:rect r="r" b="b" t="t" l="l"/>
            <a:pathLst>
              <a:path h="1591056" w="7315200">
                <a:moveTo>
                  <a:pt x="0" y="0"/>
                </a:moveTo>
                <a:lnTo>
                  <a:pt x="7315200" y="0"/>
                </a:lnTo>
                <a:lnTo>
                  <a:pt x="7315200" y="1591056"/>
                </a:lnTo>
                <a:lnTo>
                  <a:pt x="0" y="159105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6" id="6"/>
          <p:cNvSpPr txBox="true"/>
          <p:nvPr/>
        </p:nvSpPr>
        <p:spPr>
          <a:xfrm rot="0">
            <a:off x="7986271" y="4031441"/>
            <a:ext cx="8951877" cy="11336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b="true" sz="3646">
                <a:solidFill>
                  <a:srgbClr val="FFFFFF"/>
                </a:solidFill>
                <a:latin typeface="Poppins Bold"/>
                <a:ea typeface="Poppins Bold"/>
                <a:cs typeface="Poppins Bold"/>
                <a:sym typeface="Poppins Bold"/>
              </a:rPr>
              <a:t>Planet mana yang terdekat dengan Matahari?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7986271" y="5292696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A. Venus</a:t>
            </a:r>
          </a:p>
        </p:txBody>
      </p:sp>
      <p:sp>
        <p:nvSpPr>
          <p:cNvPr name="TextBox 8" id="8"/>
          <p:cNvSpPr txBox="true"/>
          <p:nvPr/>
        </p:nvSpPr>
        <p:spPr>
          <a:xfrm rot="0">
            <a:off x="7986271" y="6987296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C. Merkurius</a:t>
            </a:r>
          </a:p>
        </p:txBody>
      </p:sp>
      <p:sp>
        <p:nvSpPr>
          <p:cNvPr name="TextBox 9" id="9"/>
          <p:cNvSpPr txBox="true"/>
          <p:nvPr/>
        </p:nvSpPr>
        <p:spPr>
          <a:xfrm rot="0">
            <a:off x="7986271" y="6139496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B. Mars</a:t>
            </a:r>
          </a:p>
        </p:txBody>
      </p:sp>
      <p:sp>
        <p:nvSpPr>
          <p:cNvPr name="TextBox 10" id="10"/>
          <p:cNvSpPr txBox="true"/>
          <p:nvPr/>
        </p:nvSpPr>
        <p:spPr>
          <a:xfrm rot="0">
            <a:off x="7986271" y="7834096"/>
            <a:ext cx="3158993" cy="581099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376"/>
              </a:lnSpc>
              <a:spcBef>
                <a:spcPct val="0"/>
              </a:spcBef>
            </a:pPr>
            <a:r>
              <a:rPr lang="en-US" sz="3646">
                <a:solidFill>
                  <a:srgbClr val="FFFFFF"/>
                </a:solidFill>
                <a:latin typeface="Poppins"/>
                <a:ea typeface="Poppins"/>
                <a:cs typeface="Poppins"/>
                <a:sym typeface="Poppins"/>
              </a:rPr>
              <a:t>D. Neptunus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5869014" y="1920950"/>
            <a:ext cx="6549972" cy="94716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 marL="0" indent="0" lvl="0">
              <a:lnSpc>
                <a:spcPts val="7628"/>
              </a:lnSpc>
              <a:spcBef>
                <a:spcPct val="0"/>
              </a:spcBef>
            </a:pPr>
            <a:r>
              <a:rPr lang="en-US" sz="5448">
                <a:solidFill>
                  <a:srgbClr val="FFFFFF"/>
                </a:solidFill>
                <a:latin typeface="Londrina Solid"/>
                <a:ea typeface="Londrina Solid"/>
                <a:cs typeface="Londrina Solid"/>
                <a:sym typeface="Londrina Solid"/>
              </a:rPr>
              <a:t>PERTANYAAN 5</a:t>
            </a:r>
          </a:p>
        </p:txBody>
      </p:sp>
      <p:sp>
        <p:nvSpPr>
          <p:cNvPr name="Freeform 12" id="12"/>
          <p:cNvSpPr/>
          <p:nvPr/>
        </p:nvSpPr>
        <p:spPr>
          <a:xfrm flipH="false" flipV="false" rot="0">
            <a:off x="3763904" y="4882988"/>
            <a:ext cx="2644892" cy="2709236"/>
          </a:xfrm>
          <a:custGeom>
            <a:avLst/>
            <a:gdLst/>
            <a:ahLst/>
            <a:cxnLst/>
            <a:rect r="r" b="b" t="t" l="l"/>
            <a:pathLst>
              <a:path h="2709236" w="2644892">
                <a:moveTo>
                  <a:pt x="0" y="0"/>
                </a:moveTo>
                <a:lnTo>
                  <a:pt x="2644892" y="0"/>
                </a:lnTo>
                <a:lnTo>
                  <a:pt x="2644892" y="2709236"/>
                </a:lnTo>
                <a:lnTo>
                  <a:pt x="0" y="270923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120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TextBox 2" id="2"/>
          <p:cNvSpPr txBox="true"/>
          <p:nvPr/>
        </p:nvSpPr>
        <p:spPr>
          <a:xfrm rot="0">
            <a:off x="0" y="1671812"/>
            <a:ext cx="18288000" cy="1314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68"/>
              </a:lnSpc>
            </a:pPr>
            <a:r>
              <a:rPr lang="en-US" sz="8928">
                <a:solidFill>
                  <a:srgbClr val="FFF163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GAMBAR APAKAH INI?</a:t>
            </a:r>
          </a:p>
        </p:txBody>
      </p:sp>
      <p:sp>
        <p:nvSpPr>
          <p:cNvPr name="Freeform 3" id="3"/>
          <p:cNvSpPr/>
          <p:nvPr/>
        </p:nvSpPr>
        <p:spPr>
          <a:xfrm flipH="false" flipV="false" rot="0">
            <a:off x="6472014" y="3588497"/>
            <a:ext cx="5343971" cy="5343971"/>
          </a:xfrm>
          <a:custGeom>
            <a:avLst/>
            <a:gdLst/>
            <a:ahLst/>
            <a:cxnLst/>
            <a:rect r="r" b="b" t="t" l="l"/>
            <a:pathLst>
              <a:path h="5343971" w="5343971">
                <a:moveTo>
                  <a:pt x="0" y="0"/>
                </a:moveTo>
                <a:lnTo>
                  <a:pt x="5343972" y="0"/>
                </a:lnTo>
                <a:lnTo>
                  <a:pt x="5343972" y="5343971"/>
                </a:lnTo>
                <a:lnTo>
                  <a:pt x="0" y="53439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</p:spTree>
  </p:cSld>
  <p:clrMapOvr>
    <a:masterClrMapping/>
  </p:clrMapOvr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name="Picture 2" id="2">
            <a:hlinkClick action="ppaction://media"/>
          </p:cNvPr>
          <p:cNvPicPr>
            <a:picLocks noChangeAspect="true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2"/>
          <a:srcRect l="0" t="164" r="0" b="164"/>
          <a:stretch>
            <a:fillRect/>
          </a:stretch>
        </p:blipFill>
        <p:spPr>
          <a:xfrm flipH="false" flipV="false">
            <a:off x="0" y="0"/>
            <a:ext cx="18288000" cy="10287000"/>
          </a:xfrm>
          <a:prstGeom prst="rect">
            <a:avLst/>
          </a:prstGeom>
        </p:spPr>
      </p:pic>
      <p:grpSp>
        <p:nvGrpSpPr>
          <p:cNvPr name="Group 3" id="3"/>
          <p:cNvGrpSpPr/>
          <p:nvPr/>
        </p:nvGrpSpPr>
        <p:grpSpPr>
          <a:xfrm rot="0">
            <a:off x="1028700" y="8556324"/>
            <a:ext cx="6805102" cy="701976"/>
            <a:chOff x="0" y="0"/>
            <a:chExt cx="2287519" cy="235967"/>
          </a:xfrm>
        </p:grpSpPr>
        <p:sp>
          <p:nvSpPr>
            <p:cNvPr name="Freeform 4" id="4"/>
            <p:cNvSpPr/>
            <p:nvPr/>
          </p:nvSpPr>
          <p:spPr>
            <a:xfrm flipH="false" flipV="false" rot="0">
              <a:off x="0" y="0"/>
              <a:ext cx="2287519" cy="235967"/>
            </a:xfrm>
            <a:custGeom>
              <a:avLst/>
              <a:gdLst/>
              <a:ahLst/>
              <a:cxnLst/>
              <a:rect r="r" b="b" t="t" l="l"/>
              <a:pathLst>
                <a:path h="235967" w="2287519">
                  <a:moveTo>
                    <a:pt x="58021" y="0"/>
                  </a:moveTo>
                  <a:lnTo>
                    <a:pt x="2229498" y="0"/>
                  </a:lnTo>
                  <a:cubicBezTo>
                    <a:pt x="2244886" y="0"/>
                    <a:pt x="2259644" y="6113"/>
                    <a:pt x="2270525" y="16994"/>
                  </a:cubicBezTo>
                  <a:cubicBezTo>
                    <a:pt x="2281406" y="27875"/>
                    <a:pt x="2287519" y="42633"/>
                    <a:pt x="2287519" y="58021"/>
                  </a:cubicBezTo>
                  <a:lnTo>
                    <a:pt x="2287519" y="177947"/>
                  </a:lnTo>
                  <a:cubicBezTo>
                    <a:pt x="2287519" y="193335"/>
                    <a:pt x="2281406" y="208092"/>
                    <a:pt x="2270525" y="218974"/>
                  </a:cubicBezTo>
                  <a:cubicBezTo>
                    <a:pt x="2259644" y="229855"/>
                    <a:pt x="2244886" y="235967"/>
                    <a:pt x="2229498" y="235967"/>
                  </a:cubicBezTo>
                  <a:lnTo>
                    <a:pt x="58021" y="235967"/>
                  </a:lnTo>
                  <a:cubicBezTo>
                    <a:pt x="42633" y="235967"/>
                    <a:pt x="27875" y="229855"/>
                    <a:pt x="16994" y="218974"/>
                  </a:cubicBezTo>
                  <a:cubicBezTo>
                    <a:pt x="6113" y="208092"/>
                    <a:pt x="0" y="193335"/>
                    <a:pt x="0" y="177947"/>
                  </a:cubicBezTo>
                  <a:lnTo>
                    <a:pt x="0" y="58021"/>
                  </a:lnTo>
                  <a:cubicBezTo>
                    <a:pt x="0" y="42633"/>
                    <a:pt x="6113" y="27875"/>
                    <a:pt x="16994" y="16994"/>
                  </a:cubicBezTo>
                  <a:cubicBezTo>
                    <a:pt x="27875" y="6113"/>
                    <a:pt x="42633" y="0"/>
                    <a:pt x="58021" y="0"/>
                  </a:cubicBezTo>
                  <a:close/>
                </a:path>
              </a:pathLst>
            </a:custGeom>
            <a:solidFill>
              <a:srgbClr val="004369">
                <a:alpha val="58824"/>
              </a:srgbClr>
            </a:solidFill>
          </p:spPr>
        </p:sp>
        <p:sp>
          <p:nvSpPr>
            <p:cNvPr name="TextBox 5" id="5"/>
            <p:cNvSpPr txBox="true"/>
            <p:nvPr/>
          </p:nvSpPr>
          <p:spPr>
            <a:xfrm>
              <a:off x="0" y="-123825"/>
              <a:ext cx="2287519" cy="359792"/>
            </a:xfrm>
            <a:prstGeom prst="rect">
              <a:avLst/>
            </a:prstGeom>
          </p:spPr>
          <p:txBody>
            <a:bodyPr anchor="ctr" rtlCol="false" tIns="45018" lIns="45018" bIns="45018" rIns="45018"/>
            <a:lstStyle/>
            <a:p>
              <a:pPr algn="ctr">
                <a:lnSpc>
                  <a:spcPts val="3336"/>
                </a:lnSpc>
              </a:pPr>
            </a:p>
          </p:txBody>
        </p:sp>
      </p:grpSp>
      <p:sp>
        <p:nvSpPr>
          <p:cNvPr name="TextBox 6" id="6"/>
          <p:cNvSpPr txBox="true"/>
          <p:nvPr/>
        </p:nvSpPr>
        <p:spPr>
          <a:xfrm rot="0">
            <a:off x="1328681" y="8665641"/>
            <a:ext cx="6205140" cy="44517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b="true" sz="2719">
                <a:solidFill>
                  <a:srgbClr val="FFFFFF"/>
                </a:solidFill>
                <a:latin typeface="Agrandir Wide Medium"/>
                <a:ea typeface="Agrandir Wide Medium"/>
                <a:cs typeface="Agrandir Wide Medium"/>
                <a:sym typeface="Agrandir Wide Medium"/>
              </a:rPr>
              <a:t>THE SOLAR SYSTEM</a:t>
            </a:r>
          </a:p>
        </p:txBody>
      </p:sp>
      <p:sp>
        <p:nvSpPr>
          <p:cNvPr name="TextBox 7" id="7"/>
          <p:cNvSpPr txBox="true"/>
          <p:nvPr/>
        </p:nvSpPr>
        <p:spPr>
          <a:xfrm rot="0">
            <a:off x="1028700" y="4818447"/>
            <a:ext cx="8115300" cy="357705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9138"/>
              </a:lnSpc>
            </a:pPr>
            <a:r>
              <a:rPr lang="en-US" sz="7679">
                <a:solidFill>
                  <a:srgbClr val="FFFFFF"/>
                </a:solidFill>
                <a:latin typeface="Horizon"/>
                <a:ea typeface="Horizon"/>
                <a:cs typeface="Horizon"/>
                <a:sym typeface="Horizon"/>
              </a:rPr>
              <a:t>SISTEM TATA SURYA</a:t>
            </a:r>
          </a:p>
        </p:txBody>
      </p:sp>
    </p:spTree>
  </p:cSld>
  <p:clrMapOvr>
    <a:masterClrMapping/>
  </p:clrMapOvr>
  <p:timing>
    <p:tnLst>
      <p:par>
        <p:cTn dur="indefinite" restart="never" nodeType="tmRoot">
          <p:childTnLst>
            <p:video>
              <p:cMediaNode vol="100000">
                <p:cTn fill="hold" display="false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120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-2031901">
            <a:off x="1553705" y="-978336"/>
            <a:ext cx="2255648" cy="2571027"/>
          </a:xfrm>
          <a:custGeom>
            <a:avLst/>
            <a:gdLst/>
            <a:ahLst/>
            <a:cxnLst/>
            <a:rect r="r" b="b" t="t" l="l"/>
            <a:pathLst>
              <a:path h="2571027" w="2255648">
                <a:moveTo>
                  <a:pt x="0" y="0"/>
                </a:moveTo>
                <a:lnTo>
                  <a:pt x="2255648" y="0"/>
                </a:lnTo>
                <a:lnTo>
                  <a:pt x="2255648" y="2571028"/>
                </a:lnTo>
                <a:lnTo>
                  <a:pt x="0" y="25710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2031901">
            <a:off x="319621" y="249839"/>
            <a:ext cx="1373229" cy="1565231"/>
          </a:xfrm>
          <a:custGeom>
            <a:avLst/>
            <a:gdLst/>
            <a:ahLst/>
            <a:cxnLst/>
            <a:rect r="r" b="b" t="t" l="l"/>
            <a:pathLst>
              <a:path h="1565231" w="1373229">
                <a:moveTo>
                  <a:pt x="0" y="0"/>
                </a:moveTo>
                <a:lnTo>
                  <a:pt x="1373229" y="0"/>
                </a:lnTo>
                <a:lnTo>
                  <a:pt x="1373229" y="1565231"/>
                </a:lnTo>
                <a:lnTo>
                  <a:pt x="0" y="15652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-2031901">
            <a:off x="2143249" y="858528"/>
            <a:ext cx="1777414" cy="2025928"/>
          </a:xfrm>
          <a:custGeom>
            <a:avLst/>
            <a:gdLst/>
            <a:ahLst/>
            <a:cxnLst/>
            <a:rect r="r" b="b" t="t" l="l"/>
            <a:pathLst>
              <a:path h="2025928" w="1777414">
                <a:moveTo>
                  <a:pt x="0" y="0"/>
                </a:moveTo>
                <a:lnTo>
                  <a:pt x="1777414" y="0"/>
                </a:lnTo>
                <a:lnTo>
                  <a:pt x="1777414" y="2025928"/>
                </a:lnTo>
                <a:lnTo>
                  <a:pt x="0" y="202592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AutoShape 5" id="5"/>
          <p:cNvSpPr/>
          <p:nvPr/>
        </p:nvSpPr>
        <p:spPr>
          <a:xfrm rot="-5400000">
            <a:off x="-42159" y="5940250"/>
            <a:ext cx="6521801" cy="0"/>
          </a:xfrm>
          <a:prstGeom prst="line">
            <a:avLst/>
          </a:prstGeom>
          <a:ln cap="flat" w="114300">
            <a:solidFill>
              <a:srgbClr val="4D4D4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AutoShape 6" id="6"/>
          <p:cNvSpPr/>
          <p:nvPr/>
        </p:nvSpPr>
        <p:spPr>
          <a:xfrm rot="-5400000">
            <a:off x="8073141" y="5940250"/>
            <a:ext cx="6521801" cy="0"/>
          </a:xfrm>
          <a:prstGeom prst="line">
            <a:avLst/>
          </a:prstGeom>
          <a:ln cap="flat" w="114300">
            <a:solidFill>
              <a:srgbClr val="4D4D4D"/>
            </a:solidFill>
            <a:prstDash val="solid"/>
            <a:headEnd type="none" len="sm" w="sm"/>
            <a:tailEnd type="none" len="sm" w="sm"/>
          </a:ln>
        </p:spPr>
      </p:sp>
      <p:sp>
        <p:nvSpPr>
          <p:cNvPr name="Freeform 7" id="7"/>
          <p:cNvSpPr/>
          <p:nvPr/>
        </p:nvSpPr>
        <p:spPr>
          <a:xfrm flipH="false" flipV="false" rot="-2031901">
            <a:off x="15165535" y="492907"/>
            <a:ext cx="2255648" cy="2571027"/>
          </a:xfrm>
          <a:custGeom>
            <a:avLst/>
            <a:gdLst/>
            <a:ahLst/>
            <a:cxnLst/>
            <a:rect r="r" b="b" t="t" l="l"/>
            <a:pathLst>
              <a:path h="2571027" w="2255648">
                <a:moveTo>
                  <a:pt x="0" y="0"/>
                </a:moveTo>
                <a:lnTo>
                  <a:pt x="2255648" y="0"/>
                </a:lnTo>
                <a:lnTo>
                  <a:pt x="2255648" y="2571027"/>
                </a:lnTo>
                <a:lnTo>
                  <a:pt x="0" y="25710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-2031901">
            <a:off x="13931451" y="1721081"/>
            <a:ext cx="1373229" cy="1565231"/>
          </a:xfrm>
          <a:custGeom>
            <a:avLst/>
            <a:gdLst/>
            <a:ahLst/>
            <a:cxnLst/>
            <a:rect r="r" b="b" t="t" l="l"/>
            <a:pathLst>
              <a:path h="1565231" w="1373229">
                <a:moveTo>
                  <a:pt x="0" y="0"/>
                </a:moveTo>
                <a:lnTo>
                  <a:pt x="1373229" y="0"/>
                </a:lnTo>
                <a:lnTo>
                  <a:pt x="1373229" y="1565231"/>
                </a:lnTo>
                <a:lnTo>
                  <a:pt x="0" y="156523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-2031901">
            <a:off x="15755079" y="2329771"/>
            <a:ext cx="1777414" cy="2025928"/>
          </a:xfrm>
          <a:custGeom>
            <a:avLst/>
            <a:gdLst/>
            <a:ahLst/>
            <a:cxnLst/>
            <a:rect r="r" b="b" t="t" l="l"/>
            <a:pathLst>
              <a:path h="2025928" w="1777414">
                <a:moveTo>
                  <a:pt x="0" y="0"/>
                </a:moveTo>
                <a:lnTo>
                  <a:pt x="1777414" y="0"/>
                </a:lnTo>
                <a:lnTo>
                  <a:pt x="1777414" y="2025927"/>
                </a:lnTo>
                <a:lnTo>
                  <a:pt x="0" y="202592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3963773" y="1066800"/>
            <a:ext cx="10360455" cy="131406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68"/>
              </a:lnSpc>
            </a:pPr>
            <a:r>
              <a:rPr lang="en-US" sz="8928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TUJUAN PEMBELAJARAN</a:t>
            </a:r>
          </a:p>
        </p:txBody>
      </p:sp>
      <p:sp>
        <p:nvSpPr>
          <p:cNvPr name="TextBox 11" id="11"/>
          <p:cNvSpPr txBox="true"/>
          <p:nvPr/>
        </p:nvSpPr>
        <p:spPr>
          <a:xfrm rot="0">
            <a:off x="3557414" y="3332405"/>
            <a:ext cx="5313383" cy="1844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900"/>
              </a:lnSpc>
              <a:spcBef>
                <a:spcPct val="0"/>
              </a:spcBef>
            </a:pPr>
            <a:r>
              <a:rPr lang="en-US" sz="3500" spc="35">
                <a:solidFill>
                  <a:srgbClr val="E5DDC8"/>
                </a:solidFill>
                <a:latin typeface="TT Chocolates"/>
                <a:ea typeface="TT Chocolates"/>
                <a:cs typeface="TT Chocolates"/>
                <a:sym typeface="TT Chocolates"/>
              </a:rPr>
              <a:t>Menjelaskan komponen dalam sistem tata surya dengan tepat</a:t>
            </a:r>
          </a:p>
        </p:txBody>
      </p:sp>
      <p:sp>
        <p:nvSpPr>
          <p:cNvPr name="TextBox 12" id="12"/>
          <p:cNvSpPr txBox="true"/>
          <p:nvPr/>
        </p:nvSpPr>
        <p:spPr>
          <a:xfrm rot="0">
            <a:off x="1301903" y="2869708"/>
            <a:ext cx="1620204" cy="145967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945"/>
              </a:lnSpc>
              <a:spcBef>
                <a:spcPct val="0"/>
              </a:spcBef>
            </a:pPr>
            <a:r>
              <a:rPr lang="en-US" b="true" sz="8532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01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1301903" y="6064731"/>
            <a:ext cx="1620204" cy="14578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945"/>
              </a:lnSpc>
              <a:spcBef>
                <a:spcPct val="0"/>
              </a:spcBef>
            </a:pPr>
            <a:r>
              <a:rPr lang="en-US" b="true" sz="8532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02</a:t>
            </a:r>
          </a:p>
        </p:txBody>
      </p:sp>
      <p:sp>
        <p:nvSpPr>
          <p:cNvPr name="Freeform 14" id="14"/>
          <p:cNvSpPr/>
          <p:nvPr/>
        </p:nvSpPr>
        <p:spPr>
          <a:xfrm flipH="false" flipV="false" rot="-2031901">
            <a:off x="8695530" y="7903000"/>
            <a:ext cx="1648954" cy="1879507"/>
          </a:xfrm>
          <a:custGeom>
            <a:avLst/>
            <a:gdLst/>
            <a:ahLst/>
            <a:cxnLst/>
            <a:rect r="r" b="b" t="t" l="l"/>
            <a:pathLst>
              <a:path h="1879507" w="1648954">
                <a:moveTo>
                  <a:pt x="0" y="0"/>
                </a:moveTo>
                <a:lnTo>
                  <a:pt x="1648954" y="0"/>
                </a:lnTo>
                <a:lnTo>
                  <a:pt x="1648954" y="1879507"/>
                </a:lnTo>
                <a:lnTo>
                  <a:pt x="0" y="18795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5" id="15"/>
          <p:cNvSpPr/>
          <p:nvPr/>
        </p:nvSpPr>
        <p:spPr>
          <a:xfrm flipH="false" flipV="false" rot="-2031901">
            <a:off x="7793373" y="8800837"/>
            <a:ext cx="1003876" cy="1144236"/>
          </a:xfrm>
          <a:custGeom>
            <a:avLst/>
            <a:gdLst/>
            <a:ahLst/>
            <a:cxnLst/>
            <a:rect r="r" b="b" t="t" l="l"/>
            <a:pathLst>
              <a:path h="1144236" w="1003876">
                <a:moveTo>
                  <a:pt x="0" y="0"/>
                </a:moveTo>
                <a:lnTo>
                  <a:pt x="1003876" y="0"/>
                </a:lnTo>
                <a:lnTo>
                  <a:pt x="1003876" y="1144236"/>
                </a:lnTo>
                <a:lnTo>
                  <a:pt x="0" y="1144236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16" id="16"/>
          <p:cNvSpPr/>
          <p:nvPr/>
        </p:nvSpPr>
        <p:spPr>
          <a:xfrm flipH="false" flipV="false" rot="-2031901">
            <a:off x="9126506" y="9245809"/>
            <a:ext cx="1299349" cy="1481021"/>
          </a:xfrm>
          <a:custGeom>
            <a:avLst/>
            <a:gdLst/>
            <a:ahLst/>
            <a:cxnLst/>
            <a:rect r="r" b="b" t="t" l="l"/>
            <a:pathLst>
              <a:path h="1481021" w="1299349">
                <a:moveTo>
                  <a:pt x="0" y="0"/>
                </a:moveTo>
                <a:lnTo>
                  <a:pt x="1299349" y="0"/>
                </a:lnTo>
                <a:lnTo>
                  <a:pt x="1299349" y="1481021"/>
                </a:lnTo>
                <a:lnTo>
                  <a:pt x="0" y="14810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TextBox 17" id="17"/>
          <p:cNvSpPr txBox="true"/>
          <p:nvPr/>
        </p:nvSpPr>
        <p:spPr>
          <a:xfrm rot="0">
            <a:off x="3557414" y="6527329"/>
            <a:ext cx="5313383" cy="1844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900"/>
              </a:lnSpc>
              <a:spcBef>
                <a:spcPct val="0"/>
              </a:spcBef>
            </a:pPr>
            <a:r>
              <a:rPr lang="en-US" sz="3500" spc="35">
                <a:solidFill>
                  <a:srgbClr val="E5DDC8"/>
                </a:solidFill>
                <a:latin typeface="TT Chocolates"/>
                <a:ea typeface="TT Chocolates"/>
                <a:cs typeface="TT Chocolates"/>
                <a:sym typeface="TT Chocolates"/>
              </a:rPr>
              <a:t>Mengurutkan planet-planet dalam sistem tata surya dengan tepat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9451822" y="4728363"/>
            <a:ext cx="1620204" cy="1457843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1945"/>
              </a:lnSpc>
              <a:spcBef>
                <a:spcPct val="0"/>
              </a:spcBef>
            </a:pPr>
            <a:r>
              <a:rPr lang="en-US" b="true" sz="8532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03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711560" y="5125190"/>
            <a:ext cx="5313383" cy="184467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4900"/>
              </a:lnSpc>
              <a:spcBef>
                <a:spcPct val="0"/>
              </a:spcBef>
            </a:pPr>
            <a:r>
              <a:rPr lang="en-US" sz="3500" spc="35">
                <a:solidFill>
                  <a:srgbClr val="E5DDC8"/>
                </a:solidFill>
                <a:latin typeface="TT Chocolates"/>
                <a:ea typeface="TT Chocolates"/>
                <a:cs typeface="TT Chocolates"/>
                <a:sym typeface="TT Chocolates"/>
              </a:rPr>
              <a:t>Menganalisis karakteristik planet-planet dalam sistem tata surya</a:t>
            </a:r>
          </a:p>
        </p:txBody>
      </p:sp>
    </p:spTree>
  </p:cSld>
  <p:clrMapOvr>
    <a:masterClrMapping/>
  </p:clrMapOvr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1A032E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13824686" y="-113610"/>
            <a:ext cx="10226527" cy="10226527"/>
          </a:xfrm>
          <a:custGeom>
            <a:avLst/>
            <a:gdLst/>
            <a:ahLst/>
            <a:cxnLst/>
            <a:rect r="r" b="b" t="t" l="l"/>
            <a:pathLst>
              <a:path h="10226527" w="10226527">
                <a:moveTo>
                  <a:pt x="0" y="0"/>
                </a:moveTo>
                <a:lnTo>
                  <a:pt x="10226527" y="0"/>
                </a:lnTo>
                <a:lnTo>
                  <a:pt x="10226527" y="10226526"/>
                </a:lnTo>
                <a:lnTo>
                  <a:pt x="0" y="1022652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13203908" y="7868947"/>
            <a:ext cx="831448" cy="884519"/>
          </a:xfrm>
          <a:custGeom>
            <a:avLst/>
            <a:gdLst/>
            <a:ahLst/>
            <a:cxnLst/>
            <a:rect r="r" b="b" t="t" l="l"/>
            <a:pathLst>
              <a:path h="884519" w="831448">
                <a:moveTo>
                  <a:pt x="0" y="0"/>
                </a:moveTo>
                <a:lnTo>
                  <a:pt x="831448" y="0"/>
                </a:lnTo>
                <a:lnTo>
                  <a:pt x="831448" y="884519"/>
                </a:lnTo>
                <a:lnTo>
                  <a:pt x="0" y="88451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11851027" y="8229600"/>
            <a:ext cx="1081807" cy="1028700"/>
          </a:xfrm>
          <a:custGeom>
            <a:avLst/>
            <a:gdLst/>
            <a:ahLst/>
            <a:cxnLst/>
            <a:rect r="r" b="b" t="t" l="l"/>
            <a:pathLst>
              <a:path h="1028700" w="1081807">
                <a:moveTo>
                  <a:pt x="0" y="0"/>
                </a:moveTo>
                <a:lnTo>
                  <a:pt x="1081807" y="0"/>
                </a:lnTo>
                <a:lnTo>
                  <a:pt x="1081807" y="1028700"/>
                </a:lnTo>
                <a:lnTo>
                  <a:pt x="0" y="10287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10322407" y="8229600"/>
            <a:ext cx="1261920" cy="1197676"/>
          </a:xfrm>
          <a:custGeom>
            <a:avLst/>
            <a:gdLst/>
            <a:ahLst/>
            <a:cxnLst/>
            <a:rect r="r" b="b" t="t" l="l"/>
            <a:pathLst>
              <a:path h="1197676" w="1261920">
                <a:moveTo>
                  <a:pt x="0" y="0"/>
                </a:moveTo>
                <a:lnTo>
                  <a:pt x="1261920" y="0"/>
                </a:lnTo>
                <a:lnTo>
                  <a:pt x="1261920" y="1197676"/>
                </a:lnTo>
                <a:lnTo>
                  <a:pt x="0" y="1197676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8771523" y="8455819"/>
            <a:ext cx="1284184" cy="1284184"/>
          </a:xfrm>
          <a:custGeom>
            <a:avLst/>
            <a:gdLst/>
            <a:ahLst/>
            <a:cxnLst/>
            <a:rect r="r" b="b" t="t" l="l"/>
            <a:pathLst>
              <a:path h="1284184" w="1284184">
                <a:moveTo>
                  <a:pt x="0" y="0"/>
                </a:moveTo>
                <a:lnTo>
                  <a:pt x="1284184" y="0"/>
                </a:lnTo>
                <a:lnTo>
                  <a:pt x="1284184" y="1284184"/>
                </a:lnTo>
                <a:lnTo>
                  <a:pt x="0" y="1284184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668075" y="8185032"/>
            <a:ext cx="1836748" cy="1927884"/>
          </a:xfrm>
          <a:custGeom>
            <a:avLst/>
            <a:gdLst/>
            <a:ahLst/>
            <a:cxnLst/>
            <a:rect r="r" b="b" t="t" l="l"/>
            <a:pathLst>
              <a:path h="1927884" w="1836748">
                <a:moveTo>
                  <a:pt x="0" y="0"/>
                </a:moveTo>
                <a:lnTo>
                  <a:pt x="1836748" y="0"/>
                </a:lnTo>
                <a:lnTo>
                  <a:pt x="1836748" y="1927884"/>
                </a:lnTo>
                <a:lnTo>
                  <a:pt x="0" y="1927884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2735321" y="8136836"/>
            <a:ext cx="3500605" cy="1922150"/>
          </a:xfrm>
          <a:custGeom>
            <a:avLst/>
            <a:gdLst/>
            <a:ahLst/>
            <a:cxnLst/>
            <a:rect r="r" b="b" t="t" l="l"/>
            <a:pathLst>
              <a:path h="1922150" w="3500605">
                <a:moveTo>
                  <a:pt x="0" y="0"/>
                </a:moveTo>
                <a:lnTo>
                  <a:pt x="3500605" y="0"/>
                </a:lnTo>
                <a:lnTo>
                  <a:pt x="3500605" y="1922150"/>
                </a:lnTo>
                <a:lnTo>
                  <a:pt x="0" y="192215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370594" y="7394897"/>
            <a:ext cx="2098027" cy="1483877"/>
          </a:xfrm>
          <a:custGeom>
            <a:avLst/>
            <a:gdLst/>
            <a:ahLst/>
            <a:cxnLst/>
            <a:rect r="r" b="b" t="t" l="l"/>
            <a:pathLst>
              <a:path h="1483877" w="2098027">
                <a:moveTo>
                  <a:pt x="0" y="0"/>
                </a:moveTo>
                <a:lnTo>
                  <a:pt x="2098027" y="0"/>
                </a:lnTo>
                <a:lnTo>
                  <a:pt x="2098027" y="1483877"/>
                </a:lnTo>
                <a:lnTo>
                  <a:pt x="0" y="1483877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0" id="10"/>
          <p:cNvSpPr txBox="true"/>
          <p:nvPr/>
        </p:nvSpPr>
        <p:spPr>
          <a:xfrm rot="0">
            <a:off x="1028700" y="3169017"/>
            <a:ext cx="9534674" cy="246380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4900"/>
              </a:lnSpc>
            </a:pPr>
            <a:r>
              <a:rPr lang="en-US" sz="35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Sistem benda-benda langit yang terdiri dari Matahari sebagai pusat serta planet-planet, satelit, meteoroid, dan komet yang mengorbit mengelilinginya.</a:t>
            </a:r>
          </a:p>
        </p:txBody>
      </p:sp>
      <p:sp>
        <p:nvSpPr>
          <p:cNvPr name="Freeform 11" id="11"/>
          <p:cNvSpPr/>
          <p:nvPr/>
        </p:nvSpPr>
        <p:spPr>
          <a:xfrm flipH="false" flipV="false" rot="0">
            <a:off x="370594" y="6575928"/>
            <a:ext cx="535058" cy="551090"/>
          </a:xfrm>
          <a:custGeom>
            <a:avLst/>
            <a:gdLst/>
            <a:ahLst/>
            <a:cxnLst/>
            <a:rect r="r" b="b" t="t" l="l"/>
            <a:pathLst>
              <a:path h="551090" w="535058">
                <a:moveTo>
                  <a:pt x="0" y="0"/>
                </a:moveTo>
                <a:lnTo>
                  <a:pt x="535058" y="0"/>
                </a:lnTo>
                <a:lnTo>
                  <a:pt x="535058" y="551089"/>
                </a:lnTo>
                <a:lnTo>
                  <a:pt x="0" y="551089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TextBox 12" id="12"/>
          <p:cNvSpPr txBox="true"/>
          <p:nvPr/>
        </p:nvSpPr>
        <p:spPr>
          <a:xfrm rot="0">
            <a:off x="1028700" y="1159069"/>
            <a:ext cx="12254319" cy="195151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5826"/>
              </a:lnSpc>
            </a:pPr>
            <a:r>
              <a:rPr lang="en-US" sz="11304" b="true">
                <a:solidFill>
                  <a:srgbClr val="FFFFFF"/>
                </a:solidFill>
                <a:latin typeface="Londrina Solid Heavy"/>
                <a:ea typeface="Londrina Solid Heavy"/>
                <a:cs typeface="Londrina Solid Heavy"/>
                <a:sym typeface="Londrina Solid Heavy"/>
              </a:rPr>
              <a:t>APA ITU TATA SURYA?</a:t>
            </a:r>
          </a:p>
        </p:txBody>
      </p:sp>
    </p:spTree>
  </p:cSld>
  <p:clrMapOvr>
    <a:masterClrMapping/>
  </p:clrMapOvr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120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2128035" y="3005942"/>
            <a:ext cx="5190196" cy="6920261"/>
          </a:xfrm>
          <a:custGeom>
            <a:avLst/>
            <a:gdLst/>
            <a:ahLst/>
            <a:cxnLst/>
            <a:rect r="r" b="b" t="t" l="l"/>
            <a:pathLst>
              <a:path h="6920261" w="5190196">
                <a:moveTo>
                  <a:pt x="0" y="0"/>
                </a:moveTo>
                <a:lnTo>
                  <a:pt x="5190196" y="0"/>
                </a:lnTo>
                <a:lnTo>
                  <a:pt x="5190196" y="6920262"/>
                </a:lnTo>
                <a:lnTo>
                  <a:pt x="0" y="692026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0">
            <a:off x="9144000" y="3465961"/>
            <a:ext cx="7059579" cy="5294684"/>
          </a:xfrm>
          <a:custGeom>
            <a:avLst/>
            <a:gdLst/>
            <a:ahLst/>
            <a:cxnLst/>
            <a:rect r="r" b="b" t="t" l="l"/>
            <a:pathLst>
              <a:path h="5294684" w="7059579">
                <a:moveTo>
                  <a:pt x="0" y="0"/>
                </a:moveTo>
                <a:lnTo>
                  <a:pt x="7059579" y="0"/>
                </a:lnTo>
                <a:lnTo>
                  <a:pt x="7059579" y="5294685"/>
                </a:lnTo>
                <a:lnTo>
                  <a:pt x="0" y="52946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TextBox 4" id="4"/>
          <p:cNvSpPr txBox="true"/>
          <p:nvPr/>
        </p:nvSpPr>
        <p:spPr>
          <a:xfrm rot="0">
            <a:off x="0" y="396411"/>
            <a:ext cx="18288000" cy="260953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0268"/>
              </a:lnSpc>
            </a:pPr>
            <a:r>
              <a:rPr lang="en-US" sz="8928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BAGAIMANA CARA MENGETAHUI ADANYA BENDA-BENDA LANGIT?</a:t>
            </a:r>
          </a:p>
        </p:txBody>
      </p:sp>
    </p:spTree>
  </p:cSld>
  <p:clrMapOvr>
    <a:masterClrMapping/>
  </p:clrMapOvr>
  <p:transition spd="slow">
    <p:push dir="l"/>
  </p:transition>
</p:sld>
</file>

<file path=ppt/slides/slide7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C065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true" rot="-2347454">
            <a:off x="-1331061" y="-1272205"/>
            <a:ext cx="4186122" cy="3762278"/>
          </a:xfrm>
          <a:custGeom>
            <a:avLst/>
            <a:gdLst/>
            <a:ahLst/>
            <a:cxnLst/>
            <a:rect r="r" b="b" t="t" l="l"/>
            <a:pathLst>
              <a:path h="3762278" w="4186122">
                <a:moveTo>
                  <a:pt x="0" y="3762277"/>
                </a:moveTo>
                <a:lnTo>
                  <a:pt x="4186122" y="3762277"/>
                </a:lnTo>
                <a:lnTo>
                  <a:pt x="4186122" y="0"/>
                </a:lnTo>
                <a:lnTo>
                  <a:pt x="0" y="0"/>
                </a:lnTo>
                <a:lnTo>
                  <a:pt x="0" y="3762277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3" id="3"/>
          <p:cNvSpPr/>
          <p:nvPr/>
        </p:nvSpPr>
        <p:spPr>
          <a:xfrm flipH="true" flipV="true" rot="0">
            <a:off x="15219902" y="8229600"/>
            <a:ext cx="4078795" cy="4114800"/>
          </a:xfrm>
          <a:custGeom>
            <a:avLst/>
            <a:gdLst/>
            <a:ahLst/>
            <a:cxnLst/>
            <a:rect r="r" b="b" t="t" l="l"/>
            <a:pathLst>
              <a:path h="4114800" w="4078795">
                <a:moveTo>
                  <a:pt x="4078796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4078796" y="0"/>
                </a:lnTo>
                <a:lnTo>
                  <a:pt x="4078796" y="411480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4" id="4"/>
          <p:cNvSpPr/>
          <p:nvPr/>
        </p:nvSpPr>
        <p:spPr>
          <a:xfrm flipH="false" flipV="false" rot="0">
            <a:off x="1028700" y="1028700"/>
            <a:ext cx="8562614" cy="8562614"/>
          </a:xfrm>
          <a:custGeom>
            <a:avLst/>
            <a:gdLst/>
            <a:ahLst/>
            <a:cxnLst/>
            <a:rect r="r" b="b" t="t" l="l"/>
            <a:pathLst>
              <a:path h="8562614" w="8562614">
                <a:moveTo>
                  <a:pt x="0" y="0"/>
                </a:moveTo>
                <a:lnTo>
                  <a:pt x="8562614" y="0"/>
                </a:lnTo>
                <a:lnTo>
                  <a:pt x="8562614" y="8562614"/>
                </a:lnTo>
                <a:lnTo>
                  <a:pt x="0" y="856261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40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5408" t="-3134" r="-3551" b="-5826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2478668" y="2385029"/>
            <a:ext cx="6084535" cy="6138244"/>
          </a:xfrm>
          <a:custGeom>
            <a:avLst/>
            <a:gdLst/>
            <a:ahLst/>
            <a:cxnLst/>
            <a:rect r="r" b="b" t="t" l="l"/>
            <a:pathLst>
              <a:path h="6138244" w="6084535">
                <a:moveTo>
                  <a:pt x="0" y="0"/>
                </a:moveTo>
                <a:lnTo>
                  <a:pt x="6084535" y="0"/>
                </a:lnTo>
                <a:lnTo>
                  <a:pt x="6084535" y="6138244"/>
                </a:lnTo>
                <a:lnTo>
                  <a:pt x="0" y="613824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true" flipV="true" rot="0">
            <a:off x="16035441" y="-704967"/>
            <a:ext cx="1822347" cy="2761132"/>
          </a:xfrm>
          <a:custGeom>
            <a:avLst/>
            <a:gdLst/>
            <a:ahLst/>
            <a:cxnLst/>
            <a:rect r="r" b="b" t="t" l="l"/>
            <a:pathLst>
              <a:path h="2761132" w="1822347">
                <a:moveTo>
                  <a:pt x="1822348" y="2761132"/>
                </a:moveTo>
                <a:lnTo>
                  <a:pt x="0" y="2761132"/>
                </a:lnTo>
                <a:lnTo>
                  <a:pt x="0" y="0"/>
                </a:lnTo>
                <a:lnTo>
                  <a:pt x="1822348" y="0"/>
                </a:lnTo>
                <a:lnTo>
                  <a:pt x="1822348" y="2761132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7" id="7"/>
          <p:cNvSpPr/>
          <p:nvPr/>
        </p:nvSpPr>
        <p:spPr>
          <a:xfrm flipH="true" flipV="true" rot="0">
            <a:off x="-74675" y="7990472"/>
            <a:ext cx="2553343" cy="3201684"/>
          </a:xfrm>
          <a:custGeom>
            <a:avLst/>
            <a:gdLst/>
            <a:ahLst/>
            <a:cxnLst/>
            <a:rect r="r" b="b" t="t" l="l"/>
            <a:pathLst>
              <a:path h="3201684" w="2553343">
                <a:moveTo>
                  <a:pt x="2553343" y="3201685"/>
                </a:moveTo>
                <a:lnTo>
                  <a:pt x="0" y="3201685"/>
                </a:lnTo>
                <a:lnTo>
                  <a:pt x="0" y="0"/>
                </a:lnTo>
                <a:lnTo>
                  <a:pt x="2553343" y="0"/>
                </a:lnTo>
                <a:lnTo>
                  <a:pt x="2553343" y="3201685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8" id="8"/>
          <p:cNvSpPr/>
          <p:nvPr/>
        </p:nvSpPr>
        <p:spPr>
          <a:xfrm flipH="false" flipV="false" rot="0">
            <a:off x="14008500" y="9097270"/>
            <a:ext cx="335042" cy="322059"/>
          </a:xfrm>
          <a:custGeom>
            <a:avLst/>
            <a:gdLst/>
            <a:ahLst/>
            <a:cxnLst/>
            <a:rect r="r" b="b" t="t" l="l"/>
            <a:pathLst>
              <a:path h="322059" w="335042">
                <a:moveTo>
                  <a:pt x="0" y="0"/>
                </a:moveTo>
                <a:lnTo>
                  <a:pt x="335042" y="0"/>
                </a:lnTo>
                <a:lnTo>
                  <a:pt x="335042" y="322060"/>
                </a:lnTo>
                <a:lnTo>
                  <a:pt x="0" y="322060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9" id="9"/>
          <p:cNvSpPr/>
          <p:nvPr/>
        </p:nvSpPr>
        <p:spPr>
          <a:xfrm flipH="false" flipV="false" rot="0">
            <a:off x="4817644" y="675599"/>
            <a:ext cx="353101" cy="353101"/>
          </a:xfrm>
          <a:custGeom>
            <a:avLst/>
            <a:gdLst/>
            <a:ahLst/>
            <a:cxnLst/>
            <a:rect r="r" b="b" t="t" l="l"/>
            <a:pathLst>
              <a:path h="353101" w="353101">
                <a:moveTo>
                  <a:pt x="0" y="0"/>
                </a:moveTo>
                <a:lnTo>
                  <a:pt x="353101" y="0"/>
                </a:lnTo>
                <a:lnTo>
                  <a:pt x="353101" y="353101"/>
                </a:lnTo>
                <a:lnTo>
                  <a:pt x="0" y="353101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0" id="10"/>
          <p:cNvSpPr/>
          <p:nvPr/>
        </p:nvSpPr>
        <p:spPr>
          <a:xfrm flipH="false" flipV="false" rot="247944">
            <a:off x="4164058" y="9056898"/>
            <a:ext cx="5364167" cy="1944511"/>
          </a:xfrm>
          <a:custGeom>
            <a:avLst/>
            <a:gdLst/>
            <a:ahLst/>
            <a:cxnLst/>
            <a:rect r="r" b="b" t="t" l="l"/>
            <a:pathLst>
              <a:path h="1944511" w="5364167">
                <a:moveTo>
                  <a:pt x="0" y="0"/>
                </a:moveTo>
                <a:lnTo>
                  <a:pt x="5364167" y="0"/>
                </a:lnTo>
                <a:lnTo>
                  <a:pt x="5364167" y="1944511"/>
                </a:lnTo>
                <a:lnTo>
                  <a:pt x="0" y="1944511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Freeform 11" id="11"/>
          <p:cNvSpPr/>
          <p:nvPr/>
        </p:nvSpPr>
        <p:spPr>
          <a:xfrm flipH="true" flipV="false" rot="10594865">
            <a:off x="10808903" y="-671061"/>
            <a:ext cx="5364167" cy="1944511"/>
          </a:xfrm>
          <a:custGeom>
            <a:avLst/>
            <a:gdLst/>
            <a:ahLst/>
            <a:cxnLst/>
            <a:rect r="r" b="b" t="t" l="l"/>
            <a:pathLst>
              <a:path h="1944511" w="5364167">
                <a:moveTo>
                  <a:pt x="5364167" y="0"/>
                </a:moveTo>
                <a:lnTo>
                  <a:pt x="0" y="0"/>
                </a:lnTo>
                <a:lnTo>
                  <a:pt x="0" y="1944510"/>
                </a:lnTo>
                <a:lnTo>
                  <a:pt x="5364167" y="1944510"/>
                </a:lnTo>
                <a:lnTo>
                  <a:pt x="5364167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 l="0" t="0" r="0" b="0"/>
            </a:stretch>
          </a:blipFill>
          <a:ln cap="sq">
            <a:noFill/>
            <a:prstDash val="solid"/>
            <a:miter/>
          </a:ln>
        </p:spPr>
      </p:sp>
      <p:sp>
        <p:nvSpPr>
          <p:cNvPr name="TextBox 12" id="12"/>
          <p:cNvSpPr txBox="true"/>
          <p:nvPr/>
        </p:nvSpPr>
        <p:spPr>
          <a:xfrm rot="0">
            <a:off x="9722674" y="2875315"/>
            <a:ext cx="7536626" cy="1835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7150"/>
              </a:lnSpc>
            </a:pPr>
            <a:r>
              <a:rPr lang="en-US" b="true" sz="6500" spc="156">
                <a:solidFill>
                  <a:srgbClr val="F1C860"/>
                </a:solidFill>
                <a:latin typeface="Raleway Bold"/>
                <a:ea typeface="Raleway Bold"/>
                <a:cs typeface="Raleway Bold"/>
                <a:sym typeface="Raleway Bold"/>
              </a:rPr>
              <a:t>M</a:t>
            </a:r>
            <a:r>
              <a:rPr lang="en-US" b="true" sz="6500" spc="156" strike="noStrike" u="none">
                <a:solidFill>
                  <a:srgbClr val="F1C860"/>
                </a:solidFill>
                <a:latin typeface="Raleway Bold"/>
                <a:ea typeface="Raleway Bold"/>
                <a:cs typeface="Raleway Bold"/>
                <a:sym typeface="Raleway Bold"/>
              </a:rPr>
              <a:t>atahari: Pusat Tata Surya</a:t>
            </a:r>
          </a:p>
        </p:txBody>
      </p:sp>
      <p:sp>
        <p:nvSpPr>
          <p:cNvPr name="TextBox 13" id="13"/>
          <p:cNvSpPr txBox="true"/>
          <p:nvPr/>
        </p:nvSpPr>
        <p:spPr>
          <a:xfrm rot="0">
            <a:off x="9722674" y="5125415"/>
            <a:ext cx="7536626" cy="234342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20"/>
              </a:lnSpc>
            </a:pPr>
            <a:r>
              <a:rPr lang="en-US" sz="3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Mat</a:t>
            </a:r>
            <a:r>
              <a:rPr lang="en-US" sz="31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ahari adalah bintang yang menjadi sumber energi utama bagi tata surya. Panas dan cahayanya memungkinkan kehidupan di Bumi dan mempengaruhi iklim planet lain​.</a:t>
            </a:r>
          </a:p>
        </p:txBody>
      </p:sp>
    </p:spTree>
  </p:cSld>
  <p:clrMapOvr>
    <a:masterClrMapping/>
  </p:clrMapOvr>
</p:sld>
</file>

<file path=ppt/slides/slide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21202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-10790263" y="-5646763"/>
            <a:ext cx="21580527" cy="21580527"/>
            <a:chOff x="0" y="0"/>
            <a:chExt cx="812800" cy="812800"/>
          </a:xfrm>
        </p:grpSpPr>
        <p:sp>
          <p:nvSpPr>
            <p:cNvPr name="Freeform 3" id="3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E5DDC8"/>
              </a:solidFill>
              <a:prstDash val="solid"/>
              <a:miter/>
            </a:ln>
          </p:spPr>
        </p:sp>
        <p:sp>
          <p:nvSpPr>
            <p:cNvPr name="TextBox 4" id="4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5" id="5"/>
          <p:cNvGrpSpPr/>
          <p:nvPr/>
        </p:nvGrpSpPr>
        <p:grpSpPr>
          <a:xfrm rot="0">
            <a:off x="-9283498" y="-4290990"/>
            <a:ext cx="18868981" cy="18868981"/>
            <a:chOff x="0" y="0"/>
            <a:chExt cx="812800" cy="812800"/>
          </a:xfrm>
        </p:grpSpPr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E5DDC8"/>
              </a:solidFill>
              <a:prstDash val="solid"/>
              <a:miter/>
            </a:ln>
          </p:spPr>
        </p:sp>
        <p:sp>
          <p:nvSpPr>
            <p:cNvPr name="TextBox 7" id="7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8" id="8"/>
          <p:cNvGrpSpPr/>
          <p:nvPr/>
        </p:nvGrpSpPr>
        <p:grpSpPr>
          <a:xfrm rot="0">
            <a:off x="-8102983" y="-3084216"/>
            <a:ext cx="16455433" cy="16455433"/>
            <a:chOff x="0" y="0"/>
            <a:chExt cx="812800" cy="812800"/>
          </a:xfrm>
        </p:grpSpPr>
        <p:sp>
          <p:nvSpPr>
            <p:cNvPr name="Freeform 9" id="9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E5DDC8"/>
              </a:solidFill>
              <a:prstDash val="solid"/>
              <a:miter/>
            </a:ln>
          </p:spPr>
        </p:sp>
        <p:sp>
          <p:nvSpPr>
            <p:cNvPr name="TextBox 10" id="10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1" id="11"/>
          <p:cNvGrpSpPr/>
          <p:nvPr/>
        </p:nvGrpSpPr>
        <p:grpSpPr>
          <a:xfrm rot="0">
            <a:off x="-7137108" y="-2021180"/>
            <a:ext cx="14329360" cy="14329360"/>
            <a:chOff x="0" y="0"/>
            <a:chExt cx="812800" cy="812800"/>
          </a:xfrm>
        </p:grpSpPr>
        <p:sp>
          <p:nvSpPr>
            <p:cNvPr name="Freeform 12" id="1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E5DDC8"/>
              </a:solidFill>
              <a:prstDash val="solid"/>
              <a:miter/>
            </a:ln>
          </p:spPr>
        </p:sp>
        <p:sp>
          <p:nvSpPr>
            <p:cNvPr name="TextBox 13" id="13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4" id="14"/>
          <p:cNvGrpSpPr/>
          <p:nvPr/>
        </p:nvGrpSpPr>
        <p:grpSpPr>
          <a:xfrm rot="0">
            <a:off x="-6028139" y="-878074"/>
            <a:ext cx="12043149" cy="12043149"/>
            <a:chOff x="0" y="0"/>
            <a:chExt cx="812800" cy="812800"/>
          </a:xfrm>
        </p:grpSpPr>
        <p:sp>
          <p:nvSpPr>
            <p:cNvPr name="Freeform 15" id="1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E5DDC8"/>
              </a:solidFill>
              <a:prstDash val="solid"/>
              <a:miter/>
            </a:ln>
          </p:spPr>
        </p:sp>
        <p:sp>
          <p:nvSpPr>
            <p:cNvPr name="TextBox 16" id="16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17" id="17"/>
          <p:cNvGrpSpPr/>
          <p:nvPr/>
        </p:nvGrpSpPr>
        <p:grpSpPr>
          <a:xfrm rot="0">
            <a:off x="-4668759" y="447168"/>
            <a:ext cx="9392663" cy="9392663"/>
            <a:chOff x="0" y="0"/>
            <a:chExt cx="812800" cy="812800"/>
          </a:xfrm>
        </p:grpSpPr>
        <p:sp>
          <p:nvSpPr>
            <p:cNvPr name="Freeform 18" id="18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E5DDC8"/>
              </a:solidFill>
              <a:prstDash val="solid"/>
              <a:miter/>
            </a:ln>
          </p:spPr>
        </p:sp>
        <p:sp>
          <p:nvSpPr>
            <p:cNvPr name="TextBox 19" id="19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0" id="20"/>
          <p:cNvGrpSpPr/>
          <p:nvPr/>
        </p:nvGrpSpPr>
        <p:grpSpPr>
          <a:xfrm rot="0">
            <a:off x="-3488245" y="1627683"/>
            <a:ext cx="7031634" cy="7031634"/>
            <a:chOff x="0" y="0"/>
            <a:chExt cx="812800" cy="812800"/>
          </a:xfrm>
        </p:grpSpPr>
        <p:sp>
          <p:nvSpPr>
            <p:cNvPr name="Freeform 21" id="21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E5DDC8"/>
              </a:solidFill>
              <a:prstDash val="solid"/>
              <a:miter/>
            </a:ln>
          </p:spPr>
        </p:sp>
        <p:sp>
          <p:nvSpPr>
            <p:cNvPr name="TextBox 22" id="22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grpSp>
        <p:nvGrpSpPr>
          <p:cNvPr name="Group 23" id="23"/>
          <p:cNvGrpSpPr/>
          <p:nvPr/>
        </p:nvGrpSpPr>
        <p:grpSpPr>
          <a:xfrm rot="0">
            <a:off x="-2289843" y="2766015"/>
            <a:ext cx="4634832" cy="4634832"/>
            <a:chOff x="0" y="0"/>
            <a:chExt cx="812800" cy="812800"/>
          </a:xfrm>
        </p:grpSpPr>
        <p:sp>
          <p:nvSpPr>
            <p:cNvPr name="Freeform 24" id="24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9525" cap="sq">
              <a:solidFill>
                <a:srgbClr val="E5DDC8"/>
              </a:solidFill>
              <a:prstDash val="solid"/>
              <a:miter/>
            </a:ln>
          </p:spPr>
        </p:sp>
        <p:sp>
          <p:nvSpPr>
            <p:cNvPr name="TextBox 25" id="25"/>
            <p:cNvSpPr txBox="true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</a:p>
          </p:txBody>
        </p:sp>
      </p:grpSp>
      <p:sp>
        <p:nvSpPr>
          <p:cNvPr name="Freeform 26" id="26"/>
          <p:cNvSpPr/>
          <p:nvPr/>
        </p:nvSpPr>
        <p:spPr>
          <a:xfrm flipH="false" flipV="false" rot="0">
            <a:off x="-1629109" y="3467614"/>
            <a:ext cx="3313363" cy="3231633"/>
          </a:xfrm>
          <a:custGeom>
            <a:avLst/>
            <a:gdLst/>
            <a:ahLst/>
            <a:cxnLst/>
            <a:rect r="r" b="b" t="t" l="l"/>
            <a:pathLst>
              <a:path h="3231633" w="3313363">
                <a:moveTo>
                  <a:pt x="0" y="0"/>
                </a:moveTo>
                <a:lnTo>
                  <a:pt x="3313363" y="0"/>
                </a:lnTo>
                <a:lnTo>
                  <a:pt x="3313363" y="3231634"/>
                </a:lnTo>
                <a:lnTo>
                  <a:pt x="0" y="32316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0" t="0" r="0" b="0"/>
            </a:stretch>
          </a:blipFill>
        </p:spPr>
      </p:sp>
      <p:sp>
        <p:nvSpPr>
          <p:cNvPr name="Freeform 27" id="27"/>
          <p:cNvSpPr/>
          <p:nvPr/>
        </p:nvSpPr>
        <p:spPr>
          <a:xfrm flipH="true" flipV="false" rot="-3516056">
            <a:off x="1770070" y="3553430"/>
            <a:ext cx="422255" cy="422255"/>
          </a:xfrm>
          <a:custGeom>
            <a:avLst/>
            <a:gdLst/>
            <a:ahLst/>
            <a:cxnLst/>
            <a:rect r="r" b="b" t="t" l="l"/>
            <a:pathLst>
              <a:path h="422255" w="422255">
                <a:moveTo>
                  <a:pt x="422255" y="0"/>
                </a:moveTo>
                <a:lnTo>
                  <a:pt x="0" y="0"/>
                </a:lnTo>
                <a:lnTo>
                  <a:pt x="0" y="422255"/>
                </a:lnTo>
                <a:lnTo>
                  <a:pt x="422255" y="422255"/>
                </a:lnTo>
                <a:lnTo>
                  <a:pt x="422255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28" id="28"/>
          <p:cNvSpPr/>
          <p:nvPr/>
        </p:nvSpPr>
        <p:spPr>
          <a:xfrm flipH="false" flipV="false" rot="3517934">
            <a:off x="2737135" y="6774228"/>
            <a:ext cx="527819" cy="527819"/>
          </a:xfrm>
          <a:custGeom>
            <a:avLst/>
            <a:gdLst/>
            <a:ahLst/>
            <a:cxnLst/>
            <a:rect r="r" b="b" t="t" l="l"/>
            <a:pathLst>
              <a:path h="527819" w="527819">
                <a:moveTo>
                  <a:pt x="0" y="0"/>
                </a:moveTo>
                <a:lnTo>
                  <a:pt x="527819" y="0"/>
                </a:lnTo>
                <a:lnTo>
                  <a:pt x="527819" y="527819"/>
                </a:lnTo>
                <a:lnTo>
                  <a:pt x="0" y="52781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29" id="29"/>
          <p:cNvSpPr/>
          <p:nvPr/>
        </p:nvSpPr>
        <p:spPr>
          <a:xfrm flipH="false" flipV="false" rot="215764">
            <a:off x="3593806" y="2248086"/>
            <a:ext cx="738946" cy="738946"/>
          </a:xfrm>
          <a:custGeom>
            <a:avLst/>
            <a:gdLst/>
            <a:ahLst/>
            <a:cxnLst/>
            <a:rect r="r" b="b" t="t" l="l"/>
            <a:pathLst>
              <a:path h="738946" w="738946">
                <a:moveTo>
                  <a:pt x="0" y="0"/>
                </a:moveTo>
                <a:lnTo>
                  <a:pt x="738946" y="0"/>
                </a:lnTo>
                <a:lnTo>
                  <a:pt x="738946" y="738946"/>
                </a:lnTo>
                <a:lnTo>
                  <a:pt x="0" y="73894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30" id="30"/>
          <p:cNvSpPr/>
          <p:nvPr/>
        </p:nvSpPr>
        <p:spPr>
          <a:xfrm flipH="false" flipV="false" rot="-8100000">
            <a:off x="4215557" y="175385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0" y="0"/>
                </a:moveTo>
                <a:lnTo>
                  <a:pt x="1260665" y="0"/>
                </a:lnTo>
                <a:lnTo>
                  <a:pt x="1260665" y="832038"/>
                </a:lnTo>
                <a:lnTo>
                  <a:pt x="0" y="83203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31" id="31"/>
          <p:cNvSpPr/>
          <p:nvPr/>
        </p:nvSpPr>
        <p:spPr>
          <a:xfrm flipH="false" flipV="false" rot="-7354085">
            <a:off x="4955439" y="1211663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0" y="0"/>
                </a:moveTo>
                <a:lnTo>
                  <a:pt x="1260665" y="0"/>
                </a:lnTo>
                <a:lnTo>
                  <a:pt x="1260665" y="832039"/>
                </a:lnTo>
                <a:lnTo>
                  <a:pt x="0" y="8320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32" id="32"/>
          <p:cNvSpPr/>
          <p:nvPr/>
        </p:nvSpPr>
        <p:spPr>
          <a:xfrm flipH="true" flipV="false" rot="-6394717">
            <a:off x="5561192" y="2349996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1260665" y="0"/>
                </a:moveTo>
                <a:lnTo>
                  <a:pt x="0" y="0"/>
                </a:lnTo>
                <a:lnTo>
                  <a:pt x="0" y="832038"/>
                </a:lnTo>
                <a:lnTo>
                  <a:pt x="1260665" y="832038"/>
                </a:lnTo>
                <a:lnTo>
                  <a:pt x="1260665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33" id="33"/>
          <p:cNvSpPr/>
          <p:nvPr/>
        </p:nvSpPr>
        <p:spPr>
          <a:xfrm flipH="true" flipV="false" rot="-6210669">
            <a:off x="5893187" y="3686784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1260665" y="0"/>
                </a:moveTo>
                <a:lnTo>
                  <a:pt x="0" y="0"/>
                </a:lnTo>
                <a:lnTo>
                  <a:pt x="0" y="832039"/>
                </a:lnTo>
                <a:lnTo>
                  <a:pt x="1260665" y="832039"/>
                </a:lnTo>
                <a:lnTo>
                  <a:pt x="1260665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34" id="34"/>
          <p:cNvSpPr/>
          <p:nvPr/>
        </p:nvSpPr>
        <p:spPr>
          <a:xfrm flipH="false" flipV="false" rot="-5190419">
            <a:off x="5991310" y="5051376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0" y="0"/>
                </a:moveTo>
                <a:lnTo>
                  <a:pt x="1260665" y="0"/>
                </a:lnTo>
                <a:lnTo>
                  <a:pt x="1260665" y="832039"/>
                </a:lnTo>
                <a:lnTo>
                  <a:pt x="0" y="8320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35" id="35"/>
          <p:cNvSpPr/>
          <p:nvPr/>
        </p:nvSpPr>
        <p:spPr>
          <a:xfrm flipH="false" flipV="false" rot="-2938580">
            <a:off x="5696367" y="4764788"/>
            <a:ext cx="637285" cy="637285"/>
          </a:xfrm>
          <a:custGeom>
            <a:avLst/>
            <a:gdLst/>
            <a:ahLst/>
            <a:cxnLst/>
            <a:rect r="r" b="b" t="t" l="l"/>
            <a:pathLst>
              <a:path h="637285" w="637285">
                <a:moveTo>
                  <a:pt x="0" y="0"/>
                </a:moveTo>
                <a:lnTo>
                  <a:pt x="637285" y="0"/>
                </a:lnTo>
                <a:lnTo>
                  <a:pt x="637285" y="637286"/>
                </a:lnTo>
                <a:lnTo>
                  <a:pt x="0" y="637286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36" id="36"/>
          <p:cNvSpPr/>
          <p:nvPr/>
        </p:nvSpPr>
        <p:spPr>
          <a:xfrm flipH="true" flipV="false" rot="-4061990">
            <a:off x="5718979" y="6446936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1260665" y="0"/>
                </a:moveTo>
                <a:lnTo>
                  <a:pt x="0" y="0"/>
                </a:lnTo>
                <a:lnTo>
                  <a:pt x="0" y="832038"/>
                </a:lnTo>
                <a:lnTo>
                  <a:pt x="1260665" y="832038"/>
                </a:lnTo>
                <a:lnTo>
                  <a:pt x="1260665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37" id="37"/>
          <p:cNvSpPr/>
          <p:nvPr/>
        </p:nvSpPr>
        <p:spPr>
          <a:xfrm flipH="true" flipV="false" rot="-3617974">
            <a:off x="5210131" y="7725879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1260665" y="0"/>
                </a:moveTo>
                <a:lnTo>
                  <a:pt x="0" y="0"/>
                </a:lnTo>
                <a:lnTo>
                  <a:pt x="0" y="832039"/>
                </a:lnTo>
                <a:lnTo>
                  <a:pt x="1260665" y="832039"/>
                </a:lnTo>
                <a:lnTo>
                  <a:pt x="1260665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38" id="38"/>
          <p:cNvSpPr/>
          <p:nvPr/>
        </p:nvSpPr>
        <p:spPr>
          <a:xfrm flipH="true" flipV="false" rot="3423106">
            <a:off x="6015009" y="6644307"/>
            <a:ext cx="1513080" cy="1513080"/>
          </a:xfrm>
          <a:custGeom>
            <a:avLst/>
            <a:gdLst/>
            <a:ahLst/>
            <a:cxnLst/>
            <a:rect r="r" b="b" t="t" l="l"/>
            <a:pathLst>
              <a:path h="1513080" w="1513080">
                <a:moveTo>
                  <a:pt x="1513081" y="0"/>
                </a:moveTo>
                <a:lnTo>
                  <a:pt x="0" y="0"/>
                </a:lnTo>
                <a:lnTo>
                  <a:pt x="0" y="1513080"/>
                </a:lnTo>
                <a:lnTo>
                  <a:pt x="1513081" y="1513080"/>
                </a:lnTo>
                <a:lnTo>
                  <a:pt x="1513081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39" id="39"/>
          <p:cNvSpPr/>
          <p:nvPr/>
        </p:nvSpPr>
        <p:spPr>
          <a:xfrm flipH="false" flipV="false" rot="-3173918">
            <a:off x="4607524" y="8732951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0" y="0"/>
                </a:moveTo>
                <a:lnTo>
                  <a:pt x="1260664" y="0"/>
                </a:lnTo>
                <a:lnTo>
                  <a:pt x="1260664" y="832039"/>
                </a:lnTo>
                <a:lnTo>
                  <a:pt x="0" y="8320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40" id="40"/>
          <p:cNvSpPr/>
          <p:nvPr/>
        </p:nvSpPr>
        <p:spPr>
          <a:xfrm flipH="true" flipV="false" rot="-2786095">
            <a:off x="3871668" y="9650871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1260665" y="0"/>
                </a:moveTo>
                <a:lnTo>
                  <a:pt x="0" y="0"/>
                </a:lnTo>
                <a:lnTo>
                  <a:pt x="0" y="832038"/>
                </a:lnTo>
                <a:lnTo>
                  <a:pt x="1260665" y="832038"/>
                </a:lnTo>
                <a:lnTo>
                  <a:pt x="1260665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41" id="41"/>
          <p:cNvSpPr/>
          <p:nvPr/>
        </p:nvSpPr>
        <p:spPr>
          <a:xfrm flipH="false" flipV="false" rot="-7347615">
            <a:off x="6831176" y="1879435"/>
            <a:ext cx="2164034" cy="1265239"/>
          </a:xfrm>
          <a:custGeom>
            <a:avLst/>
            <a:gdLst/>
            <a:ahLst/>
            <a:cxnLst/>
            <a:rect r="r" b="b" t="t" l="l"/>
            <a:pathLst>
              <a:path h="1265239" w="2164034">
                <a:moveTo>
                  <a:pt x="0" y="0"/>
                </a:moveTo>
                <a:lnTo>
                  <a:pt x="2164034" y="0"/>
                </a:lnTo>
                <a:lnTo>
                  <a:pt x="2164034" y="1265239"/>
                </a:lnTo>
                <a:lnTo>
                  <a:pt x="0" y="126523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42" id="42"/>
          <p:cNvSpPr/>
          <p:nvPr/>
        </p:nvSpPr>
        <p:spPr>
          <a:xfrm flipH="false" flipV="false" rot="-3077987">
            <a:off x="8597927" y="5165060"/>
            <a:ext cx="1723374" cy="991514"/>
          </a:xfrm>
          <a:custGeom>
            <a:avLst/>
            <a:gdLst/>
            <a:ahLst/>
            <a:cxnLst/>
            <a:rect r="r" b="b" t="t" l="l"/>
            <a:pathLst>
              <a:path h="991514" w="1723374">
                <a:moveTo>
                  <a:pt x="0" y="0"/>
                </a:moveTo>
                <a:lnTo>
                  <a:pt x="1723374" y="0"/>
                </a:lnTo>
                <a:lnTo>
                  <a:pt x="1723374" y="991514"/>
                </a:lnTo>
                <a:lnTo>
                  <a:pt x="0" y="99151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43" id="43"/>
          <p:cNvSpPr/>
          <p:nvPr/>
        </p:nvSpPr>
        <p:spPr>
          <a:xfrm flipH="false" flipV="false" rot="-5233421">
            <a:off x="9721421" y="883423"/>
            <a:ext cx="895727" cy="895727"/>
          </a:xfrm>
          <a:custGeom>
            <a:avLst/>
            <a:gdLst/>
            <a:ahLst/>
            <a:cxnLst/>
            <a:rect r="r" b="b" t="t" l="l"/>
            <a:pathLst>
              <a:path h="895727" w="895727">
                <a:moveTo>
                  <a:pt x="0" y="0"/>
                </a:moveTo>
                <a:lnTo>
                  <a:pt x="895727" y="0"/>
                </a:lnTo>
                <a:lnTo>
                  <a:pt x="895727" y="895727"/>
                </a:lnTo>
                <a:lnTo>
                  <a:pt x="0" y="89572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44" id="44"/>
          <p:cNvSpPr/>
          <p:nvPr/>
        </p:nvSpPr>
        <p:spPr>
          <a:xfrm flipH="false" flipV="false" rot="0">
            <a:off x="4380850" y="1983338"/>
            <a:ext cx="242300" cy="242300"/>
          </a:xfrm>
          <a:custGeom>
            <a:avLst/>
            <a:gdLst/>
            <a:ahLst/>
            <a:cxnLst/>
            <a:rect r="r" b="b" t="t" l="l"/>
            <a:pathLst>
              <a:path h="242300" w="242300">
                <a:moveTo>
                  <a:pt x="0" y="0"/>
                </a:moveTo>
                <a:lnTo>
                  <a:pt x="242301" y="0"/>
                </a:lnTo>
                <a:lnTo>
                  <a:pt x="242301" y="242301"/>
                </a:lnTo>
                <a:lnTo>
                  <a:pt x="0" y="24230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Freeform 45" id="45"/>
          <p:cNvSpPr/>
          <p:nvPr/>
        </p:nvSpPr>
        <p:spPr>
          <a:xfrm flipH="false" flipV="false" rot="-8100000">
            <a:off x="3353689" y="-708734"/>
            <a:ext cx="1260665" cy="832039"/>
          </a:xfrm>
          <a:custGeom>
            <a:avLst/>
            <a:gdLst/>
            <a:ahLst/>
            <a:cxnLst/>
            <a:rect r="r" b="b" t="t" l="l"/>
            <a:pathLst>
              <a:path h="832039" w="1260665">
                <a:moveTo>
                  <a:pt x="0" y="0"/>
                </a:moveTo>
                <a:lnTo>
                  <a:pt x="1260665" y="0"/>
                </a:lnTo>
                <a:lnTo>
                  <a:pt x="1260665" y="832039"/>
                </a:lnTo>
                <a:lnTo>
                  <a:pt x="0" y="83203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46" id="46"/>
          <p:cNvSpPr/>
          <p:nvPr/>
        </p:nvSpPr>
        <p:spPr>
          <a:xfrm flipH="false" flipV="false" rot="-4702563">
            <a:off x="6802406" y="8395282"/>
            <a:ext cx="389847" cy="389360"/>
          </a:xfrm>
          <a:custGeom>
            <a:avLst/>
            <a:gdLst/>
            <a:ahLst/>
            <a:cxnLst/>
            <a:rect r="r" b="b" t="t" l="l"/>
            <a:pathLst>
              <a:path h="389360" w="389847">
                <a:moveTo>
                  <a:pt x="0" y="0"/>
                </a:moveTo>
                <a:lnTo>
                  <a:pt x="389847" y="0"/>
                </a:lnTo>
                <a:lnTo>
                  <a:pt x="389847" y="389360"/>
                </a:lnTo>
                <a:lnTo>
                  <a:pt x="0" y="38936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l="0" t="0" r="0" b="0"/>
            </a:stretch>
          </a:blipFill>
        </p:spPr>
      </p:sp>
      <p:sp>
        <p:nvSpPr>
          <p:cNvPr name="Freeform 47" id="47"/>
          <p:cNvSpPr/>
          <p:nvPr/>
        </p:nvSpPr>
        <p:spPr>
          <a:xfrm flipH="false" flipV="false" rot="0">
            <a:off x="7523346" y="6253912"/>
            <a:ext cx="389847" cy="389360"/>
          </a:xfrm>
          <a:custGeom>
            <a:avLst/>
            <a:gdLst/>
            <a:ahLst/>
            <a:cxnLst/>
            <a:rect r="r" b="b" t="t" l="l"/>
            <a:pathLst>
              <a:path h="389360" w="389847">
                <a:moveTo>
                  <a:pt x="0" y="0"/>
                </a:moveTo>
                <a:lnTo>
                  <a:pt x="389847" y="0"/>
                </a:lnTo>
                <a:lnTo>
                  <a:pt x="389847" y="389360"/>
                </a:lnTo>
                <a:lnTo>
                  <a:pt x="0" y="38936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 l="0" t="0" r="0" b="0"/>
            </a:stretch>
          </a:blipFill>
        </p:spPr>
      </p:sp>
      <p:sp>
        <p:nvSpPr>
          <p:cNvPr name="Freeform 48" id="48"/>
          <p:cNvSpPr/>
          <p:nvPr/>
        </p:nvSpPr>
        <p:spPr>
          <a:xfrm flipH="false" flipV="false" rot="-6836134">
            <a:off x="7913193" y="1220990"/>
            <a:ext cx="578603" cy="579327"/>
          </a:xfrm>
          <a:custGeom>
            <a:avLst/>
            <a:gdLst/>
            <a:ahLst/>
            <a:cxnLst/>
            <a:rect r="r" b="b" t="t" l="l"/>
            <a:pathLst>
              <a:path h="579327" w="578603">
                <a:moveTo>
                  <a:pt x="0" y="0"/>
                </a:moveTo>
                <a:lnTo>
                  <a:pt x="578603" y="0"/>
                </a:lnTo>
                <a:lnTo>
                  <a:pt x="578603" y="579328"/>
                </a:lnTo>
                <a:lnTo>
                  <a:pt x="0" y="579328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 l="0" t="0" r="0" b="0"/>
            </a:stretch>
          </a:blipFill>
        </p:spPr>
      </p:sp>
      <p:sp>
        <p:nvSpPr>
          <p:cNvPr name="TextBox 49" id="49"/>
          <p:cNvSpPr txBox="true"/>
          <p:nvPr/>
        </p:nvSpPr>
        <p:spPr>
          <a:xfrm rot="0">
            <a:off x="11104588" y="3565794"/>
            <a:ext cx="6154712" cy="320303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12564"/>
              </a:lnSpc>
            </a:pPr>
            <a:r>
              <a:rPr lang="en-US" sz="10925">
                <a:solidFill>
                  <a:srgbClr val="FBAD52"/>
                </a:solidFill>
                <a:latin typeface="Lucidity Condensed"/>
                <a:ea typeface="Lucidity Condensed"/>
                <a:cs typeface="Lucidity Condensed"/>
                <a:sym typeface="Lucidity Condensed"/>
              </a:rPr>
              <a:t>THE PLANETS</a:t>
            </a:r>
          </a:p>
        </p:txBody>
      </p:sp>
    </p:spTree>
  </p:cSld>
  <p:clrMapOvr>
    <a:masterClrMapping/>
  </p:clrMapOvr>
</p:sld>
</file>

<file path=ppt/slides/slide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name="Freeform 2" id="2"/>
          <p:cNvSpPr/>
          <p:nvPr/>
        </p:nvSpPr>
        <p:spPr>
          <a:xfrm flipH="false" flipV="false" rot="0">
            <a:off x="7439428" y="4606619"/>
            <a:ext cx="11383962" cy="6147340"/>
          </a:xfrm>
          <a:custGeom>
            <a:avLst/>
            <a:gdLst/>
            <a:ahLst/>
            <a:cxnLst/>
            <a:rect r="r" b="b" t="t" l="l"/>
            <a:pathLst>
              <a:path h="6147340" w="11383962">
                <a:moveTo>
                  <a:pt x="0" y="0"/>
                </a:moveTo>
                <a:lnTo>
                  <a:pt x="11383963" y="0"/>
                </a:lnTo>
                <a:lnTo>
                  <a:pt x="11383963" y="6147339"/>
                </a:lnTo>
                <a:lnTo>
                  <a:pt x="0" y="6147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3" id="3"/>
          <p:cNvSpPr/>
          <p:nvPr/>
        </p:nvSpPr>
        <p:spPr>
          <a:xfrm flipH="false" flipV="false" rot="-10800000">
            <a:off x="-309102" y="-266773"/>
            <a:ext cx="11383962" cy="6147340"/>
          </a:xfrm>
          <a:custGeom>
            <a:avLst/>
            <a:gdLst/>
            <a:ahLst/>
            <a:cxnLst/>
            <a:rect r="r" b="b" t="t" l="l"/>
            <a:pathLst>
              <a:path h="6147340" w="11383962">
                <a:moveTo>
                  <a:pt x="0" y="0"/>
                </a:moveTo>
                <a:lnTo>
                  <a:pt x="11383963" y="0"/>
                </a:lnTo>
                <a:lnTo>
                  <a:pt x="11383963" y="6147339"/>
                </a:lnTo>
                <a:lnTo>
                  <a:pt x="0" y="614733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0" t="0" r="0" b="0"/>
            </a:stretch>
          </a:blipFill>
        </p:spPr>
      </p:sp>
      <p:sp>
        <p:nvSpPr>
          <p:cNvPr name="Freeform 4" id="4"/>
          <p:cNvSpPr/>
          <p:nvPr/>
        </p:nvSpPr>
        <p:spPr>
          <a:xfrm flipH="false" flipV="false" rot="0">
            <a:off x="779245" y="5102999"/>
            <a:ext cx="2737785" cy="2724096"/>
          </a:xfrm>
          <a:custGeom>
            <a:avLst/>
            <a:gdLst/>
            <a:ahLst/>
            <a:cxnLst/>
            <a:rect r="r" b="b" t="t" l="l"/>
            <a:pathLst>
              <a:path h="2724096" w="2737785">
                <a:moveTo>
                  <a:pt x="0" y="0"/>
                </a:moveTo>
                <a:lnTo>
                  <a:pt x="2737784" y="0"/>
                </a:lnTo>
                <a:lnTo>
                  <a:pt x="2737784" y="2724096"/>
                </a:lnTo>
                <a:lnTo>
                  <a:pt x="0" y="27240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5" id="5"/>
          <p:cNvSpPr/>
          <p:nvPr/>
        </p:nvSpPr>
        <p:spPr>
          <a:xfrm flipH="false" flipV="false" rot="0">
            <a:off x="4202829" y="5880566"/>
            <a:ext cx="745055" cy="751632"/>
          </a:xfrm>
          <a:custGeom>
            <a:avLst/>
            <a:gdLst/>
            <a:ahLst/>
            <a:cxnLst/>
            <a:rect r="r" b="b" t="t" l="l"/>
            <a:pathLst>
              <a:path h="751632" w="745055">
                <a:moveTo>
                  <a:pt x="0" y="0"/>
                </a:moveTo>
                <a:lnTo>
                  <a:pt x="745056" y="0"/>
                </a:lnTo>
                <a:lnTo>
                  <a:pt x="745056" y="751633"/>
                </a:lnTo>
                <a:lnTo>
                  <a:pt x="0" y="75163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6" id="6"/>
          <p:cNvSpPr/>
          <p:nvPr/>
        </p:nvSpPr>
        <p:spPr>
          <a:xfrm flipH="false" flipV="false" rot="0">
            <a:off x="5382880" y="5763166"/>
            <a:ext cx="977659" cy="986289"/>
          </a:xfrm>
          <a:custGeom>
            <a:avLst/>
            <a:gdLst/>
            <a:ahLst/>
            <a:cxnLst/>
            <a:rect r="r" b="b" t="t" l="l"/>
            <a:pathLst>
              <a:path h="986289" w="977659">
                <a:moveTo>
                  <a:pt x="0" y="0"/>
                </a:moveTo>
                <a:lnTo>
                  <a:pt x="977658" y="0"/>
                </a:lnTo>
                <a:lnTo>
                  <a:pt x="977658" y="986289"/>
                </a:lnTo>
                <a:lnTo>
                  <a:pt x="0" y="98628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7" id="7"/>
          <p:cNvSpPr/>
          <p:nvPr/>
        </p:nvSpPr>
        <p:spPr>
          <a:xfrm flipH="false" flipV="false" rot="0">
            <a:off x="6849677" y="5738148"/>
            <a:ext cx="1027400" cy="1036469"/>
          </a:xfrm>
          <a:custGeom>
            <a:avLst/>
            <a:gdLst/>
            <a:ahLst/>
            <a:cxnLst/>
            <a:rect r="r" b="b" t="t" l="l"/>
            <a:pathLst>
              <a:path h="1036469" w="1027400">
                <a:moveTo>
                  <a:pt x="0" y="0"/>
                </a:moveTo>
                <a:lnTo>
                  <a:pt x="1027401" y="0"/>
                </a:lnTo>
                <a:lnTo>
                  <a:pt x="1027401" y="1036469"/>
                </a:lnTo>
                <a:lnTo>
                  <a:pt x="0" y="103646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8373798" y="5918594"/>
            <a:ext cx="668727" cy="674630"/>
          </a:xfrm>
          <a:custGeom>
            <a:avLst/>
            <a:gdLst/>
            <a:ahLst/>
            <a:cxnLst/>
            <a:rect r="r" b="b" t="t" l="l"/>
            <a:pathLst>
              <a:path h="674630" w="668727">
                <a:moveTo>
                  <a:pt x="0" y="0"/>
                </a:moveTo>
                <a:lnTo>
                  <a:pt x="668726" y="0"/>
                </a:lnTo>
                <a:lnTo>
                  <a:pt x="668726" y="674630"/>
                </a:lnTo>
                <a:lnTo>
                  <a:pt x="0" y="67463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113129">
            <a:off x="12075814" y="5557167"/>
            <a:ext cx="2015717" cy="1398403"/>
          </a:xfrm>
          <a:custGeom>
            <a:avLst/>
            <a:gdLst/>
            <a:ahLst/>
            <a:cxnLst/>
            <a:rect r="r" b="b" t="t" l="l"/>
            <a:pathLst>
              <a:path h="1398403" w="2015717">
                <a:moveTo>
                  <a:pt x="0" y="0"/>
                </a:moveTo>
                <a:lnTo>
                  <a:pt x="2015716" y="0"/>
                </a:lnTo>
                <a:lnTo>
                  <a:pt x="2015716" y="1398403"/>
                </a:lnTo>
                <a:lnTo>
                  <a:pt x="0" y="139840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9469938" y="5102999"/>
            <a:ext cx="2093422" cy="2111901"/>
          </a:xfrm>
          <a:custGeom>
            <a:avLst/>
            <a:gdLst/>
            <a:ahLst/>
            <a:cxnLst/>
            <a:rect r="r" b="b" t="t" l="l"/>
            <a:pathLst>
              <a:path h="2111901" w="2093422">
                <a:moveTo>
                  <a:pt x="0" y="0"/>
                </a:moveTo>
                <a:lnTo>
                  <a:pt x="2093422" y="0"/>
                </a:lnTo>
                <a:lnTo>
                  <a:pt x="2093422" y="2111901"/>
                </a:lnTo>
                <a:lnTo>
                  <a:pt x="0" y="211190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14506735" y="5710187"/>
            <a:ext cx="1082831" cy="1092390"/>
          </a:xfrm>
          <a:custGeom>
            <a:avLst/>
            <a:gdLst/>
            <a:ahLst/>
            <a:cxnLst/>
            <a:rect r="r" b="b" t="t" l="l"/>
            <a:pathLst>
              <a:path h="1092390" w="1082831">
                <a:moveTo>
                  <a:pt x="0" y="0"/>
                </a:moveTo>
                <a:lnTo>
                  <a:pt x="1082831" y="0"/>
                </a:lnTo>
                <a:lnTo>
                  <a:pt x="1082831" y="1092390"/>
                </a:lnTo>
                <a:lnTo>
                  <a:pt x="0" y="109239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6051633" y="5804042"/>
            <a:ext cx="896764" cy="904680"/>
          </a:xfrm>
          <a:custGeom>
            <a:avLst/>
            <a:gdLst/>
            <a:ahLst/>
            <a:cxnLst/>
            <a:rect r="r" b="b" t="t" l="l"/>
            <a:pathLst>
              <a:path h="904680" w="896764">
                <a:moveTo>
                  <a:pt x="0" y="0"/>
                </a:moveTo>
                <a:lnTo>
                  <a:pt x="896765" y="0"/>
                </a:lnTo>
                <a:lnTo>
                  <a:pt x="896765" y="904681"/>
                </a:lnTo>
                <a:lnTo>
                  <a:pt x="0" y="904681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0" t="0" r="0" b="0"/>
            </a:stretch>
          </a:blipFill>
        </p:spPr>
      </p:sp>
      <p:sp>
        <p:nvSpPr>
          <p:cNvPr name="TextBox 13" id="13"/>
          <p:cNvSpPr txBox="true"/>
          <p:nvPr/>
        </p:nvSpPr>
        <p:spPr>
          <a:xfrm rot="0">
            <a:off x="3289515" y="7500572"/>
            <a:ext cx="2571684" cy="36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32"/>
              </a:lnSpc>
            </a:pPr>
            <a:r>
              <a:rPr lang="en-US" b="true" sz="2256">
                <a:solidFill>
                  <a:srgbClr val="1D1A51"/>
                </a:solidFill>
                <a:latin typeface="DG Jory Bold"/>
                <a:ea typeface="DG Jory Bold"/>
                <a:cs typeface="DG Jory Bold"/>
                <a:sym typeface="DG Jory Bold"/>
              </a:rPr>
              <a:t>Merkurius</a:t>
            </a:r>
          </a:p>
        </p:txBody>
      </p:sp>
      <p:sp>
        <p:nvSpPr>
          <p:cNvPr name="TextBox 14" id="14"/>
          <p:cNvSpPr txBox="true"/>
          <p:nvPr/>
        </p:nvSpPr>
        <p:spPr>
          <a:xfrm rot="0">
            <a:off x="4595863" y="8405576"/>
            <a:ext cx="2571684" cy="36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32"/>
              </a:lnSpc>
            </a:pPr>
            <a:r>
              <a:rPr lang="en-US" b="true" sz="2256">
                <a:solidFill>
                  <a:srgbClr val="1D1A51"/>
                </a:solidFill>
                <a:latin typeface="DG Jory Bold"/>
                <a:ea typeface="DG Jory Bold"/>
                <a:cs typeface="DG Jory Bold"/>
                <a:sym typeface="DG Jory Bold"/>
              </a:rPr>
              <a:t>Venus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6101824" y="7500572"/>
            <a:ext cx="2571684" cy="36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32"/>
              </a:lnSpc>
            </a:pPr>
            <a:r>
              <a:rPr lang="en-US" b="true" sz="2256">
                <a:solidFill>
                  <a:srgbClr val="1D1A51"/>
                </a:solidFill>
                <a:latin typeface="DG Jory Bold"/>
                <a:ea typeface="DG Jory Bold"/>
                <a:cs typeface="DG Jory Bold"/>
                <a:sym typeface="DG Jory Bold"/>
              </a:rPr>
              <a:t>Bumi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439428" y="8405368"/>
            <a:ext cx="2571684" cy="36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32"/>
              </a:lnSpc>
            </a:pPr>
            <a:r>
              <a:rPr lang="en-US" b="true" sz="2256">
                <a:solidFill>
                  <a:srgbClr val="1D1A51"/>
                </a:solidFill>
                <a:latin typeface="DG Jory Bold"/>
                <a:ea typeface="DG Jory Bold"/>
                <a:cs typeface="DG Jory Bold"/>
                <a:sym typeface="DG Jory Bold"/>
              </a:rPr>
              <a:t>Mars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11774825" y="8376902"/>
            <a:ext cx="2571684" cy="36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32"/>
              </a:lnSpc>
            </a:pPr>
            <a:r>
              <a:rPr lang="en-US" b="true" sz="2256">
                <a:solidFill>
                  <a:srgbClr val="1D1A51"/>
                </a:solidFill>
                <a:latin typeface="DG Jory Bold"/>
                <a:ea typeface="DG Jory Bold"/>
                <a:cs typeface="DG Jory Bold"/>
                <a:sym typeface="DG Jory Bold"/>
              </a:rPr>
              <a:t>Saturnus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13782124" y="7482489"/>
            <a:ext cx="2571684" cy="36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32"/>
              </a:lnSpc>
            </a:pPr>
            <a:r>
              <a:rPr lang="en-US" b="true" sz="2256">
                <a:solidFill>
                  <a:srgbClr val="1D1A51"/>
                </a:solidFill>
                <a:latin typeface="DG Jory Bold"/>
                <a:ea typeface="DG Jory Bold"/>
                <a:cs typeface="DG Jory Bold"/>
                <a:sym typeface="DG Jory Bold"/>
              </a:rPr>
              <a:t>Uranus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5214174" y="8405368"/>
            <a:ext cx="2571684" cy="36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32"/>
              </a:lnSpc>
            </a:pPr>
            <a:r>
              <a:rPr lang="en-US" b="true" sz="2256">
                <a:solidFill>
                  <a:srgbClr val="1D1A51"/>
                </a:solidFill>
                <a:latin typeface="DG Jory Bold"/>
                <a:ea typeface="DG Jory Bold"/>
                <a:cs typeface="DG Jory Bold"/>
                <a:sym typeface="DG Jory Bold"/>
              </a:rPr>
              <a:t>Neptunus</a:t>
            </a:r>
          </a:p>
        </p:txBody>
      </p:sp>
      <p:sp>
        <p:nvSpPr>
          <p:cNvPr name="AutoShape 20" id="20"/>
          <p:cNvSpPr/>
          <p:nvPr/>
        </p:nvSpPr>
        <p:spPr>
          <a:xfrm flipH="true">
            <a:off x="4575357" y="6632199"/>
            <a:ext cx="0" cy="896948"/>
          </a:xfrm>
          <a:prstGeom prst="line">
            <a:avLst/>
          </a:prstGeom>
          <a:ln cap="rnd" w="76200">
            <a:solidFill>
              <a:srgbClr val="FFFFFF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1" id="21"/>
          <p:cNvSpPr/>
          <p:nvPr/>
        </p:nvSpPr>
        <p:spPr>
          <a:xfrm>
            <a:off x="5871709" y="6749455"/>
            <a:ext cx="9084" cy="1684696"/>
          </a:xfrm>
          <a:prstGeom prst="line">
            <a:avLst/>
          </a:prstGeom>
          <a:ln cap="rnd" w="76200">
            <a:solidFill>
              <a:srgbClr val="FFFFFF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2" id="22"/>
          <p:cNvSpPr/>
          <p:nvPr/>
        </p:nvSpPr>
        <p:spPr>
          <a:xfrm>
            <a:off x="7363377" y="6774617"/>
            <a:ext cx="19839" cy="754529"/>
          </a:xfrm>
          <a:prstGeom prst="line">
            <a:avLst/>
          </a:prstGeom>
          <a:ln cap="rnd" w="76200">
            <a:solidFill>
              <a:srgbClr val="FFFFFF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3" id="23"/>
          <p:cNvSpPr/>
          <p:nvPr/>
        </p:nvSpPr>
        <p:spPr>
          <a:xfrm>
            <a:off x="8708161" y="6593224"/>
            <a:ext cx="0" cy="1861177"/>
          </a:xfrm>
          <a:prstGeom prst="line">
            <a:avLst/>
          </a:prstGeom>
          <a:ln cap="rnd" w="76200">
            <a:solidFill>
              <a:srgbClr val="FFFFFF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4" id="24"/>
          <p:cNvSpPr/>
          <p:nvPr/>
        </p:nvSpPr>
        <p:spPr>
          <a:xfrm>
            <a:off x="10516649" y="7214900"/>
            <a:ext cx="0" cy="308912"/>
          </a:xfrm>
          <a:prstGeom prst="line">
            <a:avLst/>
          </a:prstGeom>
          <a:ln cap="rnd" w="76200">
            <a:solidFill>
              <a:srgbClr val="FFFFFF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5" id="25"/>
          <p:cNvSpPr/>
          <p:nvPr/>
        </p:nvSpPr>
        <p:spPr>
          <a:xfrm>
            <a:off x="13060667" y="6955192"/>
            <a:ext cx="0" cy="1450285"/>
          </a:xfrm>
          <a:prstGeom prst="line">
            <a:avLst/>
          </a:prstGeom>
          <a:ln cap="rnd" w="76200">
            <a:solidFill>
              <a:srgbClr val="FFFFFF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6" id="26"/>
          <p:cNvSpPr/>
          <p:nvPr/>
        </p:nvSpPr>
        <p:spPr>
          <a:xfrm>
            <a:off x="15048151" y="6802577"/>
            <a:ext cx="19815" cy="708487"/>
          </a:xfrm>
          <a:prstGeom prst="line">
            <a:avLst/>
          </a:prstGeom>
          <a:ln cap="rnd" w="76200">
            <a:solidFill>
              <a:srgbClr val="FFFFFF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7" id="27"/>
          <p:cNvSpPr/>
          <p:nvPr/>
        </p:nvSpPr>
        <p:spPr>
          <a:xfrm>
            <a:off x="16500016" y="6708723"/>
            <a:ext cx="0" cy="1725220"/>
          </a:xfrm>
          <a:prstGeom prst="line">
            <a:avLst/>
          </a:prstGeom>
          <a:ln cap="rnd" w="76200">
            <a:solidFill>
              <a:srgbClr val="FFFFFF"/>
            </a:solidFill>
            <a:prstDash val="sysDash"/>
            <a:headEnd type="none" len="sm" w="sm"/>
            <a:tailEnd type="none" len="sm" w="sm"/>
          </a:ln>
        </p:spPr>
      </p:sp>
      <p:sp>
        <p:nvSpPr>
          <p:cNvPr name="AutoShape 28" id="28"/>
          <p:cNvSpPr/>
          <p:nvPr/>
        </p:nvSpPr>
        <p:spPr>
          <a:xfrm>
            <a:off x="2148137" y="7827095"/>
            <a:ext cx="8214" cy="508447"/>
          </a:xfrm>
          <a:prstGeom prst="line">
            <a:avLst/>
          </a:prstGeom>
          <a:ln cap="rnd" w="76200">
            <a:solidFill>
              <a:srgbClr val="FFFFFF"/>
            </a:solidFill>
            <a:prstDash val="sysDash"/>
            <a:headEnd type="none" len="sm" w="sm"/>
            <a:tailEnd type="none" len="sm" w="sm"/>
          </a:ln>
        </p:spPr>
      </p:sp>
      <p:grpSp>
        <p:nvGrpSpPr>
          <p:cNvPr name="Group 29" id="29"/>
          <p:cNvGrpSpPr/>
          <p:nvPr/>
        </p:nvGrpSpPr>
        <p:grpSpPr>
          <a:xfrm rot="0">
            <a:off x="4879377" y="2626429"/>
            <a:ext cx="8529245" cy="985596"/>
            <a:chOff x="0" y="0"/>
            <a:chExt cx="2246386" cy="259581"/>
          </a:xfrm>
        </p:grpSpPr>
        <p:sp>
          <p:nvSpPr>
            <p:cNvPr name="Freeform 30" id="30"/>
            <p:cNvSpPr/>
            <p:nvPr/>
          </p:nvSpPr>
          <p:spPr>
            <a:xfrm flipH="false" flipV="false" rot="0">
              <a:off x="0" y="0"/>
              <a:ext cx="2246386" cy="259581"/>
            </a:xfrm>
            <a:custGeom>
              <a:avLst/>
              <a:gdLst/>
              <a:ahLst/>
              <a:cxnLst/>
              <a:rect r="r" b="b" t="t" l="l"/>
              <a:pathLst>
                <a:path h="259581" w="2246386">
                  <a:moveTo>
                    <a:pt x="22692" y="0"/>
                  </a:moveTo>
                  <a:lnTo>
                    <a:pt x="2223693" y="0"/>
                  </a:lnTo>
                  <a:cubicBezTo>
                    <a:pt x="2236226" y="0"/>
                    <a:pt x="2246386" y="10160"/>
                    <a:pt x="2246386" y="22692"/>
                  </a:cubicBezTo>
                  <a:lnTo>
                    <a:pt x="2246386" y="236889"/>
                  </a:lnTo>
                  <a:cubicBezTo>
                    <a:pt x="2246386" y="249421"/>
                    <a:pt x="2236226" y="259581"/>
                    <a:pt x="2223693" y="259581"/>
                  </a:cubicBezTo>
                  <a:lnTo>
                    <a:pt x="22692" y="259581"/>
                  </a:lnTo>
                  <a:cubicBezTo>
                    <a:pt x="10160" y="259581"/>
                    <a:pt x="0" y="249421"/>
                    <a:pt x="0" y="236889"/>
                  </a:cubicBezTo>
                  <a:lnTo>
                    <a:pt x="0" y="22692"/>
                  </a:lnTo>
                  <a:cubicBezTo>
                    <a:pt x="0" y="10160"/>
                    <a:pt x="10160" y="0"/>
                    <a:pt x="22692" y="0"/>
                  </a:cubicBezTo>
                  <a:close/>
                </a:path>
              </a:pathLst>
            </a:custGeom>
            <a:solidFill>
              <a:srgbClr val="F1DF7C"/>
            </a:solidFill>
          </p:spPr>
        </p:sp>
        <p:sp>
          <p:nvSpPr>
            <p:cNvPr name="TextBox 31" id="31"/>
            <p:cNvSpPr txBox="true"/>
            <p:nvPr/>
          </p:nvSpPr>
          <p:spPr>
            <a:xfrm>
              <a:off x="0" y="-28575"/>
              <a:ext cx="2246386" cy="288156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2"/>
                </a:lnSpc>
              </a:pPr>
            </a:p>
          </p:txBody>
        </p:sp>
      </p:grpSp>
      <p:sp>
        <p:nvSpPr>
          <p:cNvPr name="TextBox 32" id="32"/>
          <p:cNvSpPr txBox="true"/>
          <p:nvPr/>
        </p:nvSpPr>
        <p:spPr>
          <a:xfrm rot="0">
            <a:off x="1960622" y="4104410"/>
            <a:ext cx="8596227" cy="4069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92"/>
              </a:lnSpc>
            </a:pPr>
            <a:r>
              <a:rPr lang="en-US" sz="2456" b="true">
                <a:solidFill>
                  <a:srgbClr val="FFFEFF"/>
                </a:solidFill>
                <a:latin typeface="DG Jory Bold"/>
                <a:ea typeface="DG Jory Bold"/>
                <a:cs typeface="DG Jory Bold"/>
                <a:sym typeface="DG Jory Bold"/>
              </a:rPr>
              <a:t>Revolusi adalah gerakan planet memutari Matahari.</a:t>
            </a:r>
          </a:p>
        </p:txBody>
      </p:sp>
      <p:sp>
        <p:nvSpPr>
          <p:cNvPr name="TextBox 33" id="33"/>
          <p:cNvSpPr txBox="true"/>
          <p:nvPr/>
        </p:nvSpPr>
        <p:spPr>
          <a:xfrm rot="0">
            <a:off x="9372808" y="4104410"/>
            <a:ext cx="8755693" cy="40695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192"/>
              </a:lnSpc>
            </a:pPr>
            <a:r>
              <a:rPr lang="en-US" sz="2456" b="true">
                <a:solidFill>
                  <a:srgbClr val="FFFEFF"/>
                </a:solidFill>
                <a:latin typeface="DG Jory Bold"/>
                <a:ea typeface="DG Jory Bold"/>
                <a:cs typeface="DG Jory Bold"/>
                <a:sym typeface="DG Jory Bold"/>
              </a:rPr>
              <a:t>Rotasi adalah gerakan planet yang berputar pada sumbunya.</a:t>
            </a:r>
          </a:p>
        </p:txBody>
      </p:sp>
      <p:grpSp>
        <p:nvGrpSpPr>
          <p:cNvPr name="Group 34" id="34"/>
          <p:cNvGrpSpPr/>
          <p:nvPr/>
        </p:nvGrpSpPr>
        <p:grpSpPr>
          <a:xfrm rot="0">
            <a:off x="1665848" y="4210382"/>
            <a:ext cx="195014" cy="195014"/>
            <a:chOff x="0" y="0"/>
            <a:chExt cx="812800" cy="812800"/>
          </a:xfrm>
        </p:grpSpPr>
        <p:sp>
          <p:nvSpPr>
            <p:cNvPr name="Freeform 35" id="35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DF7C"/>
            </a:solidFill>
          </p:spPr>
        </p:sp>
        <p:sp>
          <p:nvSpPr>
            <p:cNvPr name="TextBox 36" id="36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2"/>
                </a:lnSpc>
              </a:pPr>
            </a:p>
          </p:txBody>
        </p:sp>
      </p:grpSp>
      <p:sp>
        <p:nvSpPr>
          <p:cNvPr name="TextBox 37" id="37"/>
          <p:cNvSpPr txBox="true"/>
          <p:nvPr/>
        </p:nvSpPr>
        <p:spPr>
          <a:xfrm rot="0">
            <a:off x="1466349" y="1054804"/>
            <a:ext cx="15355303" cy="12001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9000"/>
              </a:lnSpc>
            </a:pPr>
            <a:r>
              <a:rPr lang="en-US" sz="9000">
                <a:solidFill>
                  <a:srgbClr val="FFFEFF"/>
                </a:solidFill>
                <a:latin typeface="Adigiana Toybox"/>
                <a:ea typeface="Adigiana Toybox"/>
                <a:cs typeface="Adigiana Toybox"/>
                <a:sym typeface="Adigiana Toybox"/>
              </a:rPr>
              <a:t>Planet dalam Tata Surya</a:t>
            </a:r>
          </a:p>
        </p:txBody>
      </p:sp>
      <p:sp>
        <p:nvSpPr>
          <p:cNvPr name="TextBox 38" id="38"/>
          <p:cNvSpPr txBox="true"/>
          <p:nvPr/>
        </p:nvSpPr>
        <p:spPr>
          <a:xfrm rot="0">
            <a:off x="873711" y="8297442"/>
            <a:ext cx="2571684" cy="43445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421"/>
              </a:lnSpc>
            </a:pPr>
            <a:r>
              <a:rPr lang="en-US" b="true" sz="2632">
                <a:solidFill>
                  <a:srgbClr val="1D1A51"/>
                </a:solidFill>
                <a:latin typeface="DG Jory Bold"/>
                <a:ea typeface="DG Jory Bold"/>
                <a:cs typeface="DG Jory Bold"/>
                <a:sym typeface="DG Jory Bold"/>
              </a:rPr>
              <a:t>Matahari</a:t>
            </a:r>
          </a:p>
        </p:txBody>
      </p:sp>
      <p:sp>
        <p:nvSpPr>
          <p:cNvPr name="TextBox 39" id="39"/>
          <p:cNvSpPr txBox="true"/>
          <p:nvPr/>
        </p:nvSpPr>
        <p:spPr>
          <a:xfrm rot="0">
            <a:off x="9230807" y="7500572"/>
            <a:ext cx="2571684" cy="36702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32"/>
              </a:lnSpc>
            </a:pPr>
            <a:r>
              <a:rPr lang="en-US" b="true" sz="2256">
                <a:solidFill>
                  <a:srgbClr val="1D1A51"/>
                </a:solidFill>
                <a:latin typeface="DG Jory Bold"/>
                <a:ea typeface="DG Jory Bold"/>
                <a:cs typeface="DG Jory Bold"/>
                <a:sym typeface="DG Jory Bold"/>
              </a:rPr>
              <a:t>Jupiter</a:t>
            </a:r>
          </a:p>
        </p:txBody>
      </p:sp>
      <p:sp>
        <p:nvSpPr>
          <p:cNvPr name="TextBox 40" id="40"/>
          <p:cNvSpPr txBox="true"/>
          <p:nvPr/>
        </p:nvSpPr>
        <p:spPr>
          <a:xfrm rot="0">
            <a:off x="4766154" y="2737877"/>
            <a:ext cx="8755693" cy="73412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2932"/>
              </a:lnSpc>
            </a:pPr>
            <a:r>
              <a:rPr lang="en-US" b="true" sz="2256">
                <a:solidFill>
                  <a:srgbClr val="000000"/>
                </a:solidFill>
                <a:latin typeface="DG Jory Bold"/>
                <a:ea typeface="DG Jory Bold"/>
                <a:cs typeface="DG Jory Bold"/>
                <a:sym typeface="DG Jory Bold"/>
              </a:rPr>
              <a:t>Planet adalah anggota utama tata surya. Semua planet bergerak, gerakannya ada yang disebut revolusi dan ada yang disebut rotasi.</a:t>
            </a:r>
          </a:p>
        </p:txBody>
      </p:sp>
      <p:grpSp>
        <p:nvGrpSpPr>
          <p:cNvPr name="Group 41" id="41"/>
          <p:cNvGrpSpPr/>
          <p:nvPr/>
        </p:nvGrpSpPr>
        <p:grpSpPr>
          <a:xfrm rot="0">
            <a:off x="9096375" y="4210382"/>
            <a:ext cx="195014" cy="195014"/>
            <a:chOff x="0" y="0"/>
            <a:chExt cx="812800" cy="812800"/>
          </a:xfrm>
        </p:grpSpPr>
        <p:sp>
          <p:nvSpPr>
            <p:cNvPr name="Freeform 42" id="42"/>
            <p:cNvSpPr/>
            <p:nvPr/>
          </p:nvSpPr>
          <p:spPr>
            <a:xfrm flipH="false" flipV="false" rot="0">
              <a:off x="0" y="0"/>
              <a:ext cx="812800" cy="812800"/>
            </a:xfrm>
            <a:custGeom>
              <a:avLst/>
              <a:gdLst/>
              <a:ahLst/>
              <a:cxnLst/>
              <a:rect r="r" b="b" t="t" l="l"/>
              <a:pathLst>
                <a:path h="812800" w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1DF7C"/>
            </a:solidFill>
          </p:spPr>
        </p:sp>
        <p:sp>
          <p:nvSpPr>
            <p:cNvPr name="TextBox 43" id="43"/>
            <p:cNvSpPr txBox="true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anchor="ctr" rtlCol="false" tIns="50800" lIns="50800" bIns="50800" rIns="50800"/>
            <a:lstStyle/>
            <a:p>
              <a:pPr algn="ctr">
                <a:lnSpc>
                  <a:spcPts val="2932"/>
                </a:lnSpc>
              </a:p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DAGoLwmzrwA</dc:identifier>
  <dcterms:modified xsi:type="dcterms:W3CDTF">2011-08-01T06:04:30Z</dcterms:modified>
  <cp:revision>1</cp:revision>
  <dc:title>GAMBAR APAKAH INI?</dc:title>
</cp:coreProperties>
</file>