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7"/>
  </p:notesMasterIdLst>
  <p:sldIdLst>
    <p:sldId id="256" r:id="rId2"/>
    <p:sldId id="257" r:id="rId3"/>
    <p:sldId id="258" r:id="rId4"/>
    <p:sldId id="259" r:id="rId5"/>
    <p:sldId id="260" r:id="rId6"/>
    <p:sldId id="261" r:id="rId7"/>
    <p:sldId id="266" r:id="rId8"/>
    <p:sldId id="268" r:id="rId9"/>
    <p:sldId id="269" r:id="rId10"/>
    <p:sldId id="267" r:id="rId11"/>
    <p:sldId id="262" r:id="rId12"/>
    <p:sldId id="263" r:id="rId13"/>
    <p:sldId id="264" r:id="rId14"/>
    <p:sldId id="270" r:id="rId15"/>
    <p:sldId id="265" r:id="rId16"/>
  </p:sldIdLst>
  <p:sldSz cx="12192000" cy="6858000"/>
  <p:notesSz cx="9144000" cy="6858000"/>
  <p:embeddedFontLst>
    <p:embeddedFont>
      <p:font typeface="Calibri" panose="020F0502020204030204" pitchFamily="34" charset="0"/>
      <p:regular r:id="rId18"/>
      <p:bold r:id="rId19"/>
      <p:italic r:id="rId20"/>
      <p:boldItalic r:id="rId21"/>
    </p:embeddedFont>
    <p:embeddedFont>
      <p:font typeface="Century Gothic" panose="020B0502020202020204" pitchFamily="34" charset="0"/>
      <p:regular r:id="rId22"/>
      <p:bold r:id="rId23"/>
      <p:italic r:id="rId24"/>
      <p:boldItalic r:id="rId25"/>
    </p:embeddedFont>
    <p:embeddedFont>
      <p:font typeface="Exo" panose="020B060402020202020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0" roundtripDataSignature="AMtx7mgY2+DM/rwO2HkSTRKEfJ3qJmWL/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30" d="100"/>
          <a:sy n="30" d="100"/>
        </p:scale>
        <p:origin x="336" y="8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customschemas.google.com/relationships/presentationmetadata" Target="metadata"/><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962400" cy="344091"/>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179484" y="0"/>
            <a:ext cx="3962400" cy="344091"/>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6513910"/>
            <a:ext cx="3962400" cy="34409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179484" y="6513910"/>
            <a:ext cx="3962400" cy="34409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1:notes"/>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 name="Google Shape;38;p1: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104f7abbb21_0_70: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 name="Google Shape;68;g104f7abbb21_0_70: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577983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104f7abbb21_0_0: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 name="Google Shape;74;g104f7abbb21_0_0:notes"/>
          <p:cNvSpPr txBox="1">
            <a:spLocks noGrp="1"/>
          </p:cNvSpPr>
          <p:nvPr>
            <p:ph type="body" idx="1"/>
          </p:nvPr>
        </p:nvSpPr>
        <p:spPr>
          <a:xfrm>
            <a:off x="914400" y="3300412"/>
            <a:ext cx="7315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5" name="Google Shape;75;g104f7abbb21_0_0:notes"/>
          <p:cNvSpPr txBox="1">
            <a:spLocks noGrp="1"/>
          </p:cNvSpPr>
          <p:nvPr>
            <p:ph type="sldNum" idx="12"/>
          </p:nvPr>
        </p:nvSpPr>
        <p:spPr>
          <a:xfrm>
            <a:off x="5179484" y="6513910"/>
            <a:ext cx="3962400" cy="344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104f7abbb21_0_315: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 name="Google Shape;81;g104f7abbb21_0_315: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104f7abbb21_0_61: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g104f7abbb21_0_61: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104f7abbb21_0_61: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g104f7abbb21_0_61: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957937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104f7abbb21_0_95:notes"/>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3" name="Google Shape;93;g104f7abbb21_0_95: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104f7abbb21_0_309: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 name="Google Shape;44;g104f7abbb21_0_309: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g104f7abbb21_0_29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 name="Google Shape;50;g104f7abbb21_0_297:notes"/>
          <p:cNvSpPr txBox="1">
            <a:spLocks noGrp="1"/>
          </p:cNvSpPr>
          <p:nvPr>
            <p:ph type="body" idx="1"/>
          </p:nvPr>
        </p:nvSpPr>
        <p:spPr>
          <a:xfrm>
            <a:off x="914400" y="3300412"/>
            <a:ext cx="7315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 name="Google Shape;51;g104f7abbb21_0_297:notes"/>
          <p:cNvSpPr txBox="1">
            <a:spLocks noGrp="1"/>
          </p:cNvSpPr>
          <p:nvPr>
            <p:ph type="sldNum" idx="12"/>
          </p:nvPr>
        </p:nvSpPr>
        <p:spPr>
          <a:xfrm>
            <a:off x="5179484" y="6513910"/>
            <a:ext cx="3962400" cy="344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104f7abbb21_0_39: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2" name="Google Shape;62;g104f7abbb21_0_39: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104f7abbb21_0_70: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 name="Google Shape;68;g104f7abbb21_0_70: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104f7abbb21_0_70: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 name="Google Shape;68;g104f7abbb21_0_70: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534239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104f7abbb21_0_70: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 name="Google Shape;68;g104f7abbb21_0_70: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880246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104f7abbb21_0_70: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 name="Google Shape;68;g104f7abbb21_0_70: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135793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gradFill>
          <a:gsLst>
            <a:gs pos="0">
              <a:srgbClr val="0A2246"/>
            </a:gs>
            <a:gs pos="100000">
              <a:srgbClr val="1D4886"/>
            </a:gs>
          </a:gsLst>
          <a:lin ang="5400000" scaled="0"/>
        </a:gradFill>
        <a:effectLst/>
      </p:bgPr>
    </p:bg>
    <p:spTree>
      <p:nvGrpSpPr>
        <p:cNvPr id="1" name="Shape 15"/>
        <p:cNvGrpSpPr/>
        <p:nvPr/>
      </p:nvGrpSpPr>
      <p:grpSpPr>
        <a:xfrm>
          <a:off x="0" y="0"/>
          <a:ext cx="0" cy="0"/>
          <a:chOff x="0" y="0"/>
          <a:chExt cx="0" cy="0"/>
        </a:xfrm>
      </p:grpSpPr>
      <p:pic>
        <p:nvPicPr>
          <p:cNvPr id="16" name="Google Shape;16;p25"/>
          <p:cNvPicPr preferRelativeResize="0"/>
          <p:nvPr/>
        </p:nvPicPr>
        <p:blipFill rotWithShape="1">
          <a:blip r:embed="rId2">
            <a:alphaModFix amt="60000"/>
          </a:blip>
          <a:srcRect l="46601" t="2654" r="7599"/>
          <a:stretch/>
        </p:blipFill>
        <p:spPr>
          <a:xfrm>
            <a:off x="-1" y="3509963"/>
            <a:ext cx="3146679" cy="3358083"/>
          </a:xfrm>
          <a:prstGeom prst="rect">
            <a:avLst/>
          </a:prstGeom>
          <a:noFill/>
          <a:ln>
            <a:noFill/>
          </a:ln>
        </p:spPr>
      </p:pic>
      <p:pic>
        <p:nvPicPr>
          <p:cNvPr id="17" name="Google Shape;17;p25"/>
          <p:cNvPicPr preferRelativeResize="0"/>
          <p:nvPr/>
        </p:nvPicPr>
        <p:blipFill rotWithShape="1">
          <a:blip r:embed="rId3">
            <a:alphaModFix/>
          </a:blip>
          <a:srcRect l="21878" t="94162" r="21683" b="1155"/>
          <a:stretch/>
        </p:blipFill>
        <p:spPr>
          <a:xfrm>
            <a:off x="3510723" y="6456981"/>
            <a:ext cx="5170554" cy="321506"/>
          </a:xfrm>
          <a:prstGeom prst="rect">
            <a:avLst/>
          </a:prstGeom>
          <a:noFill/>
          <a:ln>
            <a:noFill/>
          </a:ln>
        </p:spPr>
      </p:pic>
      <p:sp>
        <p:nvSpPr>
          <p:cNvPr id="18" name="Google Shape;18;p25"/>
          <p:cNvSpPr txBox="1">
            <a:spLocks noGrp="1"/>
          </p:cNvSpPr>
          <p:nvPr>
            <p:ph type="ctrTitle"/>
          </p:nvPr>
        </p:nvSpPr>
        <p:spPr>
          <a:xfrm>
            <a:off x="914400" y="1537252"/>
            <a:ext cx="10363200" cy="197271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6000"/>
              <a:buFont typeface="Exo"/>
              <a:buNone/>
              <a:defRPr sz="6000">
                <a:solidFill>
                  <a:schemeClr val="lt1"/>
                </a:solidFill>
                <a:latin typeface="Exo"/>
                <a:ea typeface="Exo"/>
                <a:cs typeface="Exo"/>
                <a:sym typeface="Ex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5"/>
          <p:cNvSpPr txBox="1">
            <a:spLocks noGrp="1"/>
          </p:cNvSpPr>
          <p:nvPr>
            <p:ph type="subTitle" idx="1"/>
          </p:nvPr>
        </p:nvSpPr>
        <p:spPr>
          <a:xfrm>
            <a:off x="1524000" y="3750365"/>
            <a:ext cx="9144000" cy="1507435"/>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lt1"/>
              </a:buClr>
              <a:buSzPts val="2400"/>
              <a:buNone/>
              <a:defRPr sz="2400">
                <a:solidFill>
                  <a:schemeClr val="lt1"/>
                </a:solidFill>
                <a:latin typeface="Exo"/>
                <a:ea typeface="Exo"/>
                <a:cs typeface="Exo"/>
                <a:sym typeface="Exo"/>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25"/>
          <p:cNvSpPr txBox="1">
            <a:spLocks noGrp="1"/>
          </p:cNvSpPr>
          <p:nvPr>
            <p:ph type="dt" idx="10"/>
          </p:nvPr>
        </p:nvSpPr>
        <p:spPr>
          <a:xfrm>
            <a:off x="767523" y="5653019"/>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25"/>
          <p:cNvSpPr txBox="1">
            <a:spLocks noGrp="1"/>
          </p:cNvSpPr>
          <p:nvPr>
            <p:ph type="ftr" idx="11"/>
          </p:nvPr>
        </p:nvSpPr>
        <p:spPr>
          <a:xfrm>
            <a:off x="4038600" y="5653019"/>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25"/>
          <p:cNvSpPr txBox="1">
            <a:spLocks noGrp="1"/>
          </p:cNvSpPr>
          <p:nvPr>
            <p:ph type="sldNum" idx="12"/>
          </p:nvPr>
        </p:nvSpPr>
        <p:spPr>
          <a:xfrm>
            <a:off x="8681277" y="5653019"/>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 name="Google Shape;23;p25"/>
          <p:cNvSpPr txBox="1"/>
          <p:nvPr/>
        </p:nvSpPr>
        <p:spPr>
          <a:xfrm>
            <a:off x="6852481" y="465853"/>
            <a:ext cx="2419627"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0" i="0" u="none" strike="noStrike" cap="none">
                <a:solidFill>
                  <a:srgbClr val="FFC000"/>
                </a:solidFill>
                <a:latin typeface="Exo"/>
                <a:ea typeface="Exo"/>
                <a:cs typeface="Exo"/>
                <a:sym typeface="Exo"/>
              </a:rPr>
              <a:t>UNIVERSITAS MUHAMMADIYAH SIDOARJO</a:t>
            </a:r>
            <a:endParaRPr sz="1400" b="0" i="0" u="none" strike="noStrike" cap="none">
              <a:solidFill>
                <a:srgbClr val="000000"/>
              </a:solidFill>
              <a:latin typeface="Arial"/>
              <a:ea typeface="Arial"/>
              <a:cs typeface="Arial"/>
              <a:sym typeface="Arial"/>
            </a:endParaRPr>
          </a:p>
        </p:txBody>
      </p:sp>
      <p:pic>
        <p:nvPicPr>
          <p:cNvPr id="24" name="Google Shape;24;p25"/>
          <p:cNvPicPr preferRelativeResize="0"/>
          <p:nvPr/>
        </p:nvPicPr>
        <p:blipFill rotWithShape="1">
          <a:blip r:embed="rId4">
            <a:alphaModFix/>
          </a:blip>
          <a:srcRect/>
          <a:stretch/>
        </p:blipFill>
        <p:spPr>
          <a:xfrm>
            <a:off x="9575247" y="226794"/>
            <a:ext cx="2187844" cy="1005222"/>
          </a:xfrm>
          <a:prstGeom prst="rect">
            <a:avLst/>
          </a:prstGeom>
          <a:noFill/>
          <a:ln>
            <a:noFill/>
          </a:ln>
        </p:spPr>
      </p:pic>
      <p:cxnSp>
        <p:nvCxnSpPr>
          <p:cNvPr id="25" name="Google Shape;25;p25"/>
          <p:cNvCxnSpPr/>
          <p:nvPr/>
        </p:nvCxnSpPr>
        <p:spPr>
          <a:xfrm>
            <a:off x="9372600" y="465853"/>
            <a:ext cx="0" cy="830997"/>
          </a:xfrm>
          <a:prstGeom prst="straightConnector1">
            <a:avLst/>
          </a:prstGeom>
          <a:noFill/>
          <a:ln w="28575" cap="flat" cmpd="sng">
            <a:solidFill>
              <a:srgbClr val="FFC000"/>
            </a:solidFill>
            <a:prstDash val="solid"/>
            <a:miter lim="800000"/>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6"/>
        <p:cNvGrpSpPr/>
        <p:nvPr/>
      </p:nvGrpSpPr>
      <p:grpSpPr>
        <a:xfrm>
          <a:off x="0" y="0"/>
          <a:ext cx="0" cy="0"/>
          <a:chOff x="0" y="0"/>
          <a:chExt cx="0" cy="0"/>
        </a:xfrm>
      </p:grpSpPr>
      <p:pic>
        <p:nvPicPr>
          <p:cNvPr id="27" name="Google Shape;27;p26"/>
          <p:cNvPicPr preferRelativeResize="0"/>
          <p:nvPr/>
        </p:nvPicPr>
        <p:blipFill rotWithShape="1">
          <a:blip r:embed="rId2">
            <a:alphaModFix/>
          </a:blip>
          <a:srcRect t="23661"/>
          <a:stretch/>
        </p:blipFill>
        <p:spPr>
          <a:xfrm>
            <a:off x="144674" y="314231"/>
            <a:ext cx="11830877" cy="6466395"/>
          </a:xfrm>
          <a:prstGeom prst="rect">
            <a:avLst/>
          </a:prstGeom>
          <a:noFill/>
          <a:ln>
            <a:noFill/>
          </a:ln>
        </p:spPr>
      </p:pic>
      <p:sp>
        <p:nvSpPr>
          <p:cNvPr id="28" name="Google Shape;28;p26"/>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4400"/>
              <a:buFont typeface="Exo"/>
              <a:buNone/>
              <a:defRPr>
                <a:solidFill>
                  <a:schemeClr val="lt1"/>
                </a:solidFill>
                <a:latin typeface="Exo"/>
                <a:ea typeface="Exo"/>
                <a:cs typeface="Exo"/>
                <a:sym typeface="Ex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26"/>
          <p:cNvSpPr txBox="1">
            <a:spLocks noGrp="1"/>
          </p:cNvSpPr>
          <p:nvPr>
            <p:ph type="dt" idx="10"/>
          </p:nvPr>
        </p:nvSpPr>
        <p:spPr>
          <a:xfrm>
            <a:off x="10323511" y="6341719"/>
            <a:ext cx="117937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6"/>
          <p:cNvSpPr txBox="1">
            <a:spLocks noGrp="1"/>
          </p:cNvSpPr>
          <p:nvPr>
            <p:ph type="ftr" idx="11"/>
          </p:nvPr>
        </p:nvSpPr>
        <p:spPr>
          <a:xfrm>
            <a:off x="4024796" y="5963342"/>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26"/>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atin typeface="Century Gothic"/>
                <a:ea typeface="Century Gothic"/>
                <a:cs typeface="Century Gothic"/>
                <a:sym typeface="Century Gothic"/>
              </a:defRPr>
            </a:lvl1pPr>
            <a:lvl2pPr marL="914400" lvl="1" indent="-381000" algn="l">
              <a:lnSpc>
                <a:spcPct val="90000"/>
              </a:lnSpc>
              <a:spcBef>
                <a:spcPts val="500"/>
              </a:spcBef>
              <a:spcAft>
                <a:spcPts val="0"/>
              </a:spcAft>
              <a:buClr>
                <a:schemeClr val="dk1"/>
              </a:buClr>
              <a:buSzPts val="2400"/>
              <a:buChar char="•"/>
              <a:defRPr>
                <a:latin typeface="Century Gothic"/>
                <a:ea typeface="Century Gothic"/>
                <a:cs typeface="Century Gothic"/>
                <a:sym typeface="Century Gothic"/>
              </a:defRPr>
            </a:lvl2pPr>
            <a:lvl3pPr marL="1371600" lvl="2" indent="-355600" algn="l">
              <a:lnSpc>
                <a:spcPct val="90000"/>
              </a:lnSpc>
              <a:spcBef>
                <a:spcPts val="500"/>
              </a:spcBef>
              <a:spcAft>
                <a:spcPts val="0"/>
              </a:spcAft>
              <a:buClr>
                <a:schemeClr val="dk1"/>
              </a:buClr>
              <a:buSzPts val="2000"/>
              <a:buChar char="•"/>
              <a:defRPr>
                <a:latin typeface="Century Gothic"/>
                <a:ea typeface="Century Gothic"/>
                <a:cs typeface="Century Gothic"/>
                <a:sym typeface="Century Gothic"/>
              </a:defRPr>
            </a:lvl3pPr>
            <a:lvl4pPr marL="1828800" lvl="3" indent="-342900" algn="l">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4pPr>
            <a:lvl5pPr marL="2286000" lvl="4" indent="-342900" algn="l">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26"/>
          <p:cNvSpPr txBox="1"/>
          <p:nvPr/>
        </p:nvSpPr>
        <p:spPr>
          <a:xfrm>
            <a:off x="11427239" y="6332228"/>
            <a:ext cx="522356"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888888"/>
                </a:solidFill>
                <a:latin typeface="Calibri"/>
                <a:ea typeface="Calibri"/>
                <a:cs typeface="Calibri"/>
                <a:sym typeface="Calibri"/>
              </a:rPr>
              <a:t>‹#›</a:t>
            </a:fld>
            <a:endParaRPr sz="1200" b="0" i="0" u="none" strike="noStrike" cap="none">
              <a:solidFill>
                <a:srgbClr val="888888"/>
              </a:solidFill>
              <a:latin typeface="Calibri"/>
              <a:ea typeface="Calibri"/>
              <a:cs typeface="Calibri"/>
              <a:sym typeface="Calibri"/>
            </a:endParaRPr>
          </a:p>
        </p:txBody>
      </p:sp>
      <p:pic>
        <p:nvPicPr>
          <p:cNvPr id="33" name="Google Shape;33;p26"/>
          <p:cNvPicPr preferRelativeResize="0"/>
          <p:nvPr/>
        </p:nvPicPr>
        <p:blipFill rotWithShape="1">
          <a:blip r:embed="rId3">
            <a:alphaModFix/>
          </a:blip>
          <a:srcRect l="47997" t="2654" r="7599"/>
          <a:stretch/>
        </p:blipFill>
        <p:spPr>
          <a:xfrm flipH="1">
            <a:off x="10198953" y="4248292"/>
            <a:ext cx="1993047" cy="253896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bg>
      <p:bgPr>
        <a:solidFill>
          <a:srgbClr val="0A2246"/>
        </a:solidFill>
        <a:effectLst/>
      </p:bgPr>
    </p:bg>
    <p:spTree>
      <p:nvGrpSpPr>
        <p:cNvPr id="1" name="Shape 34"/>
        <p:cNvGrpSpPr/>
        <p:nvPr/>
      </p:nvGrpSpPr>
      <p:grpSpPr>
        <a:xfrm>
          <a:off x="0" y="0"/>
          <a:ext cx="0" cy="0"/>
          <a:chOff x="0" y="0"/>
          <a:chExt cx="0" cy="0"/>
        </a:xfrm>
      </p:grpSpPr>
      <p:pic>
        <p:nvPicPr>
          <p:cNvPr id="35" name="Google Shape;35;p27"/>
          <p:cNvPicPr preferRelativeResize="0"/>
          <p:nvPr/>
        </p:nvPicPr>
        <p:blipFill rotWithShape="1">
          <a:blip r:embed="rId2">
            <a:alphaModFix/>
          </a:blip>
          <a:srcRect/>
          <a:stretch/>
        </p:blipFill>
        <p:spPr>
          <a:xfrm>
            <a:off x="4106779" y="2515037"/>
            <a:ext cx="3978442" cy="182792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4"/>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Exo"/>
              <a:buNone/>
              <a:defRPr sz="4400" b="0" i="0" u="none" strike="noStrike" cap="none">
                <a:solidFill>
                  <a:schemeClr val="dk1"/>
                </a:solidFill>
                <a:latin typeface="Exo"/>
                <a:ea typeface="Exo"/>
                <a:cs typeface="Exo"/>
                <a:sym typeface="Ex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4"/>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4"/>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4"/>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A2246"/>
            </a:gs>
            <a:gs pos="31000">
              <a:srgbClr val="0A2246"/>
            </a:gs>
            <a:gs pos="100000">
              <a:srgbClr val="1B4685"/>
            </a:gs>
          </a:gsLst>
          <a:lin ang="5400000" scaled="0"/>
        </a:gradFill>
        <a:effectLst/>
      </p:bgPr>
    </p:bg>
    <p:spTree>
      <p:nvGrpSpPr>
        <p:cNvPr id="1" name="Shape 39"/>
        <p:cNvGrpSpPr/>
        <p:nvPr/>
      </p:nvGrpSpPr>
      <p:grpSpPr>
        <a:xfrm>
          <a:off x="0" y="0"/>
          <a:ext cx="0" cy="0"/>
          <a:chOff x="0" y="0"/>
          <a:chExt cx="0" cy="0"/>
        </a:xfrm>
      </p:grpSpPr>
      <p:sp>
        <p:nvSpPr>
          <p:cNvPr id="40" name="Google Shape;40;p1"/>
          <p:cNvSpPr txBox="1">
            <a:spLocks noGrp="1"/>
          </p:cNvSpPr>
          <p:nvPr>
            <p:ph type="ctrTitle"/>
          </p:nvPr>
        </p:nvSpPr>
        <p:spPr>
          <a:xfrm>
            <a:off x="727522" y="1204686"/>
            <a:ext cx="10736956" cy="2489009"/>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6000"/>
              <a:buFont typeface="Exo"/>
              <a:buNone/>
            </a:pPr>
            <a:r>
              <a:rPr lang="en-US" sz="4000" dirty="0" err="1"/>
              <a:t>Sistem</a:t>
            </a:r>
            <a:r>
              <a:rPr lang="en-US" sz="4000" dirty="0"/>
              <a:t> </a:t>
            </a:r>
            <a:r>
              <a:rPr lang="en-US" sz="4000" dirty="0" err="1"/>
              <a:t>Pakar</a:t>
            </a:r>
            <a:r>
              <a:rPr lang="en-US" sz="4000" dirty="0"/>
              <a:t> </a:t>
            </a:r>
            <a:r>
              <a:rPr lang="en-US" sz="4000" dirty="0" err="1"/>
              <a:t>Untuk</a:t>
            </a:r>
            <a:r>
              <a:rPr lang="en-US" sz="4000" dirty="0"/>
              <a:t> Diagnosis </a:t>
            </a:r>
            <a:r>
              <a:rPr lang="en-US" sz="4000" dirty="0" err="1"/>
              <a:t>Gangguan</a:t>
            </a:r>
            <a:r>
              <a:rPr lang="en-US" sz="4000" dirty="0"/>
              <a:t> </a:t>
            </a:r>
            <a:r>
              <a:rPr lang="en-US" sz="4000" dirty="0" err="1"/>
              <a:t>Kecemasan</a:t>
            </a:r>
            <a:r>
              <a:rPr lang="en-US" sz="4000" dirty="0"/>
              <a:t> (Anxiety Disorder) Pada </a:t>
            </a:r>
            <a:r>
              <a:rPr lang="en-US" sz="4000" dirty="0" err="1"/>
              <a:t>Generasi</a:t>
            </a:r>
            <a:r>
              <a:rPr lang="en-US" sz="4000" dirty="0"/>
              <a:t> Z </a:t>
            </a:r>
            <a:r>
              <a:rPr lang="en-US" sz="4000" dirty="0" err="1"/>
              <a:t>Menggunakan</a:t>
            </a:r>
            <a:r>
              <a:rPr lang="en-US" sz="4000" dirty="0"/>
              <a:t> </a:t>
            </a:r>
            <a:r>
              <a:rPr lang="en-US" sz="4000" dirty="0" err="1"/>
              <a:t>Metode</a:t>
            </a:r>
            <a:r>
              <a:rPr lang="en-US" sz="4000" dirty="0"/>
              <a:t> Certainty Factor </a:t>
            </a:r>
            <a:r>
              <a:rPr lang="en-US" sz="4000" dirty="0" err="1"/>
              <a:t>Berbasis</a:t>
            </a:r>
            <a:r>
              <a:rPr lang="en-US" sz="4000" dirty="0"/>
              <a:t> Android</a:t>
            </a:r>
            <a:endParaRPr lang="en-US" sz="4000" dirty="0">
              <a:latin typeface="Exo"/>
              <a:ea typeface="Exo"/>
              <a:cs typeface="Exo"/>
              <a:sym typeface="Exo"/>
            </a:endParaRPr>
          </a:p>
        </p:txBody>
      </p:sp>
      <p:sp>
        <p:nvSpPr>
          <p:cNvPr id="41" name="Google Shape;41;p1"/>
          <p:cNvSpPr txBox="1">
            <a:spLocks noGrp="1"/>
          </p:cNvSpPr>
          <p:nvPr>
            <p:ph type="subTitle" idx="1"/>
          </p:nvPr>
        </p:nvSpPr>
        <p:spPr>
          <a:xfrm>
            <a:off x="1714500" y="3693695"/>
            <a:ext cx="8763000" cy="1085044"/>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F2F2F2"/>
              </a:buClr>
              <a:buSzPts val="2400"/>
              <a:buNone/>
            </a:pPr>
            <a:r>
              <a:rPr lang="en-US" dirty="0">
                <a:solidFill>
                  <a:srgbClr val="F2F2F2"/>
                </a:solidFill>
                <a:latin typeface="Exo"/>
                <a:ea typeface="Exo"/>
                <a:cs typeface="Exo"/>
                <a:sym typeface="Exo"/>
              </a:rPr>
              <a:t>Oleh:</a:t>
            </a:r>
            <a:endParaRPr dirty="0"/>
          </a:p>
          <a:p>
            <a:pPr marL="0" lvl="0" indent="0" algn="ctr" rtl="0">
              <a:lnSpc>
                <a:spcPct val="90000"/>
              </a:lnSpc>
              <a:spcBef>
                <a:spcPts val="1000"/>
              </a:spcBef>
              <a:spcAft>
                <a:spcPts val="0"/>
              </a:spcAft>
              <a:buClr>
                <a:schemeClr val="lt1"/>
              </a:buClr>
              <a:buSzPts val="2400"/>
              <a:buNone/>
            </a:pPr>
            <a:r>
              <a:rPr lang="en-US" dirty="0"/>
              <a:t>Cakra </a:t>
            </a:r>
            <a:r>
              <a:rPr lang="en-US" dirty="0" err="1"/>
              <a:t>Wira</a:t>
            </a:r>
            <a:r>
              <a:rPr lang="en-US" dirty="0"/>
              <a:t> </a:t>
            </a:r>
            <a:r>
              <a:rPr lang="en-US" dirty="0" err="1"/>
              <a:t>Bumi</a:t>
            </a:r>
            <a:r>
              <a:rPr lang="en-US" dirty="0"/>
              <a:t> Putra,</a:t>
            </a:r>
            <a:endParaRPr dirty="0"/>
          </a:p>
          <a:p>
            <a:pPr marL="0" lvl="0" indent="0" algn="ctr" rtl="0">
              <a:lnSpc>
                <a:spcPct val="90000"/>
              </a:lnSpc>
              <a:spcBef>
                <a:spcPts val="1000"/>
              </a:spcBef>
              <a:spcAft>
                <a:spcPts val="0"/>
              </a:spcAft>
              <a:buClr>
                <a:schemeClr val="lt1"/>
              </a:buClr>
              <a:buSzPts val="2400"/>
              <a:buNone/>
            </a:pPr>
            <a:r>
              <a:rPr lang="en-US" dirty="0" err="1"/>
              <a:t>Ika</a:t>
            </a:r>
            <a:r>
              <a:rPr lang="en-US" dirty="0"/>
              <a:t> </a:t>
            </a:r>
            <a:r>
              <a:rPr lang="en-US" dirty="0" err="1"/>
              <a:t>Ratna</a:t>
            </a:r>
            <a:r>
              <a:rPr lang="en-US" dirty="0"/>
              <a:t> Indra </a:t>
            </a:r>
            <a:r>
              <a:rPr lang="en-US" dirty="0" err="1"/>
              <a:t>Astutik</a:t>
            </a:r>
            <a:endParaRPr dirty="0"/>
          </a:p>
          <a:p>
            <a:pPr marL="0" lvl="0" indent="0" algn="ctr" rtl="0">
              <a:lnSpc>
                <a:spcPct val="90000"/>
              </a:lnSpc>
              <a:spcBef>
                <a:spcPts val="1000"/>
              </a:spcBef>
              <a:spcAft>
                <a:spcPts val="0"/>
              </a:spcAft>
              <a:buClr>
                <a:schemeClr val="lt1"/>
              </a:buClr>
              <a:buSzPts val="2400"/>
              <a:buNone/>
            </a:pPr>
            <a:r>
              <a:rPr lang="en-US" dirty="0" err="1"/>
              <a:t>Progam</a:t>
            </a:r>
            <a:r>
              <a:rPr lang="en-US" dirty="0"/>
              <a:t> </a:t>
            </a:r>
            <a:r>
              <a:rPr lang="en-US" dirty="0" err="1"/>
              <a:t>Studi</a:t>
            </a:r>
            <a:r>
              <a:rPr lang="en-US" dirty="0"/>
              <a:t> </a:t>
            </a:r>
            <a:r>
              <a:rPr lang="en-US" dirty="0" err="1"/>
              <a:t>Informatika</a:t>
            </a:r>
            <a:endParaRPr dirty="0"/>
          </a:p>
          <a:p>
            <a:pPr marL="0" lvl="0" indent="0" algn="ctr" rtl="0">
              <a:lnSpc>
                <a:spcPct val="90000"/>
              </a:lnSpc>
              <a:spcBef>
                <a:spcPts val="1000"/>
              </a:spcBef>
              <a:spcAft>
                <a:spcPts val="0"/>
              </a:spcAft>
              <a:buClr>
                <a:srgbClr val="F2F2F2"/>
              </a:buClr>
              <a:buSzPts val="2400"/>
              <a:buNone/>
            </a:pPr>
            <a:r>
              <a:rPr lang="en-US" dirty="0">
                <a:solidFill>
                  <a:srgbClr val="F2F2F2"/>
                </a:solidFill>
                <a:latin typeface="Exo"/>
                <a:ea typeface="Exo"/>
                <a:cs typeface="Exo"/>
                <a:sym typeface="Exo"/>
              </a:rPr>
              <a:t>Universitas Muhammadiyah </a:t>
            </a:r>
            <a:r>
              <a:rPr lang="en-US" dirty="0" err="1">
                <a:solidFill>
                  <a:srgbClr val="F2F2F2"/>
                </a:solidFill>
                <a:latin typeface="Exo"/>
                <a:ea typeface="Exo"/>
                <a:cs typeface="Exo"/>
                <a:sym typeface="Exo"/>
              </a:rPr>
              <a:t>Sidoarjo</a:t>
            </a:r>
            <a:r>
              <a:rPr lang="en-US" dirty="0">
                <a:solidFill>
                  <a:srgbClr val="F2F2F2"/>
                </a:solidFill>
                <a:latin typeface="Exo"/>
                <a:ea typeface="Exo"/>
                <a:cs typeface="Exo"/>
                <a:sym typeface="Exo"/>
              </a:rPr>
              <a:t> </a:t>
            </a:r>
            <a:endParaRPr dirty="0">
              <a:solidFill>
                <a:srgbClr val="F2F2F2"/>
              </a:solidFill>
              <a:latin typeface="Exo"/>
              <a:ea typeface="Exo"/>
              <a:cs typeface="Exo"/>
              <a:sym typeface="Exo"/>
            </a:endParaRPr>
          </a:p>
          <a:p>
            <a:pPr marL="0" lvl="0" indent="0" algn="ctr" rtl="0">
              <a:lnSpc>
                <a:spcPct val="90000"/>
              </a:lnSpc>
              <a:spcBef>
                <a:spcPts val="1000"/>
              </a:spcBef>
              <a:spcAft>
                <a:spcPts val="0"/>
              </a:spcAft>
              <a:buClr>
                <a:srgbClr val="F2F2F2"/>
              </a:buClr>
              <a:buSzPts val="2400"/>
              <a:buNone/>
            </a:pPr>
            <a:r>
              <a:rPr lang="en-US" dirty="0" err="1">
                <a:solidFill>
                  <a:srgbClr val="F2F2F2"/>
                </a:solidFill>
              </a:rPr>
              <a:t>Agustus</a:t>
            </a:r>
            <a:r>
              <a:rPr lang="en-US" dirty="0">
                <a:solidFill>
                  <a:srgbClr val="F2F2F2"/>
                </a:solidFill>
              </a:rPr>
              <a:t>, 2025</a:t>
            </a:r>
            <a:endParaRPr dirty="0">
              <a:solidFill>
                <a:srgbClr val="F2F2F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pic>
        <p:nvPicPr>
          <p:cNvPr id="5" name="Picture 4">
            <a:extLst>
              <a:ext uri="{FF2B5EF4-FFF2-40B4-BE49-F238E27FC236}">
                <a16:creationId xmlns:a16="http://schemas.microsoft.com/office/drawing/2014/main" id="{460E9327-E5C1-47AD-80AE-E768A0B4D8A9}"/>
              </a:ext>
            </a:extLst>
          </p:cNvPr>
          <p:cNvPicPr>
            <a:picLocks noChangeAspect="1"/>
          </p:cNvPicPr>
          <p:nvPr/>
        </p:nvPicPr>
        <p:blipFill>
          <a:blip r:embed="rId3"/>
          <a:stretch>
            <a:fillRect/>
          </a:stretch>
        </p:blipFill>
        <p:spPr>
          <a:xfrm>
            <a:off x="2112322" y="1786991"/>
            <a:ext cx="7628026" cy="3284018"/>
          </a:xfrm>
          <a:prstGeom prst="rect">
            <a:avLst/>
          </a:prstGeom>
        </p:spPr>
      </p:pic>
      <p:sp>
        <p:nvSpPr>
          <p:cNvPr id="70" name="Google Shape;70;g104f7abbb21_0_70"/>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Pembahasan</a:t>
            </a:r>
            <a:endParaRPr/>
          </a:p>
        </p:txBody>
      </p:sp>
      <p:sp>
        <p:nvSpPr>
          <p:cNvPr id="71" name="Google Shape;71;g104f7abbb21_0_70"/>
          <p:cNvSpPr txBox="1">
            <a:spLocks noGrp="1"/>
          </p:cNvSpPr>
          <p:nvPr>
            <p:ph type="body" idx="1"/>
          </p:nvPr>
        </p:nvSpPr>
        <p:spPr>
          <a:xfrm>
            <a:off x="166758" y="1238732"/>
            <a:ext cx="11508407" cy="5089734"/>
          </a:xfrm>
          <a:prstGeom prst="rect">
            <a:avLst/>
          </a:prstGeom>
          <a:noFill/>
          <a:ln>
            <a:noFill/>
          </a:ln>
        </p:spPr>
        <p:txBody>
          <a:bodyPr spcFirstLastPara="1" wrap="square" lIns="91425" tIns="45700" rIns="91425" bIns="45700" anchor="t" anchorCtr="0">
            <a:normAutofit/>
          </a:bodyPr>
          <a:lstStyle/>
          <a:p>
            <a:pPr marL="3144838" lvl="0" indent="-2916238" algn="ctr" rtl="0">
              <a:lnSpc>
                <a:spcPct val="90000"/>
              </a:lnSpc>
              <a:spcBef>
                <a:spcPts val="1000"/>
              </a:spcBef>
              <a:spcAft>
                <a:spcPts val="0"/>
              </a:spcAft>
              <a:buClr>
                <a:schemeClr val="dk1"/>
              </a:buClr>
              <a:buSzPts val="2800"/>
              <a:buNone/>
            </a:pPr>
            <a:r>
              <a:rPr lang="en-US" sz="2400" b="1" dirty="0">
                <a:latin typeface="Exo" panose="020B0604020202020204" charset="0"/>
              </a:rPr>
              <a:t>HASIL PENGUJIAN APLIKASI</a:t>
            </a:r>
          </a:p>
          <a:p>
            <a:pPr marL="3144838" lvl="0" indent="-2916238" algn="ctr" rtl="0">
              <a:lnSpc>
                <a:spcPct val="90000"/>
              </a:lnSpc>
              <a:spcBef>
                <a:spcPts val="1000"/>
              </a:spcBef>
              <a:spcAft>
                <a:spcPts val="0"/>
              </a:spcAft>
              <a:buClr>
                <a:schemeClr val="dk1"/>
              </a:buClr>
              <a:buSzPts val="2800"/>
              <a:buNone/>
            </a:pPr>
            <a:endParaRPr lang="en-US" sz="2400" b="1" dirty="0">
              <a:latin typeface="Exo" panose="020B0604020202020204" charset="0"/>
            </a:endParaRPr>
          </a:p>
          <a:p>
            <a:pPr marL="3144838" lvl="0" indent="-2916238" algn="ctr" rtl="0">
              <a:lnSpc>
                <a:spcPct val="90000"/>
              </a:lnSpc>
              <a:spcBef>
                <a:spcPts val="1000"/>
              </a:spcBef>
              <a:spcAft>
                <a:spcPts val="0"/>
              </a:spcAft>
              <a:buClr>
                <a:schemeClr val="dk1"/>
              </a:buClr>
              <a:buSzPts val="2800"/>
              <a:buNone/>
            </a:pPr>
            <a:endParaRPr lang="en-US" sz="2400" b="1" dirty="0">
              <a:latin typeface="Exo" panose="020B0604020202020204" charset="0"/>
            </a:endParaRPr>
          </a:p>
          <a:p>
            <a:pPr marL="3144838" lvl="0" indent="-2916238" algn="ctr" rtl="0">
              <a:lnSpc>
                <a:spcPct val="90000"/>
              </a:lnSpc>
              <a:spcBef>
                <a:spcPts val="1000"/>
              </a:spcBef>
              <a:spcAft>
                <a:spcPts val="0"/>
              </a:spcAft>
              <a:buClr>
                <a:schemeClr val="dk1"/>
              </a:buClr>
              <a:buSzPts val="2800"/>
              <a:buNone/>
            </a:pPr>
            <a:endParaRPr lang="en-US" sz="2400" b="1" dirty="0">
              <a:latin typeface="Exo" panose="020B0604020202020204" charset="0"/>
            </a:endParaRPr>
          </a:p>
          <a:p>
            <a:pPr marL="3144838" lvl="0" indent="-2916238" algn="ctr" rtl="0">
              <a:lnSpc>
                <a:spcPct val="90000"/>
              </a:lnSpc>
              <a:spcBef>
                <a:spcPts val="1000"/>
              </a:spcBef>
              <a:spcAft>
                <a:spcPts val="0"/>
              </a:spcAft>
              <a:buClr>
                <a:schemeClr val="dk1"/>
              </a:buClr>
              <a:buSzPts val="2800"/>
              <a:buNone/>
            </a:pPr>
            <a:endParaRPr lang="en-US" sz="2400" b="1" dirty="0">
              <a:latin typeface="Exo" panose="020B0604020202020204" charset="0"/>
            </a:endParaRPr>
          </a:p>
          <a:p>
            <a:pPr marL="3144838" lvl="0" indent="-2916238" algn="ctr" rtl="0">
              <a:lnSpc>
                <a:spcPct val="90000"/>
              </a:lnSpc>
              <a:spcBef>
                <a:spcPts val="1000"/>
              </a:spcBef>
              <a:spcAft>
                <a:spcPts val="0"/>
              </a:spcAft>
              <a:buClr>
                <a:schemeClr val="dk1"/>
              </a:buClr>
              <a:buSzPts val="2800"/>
              <a:buNone/>
            </a:pPr>
            <a:endParaRPr lang="en-US" sz="2400" b="1" dirty="0">
              <a:latin typeface="Exo" panose="020B0604020202020204" charset="0"/>
            </a:endParaRPr>
          </a:p>
          <a:p>
            <a:pPr marL="3144838" lvl="0" indent="-2916238" algn="ctr" rtl="0">
              <a:lnSpc>
                <a:spcPct val="90000"/>
              </a:lnSpc>
              <a:spcBef>
                <a:spcPts val="1000"/>
              </a:spcBef>
              <a:spcAft>
                <a:spcPts val="0"/>
              </a:spcAft>
              <a:buClr>
                <a:schemeClr val="dk1"/>
              </a:buClr>
              <a:buSzPts val="2800"/>
              <a:buNone/>
            </a:pPr>
            <a:endParaRPr lang="en-US" sz="2400" b="1" dirty="0">
              <a:latin typeface="Exo" panose="020B0604020202020204" charset="0"/>
            </a:endParaRPr>
          </a:p>
          <a:p>
            <a:pPr marL="3144838" lvl="0" indent="-2916238" algn="ctr" rtl="0">
              <a:lnSpc>
                <a:spcPct val="90000"/>
              </a:lnSpc>
              <a:spcBef>
                <a:spcPts val="1000"/>
              </a:spcBef>
              <a:spcAft>
                <a:spcPts val="0"/>
              </a:spcAft>
              <a:buClr>
                <a:schemeClr val="dk1"/>
              </a:buClr>
              <a:buSzPts val="2800"/>
              <a:buNone/>
            </a:pPr>
            <a:endParaRPr lang="en-US" sz="2400" b="1" dirty="0">
              <a:latin typeface="Exo" panose="020B0604020202020204" charset="0"/>
            </a:endParaRPr>
          </a:p>
          <a:p>
            <a:pPr marL="3144838" lvl="0" indent="-2916238" algn="ctr" rtl="0">
              <a:lnSpc>
                <a:spcPct val="90000"/>
              </a:lnSpc>
              <a:spcBef>
                <a:spcPts val="1000"/>
              </a:spcBef>
              <a:spcAft>
                <a:spcPts val="0"/>
              </a:spcAft>
              <a:buClr>
                <a:schemeClr val="dk1"/>
              </a:buClr>
              <a:buSzPts val="2800"/>
              <a:buNone/>
            </a:pPr>
            <a:endParaRPr lang="en-US" sz="2000" b="1" dirty="0">
              <a:latin typeface="Exo" panose="020B0604020202020204" charset="0"/>
            </a:endParaRPr>
          </a:p>
          <a:p>
            <a:pPr marL="3144838" lvl="0" indent="-2916238" algn="ctr" rtl="0">
              <a:lnSpc>
                <a:spcPct val="90000"/>
              </a:lnSpc>
              <a:spcBef>
                <a:spcPts val="1000"/>
              </a:spcBef>
              <a:spcAft>
                <a:spcPts val="0"/>
              </a:spcAft>
              <a:buClr>
                <a:schemeClr val="dk1"/>
              </a:buClr>
              <a:buSzPts val="2800"/>
              <a:buNone/>
            </a:pPr>
            <a:endParaRPr lang="en-US" sz="3200" b="1" dirty="0">
              <a:latin typeface="Exo" panose="020B0604020202020204" charset="0"/>
            </a:endParaRPr>
          </a:p>
          <a:p>
            <a:pPr marL="3144838" lvl="0" indent="-2916238" algn="ctr" rtl="0">
              <a:lnSpc>
                <a:spcPct val="90000"/>
              </a:lnSpc>
              <a:spcBef>
                <a:spcPts val="1000"/>
              </a:spcBef>
              <a:spcAft>
                <a:spcPts val="0"/>
              </a:spcAft>
              <a:buClr>
                <a:schemeClr val="dk1"/>
              </a:buClr>
              <a:buSzPts val="2800"/>
              <a:buNone/>
            </a:pPr>
            <a:endParaRPr lang="en-US" sz="2400" dirty="0">
              <a:latin typeface="Exo" panose="020B0604020202020204" charset="0"/>
            </a:endParaRPr>
          </a:p>
        </p:txBody>
      </p:sp>
      <p:sp>
        <p:nvSpPr>
          <p:cNvPr id="19" name="TextBox 18">
            <a:extLst>
              <a:ext uri="{FF2B5EF4-FFF2-40B4-BE49-F238E27FC236}">
                <a16:creationId xmlns:a16="http://schemas.microsoft.com/office/drawing/2014/main" id="{ABE910F0-02F8-426F-BECE-3BA6A5BA3B65}"/>
              </a:ext>
            </a:extLst>
          </p:cNvPr>
          <p:cNvSpPr txBox="1"/>
          <p:nvPr/>
        </p:nvSpPr>
        <p:spPr>
          <a:xfrm>
            <a:off x="397565" y="5176517"/>
            <a:ext cx="7628025" cy="646331"/>
          </a:xfrm>
          <a:prstGeom prst="rect">
            <a:avLst/>
          </a:prstGeom>
          <a:noFill/>
        </p:spPr>
        <p:txBody>
          <a:bodyPr wrap="square">
            <a:spAutoFit/>
          </a:bodyPr>
          <a:lstStyle/>
          <a:p>
            <a:r>
              <a:rPr lang="en-US" sz="1800" dirty="0">
                <a:latin typeface="Exo" panose="020B0604020202020204" charset="0"/>
              </a:rPr>
              <a:t>Tingkat </a:t>
            </a:r>
            <a:r>
              <a:rPr lang="en-US" sz="1800" dirty="0" err="1">
                <a:latin typeface="Exo" panose="020B0604020202020204" charset="0"/>
              </a:rPr>
              <a:t>akurasi</a:t>
            </a:r>
            <a:r>
              <a:rPr lang="en-US" sz="1800" dirty="0">
                <a:latin typeface="Exo" panose="020B0604020202020204" charset="0"/>
              </a:rPr>
              <a:t> Certainty Factor :  X  x100%  = % </a:t>
            </a:r>
            <a:r>
              <a:rPr lang="en-US" sz="1800" dirty="0" err="1">
                <a:latin typeface="Exo" panose="020B0604020202020204" charset="0"/>
              </a:rPr>
              <a:t>tingat</a:t>
            </a:r>
            <a:r>
              <a:rPr lang="en-US" sz="1800" dirty="0">
                <a:latin typeface="Exo" panose="020B0604020202020204" charset="0"/>
              </a:rPr>
              <a:t> </a:t>
            </a:r>
            <a:r>
              <a:rPr lang="en-US" sz="1800" dirty="0" err="1">
                <a:latin typeface="Exo" panose="020B0604020202020204" charset="0"/>
              </a:rPr>
              <a:t>akurasi</a:t>
            </a:r>
            <a:endParaRPr lang="en-US" sz="1800" dirty="0">
              <a:latin typeface="Exo" panose="020B0604020202020204" charset="0"/>
            </a:endParaRPr>
          </a:p>
          <a:p>
            <a:r>
              <a:rPr lang="en-US" sz="1800" dirty="0">
                <a:latin typeface="Exo" panose="020B0604020202020204" charset="0"/>
              </a:rPr>
              <a:t>			             N</a:t>
            </a:r>
          </a:p>
        </p:txBody>
      </p:sp>
      <p:cxnSp>
        <p:nvCxnSpPr>
          <p:cNvPr id="18" name="Straight Connector 17">
            <a:extLst>
              <a:ext uri="{FF2B5EF4-FFF2-40B4-BE49-F238E27FC236}">
                <a16:creationId xmlns:a16="http://schemas.microsoft.com/office/drawing/2014/main" id="{2B640461-93A1-425F-A802-A126389548E3}"/>
              </a:ext>
            </a:extLst>
          </p:cNvPr>
          <p:cNvCxnSpPr/>
          <p:nvPr/>
        </p:nvCxnSpPr>
        <p:spPr>
          <a:xfrm>
            <a:off x="4006183" y="5486400"/>
            <a:ext cx="262701"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558921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g104f7abbb21_0_0"/>
          <p:cNvSpPr txBox="1">
            <a:spLocks noGrp="1"/>
          </p:cNvSpPr>
          <p:nvPr>
            <p:ph type="title"/>
          </p:nvPr>
        </p:nvSpPr>
        <p:spPr>
          <a:xfrm>
            <a:off x="166758" y="113336"/>
            <a:ext cx="11830800" cy="1042200"/>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Temuan Penting Penelitian</a:t>
            </a:r>
            <a:endParaRPr/>
          </a:p>
        </p:txBody>
      </p:sp>
      <p:sp>
        <p:nvSpPr>
          <p:cNvPr id="78" name="Google Shape;78;g104f7abbb21_0_0"/>
          <p:cNvSpPr txBox="1">
            <a:spLocks noGrp="1"/>
          </p:cNvSpPr>
          <p:nvPr>
            <p:ph type="body" idx="1"/>
          </p:nvPr>
        </p:nvSpPr>
        <p:spPr>
          <a:xfrm>
            <a:off x="340242" y="1238732"/>
            <a:ext cx="11440632" cy="5089800"/>
          </a:xfrm>
          <a:prstGeom prst="rect">
            <a:avLst/>
          </a:prstGeom>
          <a:noFill/>
          <a:ln>
            <a:noFill/>
          </a:ln>
        </p:spPr>
        <p:txBody>
          <a:bodyPr spcFirstLastPara="1" wrap="square" lIns="91425" tIns="45700" rIns="91425" bIns="45700" anchor="t" anchorCtr="0">
            <a:normAutofit/>
          </a:bodyPr>
          <a:lstStyle/>
          <a:p>
            <a:pPr marL="0" lvl="0" indent="0" algn="just" rtl="0">
              <a:lnSpc>
                <a:spcPct val="90000"/>
              </a:lnSpc>
              <a:spcBef>
                <a:spcPts val="1000"/>
              </a:spcBef>
              <a:spcAft>
                <a:spcPts val="0"/>
              </a:spcAft>
              <a:buSzPts val="2800"/>
              <a:buNone/>
            </a:pPr>
            <a:r>
              <a:rPr lang="en-US" sz="2400" dirty="0" err="1">
                <a:latin typeface="Exo" panose="020B0604020202020204" charset="0"/>
              </a:rPr>
              <a:t>Penelitian</a:t>
            </a:r>
            <a:r>
              <a:rPr lang="en-US" sz="2400" dirty="0">
                <a:latin typeface="Exo" panose="020B0604020202020204" charset="0"/>
              </a:rPr>
              <a:t> </a:t>
            </a:r>
            <a:r>
              <a:rPr lang="en-US" sz="2400" dirty="0" err="1">
                <a:latin typeface="Exo" panose="020B0604020202020204" charset="0"/>
              </a:rPr>
              <a:t>ini</a:t>
            </a:r>
            <a:r>
              <a:rPr lang="en-US" sz="2400" dirty="0">
                <a:latin typeface="Exo" panose="020B0604020202020204" charset="0"/>
              </a:rPr>
              <a:t> </a:t>
            </a:r>
            <a:r>
              <a:rPr lang="en-US" sz="2400" dirty="0" err="1">
                <a:latin typeface="Exo" panose="020B0604020202020204" charset="0"/>
              </a:rPr>
              <a:t>mengembangkan</a:t>
            </a:r>
            <a:r>
              <a:rPr lang="en-US" sz="2400" dirty="0">
                <a:latin typeface="Exo" panose="020B0604020202020204" charset="0"/>
              </a:rPr>
              <a:t> </a:t>
            </a:r>
            <a:r>
              <a:rPr lang="en-US" sz="2400" dirty="0" err="1">
                <a:latin typeface="Exo" panose="020B0604020202020204" charset="0"/>
              </a:rPr>
              <a:t>sistem</a:t>
            </a:r>
            <a:r>
              <a:rPr lang="en-US" sz="2400" dirty="0">
                <a:latin typeface="Exo" panose="020B0604020202020204" charset="0"/>
              </a:rPr>
              <a:t> </a:t>
            </a:r>
            <a:r>
              <a:rPr lang="en-US" sz="2400" dirty="0" err="1">
                <a:latin typeface="Exo" panose="020B0604020202020204" charset="0"/>
              </a:rPr>
              <a:t>pakar</a:t>
            </a:r>
            <a:r>
              <a:rPr lang="en-US" sz="2400" dirty="0">
                <a:latin typeface="Exo" panose="020B0604020202020204" charset="0"/>
              </a:rPr>
              <a:t> </a:t>
            </a:r>
            <a:r>
              <a:rPr lang="en-US" sz="2400" dirty="0" err="1">
                <a:latin typeface="Exo" panose="020B0604020202020204" charset="0"/>
              </a:rPr>
              <a:t>berbasis</a:t>
            </a:r>
            <a:r>
              <a:rPr lang="en-US" sz="2400" dirty="0">
                <a:latin typeface="Exo" panose="020B0604020202020204" charset="0"/>
              </a:rPr>
              <a:t> android </a:t>
            </a:r>
            <a:r>
              <a:rPr lang="en-US" sz="2400" dirty="0" err="1">
                <a:latin typeface="Exo" panose="020B0604020202020204" charset="0"/>
              </a:rPr>
              <a:t>untuk</a:t>
            </a:r>
            <a:r>
              <a:rPr lang="en-US" sz="2400" dirty="0">
                <a:latin typeface="Exo" panose="020B0604020202020204" charset="0"/>
              </a:rPr>
              <a:t> diagnosis </a:t>
            </a:r>
            <a:r>
              <a:rPr lang="en-US" sz="2400" dirty="0" err="1">
                <a:latin typeface="Exo" panose="020B0604020202020204" charset="0"/>
              </a:rPr>
              <a:t>gangguan</a:t>
            </a:r>
            <a:r>
              <a:rPr lang="en-US" sz="2400" dirty="0">
                <a:latin typeface="Exo" panose="020B0604020202020204" charset="0"/>
              </a:rPr>
              <a:t> </a:t>
            </a:r>
            <a:r>
              <a:rPr lang="en-US" sz="2400" dirty="0" err="1">
                <a:latin typeface="Exo" panose="020B0604020202020204" charset="0"/>
              </a:rPr>
              <a:t>kecemasan</a:t>
            </a:r>
            <a:r>
              <a:rPr lang="en-US" sz="2400" dirty="0">
                <a:latin typeface="Exo" panose="020B0604020202020204" charset="0"/>
              </a:rPr>
              <a:t> pada </a:t>
            </a:r>
            <a:r>
              <a:rPr lang="en-US" sz="2400" dirty="0" err="1">
                <a:latin typeface="Exo" panose="020B0604020202020204" charset="0"/>
              </a:rPr>
              <a:t>generasi</a:t>
            </a:r>
            <a:r>
              <a:rPr lang="en-US" sz="2400" dirty="0">
                <a:latin typeface="Exo" panose="020B0604020202020204" charset="0"/>
              </a:rPr>
              <a:t> Z </a:t>
            </a:r>
            <a:r>
              <a:rPr lang="en-US" sz="2400" dirty="0" err="1">
                <a:latin typeface="Exo" panose="020B0604020202020204" charset="0"/>
              </a:rPr>
              <a:t>dengan</a:t>
            </a:r>
            <a:r>
              <a:rPr lang="en-US" sz="2400" dirty="0">
                <a:latin typeface="Exo" panose="020B0604020202020204" charset="0"/>
              </a:rPr>
              <a:t> </a:t>
            </a:r>
            <a:r>
              <a:rPr lang="en-US" sz="2400" dirty="0" err="1">
                <a:latin typeface="Exo" panose="020B0604020202020204" charset="0"/>
              </a:rPr>
              <a:t>menerapkan</a:t>
            </a:r>
            <a:r>
              <a:rPr lang="en-US" sz="2400" dirty="0">
                <a:latin typeface="Exo" panose="020B0604020202020204" charset="0"/>
              </a:rPr>
              <a:t> </a:t>
            </a:r>
            <a:r>
              <a:rPr lang="en-US" sz="2400" dirty="0" err="1">
                <a:latin typeface="Exo" panose="020B0604020202020204" charset="0"/>
              </a:rPr>
              <a:t>metode</a:t>
            </a:r>
            <a:r>
              <a:rPr lang="en-US" sz="2400" dirty="0">
                <a:latin typeface="Exo" panose="020B0604020202020204" charset="0"/>
              </a:rPr>
              <a:t> Certainty Factor. Hasil uji </a:t>
            </a:r>
            <a:r>
              <a:rPr lang="en-US" sz="2400" dirty="0" err="1">
                <a:latin typeface="Exo" panose="020B0604020202020204" charset="0"/>
              </a:rPr>
              <a:t>coba</a:t>
            </a:r>
            <a:r>
              <a:rPr lang="en-US" sz="2400" dirty="0">
                <a:latin typeface="Exo" panose="020B0604020202020204" charset="0"/>
              </a:rPr>
              <a:t> </a:t>
            </a:r>
            <a:r>
              <a:rPr lang="en-US" sz="2400" dirty="0" err="1">
                <a:latin typeface="Exo" panose="020B0604020202020204" charset="0"/>
              </a:rPr>
              <a:t>menunjukkan</a:t>
            </a:r>
            <a:r>
              <a:rPr lang="en-US" sz="2400" dirty="0">
                <a:latin typeface="Exo" panose="020B0604020202020204" charset="0"/>
              </a:rPr>
              <a:t> </a:t>
            </a:r>
            <a:r>
              <a:rPr lang="en-US" sz="2400" dirty="0" err="1">
                <a:latin typeface="Exo" panose="020B0604020202020204" charset="0"/>
              </a:rPr>
              <a:t>bahwa</a:t>
            </a:r>
            <a:r>
              <a:rPr lang="en-US" sz="2400" dirty="0">
                <a:latin typeface="Exo" panose="020B0604020202020204" charset="0"/>
              </a:rPr>
              <a:t> </a:t>
            </a:r>
            <a:r>
              <a:rPr lang="en-US" sz="2400" dirty="0" err="1">
                <a:latin typeface="Exo" panose="020B0604020202020204" charset="0"/>
              </a:rPr>
              <a:t>sistem</a:t>
            </a:r>
            <a:r>
              <a:rPr lang="en-US" sz="2400" dirty="0">
                <a:latin typeface="Exo" panose="020B0604020202020204" charset="0"/>
              </a:rPr>
              <a:t> </a:t>
            </a:r>
            <a:r>
              <a:rPr lang="en-US" sz="2400" dirty="0" err="1">
                <a:latin typeface="Exo" panose="020B0604020202020204" charset="0"/>
              </a:rPr>
              <a:t>mampu</a:t>
            </a:r>
            <a:r>
              <a:rPr lang="en-US" sz="2400" dirty="0">
                <a:latin typeface="Exo" panose="020B0604020202020204" charset="0"/>
              </a:rPr>
              <a:t> </a:t>
            </a:r>
            <a:r>
              <a:rPr lang="en-US" sz="2400" dirty="0" err="1">
                <a:latin typeface="Exo" panose="020B0604020202020204" charset="0"/>
              </a:rPr>
              <a:t>mengidentifikasi</a:t>
            </a:r>
            <a:r>
              <a:rPr lang="en-US" sz="2400" dirty="0">
                <a:latin typeface="Exo" panose="020B0604020202020204" charset="0"/>
              </a:rPr>
              <a:t> </a:t>
            </a:r>
            <a:r>
              <a:rPr lang="en-US" sz="2400" dirty="0" err="1">
                <a:latin typeface="Exo" panose="020B0604020202020204" charset="0"/>
              </a:rPr>
              <a:t>tingkat</a:t>
            </a:r>
            <a:r>
              <a:rPr lang="en-US" sz="2400" dirty="0">
                <a:latin typeface="Exo" panose="020B0604020202020204" charset="0"/>
              </a:rPr>
              <a:t> </a:t>
            </a:r>
            <a:r>
              <a:rPr lang="en-US" sz="2400" dirty="0" err="1">
                <a:latin typeface="Exo" panose="020B0604020202020204" charset="0"/>
              </a:rPr>
              <a:t>kecemasan</a:t>
            </a:r>
            <a:r>
              <a:rPr lang="en-US" sz="2400" dirty="0">
                <a:latin typeface="Exo" panose="020B0604020202020204" charset="0"/>
              </a:rPr>
              <a:t> </a:t>
            </a:r>
            <a:r>
              <a:rPr lang="en-US" sz="2400" dirty="0" err="1">
                <a:latin typeface="Exo" panose="020B0604020202020204" charset="0"/>
              </a:rPr>
              <a:t>pengguna</a:t>
            </a:r>
            <a:r>
              <a:rPr lang="en-US" sz="2400" dirty="0">
                <a:latin typeface="Exo" panose="020B0604020202020204" charset="0"/>
              </a:rPr>
              <a:t> </a:t>
            </a:r>
            <a:r>
              <a:rPr lang="en-US" sz="2400" dirty="0" err="1">
                <a:latin typeface="Exo" panose="020B0604020202020204" charset="0"/>
              </a:rPr>
              <a:t>secara</a:t>
            </a:r>
            <a:r>
              <a:rPr lang="en-US" sz="2400" dirty="0">
                <a:latin typeface="Exo" panose="020B0604020202020204" charset="0"/>
              </a:rPr>
              <a:t> </a:t>
            </a:r>
            <a:r>
              <a:rPr lang="en-US" sz="2400" dirty="0" err="1">
                <a:latin typeface="Exo" panose="020B0604020202020204" charset="0"/>
              </a:rPr>
              <a:t>tepat</a:t>
            </a:r>
            <a:r>
              <a:rPr lang="en-US" sz="2400" dirty="0">
                <a:latin typeface="Exo" panose="020B0604020202020204" charset="0"/>
              </a:rPr>
              <a:t> </a:t>
            </a:r>
            <a:r>
              <a:rPr lang="en-US" sz="2400" dirty="0" err="1">
                <a:latin typeface="Exo" panose="020B0604020202020204" charset="0"/>
              </a:rPr>
              <a:t>berdasarkan</a:t>
            </a:r>
            <a:r>
              <a:rPr lang="en-US" sz="2400" dirty="0">
                <a:latin typeface="Exo" panose="020B0604020202020204" charset="0"/>
              </a:rPr>
              <a:t> input </a:t>
            </a:r>
            <a:r>
              <a:rPr lang="en-US" sz="2400" dirty="0" err="1">
                <a:latin typeface="Exo" panose="020B0604020202020204" charset="0"/>
              </a:rPr>
              <a:t>gejala</a:t>
            </a:r>
            <a:r>
              <a:rPr lang="en-US" sz="2400" dirty="0">
                <a:latin typeface="Exo" panose="020B0604020202020204" charset="0"/>
              </a:rPr>
              <a:t> dan </a:t>
            </a:r>
            <a:r>
              <a:rPr lang="en-US" sz="2400" dirty="0" err="1">
                <a:latin typeface="Exo" panose="020B0604020202020204" charset="0"/>
              </a:rPr>
              <a:t>alat</a:t>
            </a:r>
            <a:r>
              <a:rPr lang="en-US" sz="2400" dirty="0">
                <a:latin typeface="Exo" panose="020B0604020202020204" charset="0"/>
              </a:rPr>
              <a:t> </a:t>
            </a:r>
            <a:r>
              <a:rPr lang="en-US" sz="2400" dirty="0" err="1">
                <a:latin typeface="Exo" panose="020B0604020202020204" charset="0"/>
              </a:rPr>
              <a:t>ukur</a:t>
            </a:r>
            <a:r>
              <a:rPr lang="en-US" sz="2400" dirty="0">
                <a:latin typeface="Exo" panose="020B0604020202020204" charset="0"/>
              </a:rPr>
              <a:t> DASS-42 </a:t>
            </a:r>
            <a:r>
              <a:rPr lang="en-US" sz="2400" dirty="0" err="1">
                <a:latin typeface="Exo" panose="020B0604020202020204" charset="0"/>
              </a:rPr>
              <a:t>dari</a:t>
            </a:r>
            <a:r>
              <a:rPr lang="en-US" sz="2400" dirty="0">
                <a:latin typeface="Exo" panose="020B0604020202020204" charset="0"/>
              </a:rPr>
              <a:t> </a:t>
            </a:r>
            <a:r>
              <a:rPr lang="en-US" sz="2400" dirty="0" err="1">
                <a:latin typeface="Exo" panose="020B0604020202020204" charset="0"/>
              </a:rPr>
              <a:t>pakar</a:t>
            </a:r>
            <a:r>
              <a:rPr lang="en-US" sz="2400" dirty="0">
                <a:latin typeface="Exo" panose="020B0604020202020204" charset="0"/>
              </a:rPr>
              <a:t>. </a:t>
            </a:r>
            <a:r>
              <a:rPr lang="en-US" sz="2400" dirty="0" err="1">
                <a:latin typeface="Exo" panose="020B0604020202020204" charset="0"/>
              </a:rPr>
              <a:t>Selain</a:t>
            </a:r>
            <a:r>
              <a:rPr lang="en-US" sz="2400" dirty="0">
                <a:latin typeface="Exo" panose="020B0604020202020204" charset="0"/>
              </a:rPr>
              <a:t> diagnosis, </a:t>
            </a:r>
            <a:r>
              <a:rPr lang="en-US" sz="2400" dirty="0" err="1">
                <a:latin typeface="Exo" panose="020B0604020202020204" charset="0"/>
              </a:rPr>
              <a:t>sistem</a:t>
            </a:r>
            <a:r>
              <a:rPr lang="en-US" sz="2400" dirty="0">
                <a:latin typeface="Exo" panose="020B0604020202020204" charset="0"/>
              </a:rPr>
              <a:t> juga </a:t>
            </a:r>
            <a:r>
              <a:rPr lang="en-US" sz="2400" dirty="0" err="1">
                <a:latin typeface="Exo" panose="020B0604020202020204" charset="0"/>
              </a:rPr>
              <a:t>memberikan</a:t>
            </a:r>
            <a:r>
              <a:rPr lang="en-US" sz="2400" dirty="0">
                <a:latin typeface="Exo" panose="020B0604020202020204" charset="0"/>
              </a:rPr>
              <a:t> Riwayat </a:t>
            </a:r>
            <a:r>
              <a:rPr lang="en-US" sz="2400" dirty="0" err="1">
                <a:latin typeface="Exo" panose="020B0604020202020204" charset="0"/>
              </a:rPr>
              <a:t>kesehatan</a:t>
            </a:r>
            <a:r>
              <a:rPr lang="en-US" sz="2400" dirty="0">
                <a:latin typeface="Exo" panose="020B0604020202020204" charset="0"/>
              </a:rPr>
              <a:t>, </a:t>
            </a:r>
            <a:r>
              <a:rPr lang="en-US" sz="2400" dirty="0" err="1">
                <a:latin typeface="Exo" panose="020B0604020202020204" charset="0"/>
              </a:rPr>
              <a:t>solusi</a:t>
            </a:r>
            <a:r>
              <a:rPr lang="en-US" sz="2400" dirty="0">
                <a:latin typeface="Exo" panose="020B0604020202020204" charset="0"/>
              </a:rPr>
              <a:t> </a:t>
            </a:r>
            <a:r>
              <a:rPr lang="en-US" sz="2400" dirty="0" err="1">
                <a:latin typeface="Exo" panose="020B0604020202020204" charset="0"/>
              </a:rPr>
              <a:t>penanganan</a:t>
            </a:r>
            <a:r>
              <a:rPr lang="en-US" sz="2400" dirty="0">
                <a:latin typeface="Exo" panose="020B0604020202020204" charset="0"/>
              </a:rPr>
              <a:t>, </a:t>
            </a:r>
            <a:r>
              <a:rPr lang="en-US" sz="2400" dirty="0" err="1">
                <a:latin typeface="Exo" panose="020B0604020202020204" charset="0"/>
              </a:rPr>
              <a:t>serta</a:t>
            </a:r>
            <a:r>
              <a:rPr lang="en-US" sz="2400" dirty="0">
                <a:latin typeface="Exo" panose="020B0604020202020204" charset="0"/>
              </a:rPr>
              <a:t> </a:t>
            </a:r>
            <a:r>
              <a:rPr lang="en-US" sz="2400" dirty="0" err="1">
                <a:latin typeface="Exo" panose="020B0604020202020204" charset="0"/>
              </a:rPr>
              <a:t>pemantauan</a:t>
            </a:r>
            <a:r>
              <a:rPr lang="en-US" sz="2400" dirty="0">
                <a:latin typeface="Exo" panose="020B0604020202020204" charset="0"/>
              </a:rPr>
              <a:t> </a:t>
            </a:r>
            <a:r>
              <a:rPr lang="en-US" sz="2400" dirty="0" err="1">
                <a:latin typeface="Exo" panose="020B0604020202020204" charset="0"/>
              </a:rPr>
              <a:t>terhadap</a:t>
            </a:r>
            <a:r>
              <a:rPr lang="en-US" sz="2400" dirty="0">
                <a:latin typeface="Exo" panose="020B0604020202020204" charset="0"/>
              </a:rPr>
              <a:t> </a:t>
            </a:r>
            <a:r>
              <a:rPr lang="en-US" sz="2400" dirty="0" err="1">
                <a:latin typeface="Exo" panose="020B0604020202020204" charset="0"/>
              </a:rPr>
              <a:t>perkembangan</a:t>
            </a:r>
            <a:r>
              <a:rPr lang="en-US" sz="2400" dirty="0">
                <a:latin typeface="Exo" panose="020B0604020202020204" charset="0"/>
              </a:rPr>
              <a:t> </a:t>
            </a:r>
            <a:r>
              <a:rPr lang="en-US" sz="2400" dirty="0" err="1">
                <a:latin typeface="Exo" panose="020B0604020202020204" charset="0"/>
              </a:rPr>
              <a:t>penyakit</a:t>
            </a:r>
            <a:r>
              <a:rPr lang="en-US" sz="2400" dirty="0">
                <a:latin typeface="Exo" panose="020B0604020202020204" charset="0"/>
              </a:rPr>
              <a:t> yang </a:t>
            </a:r>
            <a:r>
              <a:rPr lang="en-US" sz="2400" dirty="0" err="1">
                <a:latin typeface="Exo" panose="020B0604020202020204" charset="0"/>
              </a:rPr>
              <a:t>dialami</a:t>
            </a:r>
            <a:r>
              <a:rPr lang="en-US" sz="2400" dirty="0">
                <a:latin typeface="Exo" panose="020B0604020202020204" charset="0"/>
              </a:rPr>
              <a:t> </a:t>
            </a:r>
            <a:r>
              <a:rPr lang="en-US" sz="2400" dirty="0" err="1">
                <a:latin typeface="Exo" panose="020B0604020202020204" charset="0"/>
              </a:rPr>
              <a:t>pengguna</a:t>
            </a:r>
            <a:endParaRPr sz="2400" dirty="0">
              <a:latin typeface="Exo" panose="020B060402020202020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g104f7abbb21_0_315"/>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Manfaat Penelitian</a:t>
            </a:r>
            <a:endParaRPr/>
          </a:p>
        </p:txBody>
      </p:sp>
      <p:sp>
        <p:nvSpPr>
          <p:cNvPr id="84" name="Google Shape;84;g104f7abbb21_0_315"/>
          <p:cNvSpPr txBox="1">
            <a:spLocks noGrp="1"/>
          </p:cNvSpPr>
          <p:nvPr>
            <p:ph type="body" idx="1"/>
          </p:nvPr>
        </p:nvSpPr>
        <p:spPr>
          <a:xfrm>
            <a:off x="166759" y="1238732"/>
            <a:ext cx="11572958" cy="5089734"/>
          </a:xfrm>
          <a:prstGeom prst="rect">
            <a:avLst/>
          </a:prstGeom>
          <a:noFill/>
          <a:ln>
            <a:noFill/>
          </a:ln>
        </p:spPr>
        <p:txBody>
          <a:bodyPr spcFirstLastPara="1" wrap="square" lIns="91425" tIns="45700" rIns="91425" bIns="45700" anchor="t" anchorCtr="0">
            <a:normAutofit/>
          </a:bodyPr>
          <a:lstStyle/>
          <a:p>
            <a:pPr marL="225425" lvl="0" indent="3175" algn="just" rtl="0">
              <a:lnSpc>
                <a:spcPct val="90000"/>
              </a:lnSpc>
              <a:spcBef>
                <a:spcPts val="1000"/>
              </a:spcBef>
              <a:spcAft>
                <a:spcPts val="0"/>
              </a:spcAft>
              <a:buClr>
                <a:schemeClr val="dk1"/>
              </a:buClr>
              <a:buSzPts val="2800"/>
              <a:buNone/>
            </a:pPr>
            <a:r>
              <a:rPr lang="en-US" b="1" dirty="0" err="1"/>
              <a:t>Bagi</a:t>
            </a:r>
            <a:r>
              <a:rPr lang="en-US" b="1" dirty="0"/>
              <a:t> </a:t>
            </a:r>
            <a:r>
              <a:rPr lang="en-US" b="1" dirty="0" err="1"/>
              <a:t>pengguna</a:t>
            </a:r>
            <a:r>
              <a:rPr lang="en-US" b="1" dirty="0"/>
              <a:t> (</a:t>
            </a:r>
            <a:r>
              <a:rPr lang="en-US" b="1" dirty="0" err="1"/>
              <a:t>Generasi</a:t>
            </a:r>
            <a:r>
              <a:rPr lang="en-US" b="1" dirty="0"/>
              <a:t> Z) </a:t>
            </a:r>
            <a:r>
              <a:rPr lang="en-US" dirty="0"/>
              <a:t>: </a:t>
            </a:r>
            <a:r>
              <a:rPr lang="en-US" dirty="0" err="1"/>
              <a:t>membantu</a:t>
            </a:r>
            <a:r>
              <a:rPr lang="en-US" dirty="0"/>
              <a:t> </a:t>
            </a:r>
            <a:r>
              <a:rPr lang="en-US" dirty="0" err="1"/>
              <a:t>melakukan</a:t>
            </a:r>
            <a:r>
              <a:rPr lang="en-US" dirty="0"/>
              <a:t> diagnosis pada </a:t>
            </a:r>
            <a:r>
              <a:rPr lang="en-US" dirty="0" err="1"/>
              <a:t>gangguan</a:t>
            </a:r>
            <a:r>
              <a:rPr lang="en-US" dirty="0"/>
              <a:t> </a:t>
            </a:r>
            <a:r>
              <a:rPr lang="en-US" dirty="0" err="1"/>
              <a:t>kecemasan</a:t>
            </a:r>
            <a:r>
              <a:rPr lang="en-US" dirty="0"/>
              <a:t> </a:t>
            </a:r>
            <a:r>
              <a:rPr lang="en-US" dirty="0" err="1"/>
              <a:t>secara</a:t>
            </a:r>
            <a:r>
              <a:rPr lang="en-US" dirty="0"/>
              <a:t> </a:t>
            </a:r>
            <a:r>
              <a:rPr lang="en-US" dirty="0" err="1"/>
              <a:t>mandiri</a:t>
            </a:r>
            <a:r>
              <a:rPr lang="en-US" dirty="0"/>
              <a:t> </a:t>
            </a:r>
            <a:r>
              <a:rPr lang="en-US" dirty="0" err="1"/>
              <a:t>melalui</a:t>
            </a:r>
            <a:r>
              <a:rPr lang="en-US" dirty="0"/>
              <a:t> </a:t>
            </a:r>
            <a:r>
              <a:rPr lang="en-US" dirty="0" err="1"/>
              <a:t>perangkat</a:t>
            </a:r>
            <a:r>
              <a:rPr lang="en-US" dirty="0"/>
              <a:t> android yang </a:t>
            </a:r>
            <a:r>
              <a:rPr lang="en-US" dirty="0" err="1"/>
              <a:t>mudah</a:t>
            </a:r>
            <a:r>
              <a:rPr lang="en-US" dirty="0"/>
              <a:t> </a:t>
            </a:r>
            <a:r>
              <a:rPr lang="en-US" dirty="0" err="1"/>
              <a:t>diakses</a:t>
            </a:r>
            <a:r>
              <a:rPr lang="en-US" dirty="0"/>
              <a:t>.</a:t>
            </a:r>
          </a:p>
          <a:p>
            <a:pPr marL="225425" lvl="0" indent="3175" algn="just" rtl="0">
              <a:lnSpc>
                <a:spcPct val="90000"/>
              </a:lnSpc>
              <a:spcBef>
                <a:spcPts val="1000"/>
              </a:spcBef>
              <a:spcAft>
                <a:spcPts val="0"/>
              </a:spcAft>
              <a:buClr>
                <a:schemeClr val="dk1"/>
              </a:buClr>
              <a:buSzPts val="2800"/>
              <a:buNone/>
            </a:pPr>
            <a:endParaRPr lang="en-US" dirty="0"/>
          </a:p>
          <a:p>
            <a:pPr marL="225425" lvl="0" indent="3175" algn="just" rtl="0">
              <a:lnSpc>
                <a:spcPct val="90000"/>
              </a:lnSpc>
              <a:spcBef>
                <a:spcPts val="1000"/>
              </a:spcBef>
              <a:spcAft>
                <a:spcPts val="0"/>
              </a:spcAft>
              <a:buClr>
                <a:schemeClr val="dk1"/>
              </a:buClr>
              <a:buSzPts val="2800"/>
              <a:buNone/>
            </a:pPr>
            <a:r>
              <a:rPr lang="en-US" b="1" dirty="0" err="1"/>
              <a:t>Bagi</a:t>
            </a:r>
            <a:r>
              <a:rPr lang="en-US" b="1" dirty="0"/>
              <a:t> </a:t>
            </a:r>
            <a:r>
              <a:rPr lang="en-US" b="1" dirty="0" err="1"/>
              <a:t>bidang</a:t>
            </a:r>
            <a:r>
              <a:rPr lang="en-US" b="1" dirty="0"/>
              <a:t> </a:t>
            </a:r>
            <a:r>
              <a:rPr lang="en-US" b="1" dirty="0" err="1"/>
              <a:t>psikologi</a:t>
            </a:r>
            <a:r>
              <a:rPr lang="en-US" b="1" dirty="0"/>
              <a:t>/</a:t>
            </a:r>
            <a:r>
              <a:rPr lang="en-US" b="1" dirty="0" err="1"/>
              <a:t>pakar</a:t>
            </a:r>
            <a:r>
              <a:rPr lang="en-US" b="1" dirty="0"/>
              <a:t> </a:t>
            </a:r>
            <a:r>
              <a:rPr lang="en-US" dirty="0"/>
              <a:t>: </a:t>
            </a:r>
            <a:r>
              <a:rPr lang="en-US" dirty="0" err="1"/>
              <a:t>menyediakan</a:t>
            </a:r>
            <a:r>
              <a:rPr lang="en-US" dirty="0"/>
              <a:t> media </a:t>
            </a:r>
            <a:r>
              <a:rPr lang="en-US" dirty="0" err="1"/>
              <a:t>pendukung</a:t>
            </a:r>
            <a:r>
              <a:rPr lang="en-US" dirty="0"/>
              <a:t> diagnosis </a:t>
            </a:r>
            <a:r>
              <a:rPr lang="en-US" dirty="0" err="1"/>
              <a:t>berbasis</a:t>
            </a:r>
            <a:r>
              <a:rPr lang="en-US" dirty="0"/>
              <a:t> </a:t>
            </a:r>
            <a:r>
              <a:rPr lang="en-US" dirty="0" err="1"/>
              <a:t>teknologi</a:t>
            </a:r>
            <a:r>
              <a:rPr lang="en-US" dirty="0"/>
              <a:t> yang </a:t>
            </a:r>
            <a:r>
              <a:rPr lang="en-US" dirty="0" err="1"/>
              <a:t>dapat</a:t>
            </a:r>
            <a:r>
              <a:rPr lang="en-US" dirty="0"/>
              <a:t> </a:t>
            </a:r>
            <a:r>
              <a:rPr lang="en-US" dirty="0" err="1"/>
              <a:t>mempercepat</a:t>
            </a:r>
            <a:r>
              <a:rPr lang="en-US" dirty="0"/>
              <a:t> </a:t>
            </a:r>
            <a:r>
              <a:rPr lang="en-US" dirty="0" err="1"/>
              <a:t>pemahaman</a:t>
            </a:r>
            <a:r>
              <a:rPr lang="en-US" dirty="0"/>
              <a:t> </a:t>
            </a:r>
            <a:r>
              <a:rPr lang="en-US" dirty="0" err="1"/>
              <a:t>kondisi</a:t>
            </a:r>
            <a:r>
              <a:rPr lang="en-US" dirty="0"/>
              <a:t> mental </a:t>
            </a:r>
            <a:r>
              <a:rPr lang="en-US" dirty="0" err="1"/>
              <a:t>individu</a:t>
            </a:r>
            <a:r>
              <a:rPr lang="en-US" dirty="0"/>
              <a:t>.</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104f7abbb21_0_61"/>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Referensi</a:t>
            </a:r>
            <a:endParaRPr/>
          </a:p>
        </p:txBody>
      </p:sp>
      <p:sp>
        <p:nvSpPr>
          <p:cNvPr id="90" name="Google Shape;90;g104f7abbb21_0_61"/>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pPr marL="342900" lvl="0" indent="-342900">
              <a:buFont typeface="+mj-lt"/>
              <a:buAutoNum type="arabicPeriod"/>
              <a:tabLst>
                <a:tab pos="274320" algn="l"/>
              </a:tabLst>
            </a:pPr>
            <a:r>
              <a:rPr lang="id-ID" sz="1600" dirty="0">
                <a:effectLst/>
                <a:latin typeface="Times New Roman" panose="02020603050405020304" pitchFamily="18" charset="0"/>
                <a:ea typeface="Times New Roman" panose="02020603050405020304" pitchFamily="18" charset="0"/>
                <a:cs typeface="Times New Roman" panose="02020603050405020304" pitchFamily="18" charset="0"/>
              </a:rPr>
              <a:t>M. Setiawati et al., “Pengaruh_Media_Sosial_Terhadap_Perkemban,” Pengaruh Media Sos. Terhadap Perkemb. Anak Remaja, vol. 10, no. 1, p. 13, 2014.</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buFont typeface="+mj-lt"/>
              <a:buAutoNum type="arabicPeriod"/>
              <a:tabLst>
                <a:tab pos="274320" algn="l"/>
              </a:tabLst>
            </a:pPr>
            <a:r>
              <a:rPr lang="id-ID" sz="1600" dirty="0">
                <a:effectLst/>
                <a:latin typeface="Times New Roman" panose="02020603050405020304" pitchFamily="18" charset="0"/>
                <a:ea typeface="Times New Roman" panose="02020603050405020304" pitchFamily="18" charset="0"/>
                <a:cs typeface="Times New Roman" panose="02020603050405020304" pitchFamily="18" charset="0"/>
              </a:rPr>
              <a:t>D. S. Septia Wardani and R. Cahyani, “Pengaruh FoMO (Fear of Missing Out) pada Generasi Z Terhadap Ketakwaan Kepada Allah SWT.,” Darul Ilmi J. Ilmu Kependidikan dan Keislam., vol. 11, no. 2, pp. 257–269, 2024, doi: 10.24952/di.v11i2.10469.</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buFont typeface="+mj-lt"/>
              <a:buAutoNum type="arabicPeriod"/>
              <a:tabLst>
                <a:tab pos="274320" algn="l"/>
              </a:tabLst>
            </a:pPr>
            <a:r>
              <a:rPr lang="id-ID" sz="1600" dirty="0">
                <a:effectLst/>
                <a:latin typeface="Times New Roman" panose="02020603050405020304" pitchFamily="18" charset="0"/>
                <a:ea typeface="Times New Roman" panose="02020603050405020304" pitchFamily="18" charset="0"/>
                <a:cs typeface="Times New Roman" panose="02020603050405020304" pitchFamily="18" charset="0"/>
              </a:rPr>
              <a:t>T. A. Wardani Putri and M. T. Budi Hapsari, “Hubungan self acceptance dan Fear Of Missing Out (Fomo) Mahasiswa Generasi Z Pengguna Aplikasi Tiktok,” J. Consulen.  J. Bimbing. Konseling dan Psikol., vol. 7, no. 1, pp. 59–73, 2024, doi: 10.56013/jcbkp.v7i1.2624.</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buFont typeface="+mj-lt"/>
              <a:buAutoNum type="arabicPeriod"/>
              <a:tabLst>
                <a:tab pos="274320" algn="l"/>
              </a:tabLst>
            </a:pPr>
            <a:r>
              <a:rPr lang="id-ID" sz="1600" dirty="0">
                <a:effectLst/>
                <a:latin typeface="Times New Roman" panose="02020603050405020304" pitchFamily="18" charset="0"/>
                <a:ea typeface="Times New Roman" panose="02020603050405020304" pitchFamily="18" charset="0"/>
                <a:cs typeface="Times New Roman" panose="02020603050405020304" pitchFamily="18" charset="0"/>
              </a:rPr>
              <a:t>D. T. Amelia and A. Akbar, “Fear Of Missing Out (FOMO) Pada Masa Dewasa Awal,” CAUSALITA J. Psychol. , vol. 2, no. 1, pp. 1–10, 2024, doi: 10.17977/10.17977/um070v4i72024p296-303.</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buFont typeface="+mj-lt"/>
              <a:buAutoNum type="arabicPeriod"/>
              <a:tabLst>
                <a:tab pos="274320" algn="l"/>
              </a:tabLst>
            </a:pPr>
            <a:r>
              <a:rPr lang="id-ID" sz="1600" dirty="0">
                <a:effectLst/>
                <a:latin typeface="Times New Roman" panose="02020603050405020304" pitchFamily="18" charset="0"/>
                <a:ea typeface="Times New Roman" panose="02020603050405020304" pitchFamily="18" charset="0"/>
                <a:cs typeface="Times New Roman" panose="02020603050405020304" pitchFamily="18" charset="0"/>
              </a:rPr>
              <a:t>K. S. Muhammad, A. S. Fitrani, and H. Setiawan, “Sistem Pakar Diagnosa Gangguan Kecemasan (Anxiety Disorder) Menggunakan Metode Forward Chaining,” JIPI (Jurnal Ilm. Penelit. dan Pembelajaran Inform., vol. 9, no. 1, pp. 194–207, 2024, doi: 10.29100/jipi.v9i1.4441.</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buFont typeface="+mj-lt"/>
              <a:buAutoNum type="arabicPeriod"/>
              <a:tabLst>
                <a:tab pos="274320" algn="l"/>
              </a:tabLst>
            </a:pPr>
            <a:r>
              <a:rPr lang="id-ID" sz="1600" dirty="0">
                <a:effectLst/>
                <a:latin typeface="Times New Roman" panose="02020603050405020304" pitchFamily="18" charset="0"/>
                <a:ea typeface="Times New Roman" panose="02020603050405020304" pitchFamily="18" charset="0"/>
                <a:cs typeface="Times New Roman" panose="02020603050405020304" pitchFamily="18" charset="0"/>
              </a:rPr>
              <a:t>S. T. Herman and H. Gultom, “Sistem Pakar Mendiagnosa Penyakit Anxiety Pada Remaja Dengan Menggunakan Metode Certainty Factor ( CF ),” vol. 2, no. 3, pp. 529–539, 2024.</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buFont typeface="+mj-lt"/>
              <a:buAutoNum type="arabicPeriod"/>
              <a:tabLst>
                <a:tab pos="274320" algn="l"/>
              </a:tabLst>
            </a:pPr>
            <a:r>
              <a:rPr lang="id-ID" sz="1600" dirty="0">
                <a:effectLst/>
                <a:latin typeface="Times New Roman" panose="02020603050405020304" pitchFamily="18" charset="0"/>
                <a:ea typeface="Times New Roman" panose="02020603050405020304" pitchFamily="18" charset="0"/>
                <a:cs typeface="Times New Roman" panose="02020603050405020304" pitchFamily="18" charset="0"/>
              </a:rPr>
              <a:t>W. D. Safitri et al., “Diagnosis Tingkat Kecemasan Mahasiswa Tingkat Akhir Menggunakan </a:t>
            </a:r>
            <a:r>
              <a:rPr lang="en-US" sz="1600" dirty="0">
                <a:latin typeface="Times New Roman" panose="02020603050405020304" pitchFamily="18" charset="0"/>
                <a:ea typeface="Times New Roman" panose="02020603050405020304" pitchFamily="18" charset="0"/>
                <a:cs typeface="Times New Roman" panose="02020603050405020304" pitchFamily="18" charset="0"/>
              </a:rPr>
              <a:t>                                                                  </a:t>
            </a:r>
            <a:r>
              <a:rPr lang="id-ID" sz="1600" dirty="0">
                <a:effectLst/>
                <a:latin typeface="Times New Roman" panose="02020603050405020304" pitchFamily="18" charset="0"/>
                <a:ea typeface="Times New Roman" panose="02020603050405020304" pitchFamily="18" charset="0"/>
                <a:cs typeface="Times New Roman" panose="02020603050405020304" pitchFamily="18" charset="0"/>
              </a:rPr>
              <a:t>Metode Certainty Factor,” vol. IV, no. 1, pp. 71–78, 2023.</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104f7abbb21_0_61"/>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Referensi</a:t>
            </a:r>
            <a:endParaRPr/>
          </a:p>
        </p:txBody>
      </p:sp>
      <p:sp>
        <p:nvSpPr>
          <p:cNvPr id="90" name="Google Shape;90;g104f7abbb21_0_61"/>
          <p:cNvSpPr txBox="1">
            <a:spLocks noGrp="1"/>
          </p:cNvSpPr>
          <p:nvPr>
            <p:ph type="body" idx="1"/>
          </p:nvPr>
        </p:nvSpPr>
        <p:spPr>
          <a:xfrm>
            <a:off x="166758" y="1101078"/>
            <a:ext cx="11830877" cy="5089734"/>
          </a:xfrm>
          <a:prstGeom prst="rect">
            <a:avLst/>
          </a:prstGeom>
          <a:noFill/>
          <a:ln>
            <a:noFill/>
          </a:ln>
        </p:spPr>
        <p:txBody>
          <a:bodyPr spcFirstLastPara="1" wrap="square" lIns="91425" tIns="45700" rIns="91425" bIns="45700" anchor="t" anchorCtr="0">
            <a:normAutofit fontScale="92500"/>
          </a:bodyPr>
          <a:lstStyle/>
          <a:p>
            <a:pPr marL="342900" lvl="0" indent="-342900">
              <a:buFont typeface="+mj-lt"/>
              <a:buAutoNum type="arabicPeriod" startAt="8"/>
              <a:tabLst>
                <a:tab pos="274320" algn="l"/>
              </a:tabLst>
            </a:pPr>
            <a:r>
              <a:rPr lang="id-ID" sz="1800" dirty="0">
                <a:effectLst/>
                <a:latin typeface="Times New Roman" panose="02020603050405020304" pitchFamily="18" charset="0"/>
                <a:ea typeface="Times New Roman" panose="02020603050405020304" pitchFamily="18" charset="0"/>
              </a:rPr>
              <a:t>S. Munawaroh, U. A. Rosyidah, and R. Yanuarti, “Klasifikasi Tingkat Kecemasan Atlet Sebelum Bertanding Menggunakan Algoritma K–Nearest Neighbor (KNN) Berbasis Website,” BIOS  J. Teknol. Inf. dan Rekayasa Komput., vol. 5, no. 2, pp. 87–94, 2024, doi: 10.37148/bios.v5i2.120.</a:t>
            </a:r>
            <a:endParaRPr lang="en-US" sz="18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startAt="8"/>
              <a:tabLst>
                <a:tab pos="274320" algn="l"/>
              </a:tabLst>
            </a:pPr>
            <a:r>
              <a:rPr lang="id-ID" sz="1800" dirty="0">
                <a:effectLst/>
                <a:latin typeface="Times New Roman" panose="02020603050405020304" pitchFamily="18" charset="0"/>
                <a:ea typeface="Times New Roman" panose="02020603050405020304" pitchFamily="18" charset="0"/>
              </a:rPr>
              <a:t>D. R. D. Putri, F. M. Reza, and N. Hairun, “Penerapan metode dempster shafer pada aplikasi gangguan kecemasan sosial berbasis android,” Sains Komput. dan Inform., vol. 7, no. 2, pp. 977–990, 2023, [Online]. Available: http://tunasbangsa.ac.id/ejurnal/index.php/jsakti/article/view/701/676</a:t>
            </a:r>
            <a:endParaRPr lang="en-US" sz="18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startAt="8"/>
              <a:tabLst>
                <a:tab pos="274320" algn="l"/>
              </a:tabLst>
            </a:pPr>
            <a:r>
              <a:rPr lang="id-ID" sz="1800" dirty="0">
                <a:effectLst/>
                <a:latin typeface="Times New Roman" panose="02020603050405020304" pitchFamily="18" charset="0"/>
                <a:ea typeface="Times New Roman" panose="02020603050405020304" pitchFamily="18" charset="0"/>
              </a:rPr>
              <a:t>I. Risfia, D. Maharani, and M. Dewi, “Expert System Mengatasi Anxiety Disorder Pada Mahasiswa Dalam Menghadapi Tugas Akhir Metode Backward Chaining,” J. Media Inform. Budidarma, vol. 6, no. 2, p. 1118, 2022, doi: 10.30865/mib.v6i2.4001.</a:t>
            </a:r>
            <a:endParaRPr lang="en-US" sz="18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startAt="8"/>
              <a:tabLst>
                <a:tab pos="274320" algn="l"/>
              </a:tabLst>
            </a:pPr>
            <a:r>
              <a:rPr lang="id-ID" sz="1800" dirty="0">
                <a:effectLst/>
                <a:latin typeface="Times New Roman" panose="02020603050405020304" pitchFamily="18" charset="0"/>
                <a:ea typeface="Times New Roman" panose="02020603050405020304" pitchFamily="18" charset="0"/>
              </a:rPr>
              <a:t>A. Pinem, I. Ishak, and R. I. Ginting, “Penerapan Metode Certainty Factor Untuk Mendiagnosa Penyakit Gangguan Mental Pada Manusia,” J. Sist. Inf. Triguna Dharma (JURSI TGD), vol. 2, no. 5, p. 834, 2023, doi: 10.53513/jursi.v2i5.5632.</a:t>
            </a:r>
            <a:endParaRPr lang="en-US" sz="18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startAt="8"/>
              <a:tabLst>
                <a:tab pos="274320" algn="l"/>
              </a:tabLst>
            </a:pPr>
            <a:r>
              <a:rPr lang="id-ID" sz="1800" dirty="0">
                <a:effectLst/>
                <a:latin typeface="Times New Roman" panose="02020603050405020304" pitchFamily="18" charset="0"/>
                <a:ea typeface="Times New Roman" panose="02020603050405020304" pitchFamily="18" charset="0"/>
              </a:rPr>
              <a:t>D. L. Umar J, A. Farakhiyah, I. Intan, and Irmawati, “Implementasi Metode Certainty Factor Pada Sistem Pakar Untuk Mendiagnosis Gangguan Mental Berbasis Android,” J. Dipanegara Komput. Sist. Inf., vol. 147, pp. 147–157, 2022.</a:t>
            </a:r>
            <a:endParaRPr lang="en-US" sz="18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startAt="8"/>
              <a:tabLst>
                <a:tab pos="274320" algn="l"/>
              </a:tabLst>
            </a:pPr>
            <a:r>
              <a:rPr lang="id-ID" sz="1800" dirty="0">
                <a:effectLst/>
                <a:latin typeface="Times New Roman" panose="02020603050405020304" pitchFamily="18" charset="0"/>
                <a:ea typeface="Times New Roman" panose="02020603050405020304" pitchFamily="18" charset="0"/>
              </a:rPr>
              <a:t>T. Anjarsari, I. R. I. Astutik, and U. Indahyanti, “Deteksi Dini Gangguan Kecemasan Menggunakan Metode Naive Bayes,” JIPI (Jurnal Ilm. Penelit. dan Pembelajaran Inform., vol. 7, no. 4, pp. 1198–1210, 2022, doi: 10.29100/jipi.v7i4.3197.</a:t>
            </a:r>
            <a:endParaRPr lang="en-US" sz="18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startAt="8"/>
            </a:pPr>
            <a:r>
              <a:rPr lang="id-ID" sz="1800" dirty="0">
                <a:effectLst/>
                <a:latin typeface="Times New Roman" panose="02020603050405020304" pitchFamily="18" charset="0"/>
                <a:ea typeface="Times New Roman" panose="02020603050405020304" pitchFamily="18" charset="0"/>
              </a:rPr>
              <a:t>M. Zulham, D. Saripurna, and M. Z. Siambaton, “Aplikasi Diagnosa Penyakit Hepatitis dengan</a:t>
            </a:r>
            <a:r>
              <a:rPr lang="en-US" sz="1800" dirty="0">
                <a:effectLst/>
                <a:latin typeface="Times New Roman" panose="02020603050405020304" pitchFamily="18" charset="0"/>
                <a:ea typeface="Times New Roman" panose="02020603050405020304" pitchFamily="18" charset="0"/>
              </a:rPr>
              <a:t>                                      </a:t>
            </a:r>
            <a:r>
              <a:rPr lang="id-ID" sz="1800" dirty="0">
                <a:effectLst/>
                <a:latin typeface="Times New Roman" panose="02020603050405020304" pitchFamily="18" charset="0"/>
                <a:ea typeface="Times New Roman" panose="02020603050405020304" pitchFamily="18" charset="0"/>
              </a:rPr>
              <a:t>Menggunakan Metode Teorema Bayes dan Certainty Factor,” Blend Sains J. Tek., vol. 2, no. 1, pp. 1–15, 2023, doi: 10.56211/blendsains.v2i1.241.</a:t>
            </a:r>
            <a:endParaRPr lang="en-US" sz="18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startAt="8"/>
              <a:tabLst>
                <a:tab pos="274320" algn="l"/>
              </a:tabLst>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97591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g104f7abbb21_0_309"/>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Pendahuluan</a:t>
            </a:r>
            <a:endParaRPr/>
          </a:p>
        </p:txBody>
      </p:sp>
      <p:sp>
        <p:nvSpPr>
          <p:cNvPr id="47" name="Google Shape;47;g104f7abbb21_0_309"/>
          <p:cNvSpPr txBox="1">
            <a:spLocks noGrp="1"/>
          </p:cNvSpPr>
          <p:nvPr>
            <p:ph type="body" idx="1"/>
          </p:nvPr>
        </p:nvSpPr>
        <p:spPr>
          <a:xfrm>
            <a:off x="166758" y="1238732"/>
            <a:ext cx="11681113" cy="5089734"/>
          </a:xfrm>
          <a:prstGeom prst="rect">
            <a:avLst/>
          </a:prstGeom>
          <a:noFill/>
          <a:ln>
            <a:noFill/>
          </a:ln>
        </p:spPr>
        <p:txBody>
          <a:bodyPr spcFirstLastPara="1" wrap="square" lIns="91425" tIns="45700" rIns="91425" bIns="45700" anchor="t" anchorCtr="0">
            <a:normAutofit/>
          </a:bodyPr>
          <a:lstStyle/>
          <a:p>
            <a:pPr marL="0" lvl="0" indent="3175" algn="just" rtl="0">
              <a:lnSpc>
                <a:spcPct val="90000"/>
              </a:lnSpc>
              <a:spcBef>
                <a:spcPts val="1000"/>
              </a:spcBef>
              <a:spcAft>
                <a:spcPts val="0"/>
              </a:spcAft>
              <a:buClr>
                <a:schemeClr val="dk1"/>
              </a:buClr>
              <a:buSzPts val="2800"/>
              <a:buNone/>
            </a:pPr>
            <a:r>
              <a:rPr lang="en-US" sz="1800" dirty="0">
                <a:latin typeface="Exo" panose="020B0604020202020204" charset="0"/>
              </a:rPr>
              <a:t>     </a:t>
            </a:r>
            <a:r>
              <a:rPr lang="en-US" sz="1800" dirty="0" err="1">
                <a:latin typeface="Exo" panose="020B0604020202020204" charset="0"/>
              </a:rPr>
              <a:t>Generasi</a:t>
            </a:r>
            <a:r>
              <a:rPr lang="en-US" sz="1800" dirty="0">
                <a:latin typeface="Exo" panose="020B0604020202020204" charset="0"/>
              </a:rPr>
              <a:t> Z </a:t>
            </a:r>
            <a:r>
              <a:rPr lang="en-US" sz="1800" dirty="0" err="1">
                <a:latin typeface="Exo" panose="020B0604020202020204" charset="0"/>
              </a:rPr>
              <a:t>menghadapi</a:t>
            </a:r>
            <a:r>
              <a:rPr lang="en-US" sz="1800" dirty="0">
                <a:latin typeface="Exo" panose="020B0604020202020204" charset="0"/>
              </a:rPr>
              <a:t> </a:t>
            </a:r>
            <a:r>
              <a:rPr lang="en-US" sz="1800" dirty="0" err="1">
                <a:latin typeface="Exo" panose="020B0604020202020204" charset="0"/>
              </a:rPr>
              <a:t>masalah</a:t>
            </a:r>
            <a:r>
              <a:rPr lang="en-US" sz="1800" dirty="0">
                <a:latin typeface="Exo" panose="020B0604020202020204" charset="0"/>
              </a:rPr>
              <a:t> </a:t>
            </a:r>
            <a:r>
              <a:rPr lang="en-US" sz="1800" dirty="0" err="1">
                <a:latin typeface="Exo" panose="020B0604020202020204" charset="0"/>
              </a:rPr>
              <a:t>kesehatan</a:t>
            </a:r>
            <a:r>
              <a:rPr lang="en-US" sz="1800" dirty="0">
                <a:latin typeface="Exo" panose="020B0604020202020204" charset="0"/>
              </a:rPr>
              <a:t> mental </a:t>
            </a:r>
            <a:r>
              <a:rPr lang="en-US" sz="1800" dirty="0" err="1">
                <a:latin typeface="Exo" panose="020B0604020202020204" charset="0"/>
              </a:rPr>
              <a:t>akibat</a:t>
            </a:r>
            <a:r>
              <a:rPr lang="en-US" sz="1800" dirty="0">
                <a:latin typeface="Exo" panose="020B0604020202020204" charset="0"/>
              </a:rPr>
              <a:t> </a:t>
            </a:r>
            <a:r>
              <a:rPr lang="en-US" sz="1800" dirty="0" err="1">
                <a:latin typeface="Exo" panose="020B0604020202020204" charset="0"/>
              </a:rPr>
              <a:t>perubahan</a:t>
            </a:r>
            <a:r>
              <a:rPr lang="en-US" sz="1800" dirty="0">
                <a:latin typeface="Exo" panose="020B0604020202020204" charset="0"/>
              </a:rPr>
              <a:t> </a:t>
            </a:r>
            <a:r>
              <a:rPr lang="en-US" sz="1800" dirty="0" err="1">
                <a:latin typeface="Exo" panose="020B0604020202020204" charset="0"/>
              </a:rPr>
              <a:t>gaya</a:t>
            </a:r>
            <a:r>
              <a:rPr lang="en-US" sz="1800" dirty="0">
                <a:latin typeface="Exo" panose="020B0604020202020204" charset="0"/>
              </a:rPr>
              <a:t> </a:t>
            </a:r>
            <a:r>
              <a:rPr lang="en-US" sz="1800" dirty="0" err="1">
                <a:latin typeface="Exo" panose="020B0604020202020204" charset="0"/>
              </a:rPr>
              <a:t>hidup</a:t>
            </a:r>
            <a:r>
              <a:rPr lang="en-US" sz="1800" dirty="0">
                <a:latin typeface="Exo" panose="020B0604020202020204" charset="0"/>
              </a:rPr>
              <a:t>, </a:t>
            </a:r>
            <a:r>
              <a:rPr lang="en-US" sz="1800" dirty="0" err="1">
                <a:latin typeface="Exo" panose="020B0604020202020204" charset="0"/>
              </a:rPr>
              <a:t>tekanan</a:t>
            </a:r>
            <a:r>
              <a:rPr lang="en-US" sz="1800" dirty="0">
                <a:latin typeface="Exo" panose="020B0604020202020204" charset="0"/>
              </a:rPr>
              <a:t> </a:t>
            </a:r>
            <a:r>
              <a:rPr lang="en-US" sz="1800" dirty="0" err="1">
                <a:latin typeface="Exo" panose="020B0604020202020204" charset="0"/>
              </a:rPr>
              <a:t>sosial</a:t>
            </a:r>
            <a:r>
              <a:rPr lang="en-US" sz="1800" dirty="0">
                <a:latin typeface="Exo" panose="020B0604020202020204" charset="0"/>
              </a:rPr>
              <a:t>, dan </a:t>
            </a:r>
            <a:r>
              <a:rPr lang="en-US" sz="1800" dirty="0" err="1">
                <a:latin typeface="Exo" panose="020B0604020202020204" charset="0"/>
              </a:rPr>
              <a:t>penggunaan</a:t>
            </a:r>
            <a:r>
              <a:rPr lang="en-US" sz="1800" dirty="0">
                <a:latin typeface="Exo" panose="020B0604020202020204" charset="0"/>
              </a:rPr>
              <a:t> media </a:t>
            </a:r>
            <a:r>
              <a:rPr lang="en-US" sz="1800" dirty="0" err="1">
                <a:latin typeface="Exo" panose="020B0604020202020204" charset="0"/>
              </a:rPr>
              <a:t>sosial</a:t>
            </a:r>
            <a:r>
              <a:rPr lang="en-US" sz="1800" dirty="0">
                <a:latin typeface="Exo" panose="020B0604020202020204" charset="0"/>
              </a:rPr>
              <a:t> </a:t>
            </a:r>
            <a:r>
              <a:rPr lang="en-US" sz="1800" dirty="0" err="1">
                <a:latin typeface="Exo" panose="020B0604020202020204" charset="0"/>
              </a:rPr>
              <a:t>berlebihan</a:t>
            </a:r>
            <a:r>
              <a:rPr lang="en-US" sz="1800" dirty="0">
                <a:latin typeface="Exo" panose="020B0604020202020204" charset="0"/>
              </a:rPr>
              <a:t>. </a:t>
            </a:r>
            <a:r>
              <a:rPr lang="en-US" sz="1800" dirty="0" err="1">
                <a:latin typeface="Exo" panose="020B0604020202020204" charset="0"/>
              </a:rPr>
              <a:t>Fenomena</a:t>
            </a:r>
            <a:r>
              <a:rPr lang="en-US" sz="1800" dirty="0">
                <a:latin typeface="Exo" panose="020B0604020202020204" charset="0"/>
              </a:rPr>
              <a:t> Fear of Missing Out (</a:t>
            </a:r>
            <a:r>
              <a:rPr lang="en-US" sz="1800" dirty="0" err="1">
                <a:latin typeface="Exo" panose="020B0604020202020204" charset="0"/>
              </a:rPr>
              <a:t>FoMO</a:t>
            </a:r>
            <a:r>
              <a:rPr lang="en-US" sz="1800" dirty="0">
                <a:latin typeface="Exo" panose="020B0604020202020204" charset="0"/>
              </a:rPr>
              <a:t>) </a:t>
            </a:r>
            <a:r>
              <a:rPr lang="en-US" sz="1800" dirty="0" err="1">
                <a:latin typeface="Exo" panose="020B0604020202020204" charset="0"/>
              </a:rPr>
              <a:t>menjadi</a:t>
            </a:r>
            <a:r>
              <a:rPr lang="en-US" sz="1800" dirty="0">
                <a:latin typeface="Exo" panose="020B0604020202020204" charset="0"/>
              </a:rPr>
              <a:t> salah </a:t>
            </a:r>
            <a:r>
              <a:rPr lang="en-US" sz="1800" dirty="0" err="1">
                <a:latin typeface="Exo" panose="020B0604020202020204" charset="0"/>
              </a:rPr>
              <a:t>satu</a:t>
            </a:r>
            <a:r>
              <a:rPr lang="en-US" sz="1800" dirty="0">
                <a:latin typeface="Exo" panose="020B0604020202020204" charset="0"/>
              </a:rPr>
              <a:t> </a:t>
            </a:r>
            <a:r>
              <a:rPr lang="en-US" sz="1800" dirty="0" err="1">
                <a:latin typeface="Exo" panose="020B0604020202020204" charset="0"/>
              </a:rPr>
              <a:t>pemicu</a:t>
            </a:r>
            <a:r>
              <a:rPr lang="en-US" sz="1800" dirty="0">
                <a:latin typeface="Exo" panose="020B0604020202020204" charset="0"/>
              </a:rPr>
              <a:t> </a:t>
            </a:r>
            <a:r>
              <a:rPr lang="en-US" sz="1800" dirty="0" err="1">
                <a:latin typeface="Exo" panose="020B0604020202020204" charset="0"/>
              </a:rPr>
              <a:t>utama</a:t>
            </a:r>
            <a:r>
              <a:rPr lang="en-US" sz="1800" dirty="0">
                <a:latin typeface="Exo" panose="020B0604020202020204" charset="0"/>
              </a:rPr>
              <a:t> </a:t>
            </a:r>
            <a:r>
              <a:rPr lang="en-US" sz="1800" dirty="0" err="1">
                <a:latin typeface="Exo" panose="020B0604020202020204" charset="0"/>
              </a:rPr>
              <a:t>kecemasan</a:t>
            </a:r>
            <a:r>
              <a:rPr lang="en-US" sz="1800" dirty="0">
                <a:latin typeface="Exo" panose="020B0604020202020204" charset="0"/>
              </a:rPr>
              <a:t>.</a:t>
            </a:r>
          </a:p>
          <a:p>
            <a:pPr marL="0" lvl="0" indent="3175" algn="just" rtl="0">
              <a:lnSpc>
                <a:spcPct val="90000"/>
              </a:lnSpc>
              <a:spcBef>
                <a:spcPts val="1000"/>
              </a:spcBef>
              <a:spcAft>
                <a:spcPts val="0"/>
              </a:spcAft>
              <a:buClr>
                <a:schemeClr val="dk1"/>
              </a:buClr>
              <a:buSzPts val="2800"/>
              <a:buNone/>
            </a:pPr>
            <a:r>
              <a:rPr lang="en-US" sz="1800" dirty="0">
                <a:latin typeface="Exo" panose="020B0604020202020204" charset="0"/>
              </a:rPr>
              <a:t>     </a:t>
            </a:r>
            <a:r>
              <a:rPr lang="en-US" sz="1800" dirty="0" err="1">
                <a:latin typeface="Exo" panose="020B0604020202020204" charset="0"/>
              </a:rPr>
              <a:t>Survei</a:t>
            </a:r>
            <a:r>
              <a:rPr lang="en-US" sz="1800" dirty="0">
                <a:latin typeface="Exo" panose="020B0604020202020204" charset="0"/>
              </a:rPr>
              <a:t> </a:t>
            </a:r>
            <a:r>
              <a:rPr lang="en-US" sz="1800" dirty="0" err="1">
                <a:latin typeface="Exo" panose="020B0604020202020204" charset="0"/>
              </a:rPr>
              <a:t>nasional</a:t>
            </a:r>
            <a:r>
              <a:rPr lang="en-US" sz="1800" dirty="0">
                <a:latin typeface="Exo" panose="020B0604020202020204" charset="0"/>
              </a:rPr>
              <a:t> dan global </a:t>
            </a:r>
            <a:r>
              <a:rPr lang="en-US" sz="1800" dirty="0" err="1">
                <a:latin typeface="Exo" panose="020B0604020202020204" charset="0"/>
              </a:rPr>
              <a:t>menunjukkan</a:t>
            </a:r>
            <a:r>
              <a:rPr lang="en-US" sz="1800" dirty="0">
                <a:latin typeface="Exo" panose="020B0604020202020204" charset="0"/>
              </a:rPr>
              <a:t> </a:t>
            </a:r>
            <a:r>
              <a:rPr lang="en-US" sz="1800" dirty="0" err="1">
                <a:latin typeface="Exo" panose="020B0604020202020204" charset="0"/>
              </a:rPr>
              <a:t>tingginya</a:t>
            </a:r>
            <a:r>
              <a:rPr lang="en-US" sz="1800" dirty="0">
                <a:latin typeface="Exo" panose="020B0604020202020204" charset="0"/>
              </a:rPr>
              <a:t> </a:t>
            </a:r>
            <a:r>
              <a:rPr lang="en-US" sz="1800" dirty="0" err="1">
                <a:latin typeface="Exo" panose="020B0604020202020204" charset="0"/>
              </a:rPr>
              <a:t>tingkat</a:t>
            </a:r>
            <a:r>
              <a:rPr lang="en-US" sz="1800" dirty="0">
                <a:latin typeface="Exo" panose="020B0604020202020204" charset="0"/>
              </a:rPr>
              <a:t> </a:t>
            </a:r>
            <a:r>
              <a:rPr lang="en-US" sz="1800" dirty="0" err="1">
                <a:latin typeface="Exo" panose="020B0604020202020204" charset="0"/>
              </a:rPr>
              <a:t>gangguan</a:t>
            </a:r>
            <a:r>
              <a:rPr lang="en-US" sz="1800" dirty="0">
                <a:latin typeface="Exo" panose="020B0604020202020204" charset="0"/>
              </a:rPr>
              <a:t> mental pada </a:t>
            </a:r>
            <a:r>
              <a:rPr lang="en-US" sz="1800" dirty="0" err="1">
                <a:latin typeface="Exo" panose="020B0604020202020204" charset="0"/>
              </a:rPr>
              <a:t>remaja</a:t>
            </a:r>
            <a:r>
              <a:rPr lang="en-US" sz="1800" dirty="0">
                <a:latin typeface="Exo" panose="020B0604020202020204" charset="0"/>
              </a:rPr>
              <a:t> dan </a:t>
            </a:r>
            <a:r>
              <a:rPr lang="en-US" sz="1800" dirty="0" err="1">
                <a:latin typeface="Exo" panose="020B0604020202020204" charset="0"/>
              </a:rPr>
              <a:t>dewasa</a:t>
            </a:r>
            <a:r>
              <a:rPr lang="en-US" sz="1800" dirty="0">
                <a:latin typeface="Exo" panose="020B0604020202020204" charset="0"/>
              </a:rPr>
              <a:t> </a:t>
            </a:r>
            <a:r>
              <a:rPr lang="en-US" sz="1800" dirty="0" err="1">
                <a:latin typeface="Exo" panose="020B0604020202020204" charset="0"/>
              </a:rPr>
              <a:t>muda</a:t>
            </a:r>
            <a:r>
              <a:rPr lang="en-US" sz="1800" dirty="0">
                <a:latin typeface="Exo" panose="020B0604020202020204" charset="0"/>
              </a:rPr>
              <a:t> </a:t>
            </a:r>
            <a:r>
              <a:rPr lang="en-US" sz="1800" dirty="0" err="1">
                <a:latin typeface="Exo" panose="020B0604020202020204" charset="0"/>
              </a:rPr>
              <a:t>Generasi</a:t>
            </a:r>
            <a:r>
              <a:rPr lang="en-US" sz="1800" dirty="0">
                <a:latin typeface="Exo" panose="020B0604020202020204" charset="0"/>
              </a:rPr>
              <a:t> Z. </a:t>
            </a:r>
            <a:r>
              <a:rPr lang="en-US" sz="1800" dirty="0" err="1">
                <a:latin typeface="Exo" panose="020B0604020202020204" charset="0"/>
              </a:rPr>
              <a:t>Gangguan</a:t>
            </a:r>
            <a:r>
              <a:rPr lang="en-US" sz="1800" dirty="0">
                <a:latin typeface="Exo" panose="020B0604020202020204" charset="0"/>
              </a:rPr>
              <a:t> </a:t>
            </a:r>
            <a:r>
              <a:rPr lang="en-US" sz="1800" dirty="0" err="1">
                <a:latin typeface="Exo" panose="020B0604020202020204" charset="0"/>
              </a:rPr>
              <a:t>kecemasan</a:t>
            </a:r>
            <a:r>
              <a:rPr lang="en-US" sz="1800" dirty="0">
                <a:latin typeface="Exo" panose="020B0604020202020204" charset="0"/>
              </a:rPr>
              <a:t> </a:t>
            </a:r>
            <a:r>
              <a:rPr lang="en-US" sz="1800" dirty="0" err="1">
                <a:latin typeface="Exo" panose="020B0604020202020204" charset="0"/>
              </a:rPr>
              <a:t>menjadi</a:t>
            </a:r>
            <a:r>
              <a:rPr lang="en-US" sz="1800" dirty="0">
                <a:latin typeface="Exo" panose="020B0604020202020204" charset="0"/>
              </a:rPr>
              <a:t> </a:t>
            </a:r>
            <a:r>
              <a:rPr lang="en-US" sz="1800" dirty="0" err="1">
                <a:latin typeface="Exo" panose="020B0604020202020204" charset="0"/>
              </a:rPr>
              <a:t>kasus</a:t>
            </a:r>
            <a:r>
              <a:rPr lang="en-US" sz="1800" dirty="0">
                <a:latin typeface="Exo" panose="020B0604020202020204" charset="0"/>
              </a:rPr>
              <a:t> </a:t>
            </a:r>
            <a:r>
              <a:rPr lang="en-US" sz="1800" dirty="0" err="1">
                <a:latin typeface="Exo" panose="020B0604020202020204" charset="0"/>
              </a:rPr>
              <a:t>terbanyak</a:t>
            </a:r>
            <a:r>
              <a:rPr lang="en-US" sz="1800" dirty="0">
                <a:latin typeface="Exo" panose="020B0604020202020204" charset="0"/>
              </a:rPr>
              <a:t> </a:t>
            </a:r>
            <a:r>
              <a:rPr lang="en-US" sz="1800" dirty="0" err="1">
                <a:latin typeface="Exo" panose="020B0604020202020204" charset="0"/>
              </a:rPr>
              <a:t>sebesar</a:t>
            </a:r>
            <a:r>
              <a:rPr lang="en-US" sz="1800" dirty="0">
                <a:latin typeface="Exo" panose="020B0604020202020204" charset="0"/>
              </a:rPr>
              <a:t> 17,95juta dan </a:t>
            </a:r>
            <a:r>
              <a:rPr lang="en-US" sz="1800" dirty="0" err="1">
                <a:latin typeface="Exo" panose="020B0604020202020204" charset="0"/>
              </a:rPr>
              <a:t>memengaruhi</a:t>
            </a:r>
            <a:r>
              <a:rPr lang="en-US" sz="1800" dirty="0">
                <a:latin typeface="Exo" panose="020B0604020202020204" charset="0"/>
              </a:rPr>
              <a:t> </a:t>
            </a:r>
            <a:r>
              <a:rPr lang="en-US" sz="1800" dirty="0" err="1">
                <a:latin typeface="Exo" panose="020B0604020202020204" charset="0"/>
              </a:rPr>
              <a:t>kehidupan</a:t>
            </a:r>
            <a:r>
              <a:rPr lang="en-US" sz="1800" dirty="0">
                <a:latin typeface="Exo" panose="020B0604020202020204" charset="0"/>
              </a:rPr>
              <a:t> </a:t>
            </a:r>
            <a:r>
              <a:rPr lang="en-US" sz="1800" dirty="0" err="1">
                <a:latin typeface="Exo" panose="020B0604020202020204" charset="0"/>
              </a:rPr>
              <a:t>sosial</a:t>
            </a:r>
            <a:r>
              <a:rPr lang="en-US" sz="1800" dirty="0">
                <a:latin typeface="Exo" panose="020B0604020202020204" charset="0"/>
              </a:rPr>
              <a:t> </a:t>
            </a:r>
            <a:r>
              <a:rPr lang="en-US" sz="1800" dirty="0" err="1">
                <a:latin typeface="Exo" panose="020B0604020202020204" charset="0"/>
              </a:rPr>
              <a:t>maupun</a:t>
            </a:r>
            <a:r>
              <a:rPr lang="en-US" sz="1800" dirty="0">
                <a:latin typeface="Exo" panose="020B0604020202020204" charset="0"/>
              </a:rPr>
              <a:t> </a:t>
            </a:r>
            <a:r>
              <a:rPr lang="en-US" sz="1800" dirty="0" err="1">
                <a:latin typeface="Exo" panose="020B0604020202020204" charset="0"/>
              </a:rPr>
              <a:t>aktivitas</a:t>
            </a:r>
            <a:r>
              <a:rPr lang="en-US" sz="1800" dirty="0">
                <a:latin typeface="Exo" panose="020B0604020202020204" charset="0"/>
              </a:rPr>
              <a:t> </a:t>
            </a:r>
            <a:r>
              <a:rPr lang="en-US" sz="1800" dirty="0" err="1">
                <a:latin typeface="Exo" panose="020B0604020202020204" charset="0"/>
              </a:rPr>
              <a:t>sehari-hari</a:t>
            </a:r>
            <a:r>
              <a:rPr lang="en-US" sz="1800" dirty="0">
                <a:latin typeface="Exo" panose="020B0604020202020204" charset="0"/>
              </a:rPr>
              <a:t>. </a:t>
            </a:r>
          </a:p>
          <a:p>
            <a:pPr marL="0" lvl="0" indent="3175" algn="just" rtl="0">
              <a:lnSpc>
                <a:spcPct val="90000"/>
              </a:lnSpc>
              <a:spcBef>
                <a:spcPts val="1000"/>
              </a:spcBef>
              <a:spcAft>
                <a:spcPts val="0"/>
              </a:spcAft>
              <a:buClr>
                <a:schemeClr val="dk1"/>
              </a:buClr>
              <a:buSzPts val="2800"/>
              <a:buNone/>
            </a:pPr>
            <a:r>
              <a:rPr lang="en-US" sz="1800" dirty="0">
                <a:latin typeface="Exo" panose="020B0604020202020204" charset="0"/>
              </a:rPr>
              <a:t>      </a:t>
            </a:r>
            <a:r>
              <a:rPr lang="en-US" sz="1800" dirty="0" err="1">
                <a:latin typeface="Exo" panose="020B0604020202020204" charset="0"/>
              </a:rPr>
              <a:t>Penelitian</a:t>
            </a:r>
            <a:r>
              <a:rPr lang="en-US" sz="1800" dirty="0">
                <a:latin typeface="Exo" panose="020B0604020202020204" charset="0"/>
              </a:rPr>
              <a:t> </a:t>
            </a:r>
            <a:r>
              <a:rPr lang="en-US" sz="1800" dirty="0" err="1">
                <a:latin typeface="Exo" panose="020B0604020202020204" charset="0"/>
              </a:rPr>
              <a:t>terdahulu</a:t>
            </a:r>
            <a:r>
              <a:rPr lang="en-US" sz="1800" dirty="0">
                <a:latin typeface="Exo" panose="020B0604020202020204" charset="0"/>
              </a:rPr>
              <a:t> </a:t>
            </a:r>
            <a:r>
              <a:rPr lang="en-US" sz="1800" dirty="0" err="1">
                <a:latin typeface="Exo" panose="020B0604020202020204" charset="0"/>
              </a:rPr>
              <a:t>telah</a:t>
            </a:r>
            <a:r>
              <a:rPr lang="en-US" sz="1800" dirty="0">
                <a:latin typeface="Exo" panose="020B0604020202020204" charset="0"/>
              </a:rPr>
              <a:t> </a:t>
            </a:r>
            <a:r>
              <a:rPr lang="en-US" sz="1800" dirty="0" err="1">
                <a:latin typeface="Exo" panose="020B0604020202020204" charset="0"/>
              </a:rPr>
              <a:t>membuat</a:t>
            </a:r>
            <a:r>
              <a:rPr lang="en-US" sz="1800" dirty="0">
                <a:latin typeface="Exo" panose="020B0604020202020204" charset="0"/>
              </a:rPr>
              <a:t> </a:t>
            </a:r>
            <a:r>
              <a:rPr lang="en-US" sz="1800" dirty="0" err="1">
                <a:latin typeface="Exo" panose="020B0604020202020204" charset="0"/>
              </a:rPr>
              <a:t>sistem</a:t>
            </a:r>
            <a:r>
              <a:rPr lang="en-US" sz="1800" dirty="0">
                <a:latin typeface="Exo" panose="020B0604020202020204" charset="0"/>
              </a:rPr>
              <a:t> </a:t>
            </a:r>
            <a:r>
              <a:rPr lang="en-US" sz="1800" dirty="0" err="1">
                <a:latin typeface="Exo" panose="020B0604020202020204" charset="0"/>
              </a:rPr>
              <a:t>pakar</a:t>
            </a:r>
            <a:r>
              <a:rPr lang="en-US" sz="1800" dirty="0">
                <a:latin typeface="Exo" panose="020B0604020202020204" charset="0"/>
              </a:rPr>
              <a:t> </a:t>
            </a:r>
            <a:r>
              <a:rPr lang="en-US" sz="1800" dirty="0" err="1">
                <a:latin typeface="Exo" panose="020B0604020202020204" charset="0"/>
              </a:rPr>
              <a:t>berbasis</a:t>
            </a:r>
            <a:r>
              <a:rPr lang="en-US" sz="1800" dirty="0">
                <a:latin typeface="Exo" panose="020B0604020202020204" charset="0"/>
              </a:rPr>
              <a:t> web </a:t>
            </a:r>
            <a:r>
              <a:rPr lang="en-US" sz="1800" dirty="0" err="1">
                <a:latin typeface="Exo" panose="020B0604020202020204" charset="0"/>
              </a:rPr>
              <a:t>untuk</a:t>
            </a:r>
            <a:r>
              <a:rPr lang="en-US" sz="1800" dirty="0">
                <a:latin typeface="Exo" panose="020B0604020202020204" charset="0"/>
              </a:rPr>
              <a:t> diagnosis </a:t>
            </a:r>
            <a:r>
              <a:rPr lang="en-US" sz="1800" dirty="0" err="1">
                <a:latin typeface="Exo" panose="020B0604020202020204" charset="0"/>
              </a:rPr>
              <a:t>kecemasan</a:t>
            </a:r>
            <a:r>
              <a:rPr lang="en-US" sz="1800" dirty="0">
                <a:latin typeface="Exo" panose="020B0604020202020204" charset="0"/>
              </a:rPr>
              <a:t>, </a:t>
            </a:r>
            <a:r>
              <a:rPr lang="en-US" sz="1800" dirty="0" err="1">
                <a:latin typeface="Exo" panose="020B0604020202020204" charset="0"/>
              </a:rPr>
              <a:t>namun</a:t>
            </a:r>
            <a:r>
              <a:rPr lang="en-US" sz="1800" dirty="0">
                <a:latin typeface="Exo" panose="020B0604020202020204" charset="0"/>
              </a:rPr>
              <a:t> </a:t>
            </a:r>
            <a:r>
              <a:rPr lang="en-US" sz="1800" dirty="0" err="1">
                <a:latin typeface="Exo" panose="020B0604020202020204" charset="0"/>
              </a:rPr>
              <a:t>masih</a:t>
            </a:r>
            <a:r>
              <a:rPr lang="en-US" sz="1800" dirty="0">
                <a:latin typeface="Exo" panose="020B0604020202020204" charset="0"/>
              </a:rPr>
              <a:t> </a:t>
            </a:r>
            <a:r>
              <a:rPr lang="en-US" sz="1800" dirty="0" err="1">
                <a:latin typeface="Exo" panose="020B0604020202020204" charset="0"/>
              </a:rPr>
              <a:t>terbatas</a:t>
            </a:r>
            <a:r>
              <a:rPr lang="en-US" sz="1800" dirty="0">
                <a:latin typeface="Exo" panose="020B0604020202020204" charset="0"/>
              </a:rPr>
              <a:t> pada data </a:t>
            </a:r>
            <a:r>
              <a:rPr lang="en-US" sz="1800" dirty="0" err="1">
                <a:latin typeface="Exo" panose="020B0604020202020204" charset="0"/>
              </a:rPr>
              <a:t>gejala</a:t>
            </a:r>
            <a:r>
              <a:rPr lang="en-US" sz="1800" dirty="0">
                <a:latin typeface="Exo" panose="020B0604020202020204" charset="0"/>
              </a:rPr>
              <a:t>, </a:t>
            </a:r>
            <a:r>
              <a:rPr lang="en-US" sz="1800" dirty="0" err="1">
                <a:latin typeface="Exo" panose="020B0604020202020204" charset="0"/>
              </a:rPr>
              <a:t>tidak</a:t>
            </a:r>
            <a:r>
              <a:rPr lang="en-US" sz="1800" dirty="0">
                <a:latin typeface="Exo" panose="020B0604020202020204" charset="0"/>
              </a:rPr>
              <a:t> </a:t>
            </a:r>
            <a:r>
              <a:rPr lang="en-US" sz="1800" dirty="0" err="1">
                <a:latin typeface="Exo" panose="020B0604020202020204" charset="0"/>
              </a:rPr>
              <a:t>menyediakan</a:t>
            </a:r>
            <a:r>
              <a:rPr lang="en-US" sz="1800" dirty="0">
                <a:latin typeface="Exo" panose="020B0604020202020204" charset="0"/>
              </a:rPr>
              <a:t> </a:t>
            </a:r>
            <a:r>
              <a:rPr lang="en-US" sz="1800" dirty="0" err="1">
                <a:latin typeface="Exo" panose="020B0604020202020204" charset="0"/>
              </a:rPr>
              <a:t>solusi</a:t>
            </a:r>
            <a:r>
              <a:rPr lang="en-US" sz="1800" dirty="0">
                <a:latin typeface="Exo" panose="020B0604020202020204" charset="0"/>
              </a:rPr>
              <a:t> </a:t>
            </a:r>
            <a:r>
              <a:rPr lang="en-US" sz="1800" dirty="0" err="1">
                <a:latin typeface="Exo" panose="020B0604020202020204" charset="0"/>
              </a:rPr>
              <a:t>tindak</a:t>
            </a:r>
            <a:r>
              <a:rPr lang="en-US" sz="1800" dirty="0">
                <a:latin typeface="Exo" panose="020B0604020202020204" charset="0"/>
              </a:rPr>
              <a:t> </a:t>
            </a:r>
            <a:r>
              <a:rPr lang="en-US" sz="1800" dirty="0" err="1">
                <a:latin typeface="Exo" panose="020B0604020202020204" charset="0"/>
              </a:rPr>
              <a:t>lanjut</a:t>
            </a:r>
            <a:r>
              <a:rPr lang="en-US" sz="1800" dirty="0">
                <a:latin typeface="Exo" panose="020B0604020202020204" charset="0"/>
              </a:rPr>
              <a:t>, dan </a:t>
            </a:r>
            <a:r>
              <a:rPr lang="en-US" sz="1800" dirty="0" err="1">
                <a:latin typeface="Exo" panose="020B0604020202020204" charset="0"/>
              </a:rPr>
              <a:t>kurang</a:t>
            </a:r>
            <a:r>
              <a:rPr lang="en-US" sz="1800" dirty="0">
                <a:latin typeface="Exo" panose="020B0604020202020204" charset="0"/>
              </a:rPr>
              <a:t> </a:t>
            </a:r>
            <a:r>
              <a:rPr lang="en-US" sz="1800" dirty="0" err="1">
                <a:latin typeface="Exo" panose="020B0604020202020204" charset="0"/>
              </a:rPr>
              <a:t>sesuai</a:t>
            </a:r>
            <a:r>
              <a:rPr lang="en-US" sz="1800" dirty="0">
                <a:latin typeface="Exo" panose="020B0604020202020204" charset="0"/>
              </a:rPr>
              <a:t> </a:t>
            </a:r>
            <a:r>
              <a:rPr lang="en-US" sz="1800" dirty="0" err="1">
                <a:latin typeface="Exo" panose="020B0604020202020204" charset="0"/>
              </a:rPr>
              <a:t>dengan</a:t>
            </a:r>
            <a:r>
              <a:rPr lang="en-US" sz="1800" dirty="0">
                <a:latin typeface="Exo" panose="020B0604020202020204" charset="0"/>
              </a:rPr>
              <a:t> </a:t>
            </a:r>
            <a:r>
              <a:rPr lang="en-US" sz="1800" dirty="0" err="1">
                <a:latin typeface="Exo" panose="020B0604020202020204" charset="0"/>
              </a:rPr>
              <a:t>pola</a:t>
            </a:r>
            <a:r>
              <a:rPr lang="en-US" sz="1800" dirty="0">
                <a:latin typeface="Exo" panose="020B0604020202020204" charset="0"/>
              </a:rPr>
              <a:t> </a:t>
            </a:r>
            <a:r>
              <a:rPr lang="en-US" sz="1800" dirty="0" err="1">
                <a:latin typeface="Exo" panose="020B0604020202020204" charset="0"/>
              </a:rPr>
              <a:t>penggunaan</a:t>
            </a:r>
            <a:r>
              <a:rPr lang="en-US" sz="1800" dirty="0">
                <a:latin typeface="Exo" panose="020B0604020202020204" charset="0"/>
              </a:rPr>
              <a:t> </a:t>
            </a:r>
            <a:r>
              <a:rPr lang="en-US" sz="1800" dirty="0" err="1">
                <a:latin typeface="Exo" panose="020B0604020202020204" charset="0"/>
              </a:rPr>
              <a:t>teknologi</a:t>
            </a:r>
            <a:r>
              <a:rPr lang="en-US" sz="1800" dirty="0">
                <a:latin typeface="Exo" panose="020B0604020202020204" charset="0"/>
              </a:rPr>
              <a:t> </a:t>
            </a:r>
            <a:r>
              <a:rPr lang="en-US" sz="1800" dirty="0" err="1">
                <a:latin typeface="Exo" panose="020B0604020202020204" charset="0"/>
              </a:rPr>
              <a:t>Generasi</a:t>
            </a:r>
            <a:r>
              <a:rPr lang="en-US" sz="1800" dirty="0">
                <a:latin typeface="Exo" panose="020B0604020202020204" charset="0"/>
              </a:rPr>
              <a:t> Z. </a:t>
            </a:r>
          </a:p>
          <a:p>
            <a:pPr marL="0" lvl="0" indent="3175" algn="just" rtl="0">
              <a:lnSpc>
                <a:spcPct val="90000"/>
              </a:lnSpc>
              <a:spcBef>
                <a:spcPts val="1000"/>
              </a:spcBef>
              <a:spcAft>
                <a:spcPts val="0"/>
              </a:spcAft>
              <a:buClr>
                <a:schemeClr val="dk1"/>
              </a:buClr>
              <a:buSzPts val="2800"/>
              <a:buNone/>
            </a:pPr>
            <a:r>
              <a:rPr lang="en-US" sz="1800" dirty="0">
                <a:latin typeface="Exo" panose="020B0604020202020204" charset="0"/>
              </a:rPr>
              <a:t>       </a:t>
            </a:r>
            <a:r>
              <a:rPr lang="en-US" sz="1800" dirty="0" err="1">
                <a:latin typeface="Exo" panose="020B0604020202020204" charset="0"/>
              </a:rPr>
              <a:t>Penelitian</a:t>
            </a:r>
            <a:r>
              <a:rPr lang="en-US" sz="1800" dirty="0">
                <a:latin typeface="Exo" panose="020B0604020202020204" charset="0"/>
              </a:rPr>
              <a:t> </a:t>
            </a:r>
            <a:r>
              <a:rPr lang="en-US" sz="1800" dirty="0" err="1">
                <a:latin typeface="Exo" panose="020B0604020202020204" charset="0"/>
              </a:rPr>
              <a:t>ini</a:t>
            </a:r>
            <a:r>
              <a:rPr lang="en-US" sz="1800" dirty="0">
                <a:latin typeface="Exo" panose="020B0604020202020204" charset="0"/>
              </a:rPr>
              <a:t> </a:t>
            </a:r>
            <a:r>
              <a:rPr lang="en-US" sz="1800" dirty="0" err="1">
                <a:latin typeface="Exo" panose="020B0604020202020204" charset="0"/>
              </a:rPr>
              <a:t>menawarkan</a:t>
            </a:r>
            <a:r>
              <a:rPr lang="en-US" sz="1800" dirty="0">
                <a:latin typeface="Exo" panose="020B0604020202020204" charset="0"/>
              </a:rPr>
              <a:t> </a:t>
            </a:r>
            <a:r>
              <a:rPr lang="en-US" sz="1800" dirty="0" err="1">
                <a:latin typeface="Exo" panose="020B0604020202020204" charset="0"/>
              </a:rPr>
              <a:t>solusi</a:t>
            </a:r>
            <a:r>
              <a:rPr lang="en-US" sz="1800" dirty="0">
                <a:latin typeface="Exo" panose="020B0604020202020204" charset="0"/>
              </a:rPr>
              <a:t> </a:t>
            </a:r>
            <a:r>
              <a:rPr lang="en-US" sz="1800" dirty="0" err="1">
                <a:latin typeface="Exo" panose="020B0604020202020204" charset="0"/>
              </a:rPr>
              <a:t>berupa</a:t>
            </a:r>
            <a:r>
              <a:rPr lang="en-US" sz="1800" dirty="0">
                <a:latin typeface="Exo" panose="020B0604020202020204" charset="0"/>
              </a:rPr>
              <a:t> </a:t>
            </a:r>
            <a:r>
              <a:rPr lang="en-US" sz="1800" dirty="0" err="1">
                <a:latin typeface="Exo" panose="020B0604020202020204" charset="0"/>
              </a:rPr>
              <a:t>sistem</a:t>
            </a:r>
            <a:r>
              <a:rPr lang="en-US" sz="1800" dirty="0">
                <a:latin typeface="Exo" panose="020B0604020202020204" charset="0"/>
              </a:rPr>
              <a:t> </a:t>
            </a:r>
            <a:r>
              <a:rPr lang="en-US" sz="1800" dirty="0" err="1">
                <a:latin typeface="Exo" panose="020B0604020202020204" charset="0"/>
              </a:rPr>
              <a:t>pakar</a:t>
            </a:r>
            <a:r>
              <a:rPr lang="en-US" sz="1800" dirty="0">
                <a:latin typeface="Exo" panose="020B0604020202020204" charset="0"/>
              </a:rPr>
              <a:t> </a:t>
            </a:r>
            <a:r>
              <a:rPr lang="en-US" sz="1800" dirty="0" err="1">
                <a:latin typeface="Exo" panose="020B0604020202020204" charset="0"/>
              </a:rPr>
              <a:t>berbasis</a:t>
            </a:r>
            <a:r>
              <a:rPr lang="en-US" sz="1800" dirty="0">
                <a:latin typeface="Exo" panose="020B0604020202020204" charset="0"/>
              </a:rPr>
              <a:t> Android </a:t>
            </a:r>
            <a:r>
              <a:rPr lang="en-US" sz="1800" dirty="0" err="1">
                <a:latin typeface="Exo" panose="020B0604020202020204" charset="0"/>
              </a:rPr>
              <a:t>menggunakan</a:t>
            </a:r>
            <a:r>
              <a:rPr lang="en-US" sz="1800" dirty="0">
                <a:latin typeface="Exo" panose="020B0604020202020204" charset="0"/>
              </a:rPr>
              <a:t> </a:t>
            </a:r>
            <a:r>
              <a:rPr lang="en-US" sz="1800" dirty="0" err="1">
                <a:latin typeface="Exo" panose="020B0604020202020204" charset="0"/>
              </a:rPr>
              <a:t>metode</a:t>
            </a:r>
            <a:r>
              <a:rPr lang="en-US" sz="1800" dirty="0">
                <a:latin typeface="Exo" panose="020B0604020202020204" charset="0"/>
              </a:rPr>
              <a:t> Certainty Factor, yang </a:t>
            </a:r>
            <a:r>
              <a:rPr lang="en-US" sz="1800" dirty="0" err="1">
                <a:latin typeface="Exo" panose="020B0604020202020204" charset="0"/>
              </a:rPr>
              <a:t>lebih</a:t>
            </a:r>
            <a:r>
              <a:rPr lang="en-US" sz="1800" dirty="0">
                <a:latin typeface="Exo" panose="020B0604020202020204" charset="0"/>
              </a:rPr>
              <a:t> </a:t>
            </a:r>
            <a:r>
              <a:rPr lang="en-US" sz="1800" dirty="0" err="1">
                <a:latin typeface="Exo" panose="020B0604020202020204" charset="0"/>
              </a:rPr>
              <a:t>tepat</a:t>
            </a:r>
            <a:r>
              <a:rPr lang="en-US" sz="1800" dirty="0">
                <a:latin typeface="Exo" panose="020B0604020202020204" charset="0"/>
              </a:rPr>
              <a:t> </a:t>
            </a:r>
            <a:r>
              <a:rPr lang="en-US" sz="1800" dirty="0" err="1">
                <a:latin typeface="Exo" panose="020B0604020202020204" charset="0"/>
              </a:rPr>
              <a:t>digunakan</a:t>
            </a:r>
            <a:r>
              <a:rPr lang="en-US" sz="1800" dirty="0">
                <a:latin typeface="Exo" panose="020B0604020202020204" charset="0"/>
              </a:rPr>
              <a:t> </a:t>
            </a:r>
            <a:r>
              <a:rPr lang="en-US" sz="1800" dirty="0" err="1">
                <a:latin typeface="Exo" panose="020B0604020202020204" charset="0"/>
              </a:rPr>
              <a:t>karena</a:t>
            </a:r>
            <a:r>
              <a:rPr lang="en-US" sz="1800" dirty="0">
                <a:latin typeface="Exo" panose="020B0604020202020204" charset="0"/>
              </a:rPr>
              <a:t> </a:t>
            </a:r>
            <a:r>
              <a:rPr lang="en-US" sz="1800" dirty="0" err="1">
                <a:latin typeface="Exo" panose="020B0604020202020204" charset="0"/>
              </a:rPr>
              <a:t>tidak</a:t>
            </a:r>
            <a:r>
              <a:rPr lang="en-US" sz="1800" dirty="0">
                <a:latin typeface="Exo" panose="020B0604020202020204" charset="0"/>
              </a:rPr>
              <a:t> </a:t>
            </a:r>
            <a:r>
              <a:rPr lang="en-US" sz="1800" dirty="0" err="1">
                <a:latin typeface="Exo" panose="020B0604020202020204" charset="0"/>
              </a:rPr>
              <a:t>memerlukan</a:t>
            </a:r>
            <a:r>
              <a:rPr lang="en-US" sz="1800" dirty="0">
                <a:latin typeface="Exo" panose="020B0604020202020204" charset="0"/>
              </a:rPr>
              <a:t> data </a:t>
            </a:r>
            <a:r>
              <a:rPr lang="en-US" sz="1800" dirty="0" err="1">
                <a:latin typeface="Exo" panose="020B0604020202020204" charset="0"/>
              </a:rPr>
              <a:t>latih</a:t>
            </a:r>
            <a:r>
              <a:rPr lang="en-US" sz="1800" dirty="0">
                <a:latin typeface="Exo" panose="020B0604020202020204" charset="0"/>
              </a:rPr>
              <a:t> </a:t>
            </a:r>
            <a:r>
              <a:rPr lang="en-US" sz="1800" dirty="0" err="1">
                <a:latin typeface="Exo" panose="020B0604020202020204" charset="0"/>
              </a:rPr>
              <a:t>besar</a:t>
            </a:r>
            <a:r>
              <a:rPr lang="en-US" sz="1800" dirty="0">
                <a:latin typeface="Exo" panose="020B0604020202020204" charset="0"/>
              </a:rPr>
              <a:t>, </a:t>
            </a:r>
            <a:r>
              <a:rPr lang="en-US" sz="1800" dirty="0" err="1">
                <a:latin typeface="Exo" panose="020B0604020202020204" charset="0"/>
              </a:rPr>
              <a:t>melainkan</a:t>
            </a:r>
            <a:r>
              <a:rPr lang="en-US" sz="1800" dirty="0">
                <a:latin typeface="Exo" panose="020B0604020202020204" charset="0"/>
              </a:rPr>
              <a:t> </a:t>
            </a:r>
            <a:r>
              <a:rPr lang="en-US" sz="1800" dirty="0" err="1">
                <a:latin typeface="Exo" panose="020B0604020202020204" charset="0"/>
              </a:rPr>
              <a:t>langsung</a:t>
            </a:r>
            <a:r>
              <a:rPr lang="en-US" sz="1800" dirty="0">
                <a:latin typeface="Exo" panose="020B0604020202020204" charset="0"/>
              </a:rPr>
              <a:t> </a:t>
            </a:r>
            <a:r>
              <a:rPr lang="en-US" sz="1800" dirty="0" err="1">
                <a:latin typeface="Exo" panose="020B0604020202020204" charset="0"/>
              </a:rPr>
              <a:t>dari</a:t>
            </a:r>
            <a:r>
              <a:rPr lang="en-US" sz="1800" dirty="0">
                <a:latin typeface="Exo" panose="020B0604020202020204" charset="0"/>
              </a:rPr>
              <a:t> </a:t>
            </a:r>
            <a:r>
              <a:rPr lang="en-US" sz="1800" dirty="0" err="1">
                <a:latin typeface="Exo" panose="020B0604020202020204" charset="0"/>
              </a:rPr>
              <a:t>pengetahuan</a:t>
            </a:r>
            <a:r>
              <a:rPr lang="en-US" sz="1800" dirty="0">
                <a:latin typeface="Exo" panose="020B0604020202020204" charset="0"/>
              </a:rPr>
              <a:t> </a:t>
            </a:r>
            <a:r>
              <a:rPr lang="en-US" sz="1800" dirty="0" err="1">
                <a:latin typeface="Exo" panose="020B0604020202020204" charset="0"/>
              </a:rPr>
              <a:t>pakar</a:t>
            </a:r>
            <a:r>
              <a:rPr lang="en-US" sz="1800" dirty="0">
                <a:latin typeface="Exo" panose="020B0604020202020204" charset="0"/>
              </a:rPr>
              <a:t>.</a:t>
            </a:r>
          </a:p>
          <a:p>
            <a:pPr marL="0" lvl="0" indent="3175" rtl="0">
              <a:lnSpc>
                <a:spcPct val="90000"/>
              </a:lnSpc>
              <a:spcBef>
                <a:spcPts val="1000"/>
              </a:spcBef>
              <a:spcAft>
                <a:spcPts val="0"/>
              </a:spcAft>
              <a:buClr>
                <a:schemeClr val="dk1"/>
              </a:buClr>
              <a:buSzPts val="2800"/>
              <a:buNone/>
            </a:pPr>
            <a:r>
              <a:rPr lang="en-US" sz="1800" dirty="0">
                <a:latin typeface="Exo" panose="020B0604020202020204" charset="0"/>
              </a:rPr>
              <a:t>       </a:t>
            </a:r>
            <a:r>
              <a:rPr lang="en-US" sz="1800" dirty="0" err="1">
                <a:latin typeface="Exo" panose="020B0604020202020204" charset="0"/>
              </a:rPr>
              <a:t>Tujuan</a:t>
            </a:r>
            <a:r>
              <a:rPr lang="en-US" sz="1800" dirty="0">
                <a:latin typeface="Exo" panose="020B0604020202020204" charset="0"/>
              </a:rPr>
              <a:t> </a:t>
            </a:r>
            <a:r>
              <a:rPr lang="en-US" sz="1800" dirty="0" err="1">
                <a:latin typeface="Exo" panose="020B0604020202020204" charset="0"/>
              </a:rPr>
              <a:t>penelitian</a:t>
            </a:r>
            <a:r>
              <a:rPr lang="en-US" sz="1800" dirty="0">
                <a:latin typeface="Exo" panose="020B0604020202020204" charset="0"/>
              </a:rPr>
              <a:t> </a:t>
            </a:r>
            <a:r>
              <a:rPr lang="en-US" sz="1800" dirty="0" err="1">
                <a:latin typeface="Exo" panose="020B0604020202020204" charset="0"/>
              </a:rPr>
              <a:t>adalah</a:t>
            </a:r>
            <a:r>
              <a:rPr lang="en-US" sz="1800" dirty="0">
                <a:latin typeface="Exo" panose="020B0604020202020204" charset="0"/>
              </a:rPr>
              <a:t> </a:t>
            </a:r>
            <a:r>
              <a:rPr lang="en-US" sz="1800" dirty="0" err="1">
                <a:latin typeface="Exo" panose="020B0604020202020204" charset="0"/>
              </a:rPr>
              <a:t>mengembangkan</a:t>
            </a:r>
            <a:r>
              <a:rPr lang="en-US" sz="1800" dirty="0">
                <a:latin typeface="Exo" panose="020B0604020202020204" charset="0"/>
              </a:rPr>
              <a:t> </a:t>
            </a:r>
            <a:r>
              <a:rPr lang="en-US" sz="1800" dirty="0" err="1">
                <a:latin typeface="Exo" panose="020B0604020202020204" charset="0"/>
              </a:rPr>
              <a:t>sistem</a:t>
            </a:r>
            <a:r>
              <a:rPr lang="en-US" sz="1800" dirty="0">
                <a:latin typeface="Exo" panose="020B0604020202020204" charset="0"/>
              </a:rPr>
              <a:t> </a:t>
            </a:r>
            <a:r>
              <a:rPr lang="en-US" sz="1800" dirty="0" err="1">
                <a:latin typeface="Exo" panose="020B0604020202020204" charset="0"/>
              </a:rPr>
              <a:t>pakar</a:t>
            </a:r>
            <a:r>
              <a:rPr lang="en-US" sz="1800" dirty="0">
                <a:latin typeface="Exo" panose="020B0604020202020204" charset="0"/>
              </a:rPr>
              <a:t> diagnosis </a:t>
            </a:r>
            <a:r>
              <a:rPr lang="en-US" sz="1800" dirty="0" err="1">
                <a:latin typeface="Exo" panose="020B0604020202020204" charset="0"/>
              </a:rPr>
              <a:t>kecemasan</a:t>
            </a:r>
            <a:r>
              <a:rPr lang="en-US" sz="1800" dirty="0">
                <a:latin typeface="Exo" panose="020B0604020202020204" charset="0"/>
              </a:rPr>
              <a:t> </a:t>
            </a:r>
            <a:r>
              <a:rPr lang="en-US" sz="1800" dirty="0" err="1">
                <a:latin typeface="Exo" panose="020B0604020202020204" charset="0"/>
              </a:rPr>
              <a:t>berbasis</a:t>
            </a:r>
            <a:r>
              <a:rPr lang="en-US" sz="1800" dirty="0">
                <a:latin typeface="Exo" panose="020B0604020202020204" charset="0"/>
              </a:rPr>
              <a:t>                                   Android </a:t>
            </a:r>
            <a:r>
              <a:rPr lang="en-US" sz="1800" dirty="0" err="1">
                <a:latin typeface="Exo" panose="020B0604020202020204" charset="0"/>
              </a:rPr>
              <a:t>dengan</a:t>
            </a:r>
            <a:r>
              <a:rPr lang="en-US" sz="1800" dirty="0">
                <a:latin typeface="Exo" panose="020B0604020202020204" charset="0"/>
              </a:rPr>
              <a:t> </a:t>
            </a:r>
            <a:r>
              <a:rPr lang="en-US" sz="1800" dirty="0" err="1">
                <a:latin typeface="Exo" panose="020B0604020202020204" charset="0"/>
              </a:rPr>
              <a:t>fitur</a:t>
            </a:r>
            <a:r>
              <a:rPr lang="en-US" sz="1800" dirty="0">
                <a:latin typeface="Exo" panose="020B0604020202020204" charset="0"/>
              </a:rPr>
              <a:t> diagnosis, </a:t>
            </a:r>
            <a:r>
              <a:rPr lang="en-US" sz="1800" dirty="0" err="1">
                <a:latin typeface="Exo" panose="020B0604020202020204" charset="0"/>
              </a:rPr>
              <a:t>riwayat</a:t>
            </a:r>
            <a:r>
              <a:rPr lang="en-US" sz="1800" dirty="0">
                <a:latin typeface="Exo" panose="020B0604020202020204" charset="0"/>
              </a:rPr>
              <a:t> </a:t>
            </a:r>
            <a:r>
              <a:rPr lang="en-US" sz="1800" dirty="0" err="1">
                <a:latin typeface="Exo" panose="020B0604020202020204" charset="0"/>
              </a:rPr>
              <a:t>kesehatan</a:t>
            </a:r>
            <a:r>
              <a:rPr lang="en-US" sz="1800" dirty="0">
                <a:latin typeface="Exo" panose="020B0604020202020204" charset="0"/>
              </a:rPr>
              <a:t>, </a:t>
            </a:r>
            <a:r>
              <a:rPr lang="en-US" sz="1800" dirty="0" err="1">
                <a:latin typeface="Exo" panose="020B0604020202020204" charset="0"/>
              </a:rPr>
              <a:t>solusi</a:t>
            </a:r>
            <a:r>
              <a:rPr lang="en-US" sz="1800" dirty="0">
                <a:latin typeface="Exo" panose="020B0604020202020204" charset="0"/>
              </a:rPr>
              <a:t> </a:t>
            </a:r>
            <a:r>
              <a:rPr lang="en-US" sz="1800" dirty="0" err="1">
                <a:latin typeface="Exo" panose="020B0604020202020204" charset="0"/>
              </a:rPr>
              <a:t>pengelolaan</a:t>
            </a:r>
            <a:r>
              <a:rPr lang="en-US" sz="1800" dirty="0">
                <a:latin typeface="Exo" panose="020B0604020202020204" charset="0"/>
              </a:rPr>
              <a:t>, </a:t>
            </a:r>
            <a:r>
              <a:rPr lang="en-US" sz="1800" dirty="0" err="1">
                <a:latin typeface="Exo" panose="020B0604020202020204" charset="0"/>
              </a:rPr>
              <a:t>pengingat</a:t>
            </a:r>
            <a:r>
              <a:rPr lang="en-US" sz="1800" dirty="0">
                <a:latin typeface="Exo" panose="020B0604020202020204" charset="0"/>
              </a:rPr>
              <a:t> </a:t>
            </a:r>
            <a:r>
              <a:rPr lang="en-US" sz="1800" dirty="0" err="1">
                <a:latin typeface="Exo" panose="020B0604020202020204" charset="0"/>
              </a:rPr>
              <a:t>harian</a:t>
            </a:r>
            <a:r>
              <a:rPr lang="en-US" sz="1800" dirty="0">
                <a:latin typeface="Exo" panose="020B0604020202020204" charset="0"/>
              </a:rPr>
              <a:t>,                               </a:t>
            </a:r>
            <a:r>
              <a:rPr lang="en-US" sz="1800" dirty="0" err="1">
                <a:latin typeface="Exo" panose="020B0604020202020204" charset="0"/>
              </a:rPr>
              <a:t>serta</a:t>
            </a:r>
            <a:r>
              <a:rPr lang="en-US" sz="1800" dirty="0">
                <a:latin typeface="Exo" panose="020B0604020202020204" charset="0"/>
              </a:rPr>
              <a:t> monitoring </a:t>
            </a:r>
            <a:r>
              <a:rPr lang="en-US" sz="1800" dirty="0" err="1">
                <a:latin typeface="Exo" panose="020B0604020202020204" charset="0"/>
              </a:rPr>
              <a:t>perkembangan</a:t>
            </a:r>
            <a:r>
              <a:rPr lang="en-US" sz="1800" dirty="0">
                <a:latin typeface="Exo" panose="020B0604020202020204" charset="0"/>
              </a:rPr>
              <a:t> </a:t>
            </a:r>
            <a:r>
              <a:rPr lang="en-US" sz="1800" dirty="0" err="1">
                <a:latin typeface="Exo" panose="020B0604020202020204" charset="0"/>
              </a:rPr>
              <a:t>pengguna</a:t>
            </a:r>
            <a:r>
              <a:rPr lang="en-US" sz="1800" dirty="0">
                <a:latin typeface="Exo" panose="020B0604020202020204" charset="0"/>
              </a:rPr>
              <a:t>.</a:t>
            </a:r>
            <a:endParaRPr sz="1800" dirty="0">
              <a:latin typeface="Exo" panose="020B060402020202020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Google Shape;53;g104f7abbb21_0_297"/>
          <p:cNvSpPr txBox="1">
            <a:spLocks noGrp="1"/>
          </p:cNvSpPr>
          <p:nvPr>
            <p:ph type="title"/>
          </p:nvPr>
        </p:nvSpPr>
        <p:spPr>
          <a:xfrm>
            <a:off x="166758" y="67616"/>
            <a:ext cx="11830800" cy="1042200"/>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err="1"/>
              <a:t>Pertanyaan</a:t>
            </a:r>
            <a:r>
              <a:rPr lang="en-US" dirty="0"/>
              <a:t> </a:t>
            </a:r>
            <a:r>
              <a:rPr lang="en-US" dirty="0" err="1"/>
              <a:t>Penelitian</a:t>
            </a:r>
            <a:r>
              <a:rPr lang="en-US" dirty="0"/>
              <a:t> (</a:t>
            </a:r>
            <a:r>
              <a:rPr lang="en-US" dirty="0" err="1"/>
              <a:t>Rumusan</a:t>
            </a:r>
            <a:r>
              <a:rPr lang="en-US" dirty="0"/>
              <a:t> </a:t>
            </a:r>
            <a:r>
              <a:rPr lang="en-US" dirty="0" err="1"/>
              <a:t>Masalah</a:t>
            </a:r>
            <a:r>
              <a:rPr lang="en-US" dirty="0"/>
              <a:t>)</a:t>
            </a:r>
            <a:endParaRPr dirty="0"/>
          </a:p>
        </p:txBody>
      </p:sp>
      <p:sp>
        <p:nvSpPr>
          <p:cNvPr id="8" name="TextBox 7">
            <a:extLst>
              <a:ext uri="{FF2B5EF4-FFF2-40B4-BE49-F238E27FC236}">
                <a16:creationId xmlns:a16="http://schemas.microsoft.com/office/drawing/2014/main" id="{D5E12C2A-F3D1-4F85-9FD9-55CCC1AC89B3}"/>
              </a:ext>
            </a:extLst>
          </p:cNvPr>
          <p:cNvSpPr txBox="1"/>
          <p:nvPr/>
        </p:nvSpPr>
        <p:spPr>
          <a:xfrm>
            <a:off x="334296" y="1616784"/>
            <a:ext cx="11356259" cy="1815882"/>
          </a:xfrm>
          <a:prstGeom prst="rect">
            <a:avLst/>
          </a:prstGeom>
          <a:noFill/>
        </p:spPr>
        <p:txBody>
          <a:bodyPr wrap="square">
            <a:spAutoFit/>
          </a:bodyPr>
          <a:lstStyle/>
          <a:p>
            <a:pPr algn="just"/>
            <a:r>
              <a:rPr lang="en-US" sz="2800" dirty="0" err="1">
                <a:latin typeface="Exo" panose="020B0604020202020204" charset="0"/>
              </a:rPr>
              <a:t>Bagaimana</a:t>
            </a:r>
            <a:r>
              <a:rPr lang="en-US" sz="2800" dirty="0">
                <a:latin typeface="Exo" panose="020B0604020202020204" charset="0"/>
              </a:rPr>
              <a:t> </a:t>
            </a:r>
            <a:r>
              <a:rPr lang="en-US" sz="2800" dirty="0" err="1">
                <a:latin typeface="Exo" panose="020B0604020202020204" charset="0"/>
              </a:rPr>
              <a:t>cara</a:t>
            </a:r>
            <a:r>
              <a:rPr lang="en-US" sz="2800" dirty="0">
                <a:latin typeface="Exo" panose="020B0604020202020204" charset="0"/>
              </a:rPr>
              <a:t> </a:t>
            </a:r>
            <a:r>
              <a:rPr lang="en-US" sz="2800" dirty="0" err="1">
                <a:latin typeface="Exo" panose="020B0604020202020204" charset="0"/>
              </a:rPr>
              <a:t>merancang</a:t>
            </a:r>
            <a:r>
              <a:rPr lang="en-US" sz="2800" dirty="0">
                <a:latin typeface="Exo" panose="020B0604020202020204" charset="0"/>
              </a:rPr>
              <a:t> dan </a:t>
            </a:r>
            <a:r>
              <a:rPr lang="en-US" sz="2800" dirty="0" err="1">
                <a:latin typeface="Exo" panose="020B0604020202020204" charset="0"/>
              </a:rPr>
              <a:t>mengembangkan</a:t>
            </a:r>
            <a:r>
              <a:rPr lang="en-US" sz="2800" dirty="0">
                <a:latin typeface="Exo" panose="020B0604020202020204" charset="0"/>
              </a:rPr>
              <a:t> </a:t>
            </a:r>
            <a:r>
              <a:rPr lang="en-US" sz="2800" dirty="0" err="1">
                <a:latin typeface="Exo" panose="020B0604020202020204" charset="0"/>
              </a:rPr>
              <a:t>sistem</a:t>
            </a:r>
            <a:r>
              <a:rPr lang="en-US" sz="2800" dirty="0">
                <a:latin typeface="Exo" panose="020B0604020202020204" charset="0"/>
              </a:rPr>
              <a:t> </a:t>
            </a:r>
            <a:r>
              <a:rPr lang="en-US" sz="2800" dirty="0" err="1">
                <a:latin typeface="Exo" panose="020B0604020202020204" charset="0"/>
              </a:rPr>
              <a:t>pakar</a:t>
            </a:r>
            <a:r>
              <a:rPr lang="en-US" sz="2800" dirty="0">
                <a:latin typeface="Exo" panose="020B0604020202020204" charset="0"/>
              </a:rPr>
              <a:t> </a:t>
            </a:r>
            <a:r>
              <a:rPr lang="en-US" sz="2800" dirty="0" err="1">
                <a:latin typeface="Exo" panose="020B0604020202020204" charset="0"/>
              </a:rPr>
              <a:t>berbasis</a:t>
            </a:r>
            <a:r>
              <a:rPr lang="en-US" sz="2800" dirty="0">
                <a:latin typeface="Exo" panose="020B0604020202020204" charset="0"/>
              </a:rPr>
              <a:t> android </a:t>
            </a:r>
            <a:r>
              <a:rPr lang="en-US" sz="2800" dirty="0" err="1">
                <a:latin typeface="Exo" panose="020B0604020202020204" charset="0"/>
              </a:rPr>
              <a:t>dengan</a:t>
            </a:r>
            <a:r>
              <a:rPr lang="en-US" sz="2800" dirty="0">
                <a:latin typeface="Exo" panose="020B0604020202020204" charset="0"/>
              </a:rPr>
              <a:t> </a:t>
            </a:r>
            <a:r>
              <a:rPr lang="en-US" sz="2800" dirty="0" err="1">
                <a:latin typeface="Exo" panose="020B0604020202020204" charset="0"/>
              </a:rPr>
              <a:t>menerapkan</a:t>
            </a:r>
            <a:r>
              <a:rPr lang="en-US" sz="2800" dirty="0">
                <a:latin typeface="Exo" panose="020B0604020202020204" charset="0"/>
              </a:rPr>
              <a:t> </a:t>
            </a:r>
            <a:r>
              <a:rPr lang="en-US" sz="2800" dirty="0" err="1">
                <a:latin typeface="Exo" panose="020B0604020202020204" charset="0"/>
              </a:rPr>
              <a:t>metode</a:t>
            </a:r>
            <a:r>
              <a:rPr lang="en-US" sz="2800" dirty="0">
                <a:latin typeface="Exo" panose="020B0604020202020204" charset="0"/>
              </a:rPr>
              <a:t> certainty factor </a:t>
            </a:r>
            <a:r>
              <a:rPr lang="en-US" sz="2800" dirty="0" err="1">
                <a:latin typeface="Exo" panose="020B0604020202020204" charset="0"/>
              </a:rPr>
              <a:t>untuk</a:t>
            </a:r>
            <a:r>
              <a:rPr lang="en-US" sz="2800" dirty="0">
                <a:latin typeface="Exo" panose="020B0604020202020204" charset="0"/>
              </a:rPr>
              <a:t> </a:t>
            </a:r>
            <a:r>
              <a:rPr lang="en-US" sz="2800" dirty="0" err="1">
                <a:latin typeface="Exo" panose="020B0604020202020204" charset="0"/>
              </a:rPr>
              <a:t>membantu</a:t>
            </a:r>
            <a:r>
              <a:rPr lang="en-US" sz="2800" dirty="0">
                <a:latin typeface="Exo" panose="020B0604020202020204" charset="0"/>
              </a:rPr>
              <a:t> </a:t>
            </a:r>
            <a:r>
              <a:rPr lang="en-US" sz="2800" dirty="0" err="1">
                <a:latin typeface="Exo" panose="020B0604020202020204" charset="0"/>
              </a:rPr>
              <a:t>Generasi</a:t>
            </a:r>
            <a:r>
              <a:rPr lang="en-US" sz="2800" dirty="0">
                <a:latin typeface="Exo" panose="020B0604020202020204" charset="0"/>
              </a:rPr>
              <a:t> Z </a:t>
            </a:r>
            <a:r>
              <a:rPr lang="en-US" sz="2800" dirty="0" err="1">
                <a:latin typeface="Exo" panose="020B0604020202020204" charset="0"/>
              </a:rPr>
              <a:t>dalam</a:t>
            </a:r>
            <a:r>
              <a:rPr lang="en-US" sz="2800" dirty="0">
                <a:latin typeface="Exo" panose="020B0604020202020204" charset="0"/>
              </a:rPr>
              <a:t> </a:t>
            </a:r>
            <a:r>
              <a:rPr lang="en-US" sz="2800" dirty="0" err="1">
                <a:latin typeface="Exo" panose="020B0604020202020204" charset="0"/>
              </a:rPr>
              <a:t>mendiagnosis</a:t>
            </a:r>
            <a:r>
              <a:rPr lang="en-US" sz="2800" dirty="0">
                <a:latin typeface="Exo" panose="020B0604020202020204" charset="0"/>
              </a:rPr>
              <a:t> </a:t>
            </a:r>
            <a:r>
              <a:rPr lang="en-US" sz="2800" dirty="0" err="1">
                <a:latin typeface="Exo" panose="020B0604020202020204" charset="0"/>
              </a:rPr>
              <a:t>gangguan</a:t>
            </a:r>
            <a:r>
              <a:rPr lang="en-US" sz="2800" dirty="0">
                <a:latin typeface="Exo" panose="020B0604020202020204" charset="0"/>
              </a:rPr>
              <a:t> mental </a:t>
            </a:r>
            <a:r>
              <a:rPr lang="en-US" sz="2800" dirty="0" err="1">
                <a:latin typeface="Exo" panose="020B0604020202020204" charset="0"/>
              </a:rPr>
              <a:t>kecemasan</a:t>
            </a:r>
            <a:r>
              <a:rPr lang="en-US" sz="2800" dirty="0">
                <a:latin typeface="Exo" panose="020B0604020202020204" charset="0"/>
              </a:rPr>
              <a:t> ?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Metode</a:t>
            </a:r>
            <a:endParaRPr/>
          </a:p>
        </p:txBody>
      </p:sp>
      <p:sp>
        <p:nvSpPr>
          <p:cNvPr id="59" name="Google Shape;59;g104f7abbb21_0_303"/>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pPr marL="457200" lvl="0" indent="-228600" algn="just" rtl="0">
              <a:lnSpc>
                <a:spcPct val="90000"/>
              </a:lnSpc>
              <a:spcBef>
                <a:spcPts val="1000"/>
              </a:spcBef>
              <a:spcAft>
                <a:spcPts val="0"/>
              </a:spcAft>
              <a:buClr>
                <a:schemeClr val="dk1"/>
              </a:buClr>
              <a:buSzPts val="2800"/>
              <a:buNone/>
            </a:pPr>
            <a:r>
              <a:rPr lang="en-US" sz="2000" dirty="0" err="1"/>
              <a:t>Penelitian</a:t>
            </a:r>
            <a:r>
              <a:rPr lang="en-US" sz="2000" dirty="0"/>
              <a:t> </a:t>
            </a:r>
            <a:r>
              <a:rPr lang="en-US" sz="2000" dirty="0" err="1"/>
              <a:t>ini</a:t>
            </a:r>
            <a:r>
              <a:rPr lang="en-US" sz="2000" dirty="0"/>
              <a:t> </a:t>
            </a:r>
            <a:r>
              <a:rPr lang="en-US" sz="2000" dirty="0" err="1"/>
              <a:t>menggunakan</a:t>
            </a:r>
            <a:r>
              <a:rPr lang="en-US" sz="2000" dirty="0"/>
              <a:t> </a:t>
            </a:r>
            <a:r>
              <a:rPr lang="en-US" sz="2000" dirty="0" err="1"/>
              <a:t>metode</a:t>
            </a:r>
            <a:r>
              <a:rPr lang="en-US" sz="2000" dirty="0"/>
              <a:t> Certainty Factor pada </a:t>
            </a:r>
            <a:r>
              <a:rPr lang="en-US" sz="2000" dirty="0" err="1"/>
              <a:t>aplikasi</a:t>
            </a:r>
            <a:r>
              <a:rPr lang="en-US" sz="2000" dirty="0"/>
              <a:t> </a:t>
            </a:r>
            <a:r>
              <a:rPr lang="en-US" sz="2000" dirty="0" err="1"/>
              <a:t>berbasis</a:t>
            </a:r>
            <a:r>
              <a:rPr lang="en-US" sz="2000" dirty="0"/>
              <a:t> Android</a:t>
            </a:r>
          </a:p>
          <a:p>
            <a:pPr marL="457200" lvl="0" indent="-228600" algn="just" rtl="0">
              <a:lnSpc>
                <a:spcPct val="90000"/>
              </a:lnSpc>
              <a:spcBef>
                <a:spcPts val="1000"/>
              </a:spcBef>
              <a:spcAft>
                <a:spcPts val="0"/>
              </a:spcAft>
              <a:buClr>
                <a:schemeClr val="dk1"/>
              </a:buClr>
              <a:buSzPts val="2800"/>
              <a:buNone/>
            </a:pPr>
            <a:r>
              <a:rPr lang="en-US" sz="2000" dirty="0" err="1"/>
              <a:t>dengan</a:t>
            </a:r>
            <a:r>
              <a:rPr lang="en-US" sz="2000" dirty="0"/>
              <a:t> </a:t>
            </a:r>
            <a:r>
              <a:rPr lang="en-US" sz="2000" dirty="0" err="1"/>
              <a:t>penerapan</a:t>
            </a:r>
            <a:r>
              <a:rPr lang="en-US" sz="2000" dirty="0"/>
              <a:t> </a:t>
            </a:r>
            <a:r>
              <a:rPr lang="en-US" sz="2000" dirty="0" err="1"/>
              <a:t>siklus</a:t>
            </a:r>
            <a:r>
              <a:rPr lang="en-US" sz="2000" dirty="0"/>
              <a:t> ESDLC (Expert System Development Life Cycle)</a:t>
            </a:r>
            <a:endParaRPr sz="2000" dirty="0"/>
          </a:p>
        </p:txBody>
      </p:sp>
      <p:pic>
        <p:nvPicPr>
          <p:cNvPr id="4" name="Picture 3">
            <a:extLst>
              <a:ext uri="{FF2B5EF4-FFF2-40B4-BE49-F238E27FC236}">
                <a16:creationId xmlns:a16="http://schemas.microsoft.com/office/drawing/2014/main" id="{AA73D046-FC3A-4C12-AAB0-F4ADFB38AE83}"/>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170292" y="2560955"/>
            <a:ext cx="4118002" cy="327000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g104f7abbb21_0_39"/>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dirty="0"/>
              <a:t>Hasil</a:t>
            </a:r>
            <a:endParaRPr dirty="0"/>
          </a:p>
        </p:txBody>
      </p:sp>
      <p:sp>
        <p:nvSpPr>
          <p:cNvPr id="65" name="Google Shape;65;g104f7abbb21_0_39"/>
          <p:cNvSpPr txBox="1">
            <a:spLocks noGrp="1"/>
          </p:cNvSpPr>
          <p:nvPr>
            <p:ph type="body" idx="1"/>
          </p:nvPr>
        </p:nvSpPr>
        <p:spPr>
          <a:xfrm>
            <a:off x="166758" y="1278489"/>
            <a:ext cx="11830877" cy="5089734"/>
          </a:xfrm>
          <a:prstGeom prst="rect">
            <a:avLst/>
          </a:prstGeom>
          <a:noFill/>
          <a:ln>
            <a:noFill/>
          </a:ln>
        </p:spPr>
        <p:txBody>
          <a:bodyPr spcFirstLastPara="1" wrap="square" lIns="91425" tIns="45700" rIns="91425" bIns="45700" anchor="t" anchorCtr="0">
            <a:normAutofit/>
          </a:bodyPr>
          <a:lstStyle/>
          <a:p>
            <a:pPr marL="225425" lvl="0" indent="3175" algn="just" rtl="0">
              <a:lnSpc>
                <a:spcPct val="90000"/>
              </a:lnSpc>
              <a:spcBef>
                <a:spcPts val="1000"/>
              </a:spcBef>
              <a:spcAft>
                <a:spcPts val="0"/>
              </a:spcAft>
              <a:buClr>
                <a:schemeClr val="dk1"/>
              </a:buClr>
              <a:buSzPts val="2800"/>
              <a:buNone/>
            </a:pPr>
            <a:r>
              <a:rPr lang="en-US" sz="2000" dirty="0">
                <a:latin typeface="Exo" panose="020B0604020202020204" charset="0"/>
              </a:rPr>
              <a:t>Hasil </a:t>
            </a:r>
            <a:r>
              <a:rPr lang="en-US" sz="2000" dirty="0" err="1">
                <a:latin typeface="Exo" panose="020B0604020202020204" charset="0"/>
              </a:rPr>
              <a:t>penelitian</a:t>
            </a:r>
            <a:r>
              <a:rPr lang="en-US" sz="2000" dirty="0">
                <a:latin typeface="Exo" panose="020B0604020202020204" charset="0"/>
              </a:rPr>
              <a:t> </a:t>
            </a:r>
            <a:r>
              <a:rPr lang="en-US" sz="2000" dirty="0" err="1">
                <a:latin typeface="Exo" panose="020B0604020202020204" charset="0"/>
              </a:rPr>
              <a:t>menunjukkan</a:t>
            </a:r>
            <a:r>
              <a:rPr lang="en-US" sz="2000" dirty="0">
                <a:latin typeface="Exo" panose="020B0604020202020204" charset="0"/>
              </a:rPr>
              <a:t> </a:t>
            </a:r>
            <a:r>
              <a:rPr lang="en-US" sz="2000" dirty="0" err="1">
                <a:latin typeface="Exo" panose="020B0604020202020204" charset="0"/>
              </a:rPr>
              <a:t>bahwa</a:t>
            </a:r>
            <a:r>
              <a:rPr lang="en-US" sz="2000" dirty="0">
                <a:latin typeface="Exo" panose="020B0604020202020204" charset="0"/>
              </a:rPr>
              <a:t> </a:t>
            </a:r>
            <a:r>
              <a:rPr lang="en-US" sz="2000" dirty="0" err="1">
                <a:latin typeface="Exo" panose="020B0604020202020204" charset="0"/>
              </a:rPr>
              <a:t>aplikasi</a:t>
            </a:r>
            <a:r>
              <a:rPr lang="en-US" sz="2000" dirty="0">
                <a:latin typeface="Exo" panose="020B0604020202020204" charset="0"/>
              </a:rPr>
              <a:t> </a:t>
            </a:r>
            <a:r>
              <a:rPr lang="en-US" sz="2000" dirty="0" err="1">
                <a:latin typeface="Exo" panose="020B0604020202020204" charset="0"/>
              </a:rPr>
              <a:t>dapat</a:t>
            </a:r>
            <a:r>
              <a:rPr lang="en-US" sz="2000" dirty="0">
                <a:latin typeface="Exo" panose="020B0604020202020204" charset="0"/>
              </a:rPr>
              <a:t> </a:t>
            </a:r>
            <a:r>
              <a:rPr lang="en-US" sz="2000" dirty="0" err="1">
                <a:latin typeface="Exo" panose="020B0604020202020204" charset="0"/>
              </a:rPr>
              <a:t>berjalan</a:t>
            </a:r>
            <a:r>
              <a:rPr lang="en-US" sz="2000" dirty="0">
                <a:latin typeface="Exo" panose="020B0604020202020204" charset="0"/>
              </a:rPr>
              <a:t> </a:t>
            </a:r>
            <a:r>
              <a:rPr lang="en-US" sz="2000" dirty="0" err="1">
                <a:latin typeface="Exo" panose="020B0604020202020204" charset="0"/>
              </a:rPr>
              <a:t>untuk</a:t>
            </a:r>
            <a:r>
              <a:rPr lang="en-US" sz="2000" dirty="0">
                <a:latin typeface="Exo" panose="020B0604020202020204" charset="0"/>
              </a:rPr>
              <a:t> </a:t>
            </a:r>
            <a:r>
              <a:rPr lang="en-US" sz="2000" dirty="0" err="1">
                <a:latin typeface="Exo" panose="020B0604020202020204" charset="0"/>
              </a:rPr>
              <a:t>melakukan</a:t>
            </a:r>
            <a:r>
              <a:rPr lang="en-US" sz="2000" dirty="0">
                <a:latin typeface="Exo" panose="020B0604020202020204" charset="0"/>
              </a:rPr>
              <a:t> diagnosis </a:t>
            </a:r>
            <a:r>
              <a:rPr lang="en-US" sz="2000" dirty="0" err="1">
                <a:latin typeface="Exo" panose="020B0604020202020204" charset="0"/>
              </a:rPr>
              <a:t>gangguan</a:t>
            </a:r>
            <a:r>
              <a:rPr lang="en-US" sz="2000" dirty="0">
                <a:latin typeface="Exo" panose="020B0604020202020204" charset="0"/>
              </a:rPr>
              <a:t> </a:t>
            </a:r>
            <a:r>
              <a:rPr lang="en-US" sz="2000" dirty="0" err="1">
                <a:latin typeface="Exo" panose="020B0604020202020204" charset="0"/>
              </a:rPr>
              <a:t>kecemasan</a:t>
            </a:r>
            <a:r>
              <a:rPr lang="en-US" sz="2000" dirty="0">
                <a:latin typeface="Exo" panose="020B0604020202020204" charset="0"/>
              </a:rPr>
              <a:t> </a:t>
            </a:r>
            <a:r>
              <a:rPr lang="en-US" sz="2000" dirty="0" err="1">
                <a:latin typeface="Exo" panose="020B0604020202020204" charset="0"/>
              </a:rPr>
              <a:t>secara</a:t>
            </a:r>
            <a:r>
              <a:rPr lang="en-US" sz="2000" dirty="0">
                <a:latin typeface="Exo" panose="020B0604020202020204" charset="0"/>
              </a:rPr>
              <a:t> </a:t>
            </a:r>
            <a:r>
              <a:rPr lang="en-US" sz="2000" dirty="0" err="1">
                <a:latin typeface="Exo" panose="020B0604020202020204" charset="0"/>
              </a:rPr>
              <a:t>mandiri</a:t>
            </a:r>
            <a:r>
              <a:rPr lang="en-US" sz="2000" dirty="0">
                <a:latin typeface="Exo" panose="020B0604020202020204" charset="0"/>
              </a:rPr>
              <a:t>. </a:t>
            </a:r>
            <a:r>
              <a:rPr lang="en-US" sz="2000" dirty="0" err="1">
                <a:latin typeface="Exo" panose="020B0604020202020204" charset="0"/>
              </a:rPr>
              <a:t>Terdapat</a:t>
            </a:r>
            <a:r>
              <a:rPr lang="en-US" sz="2000" dirty="0">
                <a:latin typeface="Exo" panose="020B0604020202020204" charset="0"/>
              </a:rPr>
              <a:t> </a:t>
            </a:r>
            <a:r>
              <a:rPr lang="en-US" sz="2000" dirty="0" err="1">
                <a:latin typeface="Exo" panose="020B0604020202020204" charset="0"/>
              </a:rPr>
              <a:t>dua</a:t>
            </a:r>
            <a:r>
              <a:rPr lang="en-US" sz="2000" dirty="0">
                <a:latin typeface="Exo" panose="020B0604020202020204" charset="0"/>
              </a:rPr>
              <a:t> </a:t>
            </a:r>
            <a:r>
              <a:rPr lang="en-US" sz="2000" dirty="0" err="1">
                <a:latin typeface="Exo" panose="020B0604020202020204" charset="0"/>
              </a:rPr>
              <a:t>akses</a:t>
            </a:r>
            <a:r>
              <a:rPr lang="en-US" sz="2000" dirty="0">
                <a:latin typeface="Exo" panose="020B0604020202020204" charset="0"/>
              </a:rPr>
              <a:t> pada </a:t>
            </a:r>
            <a:r>
              <a:rPr lang="en-US" sz="2000" dirty="0" err="1">
                <a:latin typeface="Exo" panose="020B0604020202020204" charset="0"/>
              </a:rPr>
              <a:t>aplikasi</a:t>
            </a:r>
            <a:r>
              <a:rPr lang="en-US" sz="2000" dirty="0">
                <a:latin typeface="Exo" panose="020B0604020202020204" charset="0"/>
              </a:rPr>
              <a:t> </a:t>
            </a:r>
            <a:r>
              <a:rPr lang="en-US" sz="2000" dirty="0" err="1">
                <a:latin typeface="Exo" panose="020B0604020202020204" charset="0"/>
              </a:rPr>
              <a:t>yaitu</a:t>
            </a:r>
            <a:r>
              <a:rPr lang="en-US" sz="2000" dirty="0">
                <a:latin typeface="Exo" panose="020B0604020202020204" charset="0"/>
              </a:rPr>
              <a:t> admin dan user. Pada </a:t>
            </a:r>
            <a:r>
              <a:rPr lang="en-US" sz="2000" dirty="0" err="1">
                <a:latin typeface="Exo" panose="020B0604020202020204" charset="0"/>
              </a:rPr>
              <a:t>halaman</a:t>
            </a:r>
            <a:r>
              <a:rPr lang="en-US" sz="2000" dirty="0">
                <a:latin typeface="Exo" panose="020B0604020202020204" charset="0"/>
              </a:rPr>
              <a:t> user, </a:t>
            </a:r>
            <a:r>
              <a:rPr lang="en-US" sz="2000" dirty="0" err="1">
                <a:latin typeface="Exo" panose="020B0604020202020204" charset="0"/>
              </a:rPr>
              <a:t>dapat</a:t>
            </a:r>
            <a:r>
              <a:rPr lang="en-US" sz="2000" dirty="0">
                <a:latin typeface="Exo" panose="020B0604020202020204" charset="0"/>
              </a:rPr>
              <a:t> </a:t>
            </a:r>
            <a:r>
              <a:rPr lang="en-US" sz="2000" dirty="0" err="1">
                <a:latin typeface="Exo" panose="020B0604020202020204" charset="0"/>
              </a:rPr>
              <a:t>melakukan</a:t>
            </a:r>
            <a:r>
              <a:rPr lang="en-US" sz="2000" dirty="0">
                <a:latin typeface="Exo" panose="020B0604020202020204" charset="0"/>
              </a:rPr>
              <a:t> diagnosis </a:t>
            </a:r>
            <a:r>
              <a:rPr lang="en-US" sz="2000" dirty="0" err="1">
                <a:latin typeface="Exo" panose="020B0604020202020204" charset="0"/>
              </a:rPr>
              <a:t>dari</a:t>
            </a:r>
            <a:r>
              <a:rPr lang="en-US" sz="2000" dirty="0">
                <a:latin typeface="Exo" panose="020B0604020202020204" charset="0"/>
              </a:rPr>
              <a:t> </a:t>
            </a:r>
            <a:r>
              <a:rPr lang="en-US" sz="2000" dirty="0" err="1">
                <a:latin typeface="Exo" panose="020B0604020202020204" charset="0"/>
              </a:rPr>
              <a:t>gejala</a:t>
            </a:r>
            <a:r>
              <a:rPr lang="en-US" sz="2000" dirty="0">
                <a:latin typeface="Exo" panose="020B0604020202020204" charset="0"/>
              </a:rPr>
              <a:t> yang di </a:t>
            </a:r>
            <a:r>
              <a:rPr lang="en-US" sz="2000" dirty="0" err="1">
                <a:latin typeface="Exo" panose="020B0604020202020204" charset="0"/>
              </a:rPr>
              <a:t>inputkan</a:t>
            </a:r>
            <a:r>
              <a:rPr lang="en-US" sz="2000" dirty="0">
                <a:latin typeface="Exo" panose="020B0604020202020204" charset="0"/>
              </a:rPr>
              <a:t> </a:t>
            </a:r>
            <a:r>
              <a:rPr lang="en-US" sz="2000" dirty="0" err="1">
                <a:latin typeface="Exo" panose="020B0604020202020204" charset="0"/>
              </a:rPr>
              <a:t>sehingga</a:t>
            </a:r>
            <a:r>
              <a:rPr lang="en-US" sz="2000" dirty="0">
                <a:latin typeface="Exo" panose="020B0604020202020204" charset="0"/>
              </a:rPr>
              <a:t> </a:t>
            </a:r>
            <a:r>
              <a:rPr lang="en-US" sz="2000" dirty="0" err="1">
                <a:latin typeface="Exo" panose="020B0604020202020204" charset="0"/>
              </a:rPr>
              <a:t>mendapatkan</a:t>
            </a:r>
            <a:r>
              <a:rPr lang="en-US" sz="2000" dirty="0">
                <a:latin typeface="Exo" panose="020B0604020202020204" charset="0"/>
              </a:rPr>
              <a:t> </a:t>
            </a:r>
            <a:r>
              <a:rPr lang="en-US" sz="2000" dirty="0" err="1">
                <a:latin typeface="Exo" panose="020B0604020202020204" charset="0"/>
              </a:rPr>
              <a:t>hasil</a:t>
            </a:r>
            <a:r>
              <a:rPr lang="en-US" sz="2000" dirty="0">
                <a:latin typeface="Exo" panose="020B0604020202020204" charset="0"/>
              </a:rPr>
              <a:t> diagnosis. Pada </a:t>
            </a:r>
            <a:r>
              <a:rPr lang="en-US" sz="2000" dirty="0" err="1">
                <a:latin typeface="Exo" panose="020B0604020202020204" charset="0"/>
              </a:rPr>
              <a:t>halaman</a:t>
            </a:r>
            <a:r>
              <a:rPr lang="en-US" sz="2000" dirty="0">
                <a:latin typeface="Exo" panose="020B0604020202020204" charset="0"/>
              </a:rPr>
              <a:t> admin/</a:t>
            </a:r>
            <a:r>
              <a:rPr lang="en-US" sz="2000" dirty="0" err="1">
                <a:latin typeface="Exo" panose="020B0604020202020204" charset="0"/>
              </a:rPr>
              <a:t>pakar</a:t>
            </a:r>
            <a:r>
              <a:rPr lang="en-US" sz="2000" dirty="0">
                <a:latin typeface="Exo" panose="020B0604020202020204" charset="0"/>
              </a:rPr>
              <a:t>, </a:t>
            </a:r>
            <a:r>
              <a:rPr lang="en-US" sz="2000" dirty="0" err="1">
                <a:latin typeface="Exo" panose="020B0604020202020204" charset="0"/>
              </a:rPr>
              <a:t>dapat</a:t>
            </a:r>
            <a:r>
              <a:rPr lang="en-US" sz="2000" dirty="0">
                <a:latin typeface="Exo" panose="020B0604020202020204" charset="0"/>
              </a:rPr>
              <a:t> </a:t>
            </a:r>
            <a:r>
              <a:rPr lang="en-US" sz="2000" dirty="0" err="1">
                <a:latin typeface="Exo" panose="020B0604020202020204" charset="0"/>
              </a:rPr>
              <a:t>menginputkan</a:t>
            </a:r>
            <a:r>
              <a:rPr lang="en-US" sz="2000" dirty="0">
                <a:latin typeface="Exo" panose="020B0604020202020204" charset="0"/>
              </a:rPr>
              <a:t> data yang </a:t>
            </a:r>
            <a:r>
              <a:rPr lang="en-US" sz="2000" dirty="0" err="1">
                <a:latin typeface="Exo" panose="020B0604020202020204" charset="0"/>
              </a:rPr>
              <a:t>saling</a:t>
            </a:r>
            <a:r>
              <a:rPr lang="en-US" sz="2000" dirty="0">
                <a:latin typeface="Exo" panose="020B0604020202020204" charset="0"/>
              </a:rPr>
              <a:t> </a:t>
            </a:r>
            <a:r>
              <a:rPr lang="en-US" sz="2000" dirty="0" err="1">
                <a:latin typeface="Exo" panose="020B0604020202020204" charset="0"/>
              </a:rPr>
              <a:t>berhubungan</a:t>
            </a:r>
            <a:r>
              <a:rPr lang="en-US" sz="2000" dirty="0">
                <a:latin typeface="Exo" panose="020B0604020202020204" charset="0"/>
              </a:rPr>
              <a:t> </a:t>
            </a:r>
            <a:r>
              <a:rPr lang="en-US" sz="2000" dirty="0" err="1">
                <a:latin typeface="Exo" panose="020B0604020202020204" charset="0"/>
              </a:rPr>
              <a:t>seperti</a:t>
            </a:r>
            <a:r>
              <a:rPr lang="en-US" sz="2000" dirty="0">
                <a:latin typeface="Exo" panose="020B0604020202020204" charset="0"/>
              </a:rPr>
              <a:t> data </a:t>
            </a:r>
            <a:r>
              <a:rPr lang="en-US" sz="2000" dirty="0" err="1">
                <a:latin typeface="Exo" panose="020B0604020202020204" charset="0"/>
              </a:rPr>
              <a:t>gejala</a:t>
            </a:r>
            <a:r>
              <a:rPr lang="en-US" sz="2000" dirty="0">
                <a:latin typeface="Exo" panose="020B0604020202020204" charset="0"/>
              </a:rPr>
              <a:t>, data </a:t>
            </a:r>
            <a:r>
              <a:rPr lang="en-US" sz="2000" dirty="0" err="1">
                <a:latin typeface="Exo" panose="020B0604020202020204" charset="0"/>
              </a:rPr>
              <a:t>penyakit</a:t>
            </a:r>
            <a:r>
              <a:rPr lang="en-US" sz="2000" dirty="0">
                <a:latin typeface="Exo" panose="020B0604020202020204" charset="0"/>
              </a:rPr>
              <a:t>, data </a:t>
            </a:r>
            <a:r>
              <a:rPr lang="en-US" sz="2000" dirty="0" err="1">
                <a:latin typeface="Exo" panose="020B0604020202020204" charset="0"/>
              </a:rPr>
              <a:t>aturan</a:t>
            </a:r>
            <a:r>
              <a:rPr lang="en-US" sz="2000" dirty="0">
                <a:latin typeface="Exo" panose="020B0604020202020204" charset="0"/>
              </a:rPr>
              <a:t> CF, dan admin juga </a:t>
            </a:r>
            <a:r>
              <a:rPr lang="en-US" sz="2000" dirty="0" err="1">
                <a:latin typeface="Exo" panose="020B0604020202020204" charset="0"/>
              </a:rPr>
              <a:t>bisa</a:t>
            </a:r>
            <a:r>
              <a:rPr lang="en-US" sz="2000" dirty="0">
                <a:latin typeface="Exo" panose="020B0604020202020204" charset="0"/>
              </a:rPr>
              <a:t> </a:t>
            </a:r>
            <a:r>
              <a:rPr lang="en-US" sz="2000" dirty="0" err="1">
                <a:latin typeface="Exo" panose="020B0604020202020204" charset="0"/>
              </a:rPr>
              <a:t>memantau</a:t>
            </a:r>
            <a:r>
              <a:rPr lang="en-US" sz="2000" dirty="0">
                <a:latin typeface="Exo" panose="020B0604020202020204" charset="0"/>
              </a:rPr>
              <a:t> </a:t>
            </a:r>
            <a:r>
              <a:rPr lang="en-US" sz="2000" dirty="0" err="1">
                <a:latin typeface="Exo" panose="020B0604020202020204" charset="0"/>
              </a:rPr>
              <a:t>hasil</a:t>
            </a:r>
            <a:r>
              <a:rPr lang="en-US" sz="2000" dirty="0">
                <a:latin typeface="Exo" panose="020B0604020202020204" charset="0"/>
              </a:rPr>
              <a:t> diagnosis </a:t>
            </a:r>
            <a:r>
              <a:rPr lang="en-US" sz="2000" dirty="0" err="1">
                <a:latin typeface="Exo" panose="020B0604020202020204" charset="0"/>
              </a:rPr>
              <a:t>dari</a:t>
            </a:r>
            <a:r>
              <a:rPr lang="en-US" sz="2000" dirty="0">
                <a:latin typeface="Exo" panose="020B0604020202020204" charset="0"/>
              </a:rPr>
              <a:t> user</a:t>
            </a:r>
            <a:endParaRPr sz="2000" dirty="0">
              <a:latin typeface="Exo" panose="020B0604020202020204" charset="0"/>
            </a:endParaRPr>
          </a:p>
        </p:txBody>
      </p:sp>
      <p:pic>
        <p:nvPicPr>
          <p:cNvPr id="3" name="Picture 2">
            <a:extLst>
              <a:ext uri="{FF2B5EF4-FFF2-40B4-BE49-F238E27FC236}">
                <a16:creationId xmlns:a16="http://schemas.microsoft.com/office/drawing/2014/main" id="{840D48D3-CFEA-44DB-96F4-4D3AA9F2AC44}"/>
              </a:ext>
            </a:extLst>
          </p:cNvPr>
          <p:cNvPicPr>
            <a:picLocks noChangeAspect="1"/>
          </p:cNvPicPr>
          <p:nvPr/>
        </p:nvPicPr>
        <p:blipFill>
          <a:blip r:embed="rId3"/>
          <a:stretch>
            <a:fillRect/>
          </a:stretch>
        </p:blipFill>
        <p:spPr>
          <a:xfrm>
            <a:off x="9349661" y="3596703"/>
            <a:ext cx="1101425" cy="2447611"/>
          </a:xfrm>
          <a:prstGeom prst="rect">
            <a:avLst/>
          </a:prstGeom>
        </p:spPr>
      </p:pic>
      <p:pic>
        <p:nvPicPr>
          <p:cNvPr id="5" name="Picture 4">
            <a:extLst>
              <a:ext uri="{FF2B5EF4-FFF2-40B4-BE49-F238E27FC236}">
                <a16:creationId xmlns:a16="http://schemas.microsoft.com/office/drawing/2014/main" id="{F475095B-C91E-4FA5-872A-C196CBC72BAA}"/>
              </a:ext>
            </a:extLst>
          </p:cNvPr>
          <p:cNvPicPr>
            <a:picLocks noChangeAspect="1"/>
          </p:cNvPicPr>
          <p:nvPr/>
        </p:nvPicPr>
        <p:blipFill>
          <a:blip r:embed="rId4"/>
          <a:stretch>
            <a:fillRect/>
          </a:stretch>
        </p:blipFill>
        <p:spPr>
          <a:xfrm>
            <a:off x="8044410" y="3596703"/>
            <a:ext cx="1101425" cy="2447611"/>
          </a:xfrm>
          <a:prstGeom prst="rect">
            <a:avLst/>
          </a:prstGeom>
        </p:spPr>
      </p:pic>
      <p:pic>
        <p:nvPicPr>
          <p:cNvPr id="7" name="Picture 6">
            <a:extLst>
              <a:ext uri="{FF2B5EF4-FFF2-40B4-BE49-F238E27FC236}">
                <a16:creationId xmlns:a16="http://schemas.microsoft.com/office/drawing/2014/main" id="{B008D6EA-2257-41CE-B6D2-8A337E687DDC}"/>
              </a:ext>
            </a:extLst>
          </p:cNvPr>
          <p:cNvPicPr>
            <a:picLocks noChangeAspect="1"/>
          </p:cNvPicPr>
          <p:nvPr/>
        </p:nvPicPr>
        <p:blipFill>
          <a:blip r:embed="rId5"/>
          <a:stretch>
            <a:fillRect/>
          </a:stretch>
        </p:blipFill>
        <p:spPr>
          <a:xfrm>
            <a:off x="6735083" y="3596703"/>
            <a:ext cx="1114753" cy="2447611"/>
          </a:xfrm>
          <a:prstGeom prst="rect">
            <a:avLst/>
          </a:prstGeom>
        </p:spPr>
      </p:pic>
      <p:pic>
        <p:nvPicPr>
          <p:cNvPr id="9" name="Picture 8">
            <a:extLst>
              <a:ext uri="{FF2B5EF4-FFF2-40B4-BE49-F238E27FC236}">
                <a16:creationId xmlns:a16="http://schemas.microsoft.com/office/drawing/2014/main" id="{1273A9A2-E752-41CA-9844-C7DDB32981C5}"/>
              </a:ext>
            </a:extLst>
          </p:cNvPr>
          <p:cNvPicPr>
            <a:picLocks noChangeAspect="1"/>
          </p:cNvPicPr>
          <p:nvPr/>
        </p:nvPicPr>
        <p:blipFill>
          <a:blip r:embed="rId6"/>
          <a:stretch>
            <a:fillRect/>
          </a:stretch>
        </p:blipFill>
        <p:spPr>
          <a:xfrm>
            <a:off x="431587" y="3465575"/>
            <a:ext cx="1149832" cy="2524631"/>
          </a:xfrm>
          <a:prstGeom prst="rect">
            <a:avLst/>
          </a:prstGeom>
        </p:spPr>
      </p:pic>
      <p:pic>
        <p:nvPicPr>
          <p:cNvPr id="11" name="Picture 10">
            <a:extLst>
              <a:ext uri="{FF2B5EF4-FFF2-40B4-BE49-F238E27FC236}">
                <a16:creationId xmlns:a16="http://schemas.microsoft.com/office/drawing/2014/main" id="{FD2E0771-14BD-4818-9A7F-D3C9E170E33F}"/>
              </a:ext>
            </a:extLst>
          </p:cNvPr>
          <p:cNvPicPr>
            <a:picLocks noChangeAspect="1"/>
          </p:cNvPicPr>
          <p:nvPr/>
        </p:nvPicPr>
        <p:blipFill>
          <a:blip r:embed="rId7"/>
          <a:stretch>
            <a:fillRect/>
          </a:stretch>
        </p:blipFill>
        <p:spPr>
          <a:xfrm>
            <a:off x="4411678" y="3465575"/>
            <a:ext cx="1149833" cy="2524633"/>
          </a:xfrm>
          <a:prstGeom prst="rect">
            <a:avLst/>
          </a:prstGeom>
        </p:spPr>
      </p:pic>
      <p:pic>
        <p:nvPicPr>
          <p:cNvPr id="13" name="Picture 12">
            <a:extLst>
              <a:ext uri="{FF2B5EF4-FFF2-40B4-BE49-F238E27FC236}">
                <a16:creationId xmlns:a16="http://schemas.microsoft.com/office/drawing/2014/main" id="{50E37D45-0558-4CD3-A7F0-A84286910C15}"/>
              </a:ext>
            </a:extLst>
          </p:cNvPr>
          <p:cNvPicPr>
            <a:picLocks noChangeAspect="1"/>
          </p:cNvPicPr>
          <p:nvPr/>
        </p:nvPicPr>
        <p:blipFill>
          <a:blip r:embed="rId8"/>
          <a:stretch>
            <a:fillRect/>
          </a:stretch>
        </p:blipFill>
        <p:spPr>
          <a:xfrm>
            <a:off x="3046165" y="3465575"/>
            <a:ext cx="1149833" cy="2524633"/>
          </a:xfrm>
          <a:prstGeom prst="rect">
            <a:avLst/>
          </a:prstGeom>
        </p:spPr>
      </p:pic>
      <p:pic>
        <p:nvPicPr>
          <p:cNvPr id="15" name="Picture 14">
            <a:extLst>
              <a:ext uri="{FF2B5EF4-FFF2-40B4-BE49-F238E27FC236}">
                <a16:creationId xmlns:a16="http://schemas.microsoft.com/office/drawing/2014/main" id="{BEE7B8ED-5548-45BC-91AC-8364D48ACAC7}"/>
              </a:ext>
            </a:extLst>
          </p:cNvPr>
          <p:cNvPicPr>
            <a:picLocks noChangeAspect="1"/>
          </p:cNvPicPr>
          <p:nvPr/>
        </p:nvPicPr>
        <p:blipFill>
          <a:blip r:embed="rId9"/>
          <a:stretch>
            <a:fillRect/>
          </a:stretch>
        </p:blipFill>
        <p:spPr>
          <a:xfrm>
            <a:off x="1740914" y="3469747"/>
            <a:ext cx="1149832" cy="2524631"/>
          </a:xfrm>
          <a:prstGeom prst="rect">
            <a:avLst/>
          </a:prstGeom>
        </p:spPr>
      </p:pic>
      <p:sp>
        <p:nvSpPr>
          <p:cNvPr id="16" name="TextBox 15">
            <a:extLst>
              <a:ext uri="{FF2B5EF4-FFF2-40B4-BE49-F238E27FC236}">
                <a16:creationId xmlns:a16="http://schemas.microsoft.com/office/drawing/2014/main" id="{EBCE76CD-C137-4777-B86E-E13B3D9F8DC8}"/>
              </a:ext>
            </a:extLst>
          </p:cNvPr>
          <p:cNvSpPr txBox="1"/>
          <p:nvPr/>
        </p:nvSpPr>
        <p:spPr>
          <a:xfrm>
            <a:off x="2310298" y="3142666"/>
            <a:ext cx="1160895" cy="307777"/>
          </a:xfrm>
          <a:prstGeom prst="rect">
            <a:avLst/>
          </a:prstGeom>
          <a:noFill/>
        </p:spPr>
        <p:txBody>
          <a:bodyPr wrap="none" rtlCol="0">
            <a:spAutoFit/>
          </a:bodyPr>
          <a:lstStyle/>
          <a:p>
            <a:r>
              <a:rPr lang="en-US" dirty="0"/>
              <a:t>Admin Page</a:t>
            </a:r>
          </a:p>
        </p:txBody>
      </p:sp>
      <p:sp>
        <p:nvSpPr>
          <p:cNvPr id="19" name="TextBox 18">
            <a:extLst>
              <a:ext uri="{FF2B5EF4-FFF2-40B4-BE49-F238E27FC236}">
                <a16:creationId xmlns:a16="http://schemas.microsoft.com/office/drawing/2014/main" id="{531A3A0F-3B39-431E-8EDB-632258605C92}"/>
              </a:ext>
            </a:extLst>
          </p:cNvPr>
          <p:cNvSpPr txBox="1"/>
          <p:nvPr/>
        </p:nvSpPr>
        <p:spPr>
          <a:xfrm>
            <a:off x="8373379" y="3108816"/>
            <a:ext cx="1031051" cy="307777"/>
          </a:xfrm>
          <a:prstGeom prst="rect">
            <a:avLst/>
          </a:prstGeom>
          <a:noFill/>
        </p:spPr>
        <p:txBody>
          <a:bodyPr wrap="none" rtlCol="0">
            <a:spAutoFit/>
          </a:bodyPr>
          <a:lstStyle/>
          <a:p>
            <a:r>
              <a:rPr lang="en-US" dirty="0"/>
              <a:t>User Page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g104f7abbb21_0_70"/>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Pembahasan</a:t>
            </a:r>
            <a:endParaRPr/>
          </a:p>
        </p:txBody>
      </p:sp>
      <p:sp>
        <p:nvSpPr>
          <p:cNvPr id="71" name="Google Shape;71;g104f7abbb21_0_70"/>
          <p:cNvSpPr txBox="1">
            <a:spLocks noGrp="1"/>
          </p:cNvSpPr>
          <p:nvPr>
            <p:ph type="body" idx="1"/>
          </p:nvPr>
        </p:nvSpPr>
        <p:spPr>
          <a:xfrm>
            <a:off x="166758" y="1238732"/>
            <a:ext cx="11508407" cy="5089734"/>
          </a:xfrm>
          <a:prstGeom prst="rect">
            <a:avLst/>
          </a:prstGeom>
          <a:noFill/>
          <a:ln>
            <a:noFill/>
          </a:ln>
        </p:spPr>
        <p:txBody>
          <a:bodyPr spcFirstLastPara="1" wrap="square" lIns="91425" tIns="45700" rIns="91425" bIns="45700" anchor="t" anchorCtr="0">
            <a:normAutofit/>
          </a:bodyPr>
          <a:lstStyle/>
          <a:p>
            <a:pPr marL="3144838" lvl="0" indent="-2916238" algn="l" rtl="0">
              <a:lnSpc>
                <a:spcPct val="90000"/>
              </a:lnSpc>
              <a:spcBef>
                <a:spcPts val="1000"/>
              </a:spcBef>
              <a:spcAft>
                <a:spcPts val="0"/>
              </a:spcAft>
              <a:buClr>
                <a:schemeClr val="dk1"/>
              </a:buClr>
              <a:buSzPts val="2800"/>
              <a:buNone/>
            </a:pPr>
            <a:r>
              <a:rPr lang="en-US" sz="2000" b="1" dirty="0" err="1">
                <a:latin typeface="Exo" panose="020B0604020202020204" charset="0"/>
              </a:rPr>
              <a:t>Perencanaan</a:t>
            </a:r>
            <a:r>
              <a:rPr lang="en-US" sz="2000" b="1" dirty="0">
                <a:latin typeface="Exo" panose="020B0604020202020204" charset="0"/>
              </a:rPr>
              <a:t> </a:t>
            </a:r>
            <a:r>
              <a:rPr lang="en-US" sz="2000" b="1" dirty="0" err="1">
                <a:latin typeface="Exo" panose="020B0604020202020204" charset="0"/>
              </a:rPr>
              <a:t>Penelitian</a:t>
            </a:r>
            <a:r>
              <a:rPr lang="en-US" sz="2000" dirty="0">
                <a:latin typeface="Exo" panose="020B0604020202020204" charset="0"/>
              </a:rPr>
              <a:t> : </a:t>
            </a:r>
            <a:r>
              <a:rPr lang="en-US" sz="2000" dirty="0" err="1">
                <a:latin typeface="Exo" panose="020B0604020202020204" charset="0"/>
              </a:rPr>
              <a:t>identifikasi</a:t>
            </a:r>
            <a:r>
              <a:rPr lang="en-US" sz="2000" dirty="0">
                <a:latin typeface="Exo" panose="020B0604020202020204" charset="0"/>
              </a:rPr>
              <a:t> </a:t>
            </a:r>
            <a:r>
              <a:rPr lang="en-US" sz="2000" dirty="0" err="1">
                <a:latin typeface="Exo" panose="020B0604020202020204" charset="0"/>
              </a:rPr>
              <a:t>masalah</a:t>
            </a:r>
            <a:r>
              <a:rPr lang="en-US" sz="2000" dirty="0">
                <a:latin typeface="Exo" panose="020B0604020202020204" charset="0"/>
              </a:rPr>
              <a:t>, basis </a:t>
            </a:r>
            <a:r>
              <a:rPr lang="en-US" sz="2000" dirty="0" err="1">
                <a:latin typeface="Exo" panose="020B0604020202020204" charset="0"/>
              </a:rPr>
              <a:t>pengetahuan</a:t>
            </a:r>
            <a:r>
              <a:rPr lang="en-US" sz="2000" dirty="0">
                <a:latin typeface="Exo" panose="020B0604020202020204" charset="0"/>
              </a:rPr>
              <a:t>, </a:t>
            </a:r>
            <a:r>
              <a:rPr lang="en-US" sz="2000" dirty="0" err="1">
                <a:latin typeface="Exo" panose="020B0604020202020204" charset="0"/>
              </a:rPr>
              <a:t>desain</a:t>
            </a:r>
            <a:r>
              <a:rPr lang="en-US" sz="2000" dirty="0">
                <a:latin typeface="Exo" panose="020B0604020202020204" charset="0"/>
              </a:rPr>
              <a:t> </a:t>
            </a:r>
            <a:r>
              <a:rPr lang="en-US" sz="2000" dirty="0" err="1">
                <a:latin typeface="Exo" panose="020B0604020202020204" charset="0"/>
              </a:rPr>
              <a:t>sistem</a:t>
            </a:r>
            <a:r>
              <a:rPr lang="en-US" sz="2000" dirty="0">
                <a:latin typeface="Exo" panose="020B0604020202020204" charset="0"/>
              </a:rPr>
              <a:t>, </a:t>
            </a:r>
            <a:r>
              <a:rPr lang="en-US" sz="2000" dirty="0" err="1">
                <a:latin typeface="Exo" panose="020B0604020202020204" charset="0"/>
              </a:rPr>
              <a:t>desain</a:t>
            </a:r>
            <a:r>
              <a:rPr lang="en-US" sz="2000" dirty="0">
                <a:latin typeface="Exo" panose="020B0604020202020204" charset="0"/>
              </a:rPr>
              <a:t> </a:t>
            </a:r>
            <a:r>
              <a:rPr lang="en-US" sz="2000" dirty="0" err="1">
                <a:latin typeface="Exo" panose="020B0604020202020204" charset="0"/>
              </a:rPr>
              <a:t>antarmuka</a:t>
            </a:r>
            <a:r>
              <a:rPr lang="en-US" sz="2000" dirty="0">
                <a:latin typeface="Exo" panose="020B0604020202020204" charset="0"/>
              </a:rPr>
              <a:t>, </a:t>
            </a:r>
            <a:r>
              <a:rPr lang="en-US" sz="2000" dirty="0" err="1">
                <a:latin typeface="Exo" panose="020B0604020202020204" charset="0"/>
              </a:rPr>
              <a:t>pengujian</a:t>
            </a:r>
            <a:r>
              <a:rPr lang="en-US" sz="2000" dirty="0">
                <a:latin typeface="Exo" panose="020B0604020202020204" charset="0"/>
              </a:rPr>
              <a:t> </a:t>
            </a:r>
            <a:r>
              <a:rPr lang="en-US" sz="2000" dirty="0" err="1">
                <a:latin typeface="Exo" panose="020B0604020202020204" charset="0"/>
              </a:rPr>
              <a:t>sistem</a:t>
            </a:r>
            <a:r>
              <a:rPr lang="en-US" sz="2000" dirty="0">
                <a:latin typeface="Exo" panose="020B0604020202020204" charset="0"/>
              </a:rPr>
              <a:t>, </a:t>
            </a:r>
            <a:r>
              <a:rPr lang="en-US" sz="2000" dirty="0" err="1">
                <a:latin typeface="Exo" panose="020B0604020202020204" charset="0"/>
              </a:rPr>
              <a:t>pemeliharaan</a:t>
            </a:r>
            <a:r>
              <a:rPr lang="en-US" sz="2000" dirty="0">
                <a:latin typeface="Exo" panose="020B0604020202020204" charset="0"/>
              </a:rPr>
              <a:t>.</a:t>
            </a:r>
          </a:p>
          <a:p>
            <a:pPr marL="3144838" lvl="0" indent="-2916238" algn="l" rtl="0">
              <a:lnSpc>
                <a:spcPct val="90000"/>
              </a:lnSpc>
              <a:spcBef>
                <a:spcPts val="1000"/>
              </a:spcBef>
              <a:spcAft>
                <a:spcPts val="0"/>
              </a:spcAft>
              <a:buClr>
                <a:schemeClr val="dk1"/>
              </a:buClr>
              <a:buSzPts val="2800"/>
              <a:buNone/>
            </a:pPr>
            <a:endParaRPr lang="en-US" sz="2000" dirty="0">
              <a:latin typeface="Exo" panose="020B0604020202020204" charset="0"/>
            </a:endParaRPr>
          </a:p>
          <a:p>
            <a:pPr marL="3144838" lvl="0" indent="-2916238" algn="l" rtl="0">
              <a:lnSpc>
                <a:spcPct val="90000"/>
              </a:lnSpc>
              <a:spcBef>
                <a:spcPts val="1000"/>
              </a:spcBef>
              <a:spcAft>
                <a:spcPts val="0"/>
              </a:spcAft>
              <a:buClr>
                <a:schemeClr val="dk1"/>
              </a:buClr>
              <a:buSzPts val="2800"/>
              <a:buNone/>
            </a:pPr>
            <a:endParaRPr lang="en-US" sz="2000" dirty="0">
              <a:latin typeface="Exo" panose="020B0604020202020204" charset="0"/>
            </a:endParaRPr>
          </a:p>
          <a:p>
            <a:pPr marL="225425" lvl="0" indent="3175" algn="just" rtl="0">
              <a:lnSpc>
                <a:spcPct val="90000"/>
              </a:lnSpc>
              <a:spcBef>
                <a:spcPts val="1000"/>
              </a:spcBef>
              <a:spcAft>
                <a:spcPts val="0"/>
              </a:spcAft>
              <a:buClr>
                <a:schemeClr val="dk1"/>
              </a:buClr>
              <a:buSzPts val="2800"/>
              <a:buNone/>
            </a:pPr>
            <a:r>
              <a:rPr lang="en-US" sz="2000" b="1" dirty="0" err="1">
                <a:latin typeface="Exo" panose="020B0604020202020204" charset="0"/>
              </a:rPr>
              <a:t>Identifikasi</a:t>
            </a:r>
            <a:r>
              <a:rPr lang="en-US" sz="2000" b="1" dirty="0">
                <a:latin typeface="Exo" panose="020B0604020202020204" charset="0"/>
              </a:rPr>
              <a:t> </a:t>
            </a:r>
            <a:r>
              <a:rPr lang="en-US" sz="2000" b="1" dirty="0" err="1">
                <a:latin typeface="Exo" panose="020B0604020202020204" charset="0"/>
              </a:rPr>
              <a:t>Masalah</a:t>
            </a:r>
            <a:endParaRPr lang="en-US" sz="2000" b="1" dirty="0">
              <a:latin typeface="Exo" panose="020B0604020202020204" charset="0"/>
            </a:endParaRPr>
          </a:p>
          <a:p>
            <a:pPr marL="225425" lvl="0" indent="3175" algn="just" rtl="0">
              <a:lnSpc>
                <a:spcPct val="90000"/>
              </a:lnSpc>
              <a:spcBef>
                <a:spcPts val="1000"/>
              </a:spcBef>
              <a:spcAft>
                <a:spcPts val="0"/>
              </a:spcAft>
              <a:buClr>
                <a:schemeClr val="dk1"/>
              </a:buClr>
              <a:buSzPts val="2800"/>
              <a:buNone/>
            </a:pPr>
            <a:r>
              <a:rPr lang="en-US" sz="2000" dirty="0" err="1">
                <a:latin typeface="Exo" panose="020B0604020202020204" charset="0"/>
              </a:rPr>
              <a:t>Gangguan</a:t>
            </a:r>
            <a:r>
              <a:rPr lang="en-US" sz="2000" dirty="0">
                <a:latin typeface="Exo" panose="020B0604020202020204" charset="0"/>
              </a:rPr>
              <a:t> </a:t>
            </a:r>
            <a:r>
              <a:rPr lang="en-US" sz="2000" dirty="0" err="1">
                <a:latin typeface="Exo" panose="020B0604020202020204" charset="0"/>
              </a:rPr>
              <a:t>kecemasan</a:t>
            </a:r>
            <a:r>
              <a:rPr lang="en-US" sz="2000" dirty="0">
                <a:latin typeface="Exo" panose="020B0604020202020204" charset="0"/>
              </a:rPr>
              <a:t> pada </a:t>
            </a:r>
            <a:r>
              <a:rPr lang="en-US" sz="2000" dirty="0" err="1">
                <a:latin typeface="Exo" panose="020B0604020202020204" charset="0"/>
              </a:rPr>
              <a:t>Generasi</a:t>
            </a:r>
            <a:r>
              <a:rPr lang="en-US" sz="2000" dirty="0">
                <a:latin typeface="Exo" panose="020B0604020202020204" charset="0"/>
              </a:rPr>
              <a:t> Z </a:t>
            </a:r>
            <a:r>
              <a:rPr lang="en-US" sz="2000" dirty="0" err="1">
                <a:latin typeface="Exo" panose="020B0604020202020204" charset="0"/>
              </a:rPr>
              <a:t>dipengaruhi</a:t>
            </a:r>
            <a:r>
              <a:rPr lang="en-US" sz="2000" dirty="0">
                <a:latin typeface="Exo" panose="020B0604020202020204" charset="0"/>
              </a:rPr>
              <a:t> </a:t>
            </a:r>
            <a:r>
              <a:rPr lang="en-US" sz="2000" dirty="0" err="1">
                <a:latin typeface="Exo" panose="020B0604020202020204" charset="0"/>
              </a:rPr>
              <a:t>tekanan</a:t>
            </a:r>
            <a:r>
              <a:rPr lang="en-US" sz="2000" dirty="0">
                <a:latin typeface="Exo" panose="020B0604020202020204" charset="0"/>
              </a:rPr>
              <a:t> </a:t>
            </a:r>
            <a:r>
              <a:rPr lang="en-US" sz="2000" dirty="0" err="1">
                <a:latin typeface="Exo" panose="020B0604020202020204" charset="0"/>
              </a:rPr>
              <a:t>sosial</a:t>
            </a:r>
            <a:r>
              <a:rPr lang="en-US" sz="2000" dirty="0">
                <a:latin typeface="Exo" panose="020B0604020202020204" charset="0"/>
              </a:rPr>
              <a:t>, </a:t>
            </a:r>
            <a:r>
              <a:rPr lang="en-US" sz="2000" dirty="0" err="1">
                <a:latin typeface="Exo" panose="020B0604020202020204" charset="0"/>
              </a:rPr>
              <a:t>gaya</a:t>
            </a:r>
            <a:r>
              <a:rPr lang="en-US" sz="2000" dirty="0">
                <a:latin typeface="Exo" panose="020B0604020202020204" charset="0"/>
              </a:rPr>
              <a:t> </a:t>
            </a:r>
            <a:r>
              <a:rPr lang="en-US" sz="2000" dirty="0" err="1">
                <a:latin typeface="Exo" panose="020B0604020202020204" charset="0"/>
              </a:rPr>
              <a:t>hidup</a:t>
            </a:r>
            <a:r>
              <a:rPr lang="en-US" sz="2000" dirty="0">
                <a:latin typeface="Exo" panose="020B0604020202020204" charset="0"/>
              </a:rPr>
              <a:t>, dan </a:t>
            </a:r>
            <a:r>
              <a:rPr lang="en-US" sz="2000" dirty="0" err="1">
                <a:latin typeface="Exo" panose="020B0604020202020204" charset="0"/>
              </a:rPr>
              <a:t>penggunaan</a:t>
            </a:r>
            <a:r>
              <a:rPr lang="en-US" sz="2000" dirty="0">
                <a:latin typeface="Exo" panose="020B0604020202020204" charset="0"/>
              </a:rPr>
              <a:t> media </a:t>
            </a:r>
            <a:r>
              <a:rPr lang="en-US" sz="2000" dirty="0" err="1">
                <a:latin typeface="Exo" panose="020B0604020202020204" charset="0"/>
              </a:rPr>
              <a:t>sosial</a:t>
            </a:r>
            <a:r>
              <a:rPr lang="en-US" sz="2000" dirty="0">
                <a:latin typeface="Exo" panose="020B0604020202020204" charset="0"/>
              </a:rPr>
              <a:t>, </a:t>
            </a:r>
            <a:r>
              <a:rPr lang="en-US" sz="2000" dirty="0" err="1">
                <a:latin typeface="Exo" panose="020B0604020202020204" charset="0"/>
              </a:rPr>
              <a:t>sementara</a:t>
            </a:r>
            <a:r>
              <a:rPr lang="en-US" sz="2000" dirty="0">
                <a:latin typeface="Exo" panose="020B0604020202020204" charset="0"/>
              </a:rPr>
              <a:t> </a:t>
            </a:r>
            <a:r>
              <a:rPr lang="en-US" sz="2000" dirty="0" err="1">
                <a:latin typeface="Exo" panose="020B0604020202020204" charset="0"/>
              </a:rPr>
              <a:t>akses</a:t>
            </a:r>
            <a:r>
              <a:rPr lang="en-US" sz="2000" dirty="0">
                <a:latin typeface="Exo" panose="020B0604020202020204" charset="0"/>
              </a:rPr>
              <a:t> </a:t>
            </a:r>
            <a:r>
              <a:rPr lang="en-US" sz="2000" dirty="0" err="1">
                <a:latin typeface="Exo" panose="020B0604020202020204" charset="0"/>
              </a:rPr>
              <a:t>layanan</a:t>
            </a:r>
            <a:r>
              <a:rPr lang="en-US" sz="2000" dirty="0">
                <a:latin typeface="Exo" panose="020B0604020202020204" charset="0"/>
              </a:rPr>
              <a:t> </a:t>
            </a:r>
            <a:r>
              <a:rPr lang="en-US" sz="2000" dirty="0" err="1">
                <a:latin typeface="Exo" panose="020B0604020202020204" charset="0"/>
              </a:rPr>
              <a:t>kesehatan</a:t>
            </a:r>
            <a:r>
              <a:rPr lang="en-US" sz="2000" dirty="0">
                <a:latin typeface="Exo" panose="020B0604020202020204" charset="0"/>
              </a:rPr>
              <a:t> mental </a:t>
            </a:r>
            <a:r>
              <a:rPr lang="en-US" sz="2000" dirty="0" err="1">
                <a:latin typeface="Exo" panose="020B0604020202020204" charset="0"/>
              </a:rPr>
              <a:t>masih</a:t>
            </a:r>
            <a:r>
              <a:rPr lang="en-US" sz="2000" dirty="0">
                <a:latin typeface="Exo" panose="020B0604020202020204" charset="0"/>
              </a:rPr>
              <a:t> </a:t>
            </a:r>
            <a:r>
              <a:rPr lang="en-US" sz="2000" dirty="0" err="1">
                <a:latin typeface="Exo" panose="020B0604020202020204" charset="0"/>
              </a:rPr>
              <a:t>terbatas</a:t>
            </a:r>
            <a:r>
              <a:rPr lang="en-US" sz="2000" dirty="0">
                <a:latin typeface="Exo" panose="020B0604020202020204" charset="0"/>
              </a:rPr>
              <a:t>. Karena </a:t>
            </a:r>
            <a:r>
              <a:rPr lang="en-US" sz="2000" dirty="0" err="1">
                <a:latin typeface="Exo" panose="020B0604020202020204" charset="0"/>
              </a:rPr>
              <a:t>Generasi</a:t>
            </a:r>
            <a:r>
              <a:rPr lang="en-US" sz="2000" dirty="0">
                <a:latin typeface="Exo" panose="020B0604020202020204" charset="0"/>
              </a:rPr>
              <a:t> Z </a:t>
            </a:r>
            <a:r>
              <a:rPr lang="en-US" sz="2000" dirty="0" err="1">
                <a:latin typeface="Exo" panose="020B0604020202020204" charset="0"/>
              </a:rPr>
              <a:t>terbiasa</a:t>
            </a:r>
            <a:r>
              <a:rPr lang="en-US" sz="2000" dirty="0">
                <a:latin typeface="Exo" panose="020B0604020202020204" charset="0"/>
              </a:rPr>
              <a:t> </a:t>
            </a:r>
            <a:r>
              <a:rPr lang="en-US" sz="2000" dirty="0" err="1">
                <a:latin typeface="Exo" panose="020B0604020202020204" charset="0"/>
              </a:rPr>
              <a:t>dengan</a:t>
            </a:r>
            <a:r>
              <a:rPr lang="en-US" sz="2000" dirty="0">
                <a:latin typeface="Exo" panose="020B0604020202020204" charset="0"/>
              </a:rPr>
              <a:t> </a:t>
            </a:r>
            <a:r>
              <a:rPr lang="en-US" sz="2000" dirty="0" err="1">
                <a:latin typeface="Exo" panose="020B0604020202020204" charset="0"/>
              </a:rPr>
              <a:t>perangkat</a:t>
            </a:r>
            <a:r>
              <a:rPr lang="en-US" sz="2000" dirty="0">
                <a:latin typeface="Exo" panose="020B0604020202020204" charset="0"/>
              </a:rPr>
              <a:t> mobile, </a:t>
            </a:r>
            <a:r>
              <a:rPr lang="en-US" sz="2000" dirty="0" err="1">
                <a:latin typeface="Exo" panose="020B0604020202020204" charset="0"/>
              </a:rPr>
              <a:t>penelitian</a:t>
            </a:r>
            <a:r>
              <a:rPr lang="en-US" sz="2000" dirty="0">
                <a:latin typeface="Exo" panose="020B0604020202020204" charset="0"/>
              </a:rPr>
              <a:t> </a:t>
            </a:r>
            <a:r>
              <a:rPr lang="en-US" sz="2000" dirty="0" err="1">
                <a:latin typeface="Exo" panose="020B0604020202020204" charset="0"/>
              </a:rPr>
              <a:t>ini</a:t>
            </a:r>
            <a:r>
              <a:rPr lang="en-US" sz="2000" dirty="0">
                <a:latin typeface="Exo" panose="020B0604020202020204" charset="0"/>
              </a:rPr>
              <a:t> </a:t>
            </a:r>
            <a:r>
              <a:rPr lang="en-US" sz="2000" dirty="0" err="1">
                <a:latin typeface="Exo" panose="020B0604020202020204" charset="0"/>
              </a:rPr>
              <a:t>mengembangkan</a:t>
            </a:r>
            <a:r>
              <a:rPr lang="en-US" sz="2000" dirty="0">
                <a:latin typeface="Exo" panose="020B0604020202020204" charset="0"/>
              </a:rPr>
              <a:t> </a:t>
            </a:r>
            <a:r>
              <a:rPr lang="en-US" sz="2000" dirty="0" err="1">
                <a:latin typeface="Exo" panose="020B0604020202020204" charset="0"/>
              </a:rPr>
              <a:t>sistem</a:t>
            </a:r>
            <a:r>
              <a:rPr lang="en-US" sz="2000" dirty="0">
                <a:latin typeface="Exo" panose="020B0604020202020204" charset="0"/>
              </a:rPr>
              <a:t> </a:t>
            </a:r>
            <a:r>
              <a:rPr lang="en-US" sz="2000" dirty="0" err="1">
                <a:latin typeface="Exo" panose="020B0604020202020204" charset="0"/>
              </a:rPr>
              <a:t>pakar</a:t>
            </a:r>
            <a:r>
              <a:rPr lang="en-US" sz="2000" dirty="0">
                <a:latin typeface="Exo" panose="020B0604020202020204" charset="0"/>
              </a:rPr>
              <a:t> </a:t>
            </a:r>
            <a:r>
              <a:rPr lang="en-US" sz="2000" dirty="0" err="1">
                <a:latin typeface="Exo" panose="020B0604020202020204" charset="0"/>
              </a:rPr>
              <a:t>berbasis</a:t>
            </a:r>
            <a:r>
              <a:rPr lang="en-US" sz="2000" dirty="0">
                <a:latin typeface="Exo" panose="020B0604020202020204" charset="0"/>
              </a:rPr>
              <a:t> mobile </a:t>
            </a:r>
            <a:r>
              <a:rPr lang="en-US" sz="2000" dirty="0" err="1">
                <a:latin typeface="Exo" panose="020B0604020202020204" charset="0"/>
              </a:rPr>
              <a:t>dengan</a:t>
            </a:r>
            <a:r>
              <a:rPr lang="en-US" sz="2000" dirty="0">
                <a:latin typeface="Exo" panose="020B0604020202020204" charset="0"/>
              </a:rPr>
              <a:t> </a:t>
            </a:r>
            <a:r>
              <a:rPr lang="en-US" sz="2000" dirty="0" err="1">
                <a:latin typeface="Exo" panose="020B0604020202020204" charset="0"/>
              </a:rPr>
              <a:t>metode</a:t>
            </a:r>
            <a:r>
              <a:rPr lang="en-US" sz="2000" dirty="0">
                <a:latin typeface="Exo" panose="020B0604020202020204" charset="0"/>
              </a:rPr>
              <a:t> Certainty Factor </a:t>
            </a:r>
            <a:r>
              <a:rPr lang="en-US" sz="2000" dirty="0" err="1">
                <a:latin typeface="Exo" panose="020B0604020202020204" charset="0"/>
              </a:rPr>
              <a:t>untuk</a:t>
            </a:r>
            <a:r>
              <a:rPr lang="en-US" sz="2000" dirty="0">
                <a:latin typeface="Exo" panose="020B0604020202020204" charset="0"/>
              </a:rPr>
              <a:t> </a:t>
            </a:r>
            <a:r>
              <a:rPr lang="en-US" sz="2000" dirty="0" err="1">
                <a:latin typeface="Exo" panose="020B0604020202020204" charset="0"/>
              </a:rPr>
              <a:t>membantu</a:t>
            </a:r>
            <a:r>
              <a:rPr lang="en-US" sz="2000" dirty="0">
                <a:latin typeface="Exo" panose="020B0604020202020204" charset="0"/>
              </a:rPr>
              <a:t> diagnosis </a:t>
            </a:r>
            <a:r>
              <a:rPr lang="en-US" sz="2000" dirty="0" err="1">
                <a:latin typeface="Exo" panose="020B0604020202020204" charset="0"/>
              </a:rPr>
              <a:t>kecemasan</a:t>
            </a:r>
            <a:r>
              <a:rPr lang="en-US" sz="2000" dirty="0">
                <a:latin typeface="Exo" panose="020B0604020202020204" charset="0"/>
              </a:rPr>
              <a:t> dan </a:t>
            </a:r>
            <a:r>
              <a:rPr lang="en-US" sz="2000" dirty="0" err="1">
                <a:latin typeface="Exo" panose="020B0604020202020204" charset="0"/>
              </a:rPr>
              <a:t>meningkatkan</a:t>
            </a:r>
            <a:r>
              <a:rPr lang="en-US" sz="2000" dirty="0">
                <a:latin typeface="Exo" panose="020B0604020202020204" charset="0"/>
              </a:rPr>
              <a:t> </a:t>
            </a:r>
            <a:r>
              <a:rPr lang="en-US" sz="2000" dirty="0" err="1">
                <a:latin typeface="Exo" panose="020B0604020202020204" charset="0"/>
              </a:rPr>
              <a:t>kesadaran</a:t>
            </a:r>
            <a:r>
              <a:rPr lang="en-US" sz="2000" dirty="0">
                <a:latin typeface="Exo" panose="020B0604020202020204" charset="0"/>
              </a:rPr>
              <a:t> </a:t>
            </a:r>
            <a:r>
              <a:rPr lang="en-US" sz="2000" dirty="0" err="1">
                <a:latin typeface="Exo" panose="020B0604020202020204" charset="0"/>
              </a:rPr>
              <a:t>akan</a:t>
            </a:r>
            <a:r>
              <a:rPr lang="en-US" sz="2000" dirty="0">
                <a:latin typeface="Exo" panose="020B0604020202020204" charset="0"/>
              </a:rPr>
              <a:t> </a:t>
            </a:r>
            <a:r>
              <a:rPr lang="en-US" sz="2000" dirty="0" err="1">
                <a:latin typeface="Exo" panose="020B0604020202020204" charset="0"/>
              </a:rPr>
              <a:t>pentingnya</a:t>
            </a:r>
            <a:r>
              <a:rPr lang="en-US" sz="2000" dirty="0">
                <a:latin typeface="Exo" panose="020B0604020202020204" charset="0"/>
              </a:rPr>
              <a:t> </a:t>
            </a:r>
            <a:r>
              <a:rPr lang="en-US" sz="2000" dirty="0" err="1">
                <a:latin typeface="Exo" panose="020B0604020202020204" charset="0"/>
              </a:rPr>
              <a:t>kesehatan</a:t>
            </a:r>
            <a:r>
              <a:rPr lang="en-US" sz="2000" dirty="0">
                <a:latin typeface="Exo" panose="020B0604020202020204" charset="0"/>
              </a:rPr>
              <a:t> mental</a:t>
            </a:r>
          </a:p>
          <a:p>
            <a:pPr marL="3144838" lvl="0" indent="-2916238" algn="l" rtl="0">
              <a:lnSpc>
                <a:spcPct val="90000"/>
              </a:lnSpc>
              <a:spcBef>
                <a:spcPts val="1000"/>
              </a:spcBef>
              <a:spcAft>
                <a:spcPts val="0"/>
              </a:spcAft>
              <a:buClr>
                <a:schemeClr val="dk1"/>
              </a:buClr>
              <a:buSzPts val="2800"/>
              <a:buNone/>
            </a:pPr>
            <a:endParaRPr dirty="0">
              <a:latin typeface="Exo" panose="020B060402020202020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g104f7abbb21_0_70"/>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Pembahasan</a:t>
            </a:r>
            <a:endParaRPr/>
          </a:p>
        </p:txBody>
      </p:sp>
      <p:sp>
        <p:nvSpPr>
          <p:cNvPr id="71" name="Google Shape;71;g104f7abbb21_0_70"/>
          <p:cNvSpPr txBox="1">
            <a:spLocks noGrp="1"/>
          </p:cNvSpPr>
          <p:nvPr>
            <p:ph type="body" idx="1"/>
          </p:nvPr>
        </p:nvSpPr>
        <p:spPr>
          <a:xfrm>
            <a:off x="166758" y="1238732"/>
            <a:ext cx="11508407" cy="5089734"/>
          </a:xfrm>
          <a:prstGeom prst="rect">
            <a:avLst/>
          </a:prstGeom>
          <a:noFill/>
          <a:ln>
            <a:noFill/>
          </a:ln>
        </p:spPr>
        <p:txBody>
          <a:bodyPr spcFirstLastPara="1" wrap="square" lIns="91425" tIns="45700" rIns="91425" bIns="45700" anchor="t" anchorCtr="0">
            <a:normAutofit/>
          </a:bodyPr>
          <a:lstStyle/>
          <a:p>
            <a:pPr marL="3144838" lvl="0" indent="-2916238" algn="ctr" rtl="0">
              <a:lnSpc>
                <a:spcPct val="90000"/>
              </a:lnSpc>
              <a:spcBef>
                <a:spcPts val="1000"/>
              </a:spcBef>
              <a:spcAft>
                <a:spcPts val="0"/>
              </a:spcAft>
              <a:buClr>
                <a:schemeClr val="dk1"/>
              </a:buClr>
              <a:buSzPts val="2800"/>
              <a:buNone/>
            </a:pPr>
            <a:r>
              <a:rPr lang="en-US" b="1" dirty="0">
                <a:latin typeface="Exo" panose="020B0604020202020204" charset="0"/>
              </a:rPr>
              <a:t>Basis </a:t>
            </a:r>
            <a:r>
              <a:rPr lang="en-US" b="1" dirty="0" err="1">
                <a:latin typeface="Exo" panose="020B0604020202020204" charset="0"/>
              </a:rPr>
              <a:t>Pengetahuan</a:t>
            </a:r>
            <a:r>
              <a:rPr lang="en-US" b="1" dirty="0">
                <a:latin typeface="Exo" panose="020B0604020202020204" charset="0"/>
              </a:rPr>
              <a:t> : </a:t>
            </a:r>
            <a:r>
              <a:rPr lang="en-US" dirty="0">
                <a:latin typeface="Exo" panose="020B0604020202020204" charset="0"/>
              </a:rPr>
              <a:t>Certainty Factor</a:t>
            </a:r>
          </a:p>
          <a:p>
            <a:pPr marL="3144838" lvl="0" indent="-2916238" algn="ctr" rtl="0">
              <a:lnSpc>
                <a:spcPct val="90000"/>
              </a:lnSpc>
              <a:spcBef>
                <a:spcPts val="1000"/>
              </a:spcBef>
              <a:spcAft>
                <a:spcPts val="0"/>
              </a:spcAft>
              <a:buClr>
                <a:schemeClr val="dk1"/>
              </a:buClr>
              <a:buSzPts val="2800"/>
              <a:buNone/>
            </a:pPr>
            <a:endParaRPr lang="en-US" dirty="0">
              <a:latin typeface="Exo" panose="020B0604020202020204" charset="0"/>
            </a:endParaRPr>
          </a:p>
        </p:txBody>
      </p:sp>
      <p:pic>
        <p:nvPicPr>
          <p:cNvPr id="4" name="Picture 3">
            <a:extLst>
              <a:ext uri="{FF2B5EF4-FFF2-40B4-BE49-F238E27FC236}">
                <a16:creationId xmlns:a16="http://schemas.microsoft.com/office/drawing/2014/main" id="{1860635A-3254-428A-A1B2-11646E92A8B7}"/>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726706" y="2902805"/>
            <a:ext cx="8388510" cy="1761587"/>
          </a:xfrm>
          <a:prstGeom prst="rect">
            <a:avLst/>
          </a:prstGeom>
        </p:spPr>
      </p:pic>
    </p:spTree>
    <p:extLst>
      <p:ext uri="{BB962C8B-B14F-4D97-AF65-F5344CB8AC3E}">
        <p14:creationId xmlns:p14="http://schemas.microsoft.com/office/powerpoint/2010/main" val="7304463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g104f7abbb21_0_70"/>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Pembahasan</a:t>
            </a:r>
            <a:endParaRPr/>
          </a:p>
        </p:txBody>
      </p:sp>
      <p:sp>
        <p:nvSpPr>
          <p:cNvPr id="71" name="Google Shape;71;g104f7abbb21_0_70"/>
          <p:cNvSpPr txBox="1">
            <a:spLocks noGrp="1"/>
          </p:cNvSpPr>
          <p:nvPr>
            <p:ph type="body" idx="1"/>
          </p:nvPr>
        </p:nvSpPr>
        <p:spPr>
          <a:xfrm>
            <a:off x="166758" y="1238732"/>
            <a:ext cx="11508407" cy="5089734"/>
          </a:xfrm>
          <a:prstGeom prst="rect">
            <a:avLst/>
          </a:prstGeom>
          <a:noFill/>
          <a:ln>
            <a:noFill/>
          </a:ln>
        </p:spPr>
        <p:txBody>
          <a:bodyPr spcFirstLastPara="1" wrap="square" lIns="91425" tIns="45700" rIns="91425" bIns="45700" anchor="t" anchorCtr="0">
            <a:normAutofit/>
          </a:bodyPr>
          <a:lstStyle/>
          <a:p>
            <a:pPr marL="3144838" lvl="0" indent="-2916238" algn="ctr" rtl="0">
              <a:lnSpc>
                <a:spcPct val="90000"/>
              </a:lnSpc>
              <a:spcBef>
                <a:spcPts val="1000"/>
              </a:spcBef>
              <a:spcAft>
                <a:spcPts val="0"/>
              </a:spcAft>
              <a:buClr>
                <a:schemeClr val="dk1"/>
              </a:buClr>
              <a:buSzPts val="2800"/>
              <a:buNone/>
            </a:pPr>
            <a:r>
              <a:rPr lang="en-US" b="1" dirty="0">
                <a:latin typeface="Exo" panose="020B0604020202020204" charset="0"/>
              </a:rPr>
              <a:t>Basis </a:t>
            </a:r>
            <a:r>
              <a:rPr lang="en-US" b="1" dirty="0" err="1">
                <a:latin typeface="Exo" panose="020B0604020202020204" charset="0"/>
              </a:rPr>
              <a:t>Pengetahuan</a:t>
            </a:r>
            <a:r>
              <a:rPr lang="en-US" b="1" dirty="0">
                <a:latin typeface="Exo" panose="020B0604020202020204" charset="0"/>
              </a:rPr>
              <a:t> : </a:t>
            </a:r>
            <a:r>
              <a:rPr lang="en-US" dirty="0">
                <a:latin typeface="Exo" panose="020B0604020202020204" charset="0"/>
              </a:rPr>
              <a:t>Certainty Factor</a:t>
            </a:r>
          </a:p>
          <a:p>
            <a:pPr marL="3144838" lvl="0" indent="-2916238" algn="ctr" rtl="0">
              <a:lnSpc>
                <a:spcPct val="90000"/>
              </a:lnSpc>
              <a:spcBef>
                <a:spcPts val="1000"/>
              </a:spcBef>
              <a:spcAft>
                <a:spcPts val="0"/>
              </a:spcAft>
              <a:buClr>
                <a:schemeClr val="dk1"/>
              </a:buClr>
              <a:buSzPts val="2800"/>
              <a:buNone/>
            </a:pPr>
            <a:endParaRPr lang="en-US" dirty="0">
              <a:latin typeface="Exo" panose="020B0604020202020204" charset="0"/>
            </a:endParaRPr>
          </a:p>
          <a:p>
            <a:pPr marL="3144838" lvl="0" indent="-2916238" algn="ctr" rtl="0">
              <a:lnSpc>
                <a:spcPct val="90000"/>
              </a:lnSpc>
              <a:spcBef>
                <a:spcPts val="1000"/>
              </a:spcBef>
              <a:spcAft>
                <a:spcPts val="0"/>
              </a:spcAft>
              <a:buClr>
                <a:schemeClr val="dk1"/>
              </a:buClr>
              <a:buSzPts val="2800"/>
              <a:buNone/>
            </a:pPr>
            <a:endParaRPr lang="en-US" dirty="0">
              <a:latin typeface="Exo" panose="020B0604020202020204" charset="0"/>
            </a:endParaRPr>
          </a:p>
          <a:p>
            <a:pPr marL="3144838" lvl="0" indent="-2916238" rtl="0">
              <a:lnSpc>
                <a:spcPct val="90000"/>
              </a:lnSpc>
              <a:spcBef>
                <a:spcPts val="1000"/>
              </a:spcBef>
              <a:spcAft>
                <a:spcPts val="0"/>
              </a:spcAft>
              <a:buClr>
                <a:schemeClr val="dk1"/>
              </a:buClr>
              <a:buSzPts val="2800"/>
              <a:buNone/>
            </a:pPr>
            <a:r>
              <a:rPr lang="en-US" sz="2400" dirty="0" err="1">
                <a:latin typeface="Exo" panose="020B0604020202020204" charset="0"/>
              </a:rPr>
              <a:t>Pengetahuan</a:t>
            </a:r>
            <a:r>
              <a:rPr lang="en-US" sz="2400" dirty="0">
                <a:latin typeface="Exo" panose="020B0604020202020204" charset="0"/>
              </a:rPr>
              <a:t> </a:t>
            </a:r>
            <a:r>
              <a:rPr lang="en-US" sz="2400" dirty="0" err="1">
                <a:latin typeface="Exo" panose="020B0604020202020204" charset="0"/>
              </a:rPr>
              <a:t>Pakar</a:t>
            </a:r>
            <a:r>
              <a:rPr lang="en-US" sz="2400" dirty="0">
                <a:latin typeface="Exo" panose="020B0604020202020204" charset="0"/>
              </a:rPr>
              <a:t> : Data yang </a:t>
            </a:r>
            <a:r>
              <a:rPr lang="en-US" sz="2400" dirty="0" err="1">
                <a:latin typeface="Exo" panose="020B0604020202020204" charset="0"/>
              </a:rPr>
              <a:t>didapat</a:t>
            </a:r>
            <a:r>
              <a:rPr lang="en-US" sz="2400" dirty="0">
                <a:latin typeface="Exo" panose="020B0604020202020204" charset="0"/>
              </a:rPr>
              <a:t> </a:t>
            </a:r>
            <a:r>
              <a:rPr lang="en-US" sz="2400" dirty="0" err="1">
                <a:latin typeface="Exo" panose="020B0604020202020204" charset="0"/>
              </a:rPr>
              <a:t>untuk</a:t>
            </a:r>
            <a:r>
              <a:rPr lang="en-US" sz="2400" dirty="0">
                <a:latin typeface="Exo" panose="020B0604020202020204" charset="0"/>
              </a:rPr>
              <a:t> diagnosis </a:t>
            </a:r>
            <a:r>
              <a:rPr lang="en-US" sz="2400" dirty="0" err="1">
                <a:latin typeface="Exo" panose="020B0604020202020204" charset="0"/>
              </a:rPr>
              <a:t>menggunakan</a:t>
            </a:r>
            <a:r>
              <a:rPr lang="en-US" sz="2400" dirty="0">
                <a:latin typeface="Exo" panose="020B0604020202020204" charset="0"/>
              </a:rPr>
              <a:t> </a:t>
            </a:r>
          </a:p>
          <a:p>
            <a:pPr marL="3144838" lvl="0" indent="-2916238" rtl="0">
              <a:lnSpc>
                <a:spcPct val="90000"/>
              </a:lnSpc>
              <a:spcBef>
                <a:spcPts val="1000"/>
              </a:spcBef>
              <a:spcAft>
                <a:spcPts val="0"/>
              </a:spcAft>
              <a:buClr>
                <a:schemeClr val="dk1"/>
              </a:buClr>
              <a:buSzPts val="2800"/>
              <a:buNone/>
            </a:pPr>
            <a:r>
              <a:rPr lang="en-US" sz="2400" dirty="0">
                <a:latin typeface="Exo" panose="020B0604020202020204" charset="0"/>
              </a:rPr>
              <a:t>                                    DASS-42 (</a:t>
            </a:r>
            <a:r>
              <a:rPr lang="en-US" sz="2400" dirty="0" err="1">
                <a:latin typeface="Exo" panose="020B0604020202020204" charset="0"/>
              </a:rPr>
              <a:t>terdapat</a:t>
            </a:r>
            <a:r>
              <a:rPr lang="en-US" sz="2400" dirty="0">
                <a:latin typeface="Exo" panose="020B0604020202020204" charset="0"/>
              </a:rPr>
              <a:t> 14 </a:t>
            </a:r>
            <a:r>
              <a:rPr lang="en-US" sz="2400" dirty="0" err="1">
                <a:latin typeface="Exo" panose="020B0604020202020204" charset="0"/>
              </a:rPr>
              <a:t>gejala</a:t>
            </a:r>
            <a:r>
              <a:rPr lang="en-US" sz="2400" dirty="0">
                <a:latin typeface="Exo" panose="020B0604020202020204" charset="0"/>
              </a:rPr>
              <a:t>, 5 </a:t>
            </a:r>
            <a:r>
              <a:rPr lang="en-US" sz="2400" dirty="0" err="1">
                <a:latin typeface="Exo" panose="020B0604020202020204" charset="0"/>
              </a:rPr>
              <a:t>jenis</a:t>
            </a:r>
            <a:r>
              <a:rPr lang="en-US" sz="2400" dirty="0">
                <a:latin typeface="Exo" panose="020B0604020202020204" charset="0"/>
              </a:rPr>
              <a:t> </a:t>
            </a:r>
            <a:r>
              <a:rPr lang="en-US" sz="2400" dirty="0" err="1">
                <a:latin typeface="Exo" panose="020B0604020202020204" charset="0"/>
              </a:rPr>
              <a:t>penyakit</a:t>
            </a:r>
            <a:r>
              <a:rPr lang="en-US" sz="2400" dirty="0">
                <a:latin typeface="Exo" panose="020B0604020202020204" charset="0"/>
              </a:rPr>
              <a:t>, </a:t>
            </a:r>
            <a:r>
              <a:rPr lang="en-US" sz="2400" dirty="0" err="1">
                <a:latin typeface="Exo" panose="020B0604020202020204" charset="0"/>
              </a:rPr>
              <a:t>indikator</a:t>
            </a:r>
            <a:r>
              <a:rPr lang="en-US" sz="2400" dirty="0">
                <a:latin typeface="Exo" panose="020B0604020202020204" charset="0"/>
              </a:rPr>
              <a:t> </a:t>
            </a:r>
            <a:r>
              <a:rPr lang="en-US" sz="2400" dirty="0" err="1">
                <a:latin typeface="Exo" panose="020B0604020202020204" charset="0"/>
              </a:rPr>
              <a:t>penilaian</a:t>
            </a:r>
            <a:r>
              <a:rPr lang="en-US" sz="2400" dirty="0">
                <a:latin typeface="Exo" panose="020B0604020202020204" charset="0"/>
              </a:rPr>
              <a:t>)</a:t>
            </a:r>
            <a:endParaRPr lang="en-US" dirty="0">
              <a:latin typeface="Exo" panose="020B0604020202020204" charset="0"/>
            </a:endParaRPr>
          </a:p>
          <a:p>
            <a:pPr marL="3144838" lvl="0" indent="-2916238" algn="ctr" rtl="0">
              <a:lnSpc>
                <a:spcPct val="90000"/>
              </a:lnSpc>
              <a:spcBef>
                <a:spcPts val="1000"/>
              </a:spcBef>
              <a:spcAft>
                <a:spcPts val="0"/>
              </a:spcAft>
              <a:buClr>
                <a:schemeClr val="dk1"/>
              </a:buClr>
              <a:buSzPts val="2800"/>
              <a:buNone/>
            </a:pPr>
            <a:endParaRPr lang="en-US" dirty="0">
              <a:latin typeface="Exo" panose="020B0604020202020204" charset="0"/>
            </a:endParaRPr>
          </a:p>
        </p:txBody>
      </p:sp>
    </p:spTree>
    <p:extLst>
      <p:ext uri="{BB962C8B-B14F-4D97-AF65-F5344CB8AC3E}">
        <p14:creationId xmlns:p14="http://schemas.microsoft.com/office/powerpoint/2010/main" val="37904819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g104f7abbb21_0_70"/>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Pembahasan</a:t>
            </a:r>
            <a:endParaRPr/>
          </a:p>
        </p:txBody>
      </p:sp>
      <p:sp>
        <p:nvSpPr>
          <p:cNvPr id="71" name="Google Shape;71;g104f7abbb21_0_70"/>
          <p:cNvSpPr txBox="1">
            <a:spLocks noGrp="1"/>
          </p:cNvSpPr>
          <p:nvPr>
            <p:ph type="body" idx="1"/>
          </p:nvPr>
        </p:nvSpPr>
        <p:spPr>
          <a:xfrm>
            <a:off x="166758" y="1238732"/>
            <a:ext cx="11508407" cy="5089734"/>
          </a:xfrm>
          <a:prstGeom prst="rect">
            <a:avLst/>
          </a:prstGeom>
          <a:noFill/>
          <a:ln>
            <a:noFill/>
          </a:ln>
        </p:spPr>
        <p:txBody>
          <a:bodyPr spcFirstLastPara="1" wrap="square" lIns="91425" tIns="45700" rIns="91425" bIns="45700" anchor="t" anchorCtr="0">
            <a:normAutofit/>
          </a:bodyPr>
          <a:lstStyle/>
          <a:p>
            <a:pPr marL="3144838" lvl="0" indent="-2916238" algn="ctr" rtl="0">
              <a:lnSpc>
                <a:spcPct val="90000"/>
              </a:lnSpc>
              <a:spcBef>
                <a:spcPts val="1000"/>
              </a:spcBef>
              <a:spcAft>
                <a:spcPts val="0"/>
              </a:spcAft>
              <a:buClr>
                <a:schemeClr val="dk1"/>
              </a:buClr>
              <a:buSzPts val="2800"/>
              <a:buNone/>
            </a:pPr>
            <a:r>
              <a:rPr lang="en-US" b="1" dirty="0">
                <a:latin typeface="Exo" panose="020B0604020202020204" charset="0"/>
              </a:rPr>
              <a:t>Basis </a:t>
            </a:r>
            <a:r>
              <a:rPr lang="en-US" b="1" dirty="0" err="1">
                <a:latin typeface="Exo" panose="020B0604020202020204" charset="0"/>
              </a:rPr>
              <a:t>Pengetahuan</a:t>
            </a:r>
            <a:r>
              <a:rPr lang="en-US" b="1" dirty="0">
                <a:latin typeface="Exo" panose="020B0604020202020204" charset="0"/>
              </a:rPr>
              <a:t> : </a:t>
            </a:r>
            <a:r>
              <a:rPr lang="en-US" dirty="0">
                <a:latin typeface="Exo" panose="020B0604020202020204" charset="0"/>
              </a:rPr>
              <a:t>Certainty Factor</a:t>
            </a:r>
          </a:p>
          <a:p>
            <a:pPr marL="0" lvl="0" indent="3175" rtl="0">
              <a:lnSpc>
                <a:spcPct val="90000"/>
              </a:lnSpc>
              <a:spcBef>
                <a:spcPts val="1000"/>
              </a:spcBef>
              <a:spcAft>
                <a:spcPts val="0"/>
              </a:spcAft>
              <a:buClr>
                <a:schemeClr val="dk1"/>
              </a:buClr>
              <a:buSzPts val="2800"/>
              <a:buNone/>
            </a:pPr>
            <a:r>
              <a:rPr lang="en-US" sz="2400" b="1" dirty="0" err="1">
                <a:latin typeface="Exo" panose="020B0604020202020204" charset="0"/>
              </a:rPr>
              <a:t>Mesin</a:t>
            </a:r>
            <a:r>
              <a:rPr lang="en-US" sz="2400" b="1" dirty="0">
                <a:latin typeface="Exo" panose="020B0604020202020204" charset="0"/>
              </a:rPr>
              <a:t> </a:t>
            </a:r>
            <a:r>
              <a:rPr lang="en-US" sz="2400" b="1" dirty="0" err="1">
                <a:latin typeface="Exo" panose="020B0604020202020204" charset="0"/>
              </a:rPr>
              <a:t>Inferensi</a:t>
            </a:r>
            <a:endParaRPr lang="en-US" sz="2400" b="1" dirty="0">
              <a:latin typeface="Exo" panose="020B0604020202020204" charset="0"/>
            </a:endParaRPr>
          </a:p>
          <a:p>
            <a:pPr marL="0" indent="0">
              <a:spcBef>
                <a:spcPts val="600"/>
              </a:spcBef>
              <a:spcAft>
                <a:spcPts val="600"/>
              </a:spcAft>
              <a:buNone/>
            </a:pPr>
            <a:r>
              <a:rPr lang="id-ID" sz="2000" i="0" dirty="0">
                <a:effectLst/>
                <a:latin typeface="Exo" panose="020B0604020202020204" charset="0"/>
                <a:ea typeface="Times New Roman" panose="02020603050405020304" pitchFamily="18" charset="0"/>
                <a:cs typeface="Times New Roman" panose="02020603050405020304" pitchFamily="18" charset="0"/>
              </a:rPr>
              <a:t>Untuk menentukan nilai CFpakar pada setiap gejala : </a:t>
            </a:r>
            <a:endParaRPr lang="en-US" sz="2000" i="1" dirty="0">
              <a:effectLst/>
              <a:latin typeface="Exo" panose="020B0604020202020204" charset="0"/>
              <a:ea typeface="Times New Roman" panose="02020603050405020304" pitchFamily="18" charset="0"/>
              <a:cs typeface="FreeSans"/>
            </a:endParaRPr>
          </a:p>
          <a:p>
            <a:pPr marL="0" indent="0">
              <a:spcBef>
                <a:spcPts val="600"/>
              </a:spcBef>
              <a:spcAft>
                <a:spcPts val="600"/>
              </a:spcAft>
              <a:buNone/>
            </a:pPr>
            <a:r>
              <a:rPr lang="id-ID" sz="2000" i="0" dirty="0">
                <a:effectLst/>
                <a:latin typeface="Exo" panose="020B0604020202020204" charset="0"/>
                <a:ea typeface="Times New Roman" panose="02020603050405020304" pitchFamily="18" charset="0"/>
                <a:cs typeface="Times New Roman" panose="02020603050405020304" pitchFamily="18" charset="0"/>
              </a:rPr>
              <a:t>CF(H, E) = MB(H, E) – MD(H, E) </a:t>
            </a:r>
            <a:endParaRPr lang="en-US" sz="2000" dirty="0">
              <a:latin typeface="Exo" panose="020B0604020202020204" charset="0"/>
              <a:ea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625EE837-1FFD-4993-9302-382DEAADB3AD}"/>
              </a:ext>
            </a:extLst>
          </p:cNvPr>
          <p:cNvSpPr txBox="1"/>
          <p:nvPr/>
        </p:nvSpPr>
        <p:spPr>
          <a:xfrm>
            <a:off x="13251" y="3429000"/>
            <a:ext cx="6285695" cy="2523768"/>
          </a:xfrm>
          <a:prstGeom prst="rect">
            <a:avLst/>
          </a:prstGeom>
          <a:noFill/>
        </p:spPr>
        <p:txBody>
          <a:bodyPr wrap="none" rtlCol="0">
            <a:spAutoFit/>
          </a:bodyPr>
          <a:lstStyle/>
          <a:p>
            <a:pPr marL="133985" indent="0" algn="just">
              <a:lnSpc>
                <a:spcPct val="115000"/>
              </a:lnSpc>
              <a:buNone/>
            </a:pPr>
            <a:r>
              <a:rPr lang="id-ID" sz="2000" i="1" dirty="0">
                <a:effectLst/>
                <a:latin typeface="Exo" panose="020B0604020202020204" charset="0"/>
                <a:ea typeface="Times New Roman" panose="02020603050405020304" pitchFamily="18" charset="0"/>
              </a:rPr>
              <a:t>Certainty Factor</a:t>
            </a:r>
            <a:r>
              <a:rPr lang="id-ID" sz="2000" dirty="0">
                <a:effectLst/>
                <a:latin typeface="Exo" panose="020B0604020202020204" charset="0"/>
                <a:ea typeface="Times New Roman" panose="02020603050405020304" pitchFamily="18" charset="0"/>
              </a:rPr>
              <a:t> gejala tunggal :</a:t>
            </a:r>
            <a:endParaRPr lang="en-US" sz="2000" dirty="0">
              <a:effectLst/>
              <a:latin typeface="Exo" panose="020B0604020202020204" charset="0"/>
              <a:ea typeface="Times New Roman" panose="02020603050405020304" pitchFamily="18" charset="0"/>
            </a:endParaRPr>
          </a:p>
          <a:p>
            <a:pPr marL="133985" indent="0" algn="just">
              <a:lnSpc>
                <a:spcPct val="115000"/>
              </a:lnSpc>
              <a:buNone/>
            </a:pPr>
            <a:r>
              <a:rPr lang="en-US" sz="2000" dirty="0">
                <a:effectLst/>
                <a:latin typeface="Exo" panose="020B0604020202020204" charset="0"/>
                <a:ea typeface="Times New Roman" panose="02020603050405020304" pitchFamily="18" charset="0"/>
              </a:rPr>
              <a:t>	</a:t>
            </a:r>
            <a:r>
              <a:rPr lang="id-ID" sz="2000" dirty="0">
                <a:effectLst/>
                <a:latin typeface="Exo" panose="020B0604020202020204" charset="0"/>
                <a:ea typeface="Times New Roman" panose="02020603050405020304" pitchFamily="18" charset="0"/>
              </a:rPr>
              <a:t>CFgejala      </a:t>
            </a:r>
            <a:r>
              <a:rPr lang="en-US" sz="2000" dirty="0">
                <a:effectLst/>
                <a:latin typeface="Exo" panose="020B0604020202020204" charset="0"/>
                <a:ea typeface="Times New Roman" panose="02020603050405020304" pitchFamily="18" charset="0"/>
              </a:rPr>
              <a:t>     </a:t>
            </a:r>
            <a:r>
              <a:rPr lang="id-ID" sz="2000" dirty="0">
                <a:effectLst/>
                <a:latin typeface="Exo" panose="020B0604020202020204" charset="0"/>
                <a:ea typeface="Times New Roman" panose="02020603050405020304" pitchFamily="18" charset="0"/>
              </a:rPr>
              <a:t>= CFpakar [H] * CFuser [E]</a:t>
            </a:r>
            <a:endParaRPr lang="en-US" sz="2000" dirty="0">
              <a:effectLst/>
              <a:latin typeface="Exo" panose="020B0604020202020204" charset="0"/>
              <a:ea typeface="Times New Roman" panose="02020603050405020304" pitchFamily="18" charset="0"/>
            </a:endParaRPr>
          </a:p>
          <a:p>
            <a:pPr marL="133985" indent="0" algn="just">
              <a:lnSpc>
                <a:spcPct val="115000"/>
              </a:lnSpc>
              <a:buNone/>
            </a:pPr>
            <a:r>
              <a:rPr lang="id-ID" sz="2000" i="1" dirty="0">
                <a:effectLst/>
                <a:latin typeface="Exo" panose="020B0604020202020204" charset="0"/>
                <a:ea typeface="Times New Roman" panose="02020603050405020304" pitchFamily="18" charset="0"/>
              </a:rPr>
              <a:t>Certainty Factour </a:t>
            </a:r>
            <a:r>
              <a:rPr lang="id-ID" sz="2000" dirty="0">
                <a:effectLst/>
                <a:latin typeface="Exo" panose="020B0604020202020204" charset="0"/>
                <a:ea typeface="Times New Roman" panose="02020603050405020304" pitchFamily="18" charset="0"/>
              </a:rPr>
              <a:t>untuk lebih dari satu gejala :</a:t>
            </a:r>
            <a:endParaRPr lang="en-US" sz="2000" dirty="0">
              <a:effectLst/>
              <a:latin typeface="Exo" panose="020B0604020202020204" charset="0"/>
              <a:ea typeface="Times New Roman" panose="02020603050405020304" pitchFamily="18" charset="0"/>
            </a:endParaRPr>
          </a:p>
          <a:p>
            <a:pPr marL="133985" indent="0" algn="just">
              <a:lnSpc>
                <a:spcPct val="115000"/>
              </a:lnSpc>
              <a:buNone/>
            </a:pPr>
            <a:r>
              <a:rPr lang="en-US" sz="2000" dirty="0">
                <a:effectLst/>
                <a:latin typeface="Exo" panose="020B0604020202020204" charset="0"/>
                <a:ea typeface="Times New Roman" panose="02020603050405020304" pitchFamily="18" charset="0"/>
              </a:rPr>
              <a:t>	</a:t>
            </a:r>
            <a:r>
              <a:rPr lang="id-ID" sz="2000" dirty="0">
                <a:effectLst/>
                <a:latin typeface="Exo" panose="020B0604020202020204" charset="0"/>
                <a:ea typeface="Times New Roman" panose="02020603050405020304" pitchFamily="18" charset="0"/>
              </a:rPr>
              <a:t>CFcombine</a:t>
            </a:r>
            <a:r>
              <a:rPr lang="en-US" sz="2000" dirty="0">
                <a:effectLst/>
                <a:latin typeface="Exo" panose="020B0604020202020204" charset="0"/>
                <a:ea typeface="Times New Roman" panose="02020603050405020304" pitchFamily="18" charset="0"/>
              </a:rPr>
              <a:t>     </a:t>
            </a:r>
            <a:r>
              <a:rPr lang="id-ID" sz="2000" dirty="0">
                <a:effectLst/>
                <a:latin typeface="Exo" panose="020B0604020202020204" charset="0"/>
                <a:ea typeface="Times New Roman" panose="02020603050405020304" pitchFamily="18" charset="0"/>
              </a:rPr>
              <a:t> = CFold + CFgejala * (1-CFold)</a:t>
            </a:r>
            <a:endParaRPr lang="en-US" sz="2000" dirty="0">
              <a:effectLst/>
              <a:latin typeface="Exo" panose="020B0604020202020204" charset="0"/>
              <a:ea typeface="Times New Roman" panose="02020603050405020304" pitchFamily="18" charset="0"/>
            </a:endParaRPr>
          </a:p>
          <a:p>
            <a:pPr marL="133985" indent="0" algn="just">
              <a:lnSpc>
                <a:spcPct val="115000"/>
              </a:lnSpc>
              <a:buNone/>
            </a:pPr>
            <a:r>
              <a:rPr lang="id-ID" sz="2000" i="1" dirty="0">
                <a:effectLst/>
                <a:latin typeface="Exo" panose="020B0604020202020204" charset="0"/>
                <a:ea typeface="Times New Roman" panose="02020603050405020304" pitchFamily="18" charset="0"/>
              </a:rPr>
              <a:t>Certainty Factor</a:t>
            </a:r>
            <a:r>
              <a:rPr lang="id-ID" sz="2000" dirty="0">
                <a:effectLst/>
                <a:latin typeface="Exo" panose="020B0604020202020204" charset="0"/>
                <a:ea typeface="Times New Roman" panose="02020603050405020304" pitchFamily="18" charset="0"/>
              </a:rPr>
              <a:t> untuk menghitung hasil gejala :</a:t>
            </a:r>
            <a:endParaRPr lang="en-US" sz="2000" dirty="0">
              <a:effectLst/>
              <a:latin typeface="Exo" panose="020B0604020202020204" charset="0"/>
              <a:ea typeface="Times New Roman" panose="02020603050405020304" pitchFamily="18" charset="0"/>
            </a:endParaRPr>
          </a:p>
          <a:p>
            <a:pPr marL="133985" indent="0" algn="just">
              <a:lnSpc>
                <a:spcPct val="115000"/>
              </a:lnSpc>
              <a:buNone/>
            </a:pPr>
            <a:r>
              <a:rPr lang="en-US" sz="2000" dirty="0">
                <a:effectLst/>
                <a:latin typeface="Exo" panose="020B0604020202020204" charset="0"/>
                <a:ea typeface="Times New Roman" panose="02020603050405020304" pitchFamily="18" charset="0"/>
              </a:rPr>
              <a:t>	</a:t>
            </a:r>
            <a:r>
              <a:rPr lang="id-ID" sz="2000" dirty="0">
                <a:effectLst/>
                <a:latin typeface="Exo" panose="020B0604020202020204" charset="0"/>
                <a:ea typeface="Times New Roman" panose="02020603050405020304" pitchFamily="18" charset="0"/>
              </a:rPr>
              <a:t>CFpersentase </a:t>
            </a:r>
            <a:r>
              <a:rPr lang="en-US" sz="2000" dirty="0">
                <a:effectLst/>
                <a:latin typeface="Exo" panose="020B0604020202020204" charset="0"/>
                <a:ea typeface="Times New Roman" panose="02020603050405020304" pitchFamily="18" charset="0"/>
              </a:rPr>
              <a:t> </a:t>
            </a:r>
            <a:r>
              <a:rPr lang="id-ID" sz="2000" dirty="0">
                <a:effectLst/>
                <a:latin typeface="Exo" panose="020B0604020202020204" charset="0"/>
                <a:ea typeface="Times New Roman" panose="02020603050405020304" pitchFamily="18" charset="0"/>
              </a:rPr>
              <a:t>= CFcombine * 100%</a:t>
            </a:r>
            <a:endParaRPr lang="en-US" sz="2000" dirty="0">
              <a:effectLst/>
              <a:latin typeface="Exo" panose="020B0604020202020204" charset="0"/>
              <a:ea typeface="Times New Roman" panose="02020603050405020304" pitchFamily="18" charset="0"/>
            </a:endParaRPr>
          </a:p>
          <a:p>
            <a:endParaRPr lang="en-US" sz="2000" dirty="0"/>
          </a:p>
        </p:txBody>
      </p:sp>
      <p:sp>
        <p:nvSpPr>
          <p:cNvPr id="3" name="TextBox 2">
            <a:extLst>
              <a:ext uri="{FF2B5EF4-FFF2-40B4-BE49-F238E27FC236}">
                <a16:creationId xmlns:a16="http://schemas.microsoft.com/office/drawing/2014/main" id="{4C15D183-6EC4-4942-85B9-D642FC1AB3E9}"/>
              </a:ext>
            </a:extLst>
          </p:cNvPr>
          <p:cNvSpPr txBox="1"/>
          <p:nvPr/>
        </p:nvSpPr>
        <p:spPr>
          <a:xfrm>
            <a:off x="6768357" y="2330779"/>
            <a:ext cx="4437397" cy="3785652"/>
          </a:xfrm>
          <a:prstGeom prst="rect">
            <a:avLst/>
          </a:prstGeom>
          <a:noFill/>
        </p:spPr>
        <p:txBody>
          <a:bodyPr wrap="square" rtlCol="0">
            <a:spAutoFit/>
          </a:bodyPr>
          <a:lstStyle/>
          <a:p>
            <a:r>
              <a:rPr lang="en-US" sz="2000" b="1" dirty="0">
                <a:latin typeface="Exo" panose="020B0604020202020204" charset="0"/>
              </a:rPr>
              <a:t>Langkah-Langkah </a:t>
            </a:r>
            <a:r>
              <a:rPr lang="en-US" sz="2000" b="1" dirty="0" err="1">
                <a:latin typeface="Exo" panose="020B0604020202020204" charset="0"/>
              </a:rPr>
              <a:t>untuk</a:t>
            </a:r>
            <a:r>
              <a:rPr lang="en-US" sz="2000" b="1" dirty="0">
                <a:latin typeface="Exo" panose="020B0604020202020204" charset="0"/>
              </a:rPr>
              <a:t> diagnosis </a:t>
            </a:r>
            <a:r>
              <a:rPr lang="en-US" sz="2000" dirty="0">
                <a:latin typeface="Exo" panose="020B0604020202020204" charset="0"/>
              </a:rPr>
              <a:t>:</a:t>
            </a:r>
          </a:p>
          <a:p>
            <a:r>
              <a:rPr lang="en-ID" sz="2000" dirty="0">
                <a:effectLst/>
                <a:latin typeface="Exo" panose="020B0604020202020204" charset="0"/>
                <a:ea typeface="Times New Roman" panose="02020603050405020304" pitchFamily="18" charset="0"/>
              </a:rPr>
              <a:t>a. </a:t>
            </a:r>
            <a:r>
              <a:rPr lang="en-ID" sz="2000" dirty="0" err="1">
                <a:effectLst/>
                <a:latin typeface="Exo" panose="020B0604020202020204" charset="0"/>
                <a:ea typeface="Times New Roman" panose="02020603050405020304" pitchFamily="18" charset="0"/>
              </a:rPr>
              <a:t>Menentukan</a:t>
            </a:r>
            <a:r>
              <a:rPr lang="en-ID" sz="2000" dirty="0">
                <a:effectLst/>
                <a:latin typeface="Exo" panose="020B0604020202020204" charset="0"/>
                <a:ea typeface="Times New Roman" panose="02020603050405020304" pitchFamily="18" charset="0"/>
              </a:rPr>
              <a:t> data </a:t>
            </a:r>
            <a:r>
              <a:rPr lang="en-ID" sz="2000" dirty="0" err="1">
                <a:effectLst/>
                <a:latin typeface="Exo" panose="020B0604020202020204" charset="0"/>
                <a:ea typeface="Times New Roman" panose="02020603050405020304" pitchFamily="18" charset="0"/>
              </a:rPr>
              <a:t>penyakit</a:t>
            </a:r>
            <a:r>
              <a:rPr lang="en-ID" sz="2000" dirty="0">
                <a:effectLst/>
                <a:latin typeface="Exo" panose="020B0604020202020204" charset="0"/>
                <a:ea typeface="Times New Roman" panose="02020603050405020304" pitchFamily="18" charset="0"/>
              </a:rPr>
              <a:t>.</a:t>
            </a:r>
            <a:endParaRPr lang="en-US" sz="2000" dirty="0">
              <a:effectLst/>
              <a:latin typeface="Exo" panose="020B0604020202020204" charset="0"/>
              <a:ea typeface="Times New Roman" panose="02020603050405020304" pitchFamily="18" charset="0"/>
            </a:endParaRPr>
          </a:p>
          <a:p>
            <a:r>
              <a:rPr lang="en-ID" sz="2000" dirty="0">
                <a:effectLst/>
                <a:latin typeface="Exo" panose="020B0604020202020204" charset="0"/>
                <a:ea typeface="Times New Roman" panose="02020603050405020304" pitchFamily="18" charset="0"/>
              </a:rPr>
              <a:t>b. </a:t>
            </a:r>
            <a:r>
              <a:rPr lang="en-ID" sz="2000" dirty="0" err="1">
                <a:effectLst/>
                <a:latin typeface="Exo" panose="020B0604020202020204" charset="0"/>
                <a:ea typeface="Times New Roman" panose="02020603050405020304" pitchFamily="18" charset="0"/>
              </a:rPr>
              <a:t>Menentukan</a:t>
            </a:r>
            <a:r>
              <a:rPr lang="en-ID" sz="2000" dirty="0">
                <a:effectLst/>
                <a:latin typeface="Exo" panose="020B0604020202020204" charset="0"/>
                <a:ea typeface="Times New Roman" panose="02020603050405020304" pitchFamily="18" charset="0"/>
              </a:rPr>
              <a:t> data </a:t>
            </a:r>
            <a:r>
              <a:rPr lang="en-ID" sz="2000" dirty="0" err="1">
                <a:effectLst/>
                <a:latin typeface="Exo" panose="020B0604020202020204" charset="0"/>
                <a:ea typeface="Times New Roman" panose="02020603050405020304" pitchFamily="18" charset="0"/>
              </a:rPr>
              <a:t>gejala</a:t>
            </a:r>
            <a:r>
              <a:rPr lang="en-ID" sz="2000" dirty="0">
                <a:effectLst/>
                <a:latin typeface="Exo" panose="020B0604020202020204" charset="0"/>
                <a:ea typeface="Times New Roman" panose="02020603050405020304" pitchFamily="18" charset="0"/>
              </a:rPr>
              <a:t>.</a:t>
            </a:r>
            <a:endParaRPr lang="en-US" sz="2000" dirty="0">
              <a:effectLst/>
              <a:latin typeface="Exo" panose="020B0604020202020204" charset="0"/>
              <a:ea typeface="Times New Roman" panose="02020603050405020304" pitchFamily="18" charset="0"/>
            </a:endParaRPr>
          </a:p>
          <a:p>
            <a:r>
              <a:rPr lang="en-ID" sz="2000" dirty="0">
                <a:effectLst/>
                <a:latin typeface="Exo" panose="020B0604020202020204" charset="0"/>
                <a:ea typeface="Times New Roman" panose="02020603050405020304" pitchFamily="18" charset="0"/>
              </a:rPr>
              <a:t>c. </a:t>
            </a:r>
            <a:r>
              <a:rPr lang="en-ID" sz="2000" dirty="0" err="1">
                <a:effectLst/>
                <a:latin typeface="Exo" panose="020B0604020202020204" charset="0"/>
                <a:ea typeface="Times New Roman" panose="02020603050405020304" pitchFamily="18" charset="0"/>
              </a:rPr>
              <a:t>Menetapkan</a:t>
            </a:r>
            <a:r>
              <a:rPr lang="en-ID" sz="2000" dirty="0">
                <a:effectLst/>
                <a:latin typeface="Exo" panose="020B0604020202020204" charset="0"/>
                <a:ea typeface="Times New Roman" panose="02020603050405020304" pitchFamily="18" charset="0"/>
              </a:rPr>
              <a:t> </a:t>
            </a:r>
            <a:r>
              <a:rPr lang="en-ID" sz="2000" dirty="0" err="1">
                <a:effectLst/>
                <a:latin typeface="Exo" panose="020B0604020202020204" charset="0"/>
                <a:ea typeface="Times New Roman" panose="02020603050405020304" pitchFamily="18" charset="0"/>
              </a:rPr>
              <a:t>nilai</a:t>
            </a:r>
            <a:r>
              <a:rPr lang="en-ID" sz="2000" dirty="0">
                <a:effectLst/>
                <a:latin typeface="Exo" panose="020B0604020202020204" charset="0"/>
                <a:ea typeface="Times New Roman" panose="02020603050405020304" pitchFamily="18" charset="0"/>
              </a:rPr>
              <a:t> MB dan </a:t>
            </a:r>
            <a:r>
              <a:rPr lang="en-ID" sz="2000" dirty="0" err="1">
                <a:effectLst/>
                <a:latin typeface="Exo" panose="020B0604020202020204" charset="0"/>
                <a:ea typeface="Times New Roman" panose="02020603050405020304" pitchFamily="18" charset="0"/>
              </a:rPr>
              <a:t>nilai</a:t>
            </a:r>
            <a:r>
              <a:rPr lang="en-ID" sz="2000" dirty="0">
                <a:effectLst/>
                <a:latin typeface="Exo" panose="020B0604020202020204" charset="0"/>
                <a:ea typeface="Times New Roman" panose="02020603050405020304" pitchFamily="18" charset="0"/>
              </a:rPr>
              <a:t>   </a:t>
            </a:r>
          </a:p>
          <a:p>
            <a:r>
              <a:rPr lang="en-ID" sz="2000" dirty="0">
                <a:latin typeface="Exo" panose="020B0604020202020204" charset="0"/>
                <a:ea typeface="Times New Roman" panose="02020603050405020304" pitchFamily="18" charset="0"/>
              </a:rPr>
              <a:t>   </a:t>
            </a:r>
            <a:r>
              <a:rPr lang="en-ID" sz="2000" dirty="0">
                <a:effectLst/>
                <a:latin typeface="Exo" panose="020B0604020202020204" charset="0"/>
                <a:ea typeface="Times New Roman" panose="02020603050405020304" pitchFamily="18" charset="0"/>
              </a:rPr>
              <a:t>MD </a:t>
            </a:r>
            <a:r>
              <a:rPr lang="en-ID" sz="2000" dirty="0" err="1">
                <a:effectLst/>
                <a:latin typeface="Exo" panose="020B0604020202020204" charset="0"/>
                <a:ea typeface="Times New Roman" panose="02020603050405020304" pitchFamily="18" charset="0"/>
              </a:rPr>
              <a:t>untuk</a:t>
            </a:r>
            <a:r>
              <a:rPr lang="en-ID" sz="2000" dirty="0">
                <a:effectLst/>
                <a:latin typeface="Exo" panose="020B0604020202020204" charset="0"/>
                <a:ea typeface="Times New Roman" panose="02020603050405020304" pitchFamily="18" charset="0"/>
              </a:rPr>
              <a:t> </a:t>
            </a:r>
            <a:r>
              <a:rPr lang="en-ID" sz="2000" dirty="0" err="1">
                <a:effectLst/>
                <a:latin typeface="Exo" panose="020B0604020202020204" charset="0"/>
                <a:ea typeface="Times New Roman" panose="02020603050405020304" pitchFamily="18" charset="0"/>
              </a:rPr>
              <a:t>menentukan</a:t>
            </a:r>
            <a:r>
              <a:rPr lang="en-ID" sz="2000" dirty="0">
                <a:effectLst/>
                <a:latin typeface="Exo" panose="020B0604020202020204" charset="0"/>
                <a:ea typeface="Times New Roman" panose="02020603050405020304" pitchFamily="18" charset="0"/>
              </a:rPr>
              <a:t> </a:t>
            </a:r>
            <a:r>
              <a:rPr lang="en-ID" sz="2000" dirty="0" err="1">
                <a:effectLst/>
                <a:latin typeface="Exo" panose="020B0604020202020204" charset="0"/>
                <a:ea typeface="Times New Roman" panose="02020603050405020304" pitchFamily="18" charset="0"/>
              </a:rPr>
              <a:t>nilai</a:t>
            </a:r>
            <a:r>
              <a:rPr lang="en-ID" sz="2000" dirty="0">
                <a:effectLst/>
                <a:latin typeface="Exo" panose="020B0604020202020204" charset="0"/>
                <a:ea typeface="Times New Roman" panose="02020603050405020304" pitchFamily="18" charset="0"/>
              </a:rPr>
              <a:t> CF.</a:t>
            </a:r>
            <a:endParaRPr lang="en-US" sz="2000" dirty="0">
              <a:effectLst/>
              <a:latin typeface="Exo" panose="020B0604020202020204" charset="0"/>
              <a:ea typeface="Times New Roman" panose="02020603050405020304" pitchFamily="18" charset="0"/>
            </a:endParaRPr>
          </a:p>
          <a:p>
            <a:r>
              <a:rPr lang="en-ID" sz="2000" dirty="0">
                <a:effectLst/>
                <a:latin typeface="Exo" panose="020B0604020202020204" charset="0"/>
                <a:ea typeface="Times New Roman" panose="02020603050405020304" pitchFamily="18" charset="0"/>
              </a:rPr>
              <a:t>d. </a:t>
            </a:r>
            <a:r>
              <a:rPr lang="en-ID" sz="2000" dirty="0" err="1">
                <a:effectLst/>
                <a:latin typeface="Exo" panose="020B0604020202020204" charset="0"/>
                <a:ea typeface="Times New Roman" panose="02020603050405020304" pitchFamily="18" charset="0"/>
              </a:rPr>
              <a:t>Memilih</a:t>
            </a:r>
            <a:r>
              <a:rPr lang="en-ID" sz="2000" dirty="0">
                <a:effectLst/>
                <a:latin typeface="Exo" panose="020B0604020202020204" charset="0"/>
                <a:ea typeface="Times New Roman" panose="02020603050405020304" pitchFamily="18" charset="0"/>
              </a:rPr>
              <a:t> data </a:t>
            </a:r>
            <a:r>
              <a:rPr lang="en-ID" sz="2000" dirty="0" err="1">
                <a:effectLst/>
                <a:latin typeface="Exo" panose="020B0604020202020204" charset="0"/>
                <a:ea typeface="Times New Roman" panose="02020603050405020304" pitchFamily="18" charset="0"/>
              </a:rPr>
              <a:t>gejala</a:t>
            </a:r>
            <a:r>
              <a:rPr lang="en-ID" sz="2000" dirty="0">
                <a:effectLst/>
                <a:latin typeface="Exo" panose="020B0604020202020204" charset="0"/>
                <a:ea typeface="Times New Roman" panose="02020603050405020304" pitchFamily="18" charset="0"/>
              </a:rPr>
              <a:t> oleh </a:t>
            </a:r>
          </a:p>
          <a:p>
            <a:r>
              <a:rPr lang="en-ID" sz="2000" dirty="0">
                <a:latin typeface="Exo" panose="020B0604020202020204" charset="0"/>
                <a:ea typeface="Times New Roman" panose="02020603050405020304" pitchFamily="18" charset="0"/>
              </a:rPr>
              <a:t>    </a:t>
            </a:r>
            <a:r>
              <a:rPr lang="en-ID" sz="2000" dirty="0">
                <a:effectLst/>
                <a:latin typeface="Exo" panose="020B0604020202020204" charset="0"/>
                <a:ea typeface="Times New Roman" panose="02020603050405020304" pitchFamily="18" charset="0"/>
              </a:rPr>
              <a:t>user/</a:t>
            </a:r>
            <a:r>
              <a:rPr lang="en-ID" sz="2000" dirty="0" err="1">
                <a:effectLst/>
                <a:latin typeface="Exo" panose="020B0604020202020204" charset="0"/>
                <a:ea typeface="Times New Roman" panose="02020603050405020304" pitchFamily="18" charset="0"/>
              </a:rPr>
              <a:t>pengguna</a:t>
            </a:r>
            <a:r>
              <a:rPr lang="en-ID" sz="2000" dirty="0">
                <a:effectLst/>
                <a:latin typeface="Exo" panose="020B0604020202020204" charset="0"/>
                <a:ea typeface="Times New Roman" panose="02020603050405020304" pitchFamily="18" charset="0"/>
              </a:rPr>
              <a:t>.</a:t>
            </a:r>
            <a:endParaRPr lang="en-US" sz="2000" dirty="0">
              <a:effectLst/>
              <a:latin typeface="Exo" panose="020B0604020202020204" charset="0"/>
              <a:ea typeface="Times New Roman" panose="02020603050405020304" pitchFamily="18" charset="0"/>
            </a:endParaRPr>
          </a:p>
          <a:p>
            <a:r>
              <a:rPr lang="en-ID" sz="2000" dirty="0">
                <a:effectLst/>
                <a:latin typeface="Exo" panose="020B0604020202020204" charset="0"/>
                <a:ea typeface="Times New Roman" panose="02020603050405020304" pitchFamily="18" charset="0"/>
              </a:rPr>
              <a:t>e. </a:t>
            </a:r>
            <a:r>
              <a:rPr lang="en-ID" sz="2000" dirty="0" err="1">
                <a:effectLst/>
                <a:latin typeface="Exo" panose="020B0604020202020204" charset="0"/>
                <a:ea typeface="Times New Roman" panose="02020603050405020304" pitchFamily="18" charset="0"/>
              </a:rPr>
              <a:t>Menghitung</a:t>
            </a:r>
            <a:r>
              <a:rPr lang="en-ID" sz="2000" dirty="0">
                <a:effectLst/>
                <a:latin typeface="Exo" panose="020B0604020202020204" charset="0"/>
                <a:ea typeface="Times New Roman" panose="02020603050405020304" pitchFamily="18" charset="0"/>
              </a:rPr>
              <a:t> </a:t>
            </a:r>
            <a:r>
              <a:rPr lang="en-ID" sz="2000" dirty="0" err="1">
                <a:effectLst/>
                <a:latin typeface="Exo" panose="020B0604020202020204" charset="0"/>
                <a:ea typeface="Times New Roman" panose="02020603050405020304" pitchFamily="18" charset="0"/>
              </a:rPr>
              <a:t>nilai</a:t>
            </a:r>
            <a:r>
              <a:rPr lang="en-ID" sz="2000" dirty="0">
                <a:effectLst/>
                <a:latin typeface="Exo" panose="020B0604020202020204" charset="0"/>
                <a:ea typeface="Times New Roman" panose="02020603050405020304" pitchFamily="18" charset="0"/>
              </a:rPr>
              <a:t> CF </a:t>
            </a:r>
            <a:r>
              <a:rPr lang="en-ID" sz="2000" dirty="0" err="1">
                <a:effectLst/>
                <a:latin typeface="Exo" panose="020B0604020202020204" charset="0"/>
                <a:ea typeface="Times New Roman" panose="02020603050405020304" pitchFamily="18" charset="0"/>
              </a:rPr>
              <a:t>dari</a:t>
            </a:r>
            <a:r>
              <a:rPr lang="en-ID" sz="2000" dirty="0">
                <a:effectLst/>
                <a:latin typeface="Exo" panose="020B0604020202020204" charset="0"/>
                <a:ea typeface="Times New Roman" panose="02020603050405020304" pitchFamily="18" charset="0"/>
              </a:rPr>
              <a:t> </a:t>
            </a:r>
            <a:r>
              <a:rPr lang="en-ID" sz="2000" dirty="0" err="1">
                <a:effectLst/>
                <a:latin typeface="Exo" panose="020B0604020202020204" charset="0"/>
                <a:ea typeface="Times New Roman" panose="02020603050405020304" pitchFamily="18" charset="0"/>
              </a:rPr>
              <a:t>gejala</a:t>
            </a:r>
            <a:r>
              <a:rPr lang="en-ID" sz="2000" dirty="0">
                <a:effectLst/>
                <a:latin typeface="Exo" panose="020B0604020202020204" charset="0"/>
                <a:ea typeface="Times New Roman" panose="02020603050405020304" pitchFamily="18" charset="0"/>
              </a:rPr>
              <a:t> </a:t>
            </a:r>
          </a:p>
          <a:p>
            <a:r>
              <a:rPr lang="en-ID" sz="2000" dirty="0">
                <a:latin typeface="Exo" panose="020B0604020202020204" charset="0"/>
                <a:ea typeface="Times New Roman" panose="02020603050405020304" pitchFamily="18" charset="0"/>
              </a:rPr>
              <a:t>    </a:t>
            </a:r>
            <a:r>
              <a:rPr lang="en-ID" sz="2000" dirty="0">
                <a:effectLst/>
                <a:latin typeface="Exo" panose="020B0604020202020204" charset="0"/>
                <a:ea typeface="Times New Roman" panose="02020603050405020304" pitchFamily="18" charset="0"/>
              </a:rPr>
              <a:t>user/</a:t>
            </a:r>
            <a:r>
              <a:rPr lang="en-ID" sz="2000" dirty="0" err="1">
                <a:effectLst/>
                <a:latin typeface="Exo" panose="020B0604020202020204" charset="0"/>
                <a:ea typeface="Times New Roman" panose="02020603050405020304" pitchFamily="18" charset="0"/>
              </a:rPr>
              <a:t>pengguna</a:t>
            </a:r>
            <a:r>
              <a:rPr lang="en-ID" sz="2000" dirty="0">
                <a:effectLst/>
                <a:latin typeface="Exo" panose="020B0604020202020204" charset="0"/>
                <a:ea typeface="Times New Roman" panose="02020603050405020304" pitchFamily="18" charset="0"/>
              </a:rPr>
              <a:t>.</a:t>
            </a:r>
            <a:endParaRPr lang="en-US" sz="2000" dirty="0">
              <a:effectLst/>
              <a:latin typeface="Exo" panose="020B0604020202020204" charset="0"/>
              <a:ea typeface="Times New Roman" panose="02020603050405020304" pitchFamily="18" charset="0"/>
            </a:endParaRPr>
          </a:p>
          <a:p>
            <a:r>
              <a:rPr lang="en-ID" sz="2000" dirty="0">
                <a:effectLst/>
                <a:latin typeface="Exo" panose="020B0604020202020204" charset="0"/>
                <a:ea typeface="Times New Roman" panose="02020603050405020304" pitchFamily="18" charset="0"/>
              </a:rPr>
              <a:t>f. </a:t>
            </a:r>
            <a:r>
              <a:rPr lang="en-ID" sz="2000" dirty="0" err="1">
                <a:effectLst/>
                <a:latin typeface="Exo" panose="020B0604020202020204" charset="0"/>
                <a:ea typeface="Times New Roman" panose="02020603050405020304" pitchFamily="18" charset="0"/>
              </a:rPr>
              <a:t>Menyajikan</a:t>
            </a:r>
            <a:r>
              <a:rPr lang="en-ID" sz="2000" dirty="0">
                <a:effectLst/>
                <a:latin typeface="Exo" panose="020B0604020202020204" charset="0"/>
                <a:ea typeface="Times New Roman" panose="02020603050405020304" pitchFamily="18" charset="0"/>
              </a:rPr>
              <a:t> </a:t>
            </a:r>
            <a:r>
              <a:rPr lang="en-ID" sz="2000" dirty="0" err="1">
                <a:effectLst/>
                <a:latin typeface="Exo" panose="020B0604020202020204" charset="0"/>
                <a:ea typeface="Times New Roman" panose="02020603050405020304" pitchFamily="18" charset="0"/>
              </a:rPr>
              <a:t>hasil</a:t>
            </a:r>
            <a:r>
              <a:rPr lang="en-ID" sz="2000" dirty="0">
                <a:effectLst/>
                <a:latin typeface="Exo" panose="020B0604020202020204" charset="0"/>
                <a:ea typeface="Times New Roman" panose="02020603050405020304" pitchFamily="18" charset="0"/>
              </a:rPr>
              <a:t> diagnosis </a:t>
            </a:r>
          </a:p>
          <a:p>
            <a:r>
              <a:rPr lang="en-ID" sz="2000" dirty="0">
                <a:latin typeface="Exo" panose="020B0604020202020204" charset="0"/>
                <a:ea typeface="Times New Roman" panose="02020603050405020304" pitchFamily="18" charset="0"/>
              </a:rPr>
              <a:t>   </a:t>
            </a:r>
            <a:r>
              <a:rPr lang="en-ID" sz="2000" dirty="0" err="1">
                <a:effectLst/>
                <a:latin typeface="Exo" panose="020B0604020202020204" charset="0"/>
                <a:ea typeface="Times New Roman" panose="02020603050405020304" pitchFamily="18" charset="0"/>
              </a:rPr>
              <a:t>penyakit</a:t>
            </a:r>
            <a:r>
              <a:rPr lang="en-ID" sz="2000" dirty="0">
                <a:effectLst/>
                <a:latin typeface="Exo" panose="020B0604020202020204" charset="0"/>
                <a:ea typeface="Times New Roman" panose="02020603050405020304" pitchFamily="18" charset="0"/>
              </a:rPr>
              <a:t> </a:t>
            </a:r>
            <a:r>
              <a:rPr lang="en-ID" sz="2000" dirty="0" err="1">
                <a:effectLst/>
                <a:latin typeface="Exo" panose="020B0604020202020204" charset="0"/>
                <a:ea typeface="Times New Roman" panose="02020603050405020304" pitchFamily="18" charset="0"/>
              </a:rPr>
              <a:t>gangguan</a:t>
            </a:r>
            <a:r>
              <a:rPr lang="en-ID" sz="2000" dirty="0">
                <a:effectLst/>
                <a:latin typeface="Exo" panose="020B0604020202020204" charset="0"/>
                <a:ea typeface="Times New Roman" panose="02020603050405020304" pitchFamily="18" charset="0"/>
              </a:rPr>
              <a:t> mental </a:t>
            </a:r>
          </a:p>
          <a:p>
            <a:r>
              <a:rPr lang="en-ID" sz="2000" dirty="0">
                <a:latin typeface="Exo" panose="020B0604020202020204" charset="0"/>
                <a:ea typeface="Times New Roman" panose="02020603050405020304" pitchFamily="18" charset="0"/>
              </a:rPr>
              <a:t>   </a:t>
            </a:r>
            <a:r>
              <a:rPr lang="en-ID" sz="2000" dirty="0" err="1">
                <a:effectLst/>
                <a:latin typeface="Exo" panose="020B0604020202020204" charset="0"/>
                <a:ea typeface="Times New Roman" panose="02020603050405020304" pitchFamily="18" charset="0"/>
              </a:rPr>
              <a:t>kecemasan</a:t>
            </a:r>
            <a:r>
              <a:rPr lang="en-ID" sz="2000" dirty="0">
                <a:effectLst/>
                <a:latin typeface="Exo" panose="020B0604020202020204" charset="0"/>
                <a:ea typeface="Times New Roman" panose="02020603050405020304" pitchFamily="18" charset="0"/>
              </a:rPr>
              <a:t>.</a:t>
            </a:r>
            <a:endParaRPr lang="en-US" sz="2000" dirty="0">
              <a:effectLst/>
              <a:latin typeface="Exo" panose="020B0604020202020204" charset="0"/>
              <a:ea typeface="Times New Roman" panose="02020603050405020304" pitchFamily="18" charset="0"/>
            </a:endParaRPr>
          </a:p>
        </p:txBody>
      </p:sp>
    </p:spTree>
    <p:extLst>
      <p:ext uri="{BB962C8B-B14F-4D97-AF65-F5344CB8AC3E}">
        <p14:creationId xmlns:p14="http://schemas.microsoft.com/office/powerpoint/2010/main" val="1347739542"/>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TotalTime>
  <Words>1525</Words>
  <Application>Microsoft Office PowerPoint</Application>
  <PresentationFormat>Widescreen</PresentationFormat>
  <Paragraphs>95</Paragraphs>
  <Slides>15</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Times New Roman</vt:lpstr>
      <vt:lpstr>Calibri</vt:lpstr>
      <vt:lpstr>Exo</vt:lpstr>
      <vt:lpstr>Arial</vt:lpstr>
      <vt:lpstr>Century Gothic</vt:lpstr>
      <vt:lpstr>Office Theme</vt:lpstr>
      <vt:lpstr>Sistem Pakar Untuk Diagnosis Gangguan Kecemasan (Anxiety Disorder) Pada Generasi Z Menggunakan Metode Certainty Factor Berbasis Android</vt:lpstr>
      <vt:lpstr>Pendahuluan</vt:lpstr>
      <vt:lpstr>Pertanyaan Penelitian (Rumusan Masalah)</vt:lpstr>
      <vt:lpstr>Metode</vt:lpstr>
      <vt:lpstr>Hasil</vt:lpstr>
      <vt:lpstr>Pembahasan</vt:lpstr>
      <vt:lpstr>Pembahasan</vt:lpstr>
      <vt:lpstr>Pembahasan</vt:lpstr>
      <vt:lpstr>Pembahasan</vt:lpstr>
      <vt:lpstr>Pembahasan</vt:lpstr>
      <vt:lpstr>Temuan Penting Penelitian</vt:lpstr>
      <vt:lpstr>Manfaat Penelitian</vt:lpstr>
      <vt:lpstr>Referensi</vt:lpstr>
      <vt:lpstr>Referensi</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Sistem Pakar Untuk Diagnosis Gangguan Kecemasan (Anxiety Disorder) Pada Generasi Z Menggunakan Metode Certainty Factor Berbasis Android</dc:title>
  <dc:creator>Umsida</dc:creator>
  <cp:lastModifiedBy>CAKRA</cp:lastModifiedBy>
  <cp:revision>9</cp:revision>
  <dcterms:created xsi:type="dcterms:W3CDTF">2020-02-15T07:43:00Z</dcterms:created>
  <dcterms:modified xsi:type="dcterms:W3CDTF">2025-08-26T09:58:46Z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1033-11.2.0.9031</vt:lpwstr>
  </property>
</Properties>
</file>