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3" r:id="rId8"/>
    <p:sldId id="262" r:id="rId9"/>
    <p:sldId id="270" r:id="rId10"/>
    <p:sldId id="271" r:id="rId11"/>
  </p:sldIdLst>
  <p:sldSz cx="9144000" cy="6858000" type="screen4x3"/>
  <p:notesSz cx="9144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6" d="100"/>
          <a:sy n="56" d="100"/>
        </p:scale>
        <p:origin x="66" y="31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sz="4400" b="0" i="0">
                <a:solidFill>
                  <a:schemeClr val="bg1"/>
                </a:solidFill>
                <a:latin typeface="Times New Roman"/>
                <a:cs typeface="Times New Roman"/>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8/12/2025</a:t>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12700">
              <a:lnSpc>
                <a:spcPts val="1240"/>
              </a:lnSpc>
            </a:pPr>
            <a:fld id="{81D60167-4931-47E6-BA6A-407CBD079E47}" type="slidenum">
              <a:rPr spc="-25" dirty="0"/>
              <a:t>‹#›</a:t>
            </a:fld>
            <a:endParaRPr spc="-2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107950" y="6178167"/>
            <a:ext cx="8890000" cy="602359"/>
          </a:xfrm>
          <a:prstGeom prst="rect">
            <a:avLst/>
          </a:prstGeom>
        </p:spPr>
      </p:pic>
      <p:sp>
        <p:nvSpPr>
          <p:cNvPr id="17" name="bg object 17"/>
          <p:cNvSpPr/>
          <p:nvPr/>
        </p:nvSpPr>
        <p:spPr>
          <a:xfrm>
            <a:off x="124460" y="113029"/>
            <a:ext cx="8873490" cy="1042669"/>
          </a:xfrm>
          <a:custGeom>
            <a:avLst/>
            <a:gdLst/>
            <a:ahLst/>
            <a:cxnLst/>
            <a:rect l="l" t="t" r="r" b="b"/>
            <a:pathLst>
              <a:path w="8873490" h="1042669">
                <a:moveTo>
                  <a:pt x="8873490" y="0"/>
                </a:moveTo>
                <a:lnTo>
                  <a:pt x="0" y="0"/>
                </a:lnTo>
                <a:lnTo>
                  <a:pt x="0" y="1042670"/>
                </a:lnTo>
                <a:lnTo>
                  <a:pt x="8873490" y="1042670"/>
                </a:lnTo>
                <a:lnTo>
                  <a:pt x="8873490" y="0"/>
                </a:lnTo>
                <a:close/>
              </a:path>
            </a:pathLst>
          </a:custGeom>
          <a:solidFill>
            <a:srgbClr val="1B4685"/>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400" b="0" i="0">
                <a:solidFill>
                  <a:schemeClr val="bg1"/>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8/12/2025</a:t>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12700">
              <a:lnSpc>
                <a:spcPts val="1240"/>
              </a:lnSpc>
            </a:pPr>
            <a:fld id="{81D60167-4931-47E6-BA6A-407CBD079E47}" type="slidenum">
              <a:rPr spc="-25" dirty="0"/>
              <a:t>‹#›</a:t>
            </a:fld>
            <a:endParaRPr spc="-25"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bg1"/>
                </a:solidFill>
                <a:latin typeface="Times New Roman"/>
                <a:cs typeface="Times New Roman"/>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8/12/2025</a:t>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12700">
              <a:lnSpc>
                <a:spcPts val="1240"/>
              </a:lnSpc>
            </a:pPr>
            <a:fld id="{81D60167-4931-47E6-BA6A-407CBD079E47}" type="slidenum">
              <a:rPr spc="-25" dirty="0"/>
              <a:t>‹#›</a:t>
            </a:fld>
            <a:endParaRPr spc="-2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bg1"/>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8/12/2025</a:t>
            </a:fld>
            <a:endParaRPr lang="en-US"/>
          </a:p>
        </p:txBody>
      </p:sp>
      <p:sp>
        <p:nvSpPr>
          <p:cNvPr id="5" name="Holder 5"/>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12700">
              <a:lnSpc>
                <a:spcPts val="1240"/>
              </a:lnSpc>
            </a:pPr>
            <a:fld id="{81D60167-4931-47E6-BA6A-407CBD079E47}" type="slidenum">
              <a:rPr spc="-25" dirty="0"/>
              <a:t>‹#›</a:t>
            </a:fld>
            <a:endParaRPr spc="-2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8/12/2025</a:t>
            </a:fld>
            <a:endParaRPr lang="en-US"/>
          </a:p>
        </p:txBody>
      </p:sp>
      <p:sp>
        <p:nvSpPr>
          <p:cNvPr id="4" name="Holder 4"/>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12700">
              <a:lnSpc>
                <a:spcPts val="1240"/>
              </a:lnSpc>
            </a:pPr>
            <a:fld id="{81D60167-4931-47E6-BA6A-407CBD079E47}" type="slidenum">
              <a:rPr spc="-25" dirty="0"/>
              <a:t>‹#›</a:t>
            </a:fld>
            <a:endParaRPr spc="-25"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107950" y="6178167"/>
            <a:ext cx="8890000" cy="602359"/>
          </a:xfrm>
          <a:prstGeom prst="rect">
            <a:avLst/>
          </a:prstGeom>
        </p:spPr>
      </p:pic>
      <p:sp>
        <p:nvSpPr>
          <p:cNvPr id="2" name="Holder 2"/>
          <p:cNvSpPr>
            <a:spLocks noGrp="1"/>
          </p:cNvSpPr>
          <p:nvPr>
            <p:ph type="title"/>
          </p:nvPr>
        </p:nvSpPr>
        <p:spPr>
          <a:xfrm>
            <a:off x="750252" y="166370"/>
            <a:ext cx="7643494" cy="763269"/>
          </a:xfrm>
          <a:prstGeom prst="rect">
            <a:avLst/>
          </a:prstGeom>
        </p:spPr>
        <p:txBody>
          <a:bodyPr wrap="square" lIns="0" tIns="0" rIns="0" bIns="0">
            <a:spAutoFit/>
          </a:bodyPr>
          <a:lstStyle>
            <a:lvl1pPr>
              <a:defRPr sz="4400" b="0" i="0">
                <a:solidFill>
                  <a:schemeClr val="bg1"/>
                </a:solidFill>
                <a:latin typeface="Times New Roman"/>
                <a:cs typeface="Times New Roman"/>
              </a:defRPr>
            </a:lvl1pPr>
          </a:lstStyle>
          <a:p>
            <a:endParaRPr/>
          </a:p>
        </p:txBody>
      </p:sp>
      <p:sp>
        <p:nvSpPr>
          <p:cNvPr id="3" name="Holder 3"/>
          <p:cNvSpPr>
            <a:spLocks noGrp="1"/>
          </p:cNvSpPr>
          <p:nvPr>
            <p:ph type="body" idx="1"/>
          </p:nvPr>
        </p:nvSpPr>
        <p:spPr>
          <a:xfrm>
            <a:off x="460654" y="1440561"/>
            <a:ext cx="6361430" cy="215074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8/12/2025</a:t>
            </a:fld>
            <a:endParaRPr lang="en-US"/>
          </a:p>
        </p:txBody>
      </p:sp>
      <p:sp>
        <p:nvSpPr>
          <p:cNvPr id="6" name="Holder 6"/>
          <p:cNvSpPr>
            <a:spLocks noGrp="1"/>
          </p:cNvSpPr>
          <p:nvPr>
            <p:ph type="sldNum" sz="quarter" idx="7"/>
          </p:nvPr>
        </p:nvSpPr>
        <p:spPr>
          <a:xfrm>
            <a:off x="8703564" y="6439852"/>
            <a:ext cx="218440" cy="177800"/>
          </a:xfrm>
          <a:prstGeom prst="rect">
            <a:avLst/>
          </a:prstGeom>
        </p:spPr>
        <p:txBody>
          <a:bodyPr wrap="square" lIns="0" tIns="0" rIns="0" bIns="0">
            <a:spAutoFit/>
          </a:bodyPr>
          <a:lstStyle>
            <a:lvl1pPr>
              <a:defRPr sz="1200" b="0" i="0">
                <a:solidFill>
                  <a:srgbClr val="888888"/>
                </a:solidFill>
                <a:latin typeface="Calibri"/>
                <a:cs typeface="Calibri"/>
              </a:defRPr>
            </a:lvl1pPr>
          </a:lstStyle>
          <a:p>
            <a:pPr marL="12700">
              <a:lnSpc>
                <a:spcPts val="1240"/>
              </a:lnSpc>
            </a:pPr>
            <a:fld id="{81D60167-4931-47E6-BA6A-407CBD079E47}" type="slidenum">
              <a:rPr spc="-25" dirty="0"/>
              <a:t>‹#›</a:t>
            </a:fld>
            <a:endParaRPr spc="-2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0"/>
            <a:ext cx="9144000" cy="6858000"/>
            <a:chOff x="0" y="0"/>
            <a:chExt cx="9144000" cy="6858000"/>
          </a:xfrm>
        </p:grpSpPr>
        <p:pic>
          <p:nvPicPr>
            <p:cNvPr id="3" name="object 3"/>
            <p:cNvPicPr/>
            <p:nvPr/>
          </p:nvPicPr>
          <p:blipFill>
            <a:blip r:embed="rId2" cstate="print"/>
            <a:stretch>
              <a:fillRect/>
            </a:stretch>
          </p:blipFill>
          <p:spPr>
            <a:xfrm>
              <a:off x="0" y="0"/>
              <a:ext cx="9144000" cy="6857998"/>
            </a:xfrm>
            <a:prstGeom prst="rect">
              <a:avLst/>
            </a:prstGeom>
          </p:spPr>
        </p:pic>
        <p:pic>
          <p:nvPicPr>
            <p:cNvPr id="4" name="object 4"/>
            <p:cNvPicPr/>
            <p:nvPr/>
          </p:nvPicPr>
          <p:blipFill>
            <a:blip r:embed="rId3" cstate="print"/>
            <a:stretch>
              <a:fillRect/>
            </a:stretch>
          </p:blipFill>
          <p:spPr>
            <a:xfrm>
              <a:off x="0" y="0"/>
              <a:ext cx="2161539" cy="1527810"/>
            </a:xfrm>
            <a:prstGeom prst="rect">
              <a:avLst/>
            </a:prstGeom>
          </p:spPr>
        </p:pic>
      </p:grpSp>
      <p:sp>
        <p:nvSpPr>
          <p:cNvPr id="5" name="object 5"/>
          <p:cNvSpPr txBox="1"/>
          <p:nvPr/>
        </p:nvSpPr>
        <p:spPr>
          <a:xfrm>
            <a:off x="2027935" y="420941"/>
            <a:ext cx="1377950" cy="758190"/>
          </a:xfrm>
          <a:prstGeom prst="rect">
            <a:avLst/>
          </a:prstGeom>
        </p:spPr>
        <p:txBody>
          <a:bodyPr vert="horz" wrap="square" lIns="0" tIns="12700" rIns="0" bIns="0" rtlCol="0">
            <a:spAutoFit/>
          </a:bodyPr>
          <a:lstStyle/>
          <a:p>
            <a:pPr marL="12700" marR="5080">
              <a:lnSpc>
                <a:spcPct val="100000"/>
              </a:lnSpc>
              <a:spcBef>
                <a:spcPts val="100"/>
              </a:spcBef>
            </a:pPr>
            <a:r>
              <a:rPr sz="1600" spc="-10" dirty="0">
                <a:solidFill>
                  <a:srgbClr val="FFC000"/>
                </a:solidFill>
                <a:latin typeface="Calibri"/>
                <a:cs typeface="Calibri"/>
              </a:rPr>
              <a:t>Universitas Muhammadiyah Sidoarjo</a:t>
            </a:r>
            <a:endParaRPr sz="1600">
              <a:latin typeface="Calibri"/>
              <a:cs typeface="Calibri"/>
            </a:endParaRPr>
          </a:p>
        </p:txBody>
      </p:sp>
      <p:sp>
        <p:nvSpPr>
          <p:cNvPr id="6" name="object 6"/>
          <p:cNvSpPr/>
          <p:nvPr/>
        </p:nvSpPr>
        <p:spPr>
          <a:xfrm>
            <a:off x="7539990" y="6122670"/>
            <a:ext cx="1457960" cy="735330"/>
          </a:xfrm>
          <a:custGeom>
            <a:avLst/>
            <a:gdLst/>
            <a:ahLst/>
            <a:cxnLst/>
            <a:rect l="l" t="t" r="r" b="b"/>
            <a:pathLst>
              <a:path w="1457959" h="735329">
                <a:moveTo>
                  <a:pt x="1457959" y="0"/>
                </a:moveTo>
                <a:lnTo>
                  <a:pt x="0" y="0"/>
                </a:lnTo>
                <a:lnTo>
                  <a:pt x="0" y="735329"/>
                </a:lnTo>
                <a:lnTo>
                  <a:pt x="1457959" y="735329"/>
                </a:lnTo>
                <a:lnTo>
                  <a:pt x="1457959" y="0"/>
                </a:lnTo>
                <a:close/>
              </a:path>
            </a:pathLst>
          </a:custGeom>
          <a:solidFill>
            <a:srgbClr val="1B4685"/>
          </a:solidFill>
        </p:spPr>
        <p:txBody>
          <a:bodyPr wrap="square" lIns="0" tIns="0" rIns="0" bIns="0" rtlCol="0"/>
          <a:lstStyle/>
          <a:p>
            <a:endParaRPr/>
          </a:p>
        </p:txBody>
      </p:sp>
      <p:sp>
        <p:nvSpPr>
          <p:cNvPr id="7" name="object 7"/>
          <p:cNvSpPr txBox="1">
            <a:spLocks noGrp="1"/>
          </p:cNvSpPr>
          <p:nvPr>
            <p:ph type="title"/>
          </p:nvPr>
        </p:nvSpPr>
        <p:spPr>
          <a:xfrm>
            <a:off x="978217" y="1517396"/>
            <a:ext cx="7215505" cy="2039854"/>
          </a:xfrm>
          <a:prstGeom prst="rect">
            <a:avLst/>
          </a:prstGeom>
        </p:spPr>
        <p:txBody>
          <a:bodyPr vert="horz" wrap="square" lIns="0" tIns="12700" rIns="0" bIns="0" rtlCol="0">
            <a:spAutoFit/>
          </a:bodyPr>
          <a:lstStyle/>
          <a:p>
            <a:pPr marL="12065" marR="5080" algn="ctr">
              <a:lnSpc>
                <a:spcPct val="89400"/>
              </a:lnSpc>
              <a:spcBef>
                <a:spcPts val="185"/>
              </a:spcBef>
            </a:pPr>
            <a:br>
              <a:rPr sz="2800" b="1" spc="-10" dirty="0"/>
            </a:br>
            <a:r>
              <a:rPr lang="en-ID" sz="4000" b="1" spc="-10" dirty="0" err="1">
                <a:latin typeface="Times New Roman"/>
                <a:cs typeface="Times New Roman"/>
              </a:rPr>
              <a:t>Problematika</a:t>
            </a:r>
            <a:r>
              <a:rPr lang="en-ID" sz="4000" b="1" spc="-10" dirty="0">
                <a:latin typeface="Times New Roman"/>
                <a:cs typeface="Times New Roman"/>
              </a:rPr>
              <a:t> Proses Pendidikan </a:t>
            </a:r>
            <a:r>
              <a:rPr lang="en-ID" sz="4000" b="1" spc="-10" dirty="0" err="1">
                <a:latin typeface="Times New Roman"/>
                <a:cs typeface="Times New Roman"/>
              </a:rPr>
              <a:t>Sekolah</a:t>
            </a:r>
            <a:r>
              <a:rPr lang="en-ID" sz="4000" b="1" spc="-10" dirty="0">
                <a:latin typeface="Times New Roman"/>
                <a:cs typeface="Times New Roman"/>
              </a:rPr>
              <a:t> Dasar Negeri Salah Satu di </a:t>
            </a:r>
            <a:r>
              <a:rPr lang="en-ID" sz="4000" b="1" spc="-10" dirty="0" err="1">
                <a:latin typeface="Times New Roman"/>
                <a:cs typeface="Times New Roman"/>
              </a:rPr>
              <a:t>Jombang</a:t>
            </a:r>
            <a:endParaRPr sz="4000" dirty="0">
              <a:latin typeface="Times New Roman"/>
              <a:cs typeface="Times New Roman"/>
            </a:endParaRPr>
          </a:p>
        </p:txBody>
      </p:sp>
      <p:sp>
        <p:nvSpPr>
          <p:cNvPr id="8" name="object 8"/>
          <p:cNvSpPr txBox="1"/>
          <p:nvPr/>
        </p:nvSpPr>
        <p:spPr>
          <a:xfrm>
            <a:off x="2362200" y="3802379"/>
            <a:ext cx="4343399" cy="1892249"/>
          </a:xfrm>
          <a:prstGeom prst="rect">
            <a:avLst/>
          </a:prstGeom>
        </p:spPr>
        <p:txBody>
          <a:bodyPr vert="horz" wrap="square" lIns="0" tIns="113030" rIns="0" bIns="0" rtlCol="0">
            <a:spAutoFit/>
          </a:bodyPr>
          <a:lstStyle/>
          <a:p>
            <a:pPr algn="ctr">
              <a:lnSpc>
                <a:spcPct val="100000"/>
              </a:lnSpc>
              <a:spcBef>
                <a:spcPts val="890"/>
              </a:spcBef>
            </a:pPr>
            <a:r>
              <a:rPr sz="1800" spc="-10" dirty="0">
                <a:solidFill>
                  <a:srgbClr val="FFFFFF"/>
                </a:solidFill>
                <a:latin typeface="Times New Roman"/>
                <a:cs typeface="Times New Roman"/>
              </a:rPr>
              <a:t>Oleh:</a:t>
            </a:r>
            <a:endParaRPr dirty="0">
              <a:latin typeface="Times New Roman"/>
              <a:cs typeface="Times New Roman"/>
            </a:endParaRPr>
          </a:p>
          <a:p>
            <a:pPr algn="ctr">
              <a:lnSpc>
                <a:spcPct val="100000"/>
              </a:lnSpc>
              <a:spcBef>
                <a:spcPts val="890"/>
              </a:spcBef>
            </a:pPr>
            <a:r>
              <a:rPr sz="1800" spc="-65" dirty="0">
                <a:solidFill>
                  <a:srgbClr val="FFFFFF"/>
                </a:solidFill>
                <a:latin typeface="Times New Roman"/>
                <a:cs typeface="Times New Roman"/>
              </a:rPr>
              <a:t>Muhammad Yusuf</a:t>
            </a:r>
          </a:p>
          <a:p>
            <a:pPr algn="ctr">
              <a:lnSpc>
                <a:spcPct val="100000"/>
              </a:lnSpc>
              <a:spcBef>
                <a:spcPts val="890"/>
              </a:spcBef>
            </a:pPr>
            <a:r>
              <a:rPr sz="1800" spc="-10" dirty="0">
                <a:solidFill>
                  <a:srgbClr val="FFFFFF"/>
                </a:solidFill>
                <a:latin typeface="Times New Roman"/>
                <a:cs typeface="Times New Roman"/>
              </a:rPr>
              <a:t> 218620600137</a:t>
            </a:r>
            <a:endParaRPr sz="1800" dirty="0">
              <a:latin typeface="Times New Roman"/>
              <a:cs typeface="Times New Roman"/>
            </a:endParaRPr>
          </a:p>
          <a:p>
            <a:pPr algn="ctr">
              <a:lnSpc>
                <a:spcPct val="100000"/>
              </a:lnSpc>
              <a:spcBef>
                <a:spcPts val="780"/>
              </a:spcBef>
            </a:pPr>
            <a:r>
              <a:rPr sz="1800" dirty="0">
                <a:solidFill>
                  <a:srgbClr val="FFFFFF"/>
                </a:solidFill>
                <a:latin typeface="Times New Roman"/>
                <a:cs typeface="Times New Roman"/>
              </a:rPr>
              <a:t>Program</a:t>
            </a:r>
            <a:r>
              <a:rPr sz="1800" spc="-15" dirty="0">
                <a:solidFill>
                  <a:srgbClr val="FFFFFF"/>
                </a:solidFill>
                <a:latin typeface="Times New Roman"/>
                <a:cs typeface="Times New Roman"/>
              </a:rPr>
              <a:t> </a:t>
            </a:r>
            <a:r>
              <a:rPr sz="1800" dirty="0">
                <a:solidFill>
                  <a:srgbClr val="FFFFFF"/>
                </a:solidFill>
                <a:latin typeface="Times New Roman"/>
                <a:cs typeface="Times New Roman"/>
              </a:rPr>
              <a:t>Studi</a:t>
            </a:r>
            <a:r>
              <a:rPr sz="1800" spc="-5" dirty="0">
                <a:solidFill>
                  <a:srgbClr val="FFFFFF"/>
                </a:solidFill>
                <a:latin typeface="Times New Roman"/>
                <a:cs typeface="Times New Roman"/>
              </a:rPr>
              <a:t> Pendidikan </a:t>
            </a:r>
            <a:r>
              <a:rPr sz="1800" spc="-5" dirty="0" err="1">
                <a:solidFill>
                  <a:srgbClr val="FFFFFF"/>
                </a:solidFill>
                <a:latin typeface="Times New Roman"/>
                <a:cs typeface="Times New Roman"/>
              </a:rPr>
              <a:t>Sekolah</a:t>
            </a:r>
            <a:r>
              <a:rPr sz="1800" spc="-5" dirty="0">
                <a:solidFill>
                  <a:srgbClr val="FFFFFF"/>
                </a:solidFill>
                <a:latin typeface="Times New Roman"/>
                <a:cs typeface="Times New Roman"/>
              </a:rPr>
              <a:t> Dasar</a:t>
            </a:r>
            <a:endParaRPr sz="1800" dirty="0">
              <a:latin typeface="Times New Roman"/>
              <a:cs typeface="Times New Roman"/>
            </a:endParaRPr>
          </a:p>
          <a:p>
            <a:pPr marL="12700" marR="5080" algn="ctr">
              <a:lnSpc>
                <a:spcPct val="136100"/>
              </a:lnSpc>
              <a:spcBef>
                <a:spcPts val="10"/>
              </a:spcBef>
            </a:pPr>
            <a:r>
              <a:rPr sz="1800" dirty="0">
                <a:solidFill>
                  <a:srgbClr val="FFFFFF"/>
                </a:solidFill>
                <a:latin typeface="Times New Roman"/>
                <a:cs typeface="Times New Roman"/>
              </a:rPr>
              <a:t>Universitas</a:t>
            </a:r>
            <a:r>
              <a:rPr sz="1800" spc="-75" dirty="0">
                <a:solidFill>
                  <a:srgbClr val="FFFFFF"/>
                </a:solidFill>
                <a:latin typeface="Times New Roman"/>
                <a:cs typeface="Times New Roman"/>
              </a:rPr>
              <a:t> </a:t>
            </a:r>
            <a:r>
              <a:rPr sz="1800" dirty="0">
                <a:solidFill>
                  <a:srgbClr val="FFFFFF"/>
                </a:solidFill>
                <a:latin typeface="Times New Roman"/>
                <a:cs typeface="Times New Roman"/>
              </a:rPr>
              <a:t>Muhammadiyah</a:t>
            </a:r>
            <a:r>
              <a:rPr sz="1800" spc="-75" dirty="0">
                <a:solidFill>
                  <a:srgbClr val="FFFFFF"/>
                </a:solidFill>
                <a:latin typeface="Times New Roman"/>
                <a:cs typeface="Times New Roman"/>
              </a:rPr>
              <a:t> </a:t>
            </a:r>
            <a:r>
              <a:rPr sz="1800" spc="-10" dirty="0" err="1">
                <a:solidFill>
                  <a:srgbClr val="FFFFFF"/>
                </a:solidFill>
                <a:latin typeface="Times New Roman"/>
                <a:cs typeface="Times New Roman"/>
              </a:rPr>
              <a:t>Sidoarjo</a:t>
            </a:r>
            <a:r>
              <a:rPr sz="1800" spc="-10" dirty="0">
                <a:solidFill>
                  <a:srgbClr val="FFFFFF"/>
                </a:solidFill>
                <a:latin typeface="Times New Roman"/>
                <a:cs typeface="Times New Roman"/>
              </a:rPr>
              <a:t> </a:t>
            </a:r>
            <a:endParaRPr sz="1800" dirty="0">
              <a:latin typeface="Times New Roman"/>
              <a:cs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6839" y="0"/>
            <a:ext cx="8876030" cy="6205220"/>
          </a:xfrm>
          <a:custGeom>
            <a:avLst/>
            <a:gdLst/>
            <a:ahLst/>
            <a:cxnLst/>
            <a:rect l="l" t="t" r="r" b="b"/>
            <a:pathLst>
              <a:path w="8876030" h="6205220">
                <a:moveTo>
                  <a:pt x="8876030" y="0"/>
                </a:moveTo>
                <a:lnTo>
                  <a:pt x="0" y="0"/>
                </a:lnTo>
                <a:lnTo>
                  <a:pt x="0" y="6205220"/>
                </a:lnTo>
                <a:lnTo>
                  <a:pt x="8876030" y="6205220"/>
                </a:lnTo>
                <a:lnTo>
                  <a:pt x="8876030" y="0"/>
                </a:lnTo>
                <a:close/>
              </a:path>
            </a:pathLst>
          </a:custGeom>
          <a:solidFill>
            <a:srgbClr val="1B4685"/>
          </a:solidFill>
        </p:spPr>
        <p:txBody>
          <a:bodyPr wrap="square" lIns="0" tIns="0" rIns="0" bIns="0" rtlCol="0"/>
          <a:lstStyle/>
          <a:p>
            <a:endParaRPr/>
          </a:p>
        </p:txBody>
      </p:sp>
      <p:sp>
        <p:nvSpPr>
          <p:cNvPr id="3" name="object 3"/>
          <p:cNvSpPr txBox="1">
            <a:spLocks noGrp="1"/>
          </p:cNvSpPr>
          <p:nvPr>
            <p:ph type="title"/>
          </p:nvPr>
        </p:nvSpPr>
        <p:spPr>
          <a:xfrm>
            <a:off x="1546860" y="2449131"/>
            <a:ext cx="6019165" cy="1123315"/>
          </a:xfrm>
          <a:prstGeom prst="rect">
            <a:avLst/>
          </a:prstGeom>
        </p:spPr>
        <p:txBody>
          <a:bodyPr vert="horz" wrap="square" lIns="0" tIns="12700" rIns="0" bIns="0" rtlCol="0">
            <a:spAutoFit/>
          </a:bodyPr>
          <a:lstStyle/>
          <a:p>
            <a:pPr marL="12700">
              <a:lnSpc>
                <a:spcPct val="100000"/>
              </a:lnSpc>
              <a:spcBef>
                <a:spcPts val="100"/>
              </a:spcBef>
            </a:pPr>
            <a:r>
              <a:rPr sz="7200" spc="-220" dirty="0"/>
              <a:t>TERIMAKASIH</a:t>
            </a:r>
            <a:endParaRPr sz="7200"/>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t>10</a:t>
            </a:fld>
            <a:endParaRPr spc="-25"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3500" rIns="0" bIns="0" rtlCol="0">
            <a:spAutoFit/>
          </a:bodyPr>
          <a:lstStyle/>
          <a:p>
            <a:pPr marL="2040889">
              <a:lnSpc>
                <a:spcPct val="100000"/>
              </a:lnSpc>
              <a:spcBef>
                <a:spcPts val="100"/>
              </a:spcBef>
            </a:pPr>
            <a:r>
              <a:rPr spc="-30" dirty="0">
                <a:latin typeface="Calibri"/>
                <a:cs typeface="Calibri"/>
              </a:rPr>
              <a:t>PENDAHULUAN</a:t>
            </a:r>
          </a:p>
        </p:txBody>
      </p:sp>
      <p:grpSp>
        <p:nvGrpSpPr>
          <p:cNvPr id="3" name="object 3"/>
          <p:cNvGrpSpPr/>
          <p:nvPr/>
        </p:nvGrpSpPr>
        <p:grpSpPr>
          <a:xfrm>
            <a:off x="218440" y="1459230"/>
            <a:ext cx="8501380" cy="4455160"/>
            <a:chOff x="218440" y="1459230"/>
            <a:chExt cx="8501380" cy="4455160"/>
          </a:xfrm>
        </p:grpSpPr>
        <p:sp>
          <p:nvSpPr>
            <p:cNvPr id="4" name="object 4"/>
            <p:cNvSpPr/>
            <p:nvPr/>
          </p:nvSpPr>
          <p:spPr>
            <a:xfrm>
              <a:off x="224790" y="1465580"/>
              <a:ext cx="8488680" cy="4442460"/>
            </a:xfrm>
            <a:custGeom>
              <a:avLst/>
              <a:gdLst/>
              <a:ahLst/>
              <a:cxnLst/>
              <a:rect l="l" t="t" r="r" b="b"/>
              <a:pathLst>
                <a:path w="8488680" h="4442460">
                  <a:moveTo>
                    <a:pt x="7748269" y="0"/>
                  </a:moveTo>
                  <a:lnTo>
                    <a:pt x="740422" y="0"/>
                  </a:lnTo>
                  <a:lnTo>
                    <a:pt x="691739" y="1574"/>
                  </a:lnTo>
                  <a:lnTo>
                    <a:pt x="643896" y="6234"/>
                  </a:lnTo>
                  <a:lnTo>
                    <a:pt x="596992" y="13880"/>
                  </a:lnTo>
                  <a:lnTo>
                    <a:pt x="551125" y="24416"/>
                  </a:lnTo>
                  <a:lnTo>
                    <a:pt x="506390" y="37744"/>
                  </a:lnTo>
                  <a:lnTo>
                    <a:pt x="462887" y="53766"/>
                  </a:lnTo>
                  <a:lnTo>
                    <a:pt x="420712" y="72385"/>
                  </a:lnTo>
                  <a:lnTo>
                    <a:pt x="379964" y="93504"/>
                  </a:lnTo>
                  <a:lnTo>
                    <a:pt x="340740" y="117024"/>
                  </a:lnTo>
                  <a:lnTo>
                    <a:pt x="303137" y="142849"/>
                  </a:lnTo>
                  <a:lnTo>
                    <a:pt x="267253" y="170881"/>
                  </a:lnTo>
                  <a:lnTo>
                    <a:pt x="233185" y="201021"/>
                  </a:lnTo>
                  <a:lnTo>
                    <a:pt x="201032" y="233174"/>
                  </a:lnTo>
                  <a:lnTo>
                    <a:pt x="170890" y="267240"/>
                  </a:lnTo>
                  <a:lnTo>
                    <a:pt x="142857" y="303123"/>
                  </a:lnTo>
                  <a:lnTo>
                    <a:pt x="117031" y="340725"/>
                  </a:lnTo>
                  <a:lnTo>
                    <a:pt x="93510" y="379949"/>
                  </a:lnTo>
                  <a:lnTo>
                    <a:pt x="72390" y="420697"/>
                  </a:lnTo>
                  <a:lnTo>
                    <a:pt x="53770" y="462871"/>
                  </a:lnTo>
                  <a:lnTo>
                    <a:pt x="37746" y="506374"/>
                  </a:lnTo>
                  <a:lnTo>
                    <a:pt x="24418" y="551108"/>
                  </a:lnTo>
                  <a:lnTo>
                    <a:pt x="13881" y="596977"/>
                  </a:lnTo>
                  <a:lnTo>
                    <a:pt x="6234" y="643881"/>
                  </a:lnTo>
                  <a:lnTo>
                    <a:pt x="1574" y="691725"/>
                  </a:lnTo>
                  <a:lnTo>
                    <a:pt x="0" y="740410"/>
                  </a:lnTo>
                  <a:lnTo>
                    <a:pt x="0" y="3702050"/>
                  </a:lnTo>
                  <a:lnTo>
                    <a:pt x="1574" y="3750734"/>
                  </a:lnTo>
                  <a:lnTo>
                    <a:pt x="6234" y="3798578"/>
                  </a:lnTo>
                  <a:lnTo>
                    <a:pt x="13881" y="3845482"/>
                  </a:lnTo>
                  <a:lnTo>
                    <a:pt x="24418" y="3891351"/>
                  </a:lnTo>
                  <a:lnTo>
                    <a:pt x="37746" y="3936085"/>
                  </a:lnTo>
                  <a:lnTo>
                    <a:pt x="53770" y="3979588"/>
                  </a:lnTo>
                  <a:lnTo>
                    <a:pt x="72390" y="4021762"/>
                  </a:lnTo>
                  <a:lnTo>
                    <a:pt x="93510" y="4062510"/>
                  </a:lnTo>
                  <a:lnTo>
                    <a:pt x="117031" y="4101734"/>
                  </a:lnTo>
                  <a:lnTo>
                    <a:pt x="142857" y="4139336"/>
                  </a:lnTo>
                  <a:lnTo>
                    <a:pt x="170890" y="4175219"/>
                  </a:lnTo>
                  <a:lnTo>
                    <a:pt x="201032" y="4209285"/>
                  </a:lnTo>
                  <a:lnTo>
                    <a:pt x="233185" y="4241438"/>
                  </a:lnTo>
                  <a:lnTo>
                    <a:pt x="267253" y="4271578"/>
                  </a:lnTo>
                  <a:lnTo>
                    <a:pt x="303137" y="4299610"/>
                  </a:lnTo>
                  <a:lnTo>
                    <a:pt x="340740" y="4325435"/>
                  </a:lnTo>
                  <a:lnTo>
                    <a:pt x="379964" y="4348955"/>
                  </a:lnTo>
                  <a:lnTo>
                    <a:pt x="420712" y="4370074"/>
                  </a:lnTo>
                  <a:lnTo>
                    <a:pt x="462887" y="4388693"/>
                  </a:lnTo>
                  <a:lnTo>
                    <a:pt x="506390" y="4404715"/>
                  </a:lnTo>
                  <a:lnTo>
                    <a:pt x="551125" y="4418043"/>
                  </a:lnTo>
                  <a:lnTo>
                    <a:pt x="596992" y="4428579"/>
                  </a:lnTo>
                  <a:lnTo>
                    <a:pt x="643896" y="4436225"/>
                  </a:lnTo>
                  <a:lnTo>
                    <a:pt x="691739" y="4440885"/>
                  </a:lnTo>
                  <a:lnTo>
                    <a:pt x="740422" y="4442460"/>
                  </a:lnTo>
                  <a:lnTo>
                    <a:pt x="7748269" y="4442460"/>
                  </a:lnTo>
                  <a:lnTo>
                    <a:pt x="7796954" y="4440885"/>
                  </a:lnTo>
                  <a:lnTo>
                    <a:pt x="7844798" y="4436225"/>
                  </a:lnTo>
                  <a:lnTo>
                    <a:pt x="7891702" y="4428579"/>
                  </a:lnTo>
                  <a:lnTo>
                    <a:pt x="7937571" y="4418043"/>
                  </a:lnTo>
                  <a:lnTo>
                    <a:pt x="7982305" y="4404715"/>
                  </a:lnTo>
                  <a:lnTo>
                    <a:pt x="8025808" y="4388693"/>
                  </a:lnTo>
                  <a:lnTo>
                    <a:pt x="8067982" y="4370074"/>
                  </a:lnTo>
                  <a:lnTo>
                    <a:pt x="8108730" y="4348955"/>
                  </a:lnTo>
                  <a:lnTo>
                    <a:pt x="8147954" y="4325435"/>
                  </a:lnTo>
                  <a:lnTo>
                    <a:pt x="8185556" y="4299610"/>
                  </a:lnTo>
                  <a:lnTo>
                    <a:pt x="8221439" y="4271578"/>
                  </a:lnTo>
                  <a:lnTo>
                    <a:pt x="8255505" y="4241438"/>
                  </a:lnTo>
                  <a:lnTo>
                    <a:pt x="8287658" y="4209285"/>
                  </a:lnTo>
                  <a:lnTo>
                    <a:pt x="8317798" y="4175219"/>
                  </a:lnTo>
                  <a:lnTo>
                    <a:pt x="8345830" y="4139336"/>
                  </a:lnTo>
                  <a:lnTo>
                    <a:pt x="8371655" y="4101734"/>
                  </a:lnTo>
                  <a:lnTo>
                    <a:pt x="8395175" y="4062510"/>
                  </a:lnTo>
                  <a:lnTo>
                    <a:pt x="8416294" y="4021762"/>
                  </a:lnTo>
                  <a:lnTo>
                    <a:pt x="8434913" y="3979588"/>
                  </a:lnTo>
                  <a:lnTo>
                    <a:pt x="8450935" y="3936085"/>
                  </a:lnTo>
                  <a:lnTo>
                    <a:pt x="8464263" y="3891351"/>
                  </a:lnTo>
                  <a:lnTo>
                    <a:pt x="8474799" y="3845482"/>
                  </a:lnTo>
                  <a:lnTo>
                    <a:pt x="8482445" y="3798578"/>
                  </a:lnTo>
                  <a:lnTo>
                    <a:pt x="8487105" y="3750734"/>
                  </a:lnTo>
                  <a:lnTo>
                    <a:pt x="8488680" y="3702050"/>
                  </a:lnTo>
                  <a:lnTo>
                    <a:pt x="8488680" y="740410"/>
                  </a:lnTo>
                  <a:lnTo>
                    <a:pt x="8487105" y="691725"/>
                  </a:lnTo>
                  <a:lnTo>
                    <a:pt x="8482445" y="643881"/>
                  </a:lnTo>
                  <a:lnTo>
                    <a:pt x="8474799" y="596977"/>
                  </a:lnTo>
                  <a:lnTo>
                    <a:pt x="8464263" y="551108"/>
                  </a:lnTo>
                  <a:lnTo>
                    <a:pt x="8450935" y="506374"/>
                  </a:lnTo>
                  <a:lnTo>
                    <a:pt x="8434913" y="462871"/>
                  </a:lnTo>
                  <a:lnTo>
                    <a:pt x="8416294" y="420697"/>
                  </a:lnTo>
                  <a:lnTo>
                    <a:pt x="8395175" y="379949"/>
                  </a:lnTo>
                  <a:lnTo>
                    <a:pt x="8371655" y="340725"/>
                  </a:lnTo>
                  <a:lnTo>
                    <a:pt x="8345830" y="303123"/>
                  </a:lnTo>
                  <a:lnTo>
                    <a:pt x="8317798" y="267240"/>
                  </a:lnTo>
                  <a:lnTo>
                    <a:pt x="8287658" y="233174"/>
                  </a:lnTo>
                  <a:lnTo>
                    <a:pt x="8255505" y="201021"/>
                  </a:lnTo>
                  <a:lnTo>
                    <a:pt x="8221439" y="170881"/>
                  </a:lnTo>
                  <a:lnTo>
                    <a:pt x="8185556" y="142849"/>
                  </a:lnTo>
                  <a:lnTo>
                    <a:pt x="8147954" y="117024"/>
                  </a:lnTo>
                  <a:lnTo>
                    <a:pt x="8108730" y="93504"/>
                  </a:lnTo>
                  <a:lnTo>
                    <a:pt x="8067982" y="72385"/>
                  </a:lnTo>
                  <a:lnTo>
                    <a:pt x="8025808" y="53766"/>
                  </a:lnTo>
                  <a:lnTo>
                    <a:pt x="7982305" y="37744"/>
                  </a:lnTo>
                  <a:lnTo>
                    <a:pt x="7937571" y="24416"/>
                  </a:lnTo>
                  <a:lnTo>
                    <a:pt x="7891702" y="13880"/>
                  </a:lnTo>
                  <a:lnTo>
                    <a:pt x="7844798" y="6234"/>
                  </a:lnTo>
                  <a:lnTo>
                    <a:pt x="7796954" y="1574"/>
                  </a:lnTo>
                  <a:lnTo>
                    <a:pt x="7748269" y="0"/>
                  </a:lnTo>
                  <a:close/>
                </a:path>
              </a:pathLst>
            </a:custGeom>
            <a:solidFill>
              <a:srgbClr val="FFFFFF"/>
            </a:solidFill>
          </p:spPr>
          <p:txBody>
            <a:bodyPr wrap="square" lIns="0" tIns="0" rIns="0" bIns="0" rtlCol="0"/>
            <a:lstStyle/>
            <a:p>
              <a:endParaRPr/>
            </a:p>
          </p:txBody>
        </p:sp>
        <p:sp>
          <p:nvSpPr>
            <p:cNvPr id="5" name="object 5"/>
            <p:cNvSpPr/>
            <p:nvPr/>
          </p:nvSpPr>
          <p:spPr>
            <a:xfrm>
              <a:off x="224790" y="1465580"/>
              <a:ext cx="8488680" cy="4442460"/>
            </a:xfrm>
            <a:custGeom>
              <a:avLst/>
              <a:gdLst/>
              <a:ahLst/>
              <a:cxnLst/>
              <a:rect l="l" t="t" r="r" b="b"/>
              <a:pathLst>
                <a:path w="8488680" h="4442460">
                  <a:moveTo>
                    <a:pt x="0" y="740410"/>
                  </a:moveTo>
                  <a:lnTo>
                    <a:pt x="1574" y="691725"/>
                  </a:lnTo>
                  <a:lnTo>
                    <a:pt x="6234" y="643881"/>
                  </a:lnTo>
                  <a:lnTo>
                    <a:pt x="13881" y="596977"/>
                  </a:lnTo>
                  <a:lnTo>
                    <a:pt x="24418" y="551108"/>
                  </a:lnTo>
                  <a:lnTo>
                    <a:pt x="37746" y="506374"/>
                  </a:lnTo>
                  <a:lnTo>
                    <a:pt x="53770" y="462871"/>
                  </a:lnTo>
                  <a:lnTo>
                    <a:pt x="72390" y="420697"/>
                  </a:lnTo>
                  <a:lnTo>
                    <a:pt x="93510" y="379949"/>
                  </a:lnTo>
                  <a:lnTo>
                    <a:pt x="117031" y="340725"/>
                  </a:lnTo>
                  <a:lnTo>
                    <a:pt x="142857" y="303123"/>
                  </a:lnTo>
                  <a:lnTo>
                    <a:pt x="170890" y="267240"/>
                  </a:lnTo>
                  <a:lnTo>
                    <a:pt x="201032" y="233174"/>
                  </a:lnTo>
                  <a:lnTo>
                    <a:pt x="233185" y="201021"/>
                  </a:lnTo>
                  <a:lnTo>
                    <a:pt x="267253" y="170881"/>
                  </a:lnTo>
                  <a:lnTo>
                    <a:pt x="303137" y="142849"/>
                  </a:lnTo>
                  <a:lnTo>
                    <a:pt x="340740" y="117024"/>
                  </a:lnTo>
                  <a:lnTo>
                    <a:pt x="379964" y="93504"/>
                  </a:lnTo>
                  <a:lnTo>
                    <a:pt x="420712" y="72385"/>
                  </a:lnTo>
                  <a:lnTo>
                    <a:pt x="462887" y="53766"/>
                  </a:lnTo>
                  <a:lnTo>
                    <a:pt x="506390" y="37744"/>
                  </a:lnTo>
                  <a:lnTo>
                    <a:pt x="551125" y="24416"/>
                  </a:lnTo>
                  <a:lnTo>
                    <a:pt x="596992" y="13880"/>
                  </a:lnTo>
                  <a:lnTo>
                    <a:pt x="643896" y="6234"/>
                  </a:lnTo>
                  <a:lnTo>
                    <a:pt x="691739" y="1574"/>
                  </a:lnTo>
                  <a:lnTo>
                    <a:pt x="740422" y="0"/>
                  </a:lnTo>
                  <a:lnTo>
                    <a:pt x="7748269" y="0"/>
                  </a:lnTo>
                  <a:lnTo>
                    <a:pt x="7796954" y="1574"/>
                  </a:lnTo>
                  <a:lnTo>
                    <a:pt x="7844798" y="6234"/>
                  </a:lnTo>
                  <a:lnTo>
                    <a:pt x="7891702" y="13880"/>
                  </a:lnTo>
                  <a:lnTo>
                    <a:pt x="7937571" y="24416"/>
                  </a:lnTo>
                  <a:lnTo>
                    <a:pt x="7982305" y="37744"/>
                  </a:lnTo>
                  <a:lnTo>
                    <a:pt x="8025808" y="53766"/>
                  </a:lnTo>
                  <a:lnTo>
                    <a:pt x="8067982" y="72385"/>
                  </a:lnTo>
                  <a:lnTo>
                    <a:pt x="8108730" y="93504"/>
                  </a:lnTo>
                  <a:lnTo>
                    <a:pt x="8147954" y="117024"/>
                  </a:lnTo>
                  <a:lnTo>
                    <a:pt x="8185556" y="142849"/>
                  </a:lnTo>
                  <a:lnTo>
                    <a:pt x="8221439" y="170881"/>
                  </a:lnTo>
                  <a:lnTo>
                    <a:pt x="8255505" y="201021"/>
                  </a:lnTo>
                  <a:lnTo>
                    <a:pt x="8287658" y="233174"/>
                  </a:lnTo>
                  <a:lnTo>
                    <a:pt x="8317798" y="267240"/>
                  </a:lnTo>
                  <a:lnTo>
                    <a:pt x="8345830" y="303123"/>
                  </a:lnTo>
                  <a:lnTo>
                    <a:pt x="8371655" y="340725"/>
                  </a:lnTo>
                  <a:lnTo>
                    <a:pt x="8395175" y="379949"/>
                  </a:lnTo>
                  <a:lnTo>
                    <a:pt x="8416294" y="420697"/>
                  </a:lnTo>
                  <a:lnTo>
                    <a:pt x="8434913" y="462871"/>
                  </a:lnTo>
                  <a:lnTo>
                    <a:pt x="8450935" y="506374"/>
                  </a:lnTo>
                  <a:lnTo>
                    <a:pt x="8464263" y="551108"/>
                  </a:lnTo>
                  <a:lnTo>
                    <a:pt x="8474799" y="596977"/>
                  </a:lnTo>
                  <a:lnTo>
                    <a:pt x="8482445" y="643881"/>
                  </a:lnTo>
                  <a:lnTo>
                    <a:pt x="8487105" y="691725"/>
                  </a:lnTo>
                  <a:lnTo>
                    <a:pt x="8488680" y="740410"/>
                  </a:lnTo>
                  <a:lnTo>
                    <a:pt x="8488680" y="3702050"/>
                  </a:lnTo>
                  <a:lnTo>
                    <a:pt x="8487105" y="3750734"/>
                  </a:lnTo>
                  <a:lnTo>
                    <a:pt x="8482445" y="3798578"/>
                  </a:lnTo>
                  <a:lnTo>
                    <a:pt x="8474799" y="3845482"/>
                  </a:lnTo>
                  <a:lnTo>
                    <a:pt x="8464263" y="3891351"/>
                  </a:lnTo>
                  <a:lnTo>
                    <a:pt x="8450935" y="3936085"/>
                  </a:lnTo>
                  <a:lnTo>
                    <a:pt x="8434913" y="3979588"/>
                  </a:lnTo>
                  <a:lnTo>
                    <a:pt x="8416294" y="4021762"/>
                  </a:lnTo>
                  <a:lnTo>
                    <a:pt x="8395175" y="4062510"/>
                  </a:lnTo>
                  <a:lnTo>
                    <a:pt x="8371655" y="4101734"/>
                  </a:lnTo>
                  <a:lnTo>
                    <a:pt x="8345830" y="4139336"/>
                  </a:lnTo>
                  <a:lnTo>
                    <a:pt x="8317798" y="4175219"/>
                  </a:lnTo>
                  <a:lnTo>
                    <a:pt x="8287658" y="4209285"/>
                  </a:lnTo>
                  <a:lnTo>
                    <a:pt x="8255505" y="4241438"/>
                  </a:lnTo>
                  <a:lnTo>
                    <a:pt x="8221439" y="4271578"/>
                  </a:lnTo>
                  <a:lnTo>
                    <a:pt x="8185556" y="4299610"/>
                  </a:lnTo>
                  <a:lnTo>
                    <a:pt x="8147954" y="4325435"/>
                  </a:lnTo>
                  <a:lnTo>
                    <a:pt x="8108730" y="4348955"/>
                  </a:lnTo>
                  <a:lnTo>
                    <a:pt x="8067982" y="4370074"/>
                  </a:lnTo>
                  <a:lnTo>
                    <a:pt x="8025808" y="4388693"/>
                  </a:lnTo>
                  <a:lnTo>
                    <a:pt x="7982305" y="4404715"/>
                  </a:lnTo>
                  <a:lnTo>
                    <a:pt x="7937571" y="4418043"/>
                  </a:lnTo>
                  <a:lnTo>
                    <a:pt x="7891702" y="4428579"/>
                  </a:lnTo>
                  <a:lnTo>
                    <a:pt x="7844798" y="4436225"/>
                  </a:lnTo>
                  <a:lnTo>
                    <a:pt x="7796954" y="4440885"/>
                  </a:lnTo>
                  <a:lnTo>
                    <a:pt x="7748269" y="4442460"/>
                  </a:lnTo>
                  <a:lnTo>
                    <a:pt x="740422" y="4442460"/>
                  </a:lnTo>
                  <a:lnTo>
                    <a:pt x="691739" y="4440885"/>
                  </a:lnTo>
                  <a:lnTo>
                    <a:pt x="643896" y="4436225"/>
                  </a:lnTo>
                  <a:lnTo>
                    <a:pt x="596992" y="4428579"/>
                  </a:lnTo>
                  <a:lnTo>
                    <a:pt x="551125" y="4418043"/>
                  </a:lnTo>
                  <a:lnTo>
                    <a:pt x="506390" y="4404715"/>
                  </a:lnTo>
                  <a:lnTo>
                    <a:pt x="462887" y="4388693"/>
                  </a:lnTo>
                  <a:lnTo>
                    <a:pt x="420712" y="4370074"/>
                  </a:lnTo>
                  <a:lnTo>
                    <a:pt x="379964" y="4348955"/>
                  </a:lnTo>
                  <a:lnTo>
                    <a:pt x="340740" y="4325435"/>
                  </a:lnTo>
                  <a:lnTo>
                    <a:pt x="303137" y="4299610"/>
                  </a:lnTo>
                  <a:lnTo>
                    <a:pt x="267253" y="4271578"/>
                  </a:lnTo>
                  <a:lnTo>
                    <a:pt x="233185" y="4241438"/>
                  </a:lnTo>
                  <a:lnTo>
                    <a:pt x="201032" y="4209285"/>
                  </a:lnTo>
                  <a:lnTo>
                    <a:pt x="170890" y="4175219"/>
                  </a:lnTo>
                  <a:lnTo>
                    <a:pt x="142857" y="4139336"/>
                  </a:lnTo>
                  <a:lnTo>
                    <a:pt x="117031" y="4101734"/>
                  </a:lnTo>
                  <a:lnTo>
                    <a:pt x="93510" y="4062510"/>
                  </a:lnTo>
                  <a:lnTo>
                    <a:pt x="72390" y="4021762"/>
                  </a:lnTo>
                  <a:lnTo>
                    <a:pt x="53770" y="3979588"/>
                  </a:lnTo>
                  <a:lnTo>
                    <a:pt x="37746" y="3936085"/>
                  </a:lnTo>
                  <a:lnTo>
                    <a:pt x="24418" y="3891351"/>
                  </a:lnTo>
                  <a:lnTo>
                    <a:pt x="13881" y="3845482"/>
                  </a:lnTo>
                  <a:lnTo>
                    <a:pt x="6234" y="3798578"/>
                  </a:lnTo>
                  <a:lnTo>
                    <a:pt x="1574" y="3750734"/>
                  </a:lnTo>
                  <a:lnTo>
                    <a:pt x="0" y="3702050"/>
                  </a:lnTo>
                  <a:lnTo>
                    <a:pt x="0" y="740410"/>
                  </a:lnTo>
                  <a:close/>
                </a:path>
              </a:pathLst>
            </a:custGeom>
            <a:ln w="12700">
              <a:solidFill>
                <a:srgbClr val="4471C4"/>
              </a:solidFill>
            </a:ln>
          </p:spPr>
          <p:txBody>
            <a:bodyPr wrap="square" lIns="0" tIns="0" rIns="0" bIns="0" rtlCol="0"/>
            <a:lstStyle/>
            <a:p>
              <a:endParaRPr/>
            </a:p>
          </p:txBody>
        </p:sp>
      </p:grpSp>
      <p:sp>
        <p:nvSpPr>
          <p:cNvPr id="6" name="object 6"/>
          <p:cNvSpPr txBox="1"/>
          <p:nvPr/>
        </p:nvSpPr>
        <p:spPr>
          <a:xfrm>
            <a:off x="519430" y="1627785"/>
            <a:ext cx="7899400" cy="4118050"/>
          </a:xfrm>
          <a:prstGeom prst="rect">
            <a:avLst/>
          </a:prstGeom>
        </p:spPr>
        <p:txBody>
          <a:bodyPr vert="horz" wrap="square" lIns="0" tIns="12700" rIns="0" bIns="0" rtlCol="0">
            <a:spAutoFit/>
          </a:bodyPr>
          <a:lstStyle/>
          <a:p>
            <a:pPr marL="12700" marR="5080" algn="just">
              <a:lnSpc>
                <a:spcPct val="150000"/>
              </a:lnSpc>
              <a:spcBef>
                <a:spcPts val="100"/>
              </a:spcBef>
            </a:pPr>
            <a:r>
              <a:rPr lang="en-ID" dirty="0">
                <a:latin typeface="Times New Roman"/>
                <a:cs typeface="Times New Roman"/>
              </a:rPr>
              <a:t>Pendidikan </a:t>
            </a:r>
            <a:r>
              <a:rPr lang="en-ID" dirty="0" err="1">
                <a:latin typeface="Times New Roman"/>
                <a:cs typeface="Times New Roman"/>
              </a:rPr>
              <a:t>adalah</a:t>
            </a:r>
            <a:r>
              <a:rPr lang="en-ID" dirty="0">
                <a:latin typeface="Times New Roman"/>
                <a:cs typeface="Times New Roman"/>
              </a:rPr>
              <a:t> proses yang </a:t>
            </a:r>
            <a:r>
              <a:rPr lang="en-ID" dirty="0" err="1">
                <a:latin typeface="Times New Roman"/>
                <a:cs typeface="Times New Roman"/>
              </a:rPr>
              <a:t>bertujuan</a:t>
            </a:r>
            <a:r>
              <a:rPr lang="en-ID" dirty="0">
                <a:latin typeface="Times New Roman"/>
                <a:cs typeface="Times New Roman"/>
              </a:rPr>
              <a:t> </a:t>
            </a:r>
            <a:r>
              <a:rPr lang="en-ID" dirty="0" err="1">
                <a:latin typeface="Times New Roman"/>
                <a:cs typeface="Times New Roman"/>
              </a:rPr>
              <a:t>meningkatkan</a:t>
            </a:r>
            <a:r>
              <a:rPr lang="en-ID" dirty="0">
                <a:latin typeface="Times New Roman"/>
                <a:cs typeface="Times New Roman"/>
              </a:rPr>
              <a:t> </a:t>
            </a:r>
            <a:r>
              <a:rPr lang="en-ID" dirty="0" err="1">
                <a:latin typeface="Times New Roman"/>
                <a:cs typeface="Times New Roman"/>
              </a:rPr>
              <a:t>pengetahuan</a:t>
            </a:r>
            <a:r>
              <a:rPr lang="en-ID" dirty="0">
                <a:latin typeface="Times New Roman"/>
                <a:cs typeface="Times New Roman"/>
              </a:rPr>
              <a:t>, </a:t>
            </a:r>
            <a:r>
              <a:rPr lang="en-ID" dirty="0" err="1">
                <a:latin typeface="Times New Roman"/>
                <a:cs typeface="Times New Roman"/>
              </a:rPr>
              <a:t>sikap</a:t>
            </a:r>
            <a:r>
              <a:rPr lang="en-ID" dirty="0">
                <a:latin typeface="Times New Roman"/>
                <a:cs typeface="Times New Roman"/>
              </a:rPr>
              <a:t>, dan </a:t>
            </a:r>
            <a:r>
              <a:rPr lang="en-ID" dirty="0" err="1">
                <a:latin typeface="Times New Roman"/>
                <a:cs typeface="Times New Roman"/>
              </a:rPr>
              <a:t>keterampilan</a:t>
            </a:r>
            <a:r>
              <a:rPr lang="en-ID" dirty="0">
                <a:latin typeface="Times New Roman"/>
                <a:cs typeface="Times New Roman"/>
              </a:rPr>
              <a:t> </a:t>
            </a:r>
            <a:r>
              <a:rPr lang="en-ID" dirty="0" err="1">
                <a:latin typeface="Times New Roman"/>
                <a:cs typeface="Times New Roman"/>
              </a:rPr>
              <a:t>untuk</a:t>
            </a:r>
            <a:r>
              <a:rPr lang="en-ID" dirty="0">
                <a:latin typeface="Times New Roman"/>
                <a:cs typeface="Times New Roman"/>
              </a:rPr>
              <a:t> </a:t>
            </a:r>
            <a:r>
              <a:rPr lang="en-ID" dirty="0" err="1">
                <a:latin typeface="Times New Roman"/>
                <a:cs typeface="Times New Roman"/>
              </a:rPr>
              <a:t>menciptakan</a:t>
            </a:r>
            <a:r>
              <a:rPr lang="en-ID" dirty="0">
                <a:latin typeface="Times New Roman"/>
                <a:cs typeface="Times New Roman"/>
              </a:rPr>
              <a:t> </a:t>
            </a:r>
            <a:r>
              <a:rPr lang="en-ID" dirty="0" err="1">
                <a:latin typeface="Times New Roman"/>
                <a:cs typeface="Times New Roman"/>
              </a:rPr>
              <a:t>individu</a:t>
            </a:r>
            <a:r>
              <a:rPr lang="en-ID" dirty="0">
                <a:latin typeface="Times New Roman"/>
                <a:cs typeface="Times New Roman"/>
              </a:rPr>
              <a:t> yang </a:t>
            </a:r>
            <a:r>
              <a:rPr lang="en-ID" dirty="0" err="1">
                <a:latin typeface="Times New Roman"/>
                <a:cs typeface="Times New Roman"/>
              </a:rPr>
              <a:t>cerdas</a:t>
            </a:r>
            <a:r>
              <a:rPr lang="en-ID" dirty="0">
                <a:latin typeface="Times New Roman"/>
                <a:cs typeface="Times New Roman"/>
              </a:rPr>
              <a:t>, </a:t>
            </a:r>
            <a:r>
              <a:rPr lang="en-ID" dirty="0" err="1">
                <a:latin typeface="Times New Roman"/>
                <a:cs typeface="Times New Roman"/>
              </a:rPr>
              <a:t>mandiri</a:t>
            </a:r>
            <a:r>
              <a:rPr lang="en-ID" dirty="0">
                <a:latin typeface="Times New Roman"/>
                <a:cs typeface="Times New Roman"/>
              </a:rPr>
              <a:t>, dan </a:t>
            </a:r>
            <a:r>
              <a:rPr lang="en-ID" dirty="0" err="1">
                <a:latin typeface="Times New Roman"/>
                <a:cs typeface="Times New Roman"/>
              </a:rPr>
              <a:t>berkarakter</a:t>
            </a:r>
            <a:r>
              <a:rPr lang="en-ID" dirty="0">
                <a:latin typeface="Times New Roman"/>
                <a:cs typeface="Times New Roman"/>
              </a:rPr>
              <a:t>. Pendidikan </a:t>
            </a:r>
            <a:r>
              <a:rPr lang="en-ID" dirty="0" err="1">
                <a:latin typeface="Times New Roman"/>
                <a:cs typeface="Times New Roman"/>
              </a:rPr>
              <a:t>membutuhkan</a:t>
            </a:r>
            <a:r>
              <a:rPr lang="en-ID" dirty="0">
                <a:latin typeface="Times New Roman"/>
                <a:cs typeface="Times New Roman"/>
              </a:rPr>
              <a:t> </a:t>
            </a:r>
            <a:r>
              <a:rPr lang="en-ID" dirty="0" err="1">
                <a:latin typeface="Times New Roman"/>
                <a:cs typeface="Times New Roman"/>
              </a:rPr>
              <a:t>landasan</a:t>
            </a:r>
            <a:r>
              <a:rPr lang="en-ID" dirty="0">
                <a:latin typeface="Times New Roman"/>
                <a:cs typeface="Times New Roman"/>
              </a:rPr>
              <a:t> yang </a:t>
            </a:r>
            <a:r>
              <a:rPr lang="en-ID" dirty="0" err="1">
                <a:latin typeface="Times New Roman"/>
                <a:cs typeface="Times New Roman"/>
              </a:rPr>
              <a:t>kuat</a:t>
            </a:r>
            <a:r>
              <a:rPr lang="en-ID" dirty="0">
                <a:latin typeface="Times New Roman"/>
                <a:cs typeface="Times New Roman"/>
              </a:rPr>
              <a:t> agar </a:t>
            </a:r>
            <a:r>
              <a:rPr lang="en-ID" dirty="0" err="1">
                <a:latin typeface="Times New Roman"/>
                <a:cs typeface="Times New Roman"/>
              </a:rPr>
              <a:t>tujuannya</a:t>
            </a:r>
            <a:r>
              <a:rPr lang="en-ID" dirty="0">
                <a:latin typeface="Times New Roman"/>
                <a:cs typeface="Times New Roman"/>
              </a:rPr>
              <a:t> </a:t>
            </a:r>
            <a:r>
              <a:rPr lang="en-ID" dirty="0" err="1">
                <a:latin typeface="Times New Roman"/>
                <a:cs typeface="Times New Roman"/>
              </a:rPr>
              <a:t>tercapai</a:t>
            </a:r>
            <a:r>
              <a:rPr lang="en-ID" dirty="0">
                <a:latin typeface="Times New Roman"/>
                <a:cs typeface="Times New Roman"/>
              </a:rPr>
              <a:t>, </a:t>
            </a:r>
            <a:r>
              <a:rPr lang="en-ID" dirty="0" err="1">
                <a:latin typeface="Times New Roman"/>
                <a:cs typeface="Times New Roman"/>
              </a:rPr>
              <a:t>serta</a:t>
            </a:r>
            <a:r>
              <a:rPr lang="en-ID" dirty="0">
                <a:latin typeface="Times New Roman"/>
                <a:cs typeface="Times New Roman"/>
              </a:rPr>
              <a:t> </a:t>
            </a:r>
            <a:r>
              <a:rPr lang="en-ID" dirty="0" err="1">
                <a:latin typeface="Times New Roman"/>
                <a:cs typeface="Times New Roman"/>
              </a:rPr>
              <a:t>terus</a:t>
            </a:r>
            <a:r>
              <a:rPr lang="en-ID" dirty="0">
                <a:latin typeface="Times New Roman"/>
                <a:cs typeface="Times New Roman"/>
              </a:rPr>
              <a:t> </a:t>
            </a:r>
            <a:r>
              <a:rPr lang="en-ID" dirty="0" err="1">
                <a:latin typeface="Times New Roman"/>
                <a:cs typeface="Times New Roman"/>
              </a:rPr>
              <a:t>berkembang</a:t>
            </a:r>
            <a:r>
              <a:rPr lang="en-ID" dirty="0">
                <a:latin typeface="Times New Roman"/>
                <a:cs typeface="Times New Roman"/>
              </a:rPr>
              <a:t> </a:t>
            </a:r>
            <a:r>
              <a:rPr lang="en-ID" dirty="0" err="1">
                <a:latin typeface="Times New Roman"/>
                <a:cs typeface="Times New Roman"/>
              </a:rPr>
              <a:t>mengikuti</a:t>
            </a:r>
            <a:r>
              <a:rPr lang="en-ID" dirty="0">
                <a:latin typeface="Times New Roman"/>
                <a:cs typeface="Times New Roman"/>
              </a:rPr>
              <a:t> zaman dan </a:t>
            </a:r>
            <a:r>
              <a:rPr lang="en-ID" dirty="0" err="1">
                <a:latin typeface="Times New Roman"/>
                <a:cs typeface="Times New Roman"/>
              </a:rPr>
              <a:t>temuan</a:t>
            </a:r>
            <a:r>
              <a:rPr lang="en-ID" dirty="0">
                <a:latin typeface="Times New Roman"/>
                <a:cs typeface="Times New Roman"/>
              </a:rPr>
              <a:t> </a:t>
            </a:r>
            <a:r>
              <a:rPr lang="en-ID" dirty="0" err="1">
                <a:latin typeface="Times New Roman"/>
                <a:cs typeface="Times New Roman"/>
              </a:rPr>
              <a:t>baru</a:t>
            </a:r>
            <a:r>
              <a:rPr lang="en-ID" dirty="0">
                <a:latin typeface="Times New Roman"/>
                <a:cs typeface="Times New Roman"/>
              </a:rPr>
              <a:t> di </a:t>
            </a:r>
            <a:r>
              <a:rPr lang="en-ID" dirty="0" err="1">
                <a:latin typeface="Times New Roman"/>
                <a:cs typeface="Times New Roman"/>
              </a:rPr>
              <a:t>bidang</a:t>
            </a:r>
            <a:r>
              <a:rPr lang="en-ID" dirty="0">
                <a:latin typeface="Times New Roman"/>
                <a:cs typeface="Times New Roman"/>
              </a:rPr>
              <a:t> </a:t>
            </a:r>
            <a:r>
              <a:rPr lang="en-ID" dirty="0" err="1">
                <a:latin typeface="Times New Roman"/>
                <a:cs typeface="Times New Roman"/>
              </a:rPr>
              <a:t>pendidikan.Sekolah</a:t>
            </a:r>
            <a:r>
              <a:rPr lang="en-ID" dirty="0">
                <a:latin typeface="Times New Roman"/>
                <a:cs typeface="Times New Roman"/>
              </a:rPr>
              <a:t> Dasar Negeri (SDN) </a:t>
            </a:r>
            <a:r>
              <a:rPr lang="en-ID" dirty="0" err="1">
                <a:latin typeface="Times New Roman"/>
                <a:cs typeface="Times New Roman"/>
              </a:rPr>
              <a:t>berperan</a:t>
            </a:r>
            <a:r>
              <a:rPr lang="en-ID" dirty="0">
                <a:latin typeface="Times New Roman"/>
                <a:cs typeface="Times New Roman"/>
              </a:rPr>
              <a:t> </a:t>
            </a:r>
            <a:r>
              <a:rPr lang="en-ID" dirty="0" err="1">
                <a:latin typeface="Times New Roman"/>
                <a:cs typeface="Times New Roman"/>
              </a:rPr>
              <a:t>penting</a:t>
            </a:r>
            <a:r>
              <a:rPr lang="en-ID" dirty="0">
                <a:latin typeface="Times New Roman"/>
                <a:cs typeface="Times New Roman"/>
              </a:rPr>
              <a:t> </a:t>
            </a:r>
            <a:r>
              <a:rPr lang="en-ID" dirty="0" err="1">
                <a:latin typeface="Times New Roman"/>
                <a:cs typeface="Times New Roman"/>
              </a:rPr>
              <a:t>dalam</a:t>
            </a:r>
            <a:r>
              <a:rPr lang="en-ID" dirty="0">
                <a:latin typeface="Times New Roman"/>
                <a:cs typeface="Times New Roman"/>
              </a:rPr>
              <a:t> </a:t>
            </a:r>
            <a:r>
              <a:rPr lang="en-ID" dirty="0" err="1">
                <a:latin typeface="Times New Roman"/>
                <a:cs typeface="Times New Roman"/>
              </a:rPr>
              <a:t>membentuk</a:t>
            </a:r>
            <a:r>
              <a:rPr lang="en-ID" dirty="0">
                <a:latin typeface="Times New Roman"/>
                <a:cs typeface="Times New Roman"/>
              </a:rPr>
              <a:t> </a:t>
            </a:r>
            <a:r>
              <a:rPr lang="en-ID" dirty="0" err="1">
                <a:latin typeface="Times New Roman"/>
                <a:cs typeface="Times New Roman"/>
              </a:rPr>
              <a:t>fondasi</a:t>
            </a:r>
            <a:r>
              <a:rPr lang="en-ID" dirty="0">
                <a:latin typeface="Times New Roman"/>
                <a:cs typeface="Times New Roman"/>
              </a:rPr>
              <a:t> </a:t>
            </a:r>
            <a:r>
              <a:rPr lang="en-ID" dirty="0" err="1">
                <a:latin typeface="Times New Roman"/>
                <a:cs typeface="Times New Roman"/>
              </a:rPr>
              <a:t>ilmu</a:t>
            </a:r>
            <a:r>
              <a:rPr lang="en-ID" dirty="0">
                <a:latin typeface="Times New Roman"/>
                <a:cs typeface="Times New Roman"/>
              </a:rPr>
              <a:t> dan </a:t>
            </a:r>
            <a:r>
              <a:rPr lang="en-ID" dirty="0" err="1">
                <a:latin typeface="Times New Roman"/>
                <a:cs typeface="Times New Roman"/>
              </a:rPr>
              <a:t>karakter</a:t>
            </a:r>
            <a:r>
              <a:rPr lang="en-ID" dirty="0">
                <a:latin typeface="Times New Roman"/>
                <a:cs typeface="Times New Roman"/>
              </a:rPr>
              <a:t> </a:t>
            </a:r>
            <a:r>
              <a:rPr lang="en-ID" dirty="0" err="1">
                <a:latin typeface="Times New Roman"/>
                <a:cs typeface="Times New Roman"/>
              </a:rPr>
              <a:t>anak</a:t>
            </a:r>
            <a:r>
              <a:rPr lang="en-ID" dirty="0">
                <a:latin typeface="Times New Roman"/>
                <a:cs typeface="Times New Roman"/>
              </a:rPr>
              <a:t> </a:t>
            </a:r>
            <a:r>
              <a:rPr lang="en-ID" dirty="0" err="1">
                <a:latin typeface="Times New Roman"/>
                <a:cs typeface="Times New Roman"/>
              </a:rPr>
              <a:t>usia</a:t>
            </a:r>
            <a:r>
              <a:rPr lang="en-ID" dirty="0">
                <a:latin typeface="Times New Roman"/>
                <a:cs typeface="Times New Roman"/>
              </a:rPr>
              <a:t> 7–12 </a:t>
            </a:r>
            <a:r>
              <a:rPr lang="en-ID" dirty="0" err="1">
                <a:latin typeface="Times New Roman"/>
                <a:cs typeface="Times New Roman"/>
              </a:rPr>
              <a:t>tahun</a:t>
            </a:r>
            <a:r>
              <a:rPr lang="en-ID" dirty="0">
                <a:latin typeface="Times New Roman"/>
                <a:cs typeface="Times New Roman"/>
              </a:rPr>
              <a:t>. </a:t>
            </a:r>
            <a:r>
              <a:rPr lang="en-ID" dirty="0" err="1">
                <a:latin typeface="Times New Roman"/>
                <a:cs typeface="Times New Roman"/>
              </a:rPr>
              <a:t>Namun</a:t>
            </a:r>
            <a:r>
              <a:rPr lang="en-ID" dirty="0">
                <a:latin typeface="Times New Roman"/>
                <a:cs typeface="Times New Roman"/>
              </a:rPr>
              <a:t>, </a:t>
            </a:r>
            <a:r>
              <a:rPr lang="en-ID" dirty="0" err="1">
                <a:latin typeface="Times New Roman"/>
                <a:cs typeface="Times New Roman"/>
              </a:rPr>
              <a:t>masih</a:t>
            </a:r>
            <a:r>
              <a:rPr lang="en-ID" dirty="0">
                <a:latin typeface="Times New Roman"/>
                <a:cs typeface="Times New Roman"/>
              </a:rPr>
              <a:t> </a:t>
            </a:r>
            <a:r>
              <a:rPr lang="en-ID" dirty="0" err="1">
                <a:latin typeface="Times New Roman"/>
                <a:cs typeface="Times New Roman"/>
              </a:rPr>
              <a:t>banyak</a:t>
            </a:r>
            <a:r>
              <a:rPr lang="en-ID" dirty="0">
                <a:latin typeface="Times New Roman"/>
                <a:cs typeface="Times New Roman"/>
              </a:rPr>
              <a:t> </a:t>
            </a:r>
            <a:r>
              <a:rPr lang="en-ID" dirty="0" err="1">
                <a:latin typeface="Times New Roman"/>
                <a:cs typeface="Times New Roman"/>
              </a:rPr>
              <a:t>tantangan</a:t>
            </a:r>
            <a:r>
              <a:rPr lang="en-ID" dirty="0">
                <a:latin typeface="Times New Roman"/>
                <a:cs typeface="Times New Roman"/>
              </a:rPr>
              <a:t> yang </a:t>
            </a:r>
            <a:r>
              <a:rPr lang="en-ID" dirty="0" err="1">
                <a:latin typeface="Times New Roman"/>
                <a:cs typeface="Times New Roman"/>
              </a:rPr>
              <a:t>dihadapi</a:t>
            </a:r>
            <a:r>
              <a:rPr lang="en-ID" dirty="0">
                <a:latin typeface="Times New Roman"/>
                <a:cs typeface="Times New Roman"/>
              </a:rPr>
              <a:t>, </a:t>
            </a:r>
            <a:r>
              <a:rPr lang="en-ID" dirty="0" err="1">
                <a:latin typeface="Times New Roman"/>
                <a:cs typeface="Times New Roman"/>
              </a:rPr>
              <a:t>seperti</a:t>
            </a:r>
            <a:r>
              <a:rPr lang="en-ID" dirty="0">
                <a:latin typeface="Times New Roman"/>
                <a:cs typeface="Times New Roman"/>
              </a:rPr>
              <a:t> </a:t>
            </a:r>
            <a:r>
              <a:rPr lang="en-ID" dirty="0" err="1">
                <a:latin typeface="Times New Roman"/>
                <a:cs typeface="Times New Roman"/>
              </a:rPr>
              <a:t>kecanduan</a:t>
            </a:r>
            <a:r>
              <a:rPr lang="en-ID" dirty="0">
                <a:latin typeface="Times New Roman"/>
                <a:cs typeface="Times New Roman"/>
              </a:rPr>
              <a:t> gadget, </a:t>
            </a:r>
            <a:r>
              <a:rPr lang="en-ID" dirty="0" err="1">
                <a:latin typeface="Times New Roman"/>
                <a:cs typeface="Times New Roman"/>
              </a:rPr>
              <a:t>padatnya</a:t>
            </a:r>
            <a:r>
              <a:rPr lang="en-ID" dirty="0">
                <a:latin typeface="Times New Roman"/>
                <a:cs typeface="Times New Roman"/>
              </a:rPr>
              <a:t> </a:t>
            </a:r>
            <a:r>
              <a:rPr lang="en-ID" dirty="0" err="1">
                <a:latin typeface="Times New Roman"/>
                <a:cs typeface="Times New Roman"/>
              </a:rPr>
              <a:t>kurikulum</a:t>
            </a:r>
            <a:r>
              <a:rPr lang="en-ID" dirty="0">
                <a:latin typeface="Times New Roman"/>
                <a:cs typeface="Times New Roman"/>
              </a:rPr>
              <a:t>, </a:t>
            </a:r>
            <a:r>
              <a:rPr lang="en-ID" dirty="0" err="1">
                <a:latin typeface="Times New Roman"/>
                <a:cs typeface="Times New Roman"/>
              </a:rPr>
              <a:t>beragamnya</a:t>
            </a:r>
            <a:r>
              <a:rPr lang="en-ID" dirty="0">
                <a:latin typeface="Times New Roman"/>
                <a:cs typeface="Times New Roman"/>
              </a:rPr>
              <a:t> </a:t>
            </a:r>
            <a:r>
              <a:rPr lang="en-ID" dirty="0" err="1">
                <a:latin typeface="Times New Roman"/>
                <a:cs typeface="Times New Roman"/>
              </a:rPr>
              <a:t>karakter</a:t>
            </a:r>
            <a:r>
              <a:rPr lang="en-ID" dirty="0">
                <a:latin typeface="Times New Roman"/>
                <a:cs typeface="Times New Roman"/>
              </a:rPr>
              <a:t> </a:t>
            </a:r>
            <a:r>
              <a:rPr lang="en-ID" dirty="0" err="1">
                <a:latin typeface="Times New Roman"/>
                <a:cs typeface="Times New Roman"/>
              </a:rPr>
              <a:t>siswa</a:t>
            </a:r>
            <a:r>
              <a:rPr lang="en-ID" dirty="0">
                <a:latin typeface="Times New Roman"/>
                <a:cs typeface="Times New Roman"/>
              </a:rPr>
              <a:t>, </a:t>
            </a:r>
            <a:r>
              <a:rPr lang="en-ID" dirty="0" err="1">
                <a:latin typeface="Times New Roman"/>
                <a:cs typeface="Times New Roman"/>
              </a:rPr>
              <a:t>minimnya</a:t>
            </a:r>
            <a:r>
              <a:rPr lang="en-ID" dirty="0">
                <a:latin typeface="Times New Roman"/>
                <a:cs typeface="Times New Roman"/>
              </a:rPr>
              <a:t> guru </a:t>
            </a:r>
            <a:r>
              <a:rPr lang="en-ID" dirty="0" err="1">
                <a:latin typeface="Times New Roman"/>
                <a:cs typeface="Times New Roman"/>
              </a:rPr>
              <a:t>khusus</a:t>
            </a:r>
            <a:r>
              <a:rPr lang="en-ID" dirty="0">
                <a:latin typeface="Times New Roman"/>
                <a:cs typeface="Times New Roman"/>
              </a:rPr>
              <a:t>, </a:t>
            </a:r>
            <a:r>
              <a:rPr lang="en-ID" dirty="0" err="1">
                <a:latin typeface="Times New Roman"/>
                <a:cs typeface="Times New Roman"/>
              </a:rPr>
              <a:t>serta</a:t>
            </a:r>
            <a:r>
              <a:rPr lang="en-ID" dirty="0">
                <a:latin typeface="Times New Roman"/>
                <a:cs typeface="Times New Roman"/>
              </a:rPr>
              <a:t> </a:t>
            </a:r>
            <a:r>
              <a:rPr lang="en-ID" dirty="0" err="1">
                <a:latin typeface="Times New Roman"/>
                <a:cs typeface="Times New Roman"/>
              </a:rPr>
              <a:t>keterbatasan</a:t>
            </a:r>
            <a:r>
              <a:rPr lang="en-ID" dirty="0">
                <a:latin typeface="Times New Roman"/>
                <a:cs typeface="Times New Roman"/>
              </a:rPr>
              <a:t> </a:t>
            </a:r>
            <a:r>
              <a:rPr lang="en-ID" dirty="0" err="1">
                <a:latin typeface="Times New Roman"/>
                <a:cs typeface="Times New Roman"/>
              </a:rPr>
              <a:t>fasilitas</a:t>
            </a:r>
            <a:r>
              <a:rPr lang="en-ID" dirty="0">
                <a:latin typeface="Times New Roman"/>
                <a:cs typeface="Times New Roman"/>
              </a:rPr>
              <a:t> dan </a:t>
            </a:r>
            <a:r>
              <a:rPr lang="en-ID" dirty="0" err="1">
                <a:latin typeface="Times New Roman"/>
                <a:cs typeface="Times New Roman"/>
              </a:rPr>
              <a:t>dukungan</a:t>
            </a:r>
            <a:r>
              <a:rPr lang="en-ID" dirty="0">
                <a:latin typeface="Times New Roman"/>
                <a:cs typeface="Times New Roman"/>
              </a:rPr>
              <a:t> orang </a:t>
            </a:r>
            <a:r>
              <a:rPr lang="en-ID" dirty="0" err="1">
                <a:latin typeface="Times New Roman"/>
                <a:cs typeface="Times New Roman"/>
              </a:rPr>
              <a:t>tua</a:t>
            </a:r>
            <a:r>
              <a:rPr lang="en-ID" dirty="0">
                <a:latin typeface="Times New Roman"/>
                <a:cs typeface="Times New Roman"/>
              </a:rPr>
              <a:t>.</a:t>
            </a:r>
            <a:r>
              <a:rPr lang="id-ID" dirty="0">
                <a:latin typeface="Times New Roman"/>
                <a:cs typeface="Times New Roman"/>
              </a:rPr>
              <a:t> </a:t>
            </a:r>
            <a:r>
              <a:rPr lang="en-ID" dirty="0" err="1">
                <a:latin typeface="Times New Roman"/>
                <a:cs typeface="Times New Roman"/>
              </a:rPr>
              <a:t>Penelitian</a:t>
            </a:r>
            <a:r>
              <a:rPr lang="en-ID" dirty="0">
                <a:latin typeface="Times New Roman"/>
                <a:cs typeface="Times New Roman"/>
              </a:rPr>
              <a:t> </a:t>
            </a:r>
            <a:r>
              <a:rPr lang="en-ID" dirty="0" err="1">
                <a:latin typeface="Times New Roman"/>
                <a:cs typeface="Times New Roman"/>
              </a:rPr>
              <a:t>ini</a:t>
            </a:r>
            <a:r>
              <a:rPr lang="en-ID" dirty="0">
                <a:latin typeface="Times New Roman"/>
                <a:cs typeface="Times New Roman"/>
              </a:rPr>
              <a:t> </a:t>
            </a:r>
            <a:r>
              <a:rPr lang="en-ID" dirty="0" err="1">
                <a:latin typeface="Times New Roman"/>
                <a:cs typeface="Times New Roman"/>
              </a:rPr>
              <a:t>dilakukan</a:t>
            </a:r>
            <a:r>
              <a:rPr lang="en-ID" dirty="0">
                <a:latin typeface="Times New Roman"/>
                <a:cs typeface="Times New Roman"/>
              </a:rPr>
              <a:t> di SDN </a:t>
            </a:r>
            <a:r>
              <a:rPr lang="en-ID" dirty="0" err="1">
                <a:latin typeface="Times New Roman"/>
                <a:cs typeface="Times New Roman"/>
              </a:rPr>
              <a:t>Jombang</a:t>
            </a:r>
            <a:r>
              <a:rPr lang="en-ID" dirty="0">
                <a:latin typeface="Times New Roman"/>
                <a:cs typeface="Times New Roman"/>
              </a:rPr>
              <a:t> </a:t>
            </a:r>
            <a:r>
              <a:rPr lang="en-ID" dirty="0" err="1">
                <a:latin typeface="Times New Roman"/>
                <a:cs typeface="Times New Roman"/>
              </a:rPr>
              <a:t>menggunakan</a:t>
            </a:r>
            <a:r>
              <a:rPr lang="en-ID" dirty="0">
                <a:latin typeface="Times New Roman"/>
                <a:cs typeface="Times New Roman"/>
              </a:rPr>
              <a:t> </a:t>
            </a:r>
            <a:r>
              <a:rPr lang="en-ID" dirty="0" err="1">
                <a:latin typeface="Times New Roman"/>
                <a:cs typeface="Times New Roman"/>
              </a:rPr>
              <a:t>metode</a:t>
            </a:r>
            <a:r>
              <a:rPr lang="en-ID" dirty="0">
                <a:latin typeface="Times New Roman"/>
                <a:cs typeface="Times New Roman"/>
              </a:rPr>
              <a:t> </a:t>
            </a:r>
            <a:r>
              <a:rPr lang="en-ID" dirty="0" err="1">
                <a:latin typeface="Times New Roman"/>
                <a:cs typeface="Times New Roman"/>
              </a:rPr>
              <a:t>kualitatif</a:t>
            </a:r>
            <a:r>
              <a:rPr lang="en-ID" dirty="0">
                <a:latin typeface="Times New Roman"/>
                <a:cs typeface="Times New Roman"/>
              </a:rPr>
              <a:t> </a:t>
            </a:r>
            <a:r>
              <a:rPr lang="en-ID" dirty="0" err="1">
                <a:latin typeface="Times New Roman"/>
                <a:cs typeface="Times New Roman"/>
              </a:rPr>
              <a:t>deskriptif</a:t>
            </a:r>
            <a:r>
              <a:rPr lang="en-ID" dirty="0">
                <a:latin typeface="Times New Roman"/>
                <a:cs typeface="Times New Roman"/>
              </a:rPr>
              <a:t> </a:t>
            </a:r>
            <a:r>
              <a:rPr lang="en-ID" dirty="0" err="1">
                <a:latin typeface="Times New Roman"/>
                <a:cs typeface="Times New Roman"/>
              </a:rPr>
              <a:t>melalui</a:t>
            </a:r>
            <a:r>
              <a:rPr lang="en-ID" dirty="0">
                <a:latin typeface="Times New Roman"/>
                <a:cs typeface="Times New Roman"/>
              </a:rPr>
              <a:t> </a:t>
            </a:r>
            <a:r>
              <a:rPr lang="en-ID" dirty="0" err="1">
                <a:latin typeface="Times New Roman"/>
                <a:cs typeface="Times New Roman"/>
              </a:rPr>
              <a:t>observasi</a:t>
            </a:r>
            <a:r>
              <a:rPr lang="en-ID" dirty="0">
                <a:latin typeface="Times New Roman"/>
                <a:cs typeface="Times New Roman"/>
              </a:rPr>
              <a:t> dan </a:t>
            </a:r>
            <a:r>
              <a:rPr lang="en-ID" dirty="0" err="1">
                <a:latin typeface="Times New Roman"/>
                <a:cs typeface="Times New Roman"/>
              </a:rPr>
              <a:t>wawancara</a:t>
            </a:r>
            <a:r>
              <a:rPr lang="en-ID" dirty="0">
                <a:latin typeface="Times New Roman"/>
                <a:cs typeface="Times New Roman"/>
              </a:rPr>
              <a:t>, </a:t>
            </a:r>
            <a:r>
              <a:rPr lang="en-ID" dirty="0" err="1">
                <a:latin typeface="Times New Roman"/>
                <a:cs typeface="Times New Roman"/>
              </a:rPr>
              <a:t>untuk</a:t>
            </a:r>
            <a:r>
              <a:rPr lang="en-ID" dirty="0">
                <a:latin typeface="Times New Roman"/>
                <a:cs typeface="Times New Roman"/>
              </a:rPr>
              <a:t> </a:t>
            </a:r>
            <a:r>
              <a:rPr lang="en-ID" dirty="0" err="1">
                <a:latin typeface="Times New Roman"/>
                <a:cs typeface="Times New Roman"/>
              </a:rPr>
              <a:t>memahami</a:t>
            </a:r>
            <a:r>
              <a:rPr lang="en-ID" dirty="0">
                <a:latin typeface="Times New Roman"/>
                <a:cs typeface="Times New Roman"/>
              </a:rPr>
              <a:t> </a:t>
            </a:r>
            <a:r>
              <a:rPr lang="en-ID" dirty="0" err="1">
                <a:latin typeface="Times New Roman"/>
                <a:cs typeface="Times New Roman"/>
              </a:rPr>
              <a:t>tantangan</a:t>
            </a:r>
            <a:r>
              <a:rPr lang="en-ID" dirty="0">
                <a:latin typeface="Times New Roman"/>
                <a:cs typeface="Times New Roman"/>
              </a:rPr>
              <a:t> </a:t>
            </a:r>
            <a:r>
              <a:rPr lang="en-ID" dirty="0" err="1">
                <a:latin typeface="Times New Roman"/>
                <a:cs typeface="Times New Roman"/>
              </a:rPr>
              <a:t>tersebut</a:t>
            </a:r>
            <a:r>
              <a:rPr lang="en-ID" dirty="0">
                <a:latin typeface="Times New Roman"/>
                <a:cs typeface="Times New Roman"/>
              </a:rPr>
              <a:t> dan </a:t>
            </a:r>
            <a:r>
              <a:rPr lang="en-ID" dirty="0" err="1">
                <a:latin typeface="Times New Roman"/>
                <a:cs typeface="Times New Roman"/>
              </a:rPr>
              <a:t>mencari</a:t>
            </a:r>
            <a:r>
              <a:rPr lang="en-ID" dirty="0">
                <a:latin typeface="Times New Roman"/>
                <a:cs typeface="Times New Roman"/>
              </a:rPr>
              <a:t> </a:t>
            </a:r>
            <a:r>
              <a:rPr lang="en-ID" dirty="0" err="1">
                <a:latin typeface="Times New Roman"/>
                <a:cs typeface="Times New Roman"/>
              </a:rPr>
              <a:t>solusi</a:t>
            </a:r>
            <a:r>
              <a:rPr lang="en-ID" dirty="0">
                <a:latin typeface="Times New Roman"/>
                <a:cs typeface="Times New Roman"/>
              </a:rPr>
              <a:t> </a:t>
            </a:r>
            <a:r>
              <a:rPr lang="en-ID" dirty="0" err="1">
                <a:latin typeface="Times New Roman"/>
                <a:cs typeface="Times New Roman"/>
              </a:rPr>
              <a:t>bersama</a:t>
            </a:r>
            <a:r>
              <a:rPr lang="en-ID" dirty="0">
                <a:latin typeface="Times New Roman"/>
                <a:cs typeface="Times New Roman"/>
              </a:rPr>
              <a:t>.</a:t>
            </a:r>
            <a:endParaRPr dirty="0">
              <a:latin typeface="Times New Roman"/>
              <a:cs typeface="Times New Roman"/>
            </a:endParaRP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t>2</a:t>
            </a:fld>
            <a:endParaRPr spc="-25"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50252" y="166370"/>
            <a:ext cx="7643494" cy="679673"/>
          </a:xfrm>
          <a:prstGeom prst="rect">
            <a:avLst/>
          </a:prstGeom>
        </p:spPr>
        <p:txBody>
          <a:bodyPr vert="horz" wrap="square" lIns="0" tIns="63500" rIns="0" bIns="0" rtlCol="0">
            <a:spAutoFit/>
          </a:bodyPr>
          <a:lstStyle/>
          <a:p>
            <a:pPr marL="12700" algn="ctr">
              <a:lnSpc>
                <a:spcPct val="100000"/>
              </a:lnSpc>
              <a:spcBef>
                <a:spcPts val="100"/>
              </a:spcBef>
            </a:pPr>
            <a:r>
              <a:rPr lang="en-ID" sz="4000" spc="-10" dirty="0">
                <a:latin typeface="Times New Roman" panose="02020603050405020304" pitchFamily="18" charset="0"/>
                <a:cs typeface="Times New Roman" panose="02020603050405020304" pitchFamily="18" charset="0"/>
              </a:rPr>
              <a:t>M</a:t>
            </a:r>
            <a:r>
              <a:rPr sz="4000" spc="-10" dirty="0" err="1">
                <a:latin typeface="Times New Roman" panose="02020603050405020304" pitchFamily="18" charset="0"/>
                <a:cs typeface="Times New Roman" panose="02020603050405020304" pitchFamily="18" charset="0"/>
              </a:rPr>
              <a:t>etode</a:t>
            </a:r>
            <a:r>
              <a:rPr sz="4000" spc="-10" dirty="0">
                <a:latin typeface="Times New Roman" panose="02020603050405020304" pitchFamily="18" charset="0"/>
                <a:cs typeface="Times New Roman" panose="02020603050405020304" pitchFamily="18" charset="0"/>
              </a:rPr>
              <a:t> </a:t>
            </a:r>
            <a:r>
              <a:rPr sz="4000" spc="-10" dirty="0" err="1">
                <a:latin typeface="Times New Roman" panose="02020603050405020304" pitchFamily="18" charset="0"/>
                <a:cs typeface="Times New Roman" panose="02020603050405020304" pitchFamily="18" charset="0"/>
              </a:rPr>
              <a:t>penilitian</a:t>
            </a:r>
            <a:endParaRPr sz="4000" spc="-10" dirty="0">
              <a:latin typeface="Times New Roman" panose="02020603050405020304" pitchFamily="18" charset="0"/>
              <a:cs typeface="Times New Roman" panose="02020603050405020304" pitchFamily="18" charset="0"/>
            </a:endParaRPr>
          </a:p>
        </p:txBody>
      </p:sp>
      <p:grpSp>
        <p:nvGrpSpPr>
          <p:cNvPr id="3" name="object 3"/>
          <p:cNvGrpSpPr/>
          <p:nvPr/>
        </p:nvGrpSpPr>
        <p:grpSpPr>
          <a:xfrm>
            <a:off x="445769" y="1447800"/>
            <a:ext cx="8221980" cy="4466590"/>
            <a:chOff x="445769" y="1447800"/>
            <a:chExt cx="8221980" cy="4466590"/>
          </a:xfrm>
        </p:grpSpPr>
        <p:sp>
          <p:nvSpPr>
            <p:cNvPr id="4" name="object 4"/>
            <p:cNvSpPr/>
            <p:nvPr/>
          </p:nvSpPr>
          <p:spPr>
            <a:xfrm>
              <a:off x="452119" y="1454150"/>
              <a:ext cx="8209280" cy="4453890"/>
            </a:xfrm>
            <a:custGeom>
              <a:avLst/>
              <a:gdLst/>
              <a:ahLst/>
              <a:cxnLst/>
              <a:rect l="l" t="t" r="r" b="b"/>
              <a:pathLst>
                <a:path w="8209280" h="4453890">
                  <a:moveTo>
                    <a:pt x="7466964" y="0"/>
                  </a:moveTo>
                  <a:lnTo>
                    <a:pt x="742327" y="0"/>
                  </a:lnTo>
                  <a:lnTo>
                    <a:pt x="693518" y="1579"/>
                  </a:lnTo>
                  <a:lnTo>
                    <a:pt x="645553" y="6250"/>
                  </a:lnTo>
                  <a:lnTo>
                    <a:pt x="598528" y="13917"/>
                  </a:lnTo>
                  <a:lnTo>
                    <a:pt x="552542" y="24481"/>
                  </a:lnTo>
                  <a:lnTo>
                    <a:pt x="507692" y="37844"/>
                  </a:lnTo>
                  <a:lnTo>
                    <a:pt x="464077" y="53909"/>
                  </a:lnTo>
                  <a:lnTo>
                    <a:pt x="421794" y="72578"/>
                  </a:lnTo>
                  <a:lnTo>
                    <a:pt x="380941" y="93752"/>
                  </a:lnTo>
                  <a:lnTo>
                    <a:pt x="341616" y="117335"/>
                  </a:lnTo>
                  <a:lnTo>
                    <a:pt x="303916" y="143227"/>
                  </a:lnTo>
                  <a:lnTo>
                    <a:pt x="267940" y="171332"/>
                  </a:lnTo>
                  <a:lnTo>
                    <a:pt x="233784" y="201551"/>
                  </a:lnTo>
                  <a:lnTo>
                    <a:pt x="201548" y="233788"/>
                  </a:lnTo>
                  <a:lnTo>
                    <a:pt x="171329" y="267943"/>
                  </a:lnTo>
                  <a:lnTo>
                    <a:pt x="143224" y="303919"/>
                  </a:lnTo>
                  <a:lnTo>
                    <a:pt x="117332" y="341618"/>
                  </a:lnTo>
                  <a:lnTo>
                    <a:pt x="93750" y="380943"/>
                  </a:lnTo>
                  <a:lnTo>
                    <a:pt x="72576" y="421795"/>
                  </a:lnTo>
                  <a:lnTo>
                    <a:pt x="53908" y="464077"/>
                  </a:lnTo>
                  <a:lnTo>
                    <a:pt x="37843" y="507691"/>
                  </a:lnTo>
                  <a:lnTo>
                    <a:pt x="24480" y="552539"/>
                  </a:lnTo>
                  <a:lnTo>
                    <a:pt x="13917" y="598523"/>
                  </a:lnTo>
                  <a:lnTo>
                    <a:pt x="6250" y="645545"/>
                  </a:lnTo>
                  <a:lnTo>
                    <a:pt x="1578" y="693509"/>
                  </a:lnTo>
                  <a:lnTo>
                    <a:pt x="0" y="742314"/>
                  </a:lnTo>
                  <a:lnTo>
                    <a:pt x="0" y="3711575"/>
                  </a:lnTo>
                  <a:lnTo>
                    <a:pt x="1578" y="3760380"/>
                  </a:lnTo>
                  <a:lnTo>
                    <a:pt x="6250" y="3808344"/>
                  </a:lnTo>
                  <a:lnTo>
                    <a:pt x="13917" y="3855366"/>
                  </a:lnTo>
                  <a:lnTo>
                    <a:pt x="24480" y="3901350"/>
                  </a:lnTo>
                  <a:lnTo>
                    <a:pt x="37843" y="3946198"/>
                  </a:lnTo>
                  <a:lnTo>
                    <a:pt x="53908" y="3989812"/>
                  </a:lnTo>
                  <a:lnTo>
                    <a:pt x="72576" y="4032094"/>
                  </a:lnTo>
                  <a:lnTo>
                    <a:pt x="93750" y="4072946"/>
                  </a:lnTo>
                  <a:lnTo>
                    <a:pt x="117332" y="4112271"/>
                  </a:lnTo>
                  <a:lnTo>
                    <a:pt x="143224" y="4149970"/>
                  </a:lnTo>
                  <a:lnTo>
                    <a:pt x="171329" y="4185946"/>
                  </a:lnTo>
                  <a:lnTo>
                    <a:pt x="201548" y="4220101"/>
                  </a:lnTo>
                  <a:lnTo>
                    <a:pt x="233784" y="4252338"/>
                  </a:lnTo>
                  <a:lnTo>
                    <a:pt x="267940" y="4282557"/>
                  </a:lnTo>
                  <a:lnTo>
                    <a:pt x="303916" y="4310662"/>
                  </a:lnTo>
                  <a:lnTo>
                    <a:pt x="341616" y="4336554"/>
                  </a:lnTo>
                  <a:lnTo>
                    <a:pt x="380941" y="4360137"/>
                  </a:lnTo>
                  <a:lnTo>
                    <a:pt x="421794" y="4381311"/>
                  </a:lnTo>
                  <a:lnTo>
                    <a:pt x="464077" y="4399980"/>
                  </a:lnTo>
                  <a:lnTo>
                    <a:pt x="507692" y="4416045"/>
                  </a:lnTo>
                  <a:lnTo>
                    <a:pt x="552542" y="4429408"/>
                  </a:lnTo>
                  <a:lnTo>
                    <a:pt x="598528" y="4439972"/>
                  </a:lnTo>
                  <a:lnTo>
                    <a:pt x="645553" y="4447639"/>
                  </a:lnTo>
                  <a:lnTo>
                    <a:pt x="693518" y="4452310"/>
                  </a:lnTo>
                  <a:lnTo>
                    <a:pt x="742327" y="4453890"/>
                  </a:lnTo>
                  <a:lnTo>
                    <a:pt x="7466964" y="4453890"/>
                  </a:lnTo>
                  <a:lnTo>
                    <a:pt x="7515770" y="4452310"/>
                  </a:lnTo>
                  <a:lnTo>
                    <a:pt x="7563734" y="4447639"/>
                  </a:lnTo>
                  <a:lnTo>
                    <a:pt x="7610756" y="4439972"/>
                  </a:lnTo>
                  <a:lnTo>
                    <a:pt x="7656740" y="4429408"/>
                  </a:lnTo>
                  <a:lnTo>
                    <a:pt x="7701588" y="4416045"/>
                  </a:lnTo>
                  <a:lnTo>
                    <a:pt x="7745202" y="4399980"/>
                  </a:lnTo>
                  <a:lnTo>
                    <a:pt x="7787484" y="4381311"/>
                  </a:lnTo>
                  <a:lnTo>
                    <a:pt x="7828336" y="4360137"/>
                  </a:lnTo>
                  <a:lnTo>
                    <a:pt x="7867661" y="4336554"/>
                  </a:lnTo>
                  <a:lnTo>
                    <a:pt x="7905360" y="4310662"/>
                  </a:lnTo>
                  <a:lnTo>
                    <a:pt x="7941336" y="4282557"/>
                  </a:lnTo>
                  <a:lnTo>
                    <a:pt x="7975491" y="4252338"/>
                  </a:lnTo>
                  <a:lnTo>
                    <a:pt x="8007728" y="4220101"/>
                  </a:lnTo>
                  <a:lnTo>
                    <a:pt x="8037947" y="4185946"/>
                  </a:lnTo>
                  <a:lnTo>
                    <a:pt x="8066052" y="4149970"/>
                  </a:lnTo>
                  <a:lnTo>
                    <a:pt x="8091944" y="4112271"/>
                  </a:lnTo>
                  <a:lnTo>
                    <a:pt x="8115527" y="4072946"/>
                  </a:lnTo>
                  <a:lnTo>
                    <a:pt x="8136701" y="4032094"/>
                  </a:lnTo>
                  <a:lnTo>
                    <a:pt x="8155370" y="3989812"/>
                  </a:lnTo>
                  <a:lnTo>
                    <a:pt x="8171435" y="3946198"/>
                  </a:lnTo>
                  <a:lnTo>
                    <a:pt x="8184798" y="3901350"/>
                  </a:lnTo>
                  <a:lnTo>
                    <a:pt x="8195362" y="3855366"/>
                  </a:lnTo>
                  <a:lnTo>
                    <a:pt x="8203029" y="3808344"/>
                  </a:lnTo>
                  <a:lnTo>
                    <a:pt x="8207700" y="3760380"/>
                  </a:lnTo>
                  <a:lnTo>
                    <a:pt x="8209280" y="3711575"/>
                  </a:lnTo>
                  <a:lnTo>
                    <a:pt x="8209280" y="742314"/>
                  </a:lnTo>
                  <a:lnTo>
                    <a:pt x="8207700" y="693509"/>
                  </a:lnTo>
                  <a:lnTo>
                    <a:pt x="8203029" y="645545"/>
                  </a:lnTo>
                  <a:lnTo>
                    <a:pt x="8195362" y="598523"/>
                  </a:lnTo>
                  <a:lnTo>
                    <a:pt x="8184798" y="552539"/>
                  </a:lnTo>
                  <a:lnTo>
                    <a:pt x="8171435" y="507691"/>
                  </a:lnTo>
                  <a:lnTo>
                    <a:pt x="8155370" y="464077"/>
                  </a:lnTo>
                  <a:lnTo>
                    <a:pt x="8136701" y="421795"/>
                  </a:lnTo>
                  <a:lnTo>
                    <a:pt x="8115527" y="380943"/>
                  </a:lnTo>
                  <a:lnTo>
                    <a:pt x="8091944" y="341618"/>
                  </a:lnTo>
                  <a:lnTo>
                    <a:pt x="8066052" y="303919"/>
                  </a:lnTo>
                  <a:lnTo>
                    <a:pt x="8037947" y="267943"/>
                  </a:lnTo>
                  <a:lnTo>
                    <a:pt x="8007728" y="233788"/>
                  </a:lnTo>
                  <a:lnTo>
                    <a:pt x="7975491" y="201551"/>
                  </a:lnTo>
                  <a:lnTo>
                    <a:pt x="7941336" y="171332"/>
                  </a:lnTo>
                  <a:lnTo>
                    <a:pt x="7905360" y="143227"/>
                  </a:lnTo>
                  <a:lnTo>
                    <a:pt x="7867661" y="117335"/>
                  </a:lnTo>
                  <a:lnTo>
                    <a:pt x="7828336" y="93752"/>
                  </a:lnTo>
                  <a:lnTo>
                    <a:pt x="7787484" y="72578"/>
                  </a:lnTo>
                  <a:lnTo>
                    <a:pt x="7745202" y="53909"/>
                  </a:lnTo>
                  <a:lnTo>
                    <a:pt x="7701588" y="37844"/>
                  </a:lnTo>
                  <a:lnTo>
                    <a:pt x="7656740" y="24481"/>
                  </a:lnTo>
                  <a:lnTo>
                    <a:pt x="7610756" y="13917"/>
                  </a:lnTo>
                  <a:lnTo>
                    <a:pt x="7563734" y="6250"/>
                  </a:lnTo>
                  <a:lnTo>
                    <a:pt x="7515770" y="1579"/>
                  </a:lnTo>
                  <a:lnTo>
                    <a:pt x="7466964" y="0"/>
                  </a:lnTo>
                  <a:close/>
                </a:path>
              </a:pathLst>
            </a:custGeom>
            <a:solidFill>
              <a:srgbClr val="0E346B"/>
            </a:solidFill>
          </p:spPr>
          <p:txBody>
            <a:bodyPr wrap="square" lIns="0" tIns="0" rIns="0" bIns="0" rtlCol="0"/>
            <a:lstStyle/>
            <a:p>
              <a:endParaRPr/>
            </a:p>
          </p:txBody>
        </p:sp>
        <p:sp>
          <p:nvSpPr>
            <p:cNvPr id="5" name="object 5"/>
            <p:cNvSpPr/>
            <p:nvPr/>
          </p:nvSpPr>
          <p:spPr>
            <a:xfrm>
              <a:off x="452119" y="1454150"/>
              <a:ext cx="8209280" cy="4453890"/>
            </a:xfrm>
            <a:custGeom>
              <a:avLst/>
              <a:gdLst/>
              <a:ahLst/>
              <a:cxnLst/>
              <a:rect l="l" t="t" r="r" b="b"/>
              <a:pathLst>
                <a:path w="8209280" h="4453890">
                  <a:moveTo>
                    <a:pt x="0" y="742314"/>
                  </a:moveTo>
                  <a:lnTo>
                    <a:pt x="1578" y="693509"/>
                  </a:lnTo>
                  <a:lnTo>
                    <a:pt x="6250" y="645545"/>
                  </a:lnTo>
                  <a:lnTo>
                    <a:pt x="13917" y="598523"/>
                  </a:lnTo>
                  <a:lnTo>
                    <a:pt x="24480" y="552539"/>
                  </a:lnTo>
                  <a:lnTo>
                    <a:pt x="37843" y="507691"/>
                  </a:lnTo>
                  <a:lnTo>
                    <a:pt x="53908" y="464077"/>
                  </a:lnTo>
                  <a:lnTo>
                    <a:pt x="72576" y="421795"/>
                  </a:lnTo>
                  <a:lnTo>
                    <a:pt x="93750" y="380943"/>
                  </a:lnTo>
                  <a:lnTo>
                    <a:pt x="117332" y="341618"/>
                  </a:lnTo>
                  <a:lnTo>
                    <a:pt x="143224" y="303919"/>
                  </a:lnTo>
                  <a:lnTo>
                    <a:pt x="171329" y="267943"/>
                  </a:lnTo>
                  <a:lnTo>
                    <a:pt x="201548" y="233788"/>
                  </a:lnTo>
                  <a:lnTo>
                    <a:pt x="233784" y="201551"/>
                  </a:lnTo>
                  <a:lnTo>
                    <a:pt x="267940" y="171332"/>
                  </a:lnTo>
                  <a:lnTo>
                    <a:pt x="303916" y="143227"/>
                  </a:lnTo>
                  <a:lnTo>
                    <a:pt x="341616" y="117335"/>
                  </a:lnTo>
                  <a:lnTo>
                    <a:pt x="380941" y="93752"/>
                  </a:lnTo>
                  <a:lnTo>
                    <a:pt x="421794" y="72578"/>
                  </a:lnTo>
                  <a:lnTo>
                    <a:pt x="464077" y="53909"/>
                  </a:lnTo>
                  <a:lnTo>
                    <a:pt x="507692" y="37844"/>
                  </a:lnTo>
                  <a:lnTo>
                    <a:pt x="552542" y="24481"/>
                  </a:lnTo>
                  <a:lnTo>
                    <a:pt x="598528" y="13917"/>
                  </a:lnTo>
                  <a:lnTo>
                    <a:pt x="645553" y="6250"/>
                  </a:lnTo>
                  <a:lnTo>
                    <a:pt x="693518" y="1579"/>
                  </a:lnTo>
                  <a:lnTo>
                    <a:pt x="742327" y="0"/>
                  </a:lnTo>
                  <a:lnTo>
                    <a:pt x="7466964" y="0"/>
                  </a:lnTo>
                  <a:lnTo>
                    <a:pt x="7515770" y="1579"/>
                  </a:lnTo>
                  <a:lnTo>
                    <a:pt x="7563734" y="6250"/>
                  </a:lnTo>
                  <a:lnTo>
                    <a:pt x="7610756" y="13917"/>
                  </a:lnTo>
                  <a:lnTo>
                    <a:pt x="7656740" y="24481"/>
                  </a:lnTo>
                  <a:lnTo>
                    <a:pt x="7701588" y="37844"/>
                  </a:lnTo>
                  <a:lnTo>
                    <a:pt x="7745202" y="53909"/>
                  </a:lnTo>
                  <a:lnTo>
                    <a:pt x="7787484" y="72578"/>
                  </a:lnTo>
                  <a:lnTo>
                    <a:pt x="7828336" y="93752"/>
                  </a:lnTo>
                  <a:lnTo>
                    <a:pt x="7867661" y="117335"/>
                  </a:lnTo>
                  <a:lnTo>
                    <a:pt x="7905360" y="143227"/>
                  </a:lnTo>
                  <a:lnTo>
                    <a:pt x="7941336" y="171332"/>
                  </a:lnTo>
                  <a:lnTo>
                    <a:pt x="7975491" y="201551"/>
                  </a:lnTo>
                  <a:lnTo>
                    <a:pt x="8007728" y="233788"/>
                  </a:lnTo>
                  <a:lnTo>
                    <a:pt x="8037947" y="267943"/>
                  </a:lnTo>
                  <a:lnTo>
                    <a:pt x="8066052" y="303919"/>
                  </a:lnTo>
                  <a:lnTo>
                    <a:pt x="8091944" y="341618"/>
                  </a:lnTo>
                  <a:lnTo>
                    <a:pt x="8115527" y="380943"/>
                  </a:lnTo>
                  <a:lnTo>
                    <a:pt x="8136701" y="421795"/>
                  </a:lnTo>
                  <a:lnTo>
                    <a:pt x="8155370" y="464077"/>
                  </a:lnTo>
                  <a:lnTo>
                    <a:pt x="8171435" y="507691"/>
                  </a:lnTo>
                  <a:lnTo>
                    <a:pt x="8184798" y="552539"/>
                  </a:lnTo>
                  <a:lnTo>
                    <a:pt x="8195362" y="598523"/>
                  </a:lnTo>
                  <a:lnTo>
                    <a:pt x="8203029" y="645545"/>
                  </a:lnTo>
                  <a:lnTo>
                    <a:pt x="8207700" y="693509"/>
                  </a:lnTo>
                  <a:lnTo>
                    <a:pt x="8209280" y="742314"/>
                  </a:lnTo>
                  <a:lnTo>
                    <a:pt x="8209280" y="3711575"/>
                  </a:lnTo>
                  <a:lnTo>
                    <a:pt x="8207700" y="3760380"/>
                  </a:lnTo>
                  <a:lnTo>
                    <a:pt x="8203029" y="3808344"/>
                  </a:lnTo>
                  <a:lnTo>
                    <a:pt x="8195362" y="3855366"/>
                  </a:lnTo>
                  <a:lnTo>
                    <a:pt x="8184798" y="3901350"/>
                  </a:lnTo>
                  <a:lnTo>
                    <a:pt x="8171435" y="3946198"/>
                  </a:lnTo>
                  <a:lnTo>
                    <a:pt x="8155370" y="3989812"/>
                  </a:lnTo>
                  <a:lnTo>
                    <a:pt x="8136701" y="4032094"/>
                  </a:lnTo>
                  <a:lnTo>
                    <a:pt x="8115527" y="4072946"/>
                  </a:lnTo>
                  <a:lnTo>
                    <a:pt x="8091944" y="4112271"/>
                  </a:lnTo>
                  <a:lnTo>
                    <a:pt x="8066052" y="4149970"/>
                  </a:lnTo>
                  <a:lnTo>
                    <a:pt x="8037947" y="4185946"/>
                  </a:lnTo>
                  <a:lnTo>
                    <a:pt x="8007728" y="4220101"/>
                  </a:lnTo>
                  <a:lnTo>
                    <a:pt x="7975491" y="4252338"/>
                  </a:lnTo>
                  <a:lnTo>
                    <a:pt x="7941336" y="4282557"/>
                  </a:lnTo>
                  <a:lnTo>
                    <a:pt x="7905360" y="4310662"/>
                  </a:lnTo>
                  <a:lnTo>
                    <a:pt x="7867661" y="4336554"/>
                  </a:lnTo>
                  <a:lnTo>
                    <a:pt x="7828336" y="4360137"/>
                  </a:lnTo>
                  <a:lnTo>
                    <a:pt x="7787484" y="4381311"/>
                  </a:lnTo>
                  <a:lnTo>
                    <a:pt x="7745202" y="4399980"/>
                  </a:lnTo>
                  <a:lnTo>
                    <a:pt x="7701588" y="4416045"/>
                  </a:lnTo>
                  <a:lnTo>
                    <a:pt x="7656740" y="4429408"/>
                  </a:lnTo>
                  <a:lnTo>
                    <a:pt x="7610756" y="4439972"/>
                  </a:lnTo>
                  <a:lnTo>
                    <a:pt x="7563734" y="4447639"/>
                  </a:lnTo>
                  <a:lnTo>
                    <a:pt x="7515770" y="4452310"/>
                  </a:lnTo>
                  <a:lnTo>
                    <a:pt x="7466964" y="4453890"/>
                  </a:lnTo>
                  <a:lnTo>
                    <a:pt x="742327" y="4453890"/>
                  </a:lnTo>
                  <a:lnTo>
                    <a:pt x="693518" y="4452310"/>
                  </a:lnTo>
                  <a:lnTo>
                    <a:pt x="645553" y="4447639"/>
                  </a:lnTo>
                  <a:lnTo>
                    <a:pt x="598528" y="4439972"/>
                  </a:lnTo>
                  <a:lnTo>
                    <a:pt x="552542" y="4429408"/>
                  </a:lnTo>
                  <a:lnTo>
                    <a:pt x="507692" y="4416045"/>
                  </a:lnTo>
                  <a:lnTo>
                    <a:pt x="464077" y="4399980"/>
                  </a:lnTo>
                  <a:lnTo>
                    <a:pt x="421794" y="4381311"/>
                  </a:lnTo>
                  <a:lnTo>
                    <a:pt x="380941" y="4360137"/>
                  </a:lnTo>
                  <a:lnTo>
                    <a:pt x="341616" y="4336554"/>
                  </a:lnTo>
                  <a:lnTo>
                    <a:pt x="303916" y="4310662"/>
                  </a:lnTo>
                  <a:lnTo>
                    <a:pt x="267940" y="4282557"/>
                  </a:lnTo>
                  <a:lnTo>
                    <a:pt x="233784" y="4252338"/>
                  </a:lnTo>
                  <a:lnTo>
                    <a:pt x="201548" y="4220101"/>
                  </a:lnTo>
                  <a:lnTo>
                    <a:pt x="171329" y="4185946"/>
                  </a:lnTo>
                  <a:lnTo>
                    <a:pt x="143224" y="4149970"/>
                  </a:lnTo>
                  <a:lnTo>
                    <a:pt x="117332" y="4112271"/>
                  </a:lnTo>
                  <a:lnTo>
                    <a:pt x="93750" y="4072946"/>
                  </a:lnTo>
                  <a:lnTo>
                    <a:pt x="72576" y="4032094"/>
                  </a:lnTo>
                  <a:lnTo>
                    <a:pt x="53908" y="3989812"/>
                  </a:lnTo>
                  <a:lnTo>
                    <a:pt x="37843" y="3946198"/>
                  </a:lnTo>
                  <a:lnTo>
                    <a:pt x="24480" y="3901350"/>
                  </a:lnTo>
                  <a:lnTo>
                    <a:pt x="13917" y="3855366"/>
                  </a:lnTo>
                  <a:lnTo>
                    <a:pt x="6250" y="3808344"/>
                  </a:lnTo>
                  <a:lnTo>
                    <a:pt x="1578" y="3760380"/>
                  </a:lnTo>
                  <a:lnTo>
                    <a:pt x="0" y="3711575"/>
                  </a:lnTo>
                  <a:lnTo>
                    <a:pt x="0" y="742314"/>
                  </a:lnTo>
                  <a:close/>
                </a:path>
              </a:pathLst>
            </a:custGeom>
            <a:ln w="12700">
              <a:solidFill>
                <a:srgbClr val="41709C"/>
              </a:solidFill>
            </a:ln>
          </p:spPr>
          <p:txBody>
            <a:bodyPr wrap="square" lIns="0" tIns="0" rIns="0" bIns="0" rtlCol="0"/>
            <a:lstStyle/>
            <a:p>
              <a:endParaRPr/>
            </a:p>
          </p:txBody>
        </p:sp>
      </p:grpSp>
      <p:sp>
        <p:nvSpPr>
          <p:cNvPr id="6" name="object 6"/>
          <p:cNvSpPr txBox="1"/>
          <p:nvPr/>
        </p:nvSpPr>
        <p:spPr>
          <a:xfrm>
            <a:off x="830420" y="2000983"/>
            <a:ext cx="7452677" cy="499817"/>
          </a:xfrm>
          <a:prstGeom prst="rect">
            <a:avLst/>
          </a:prstGeom>
        </p:spPr>
        <p:txBody>
          <a:bodyPr vert="horz" wrap="square" lIns="0" tIns="12065" rIns="0" bIns="0" rtlCol="0">
            <a:spAutoFit/>
          </a:bodyPr>
          <a:lstStyle/>
          <a:p>
            <a:pPr marL="12700" marR="5080" algn="just">
              <a:lnSpc>
                <a:spcPct val="150000"/>
              </a:lnSpc>
              <a:spcBef>
                <a:spcPts val="95"/>
              </a:spcBef>
            </a:pPr>
            <a:r>
              <a:rPr sz="2400" dirty="0">
                <a:solidFill>
                  <a:schemeClr val="bg1"/>
                </a:solidFill>
                <a:latin typeface="Times New Roman" panose="02020603050405020304" pitchFamily="18" charset="0"/>
                <a:cs typeface="Times New Roman" panose="02020603050405020304" pitchFamily="18" charset="0"/>
              </a:rPr>
              <a:t>Desain </a:t>
            </a:r>
            <a:r>
              <a:rPr sz="2400" dirty="0" err="1">
                <a:solidFill>
                  <a:schemeClr val="bg1"/>
                </a:solidFill>
                <a:latin typeface="Times New Roman" panose="02020603050405020304" pitchFamily="18" charset="0"/>
                <a:cs typeface="Times New Roman" panose="02020603050405020304" pitchFamily="18" charset="0"/>
              </a:rPr>
              <a:t>Penilitian</a:t>
            </a:r>
            <a:r>
              <a:rPr sz="2400" dirty="0">
                <a:solidFill>
                  <a:schemeClr val="bg1"/>
                </a:solidFill>
                <a:latin typeface="Times New Roman" panose="02020603050405020304" pitchFamily="18" charset="0"/>
                <a:cs typeface="Times New Roman" panose="02020603050405020304" pitchFamily="18" charset="0"/>
              </a:rPr>
              <a:t>:</a:t>
            </a: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t>3</a:t>
            </a:fld>
            <a:endParaRPr spc="-25" dirty="0"/>
          </a:p>
        </p:txBody>
      </p:sp>
      <p:sp>
        <p:nvSpPr>
          <p:cNvPr id="9" name="TextBox 8">
            <a:extLst>
              <a:ext uri="{FF2B5EF4-FFF2-40B4-BE49-F238E27FC236}">
                <a16:creationId xmlns:a16="http://schemas.microsoft.com/office/drawing/2014/main" id="{F1261361-D161-38A1-57E4-088A38F77ED8}"/>
              </a:ext>
            </a:extLst>
          </p:cNvPr>
          <p:cNvSpPr txBox="1"/>
          <p:nvPr/>
        </p:nvSpPr>
        <p:spPr>
          <a:xfrm>
            <a:off x="748347" y="2609090"/>
            <a:ext cx="7328853" cy="1938992"/>
          </a:xfrm>
          <a:prstGeom prst="rect">
            <a:avLst/>
          </a:prstGeom>
          <a:noFill/>
        </p:spPr>
        <p:txBody>
          <a:bodyPr wrap="square">
            <a:spAutoFit/>
          </a:bodyPr>
          <a:lstStyle/>
          <a:p>
            <a:pPr algn="just"/>
            <a:r>
              <a:rPr lang="en-ID" sz="2000" dirty="0" err="1">
                <a:solidFill>
                  <a:schemeClr val="bg1"/>
                </a:solidFill>
                <a:latin typeface="Times New Roman" panose="02020603050405020304" pitchFamily="18" charset="0"/>
                <a:cs typeface="Times New Roman" panose="02020603050405020304" pitchFamily="18" charset="0"/>
              </a:rPr>
              <a:t>Penelitian</a:t>
            </a:r>
            <a:r>
              <a:rPr lang="en-ID" sz="2000" dirty="0">
                <a:solidFill>
                  <a:schemeClr val="bg1"/>
                </a:solidFill>
                <a:latin typeface="Times New Roman" panose="02020603050405020304" pitchFamily="18" charset="0"/>
                <a:cs typeface="Times New Roman" panose="02020603050405020304" pitchFamily="18" charset="0"/>
              </a:rPr>
              <a:t> </a:t>
            </a:r>
            <a:r>
              <a:rPr lang="en-ID" sz="2000" dirty="0" err="1">
                <a:solidFill>
                  <a:schemeClr val="bg1"/>
                </a:solidFill>
                <a:latin typeface="Times New Roman" panose="02020603050405020304" pitchFamily="18" charset="0"/>
                <a:cs typeface="Times New Roman" panose="02020603050405020304" pitchFamily="18" charset="0"/>
              </a:rPr>
              <a:t>ini</a:t>
            </a:r>
            <a:r>
              <a:rPr lang="en-ID" sz="2000" dirty="0">
                <a:solidFill>
                  <a:schemeClr val="bg1"/>
                </a:solidFill>
                <a:latin typeface="Times New Roman" panose="02020603050405020304" pitchFamily="18" charset="0"/>
                <a:cs typeface="Times New Roman" panose="02020603050405020304" pitchFamily="18" charset="0"/>
              </a:rPr>
              <a:t> </a:t>
            </a:r>
            <a:r>
              <a:rPr lang="en-ID" sz="2000" dirty="0" err="1">
                <a:solidFill>
                  <a:schemeClr val="bg1"/>
                </a:solidFill>
                <a:latin typeface="Times New Roman" panose="02020603050405020304" pitchFamily="18" charset="0"/>
                <a:cs typeface="Times New Roman" panose="02020603050405020304" pitchFamily="18" charset="0"/>
              </a:rPr>
              <a:t>menggunakan</a:t>
            </a:r>
            <a:r>
              <a:rPr lang="en-ID" sz="2000" dirty="0">
                <a:solidFill>
                  <a:schemeClr val="bg1"/>
                </a:solidFill>
                <a:latin typeface="Times New Roman" panose="02020603050405020304" pitchFamily="18" charset="0"/>
                <a:cs typeface="Times New Roman" panose="02020603050405020304" pitchFamily="18" charset="0"/>
              </a:rPr>
              <a:t> </a:t>
            </a:r>
            <a:r>
              <a:rPr lang="en-ID" sz="2000" dirty="0" err="1">
                <a:solidFill>
                  <a:schemeClr val="bg1"/>
                </a:solidFill>
                <a:latin typeface="Times New Roman" panose="02020603050405020304" pitchFamily="18" charset="0"/>
                <a:cs typeface="Times New Roman" panose="02020603050405020304" pitchFamily="18" charset="0"/>
              </a:rPr>
              <a:t>metode</a:t>
            </a:r>
            <a:r>
              <a:rPr lang="en-ID" sz="2000" dirty="0">
                <a:solidFill>
                  <a:schemeClr val="bg1"/>
                </a:solidFill>
                <a:latin typeface="Times New Roman" panose="02020603050405020304" pitchFamily="18" charset="0"/>
                <a:cs typeface="Times New Roman" panose="02020603050405020304" pitchFamily="18" charset="0"/>
              </a:rPr>
              <a:t> </a:t>
            </a:r>
            <a:r>
              <a:rPr lang="en-ID" sz="2000" dirty="0" err="1">
                <a:solidFill>
                  <a:schemeClr val="bg1"/>
                </a:solidFill>
                <a:latin typeface="Times New Roman" panose="02020603050405020304" pitchFamily="18" charset="0"/>
                <a:cs typeface="Times New Roman" panose="02020603050405020304" pitchFamily="18" charset="0"/>
              </a:rPr>
              <a:t>kualitatif</a:t>
            </a:r>
            <a:r>
              <a:rPr lang="en-ID" sz="2000" dirty="0">
                <a:solidFill>
                  <a:schemeClr val="bg1"/>
                </a:solidFill>
                <a:latin typeface="Times New Roman" panose="02020603050405020304" pitchFamily="18" charset="0"/>
                <a:cs typeface="Times New Roman" panose="02020603050405020304" pitchFamily="18" charset="0"/>
              </a:rPr>
              <a:t> </a:t>
            </a:r>
            <a:r>
              <a:rPr lang="en-ID" sz="2000" dirty="0" err="1">
                <a:solidFill>
                  <a:schemeClr val="bg1"/>
                </a:solidFill>
                <a:latin typeface="Times New Roman" panose="02020603050405020304" pitchFamily="18" charset="0"/>
                <a:cs typeface="Times New Roman" panose="02020603050405020304" pitchFamily="18" charset="0"/>
              </a:rPr>
              <a:t>deskriptif</a:t>
            </a:r>
            <a:r>
              <a:rPr lang="en-ID" sz="2000" dirty="0">
                <a:solidFill>
                  <a:schemeClr val="bg1"/>
                </a:solidFill>
                <a:latin typeface="Times New Roman" panose="02020603050405020304" pitchFamily="18" charset="0"/>
                <a:cs typeface="Times New Roman" panose="02020603050405020304" pitchFamily="18" charset="0"/>
              </a:rPr>
              <a:t> </a:t>
            </a:r>
            <a:r>
              <a:rPr lang="en-ID" sz="2000" dirty="0" err="1">
                <a:solidFill>
                  <a:schemeClr val="bg1"/>
                </a:solidFill>
                <a:latin typeface="Times New Roman" panose="02020603050405020304" pitchFamily="18" charset="0"/>
                <a:cs typeface="Times New Roman" panose="02020603050405020304" pitchFamily="18" charset="0"/>
              </a:rPr>
              <a:t>dengan</a:t>
            </a:r>
            <a:r>
              <a:rPr lang="en-ID" sz="2000" dirty="0">
                <a:solidFill>
                  <a:schemeClr val="bg1"/>
                </a:solidFill>
                <a:latin typeface="Times New Roman" panose="02020603050405020304" pitchFamily="18" charset="0"/>
                <a:cs typeface="Times New Roman" panose="02020603050405020304" pitchFamily="18" charset="0"/>
              </a:rPr>
              <a:t> data primer </a:t>
            </a:r>
            <a:r>
              <a:rPr lang="en-ID" sz="2000" dirty="0" err="1">
                <a:solidFill>
                  <a:schemeClr val="bg1"/>
                </a:solidFill>
                <a:latin typeface="Times New Roman" panose="02020603050405020304" pitchFamily="18" charset="0"/>
                <a:cs typeface="Times New Roman" panose="02020603050405020304" pitchFamily="18" charset="0"/>
              </a:rPr>
              <a:t>dari</a:t>
            </a:r>
            <a:r>
              <a:rPr lang="en-ID" sz="2000" dirty="0">
                <a:solidFill>
                  <a:schemeClr val="bg1"/>
                </a:solidFill>
                <a:latin typeface="Times New Roman" panose="02020603050405020304" pitchFamily="18" charset="0"/>
                <a:cs typeface="Times New Roman" panose="02020603050405020304" pitchFamily="18" charset="0"/>
              </a:rPr>
              <a:t> </a:t>
            </a:r>
            <a:r>
              <a:rPr lang="en-ID" sz="2000" dirty="0" err="1">
                <a:solidFill>
                  <a:schemeClr val="bg1"/>
                </a:solidFill>
                <a:latin typeface="Times New Roman" panose="02020603050405020304" pitchFamily="18" charset="0"/>
                <a:cs typeface="Times New Roman" panose="02020603050405020304" pitchFamily="18" charset="0"/>
              </a:rPr>
              <a:t>kepala</a:t>
            </a:r>
            <a:r>
              <a:rPr lang="en-ID" sz="2000" dirty="0">
                <a:solidFill>
                  <a:schemeClr val="bg1"/>
                </a:solidFill>
                <a:latin typeface="Times New Roman" panose="02020603050405020304" pitchFamily="18" charset="0"/>
                <a:cs typeface="Times New Roman" panose="02020603050405020304" pitchFamily="18" charset="0"/>
              </a:rPr>
              <a:t> </a:t>
            </a:r>
            <a:r>
              <a:rPr lang="en-ID" sz="2000" dirty="0" err="1">
                <a:solidFill>
                  <a:schemeClr val="bg1"/>
                </a:solidFill>
                <a:latin typeface="Times New Roman" panose="02020603050405020304" pitchFamily="18" charset="0"/>
                <a:cs typeface="Times New Roman" panose="02020603050405020304" pitchFamily="18" charset="0"/>
              </a:rPr>
              <a:t>sekolah</a:t>
            </a:r>
            <a:r>
              <a:rPr lang="en-ID" sz="2000" dirty="0">
                <a:solidFill>
                  <a:schemeClr val="bg1"/>
                </a:solidFill>
                <a:latin typeface="Times New Roman" panose="02020603050405020304" pitchFamily="18" charset="0"/>
                <a:cs typeface="Times New Roman" panose="02020603050405020304" pitchFamily="18" charset="0"/>
              </a:rPr>
              <a:t> dan guru </a:t>
            </a:r>
            <a:r>
              <a:rPr lang="en-ID" sz="2000" dirty="0" err="1">
                <a:solidFill>
                  <a:schemeClr val="bg1"/>
                </a:solidFill>
                <a:latin typeface="Times New Roman" panose="02020603050405020304" pitchFamily="18" charset="0"/>
                <a:cs typeface="Times New Roman" panose="02020603050405020304" pitchFamily="18" charset="0"/>
              </a:rPr>
              <a:t>melalui</a:t>
            </a:r>
            <a:r>
              <a:rPr lang="en-ID" sz="2000" dirty="0">
                <a:solidFill>
                  <a:schemeClr val="bg1"/>
                </a:solidFill>
                <a:latin typeface="Times New Roman" panose="02020603050405020304" pitchFamily="18" charset="0"/>
                <a:cs typeface="Times New Roman" panose="02020603050405020304" pitchFamily="18" charset="0"/>
              </a:rPr>
              <a:t> </a:t>
            </a:r>
            <a:r>
              <a:rPr lang="en-ID" sz="2000" dirty="0" err="1">
                <a:solidFill>
                  <a:schemeClr val="bg1"/>
                </a:solidFill>
                <a:latin typeface="Times New Roman" panose="02020603050405020304" pitchFamily="18" charset="0"/>
                <a:cs typeface="Times New Roman" panose="02020603050405020304" pitchFamily="18" charset="0"/>
              </a:rPr>
              <a:t>observasi</a:t>
            </a:r>
            <a:r>
              <a:rPr lang="en-ID" sz="2000" dirty="0">
                <a:solidFill>
                  <a:schemeClr val="bg1"/>
                </a:solidFill>
                <a:latin typeface="Times New Roman" panose="02020603050405020304" pitchFamily="18" charset="0"/>
                <a:cs typeface="Times New Roman" panose="02020603050405020304" pitchFamily="18" charset="0"/>
              </a:rPr>
              <a:t>, </a:t>
            </a:r>
            <a:r>
              <a:rPr lang="en-ID" sz="2000" dirty="0" err="1">
                <a:solidFill>
                  <a:schemeClr val="bg1"/>
                </a:solidFill>
                <a:latin typeface="Times New Roman" panose="02020603050405020304" pitchFamily="18" charset="0"/>
                <a:cs typeface="Times New Roman" panose="02020603050405020304" pitchFamily="18" charset="0"/>
              </a:rPr>
              <a:t>wawancara</a:t>
            </a:r>
            <a:r>
              <a:rPr lang="en-ID" sz="2000" dirty="0">
                <a:solidFill>
                  <a:schemeClr val="bg1"/>
                </a:solidFill>
                <a:latin typeface="Times New Roman" panose="02020603050405020304" pitchFamily="18" charset="0"/>
                <a:cs typeface="Times New Roman" panose="02020603050405020304" pitchFamily="18" charset="0"/>
              </a:rPr>
              <a:t>, dan </a:t>
            </a:r>
            <a:r>
              <a:rPr lang="en-ID" sz="2000" dirty="0" err="1">
                <a:solidFill>
                  <a:schemeClr val="bg1"/>
                </a:solidFill>
                <a:latin typeface="Times New Roman" panose="02020603050405020304" pitchFamily="18" charset="0"/>
                <a:cs typeface="Times New Roman" panose="02020603050405020304" pitchFamily="18" charset="0"/>
              </a:rPr>
              <a:t>dokumentasi</a:t>
            </a:r>
            <a:r>
              <a:rPr lang="en-ID" sz="2000" dirty="0">
                <a:solidFill>
                  <a:schemeClr val="bg1"/>
                </a:solidFill>
                <a:latin typeface="Times New Roman" panose="02020603050405020304" pitchFamily="18" charset="0"/>
                <a:cs typeface="Times New Roman" panose="02020603050405020304" pitchFamily="18" charset="0"/>
              </a:rPr>
              <a:t>. Lokasi </a:t>
            </a:r>
            <a:r>
              <a:rPr lang="en-ID" sz="2000" dirty="0" err="1">
                <a:solidFill>
                  <a:schemeClr val="bg1"/>
                </a:solidFill>
                <a:latin typeface="Times New Roman" panose="02020603050405020304" pitchFamily="18" charset="0"/>
                <a:cs typeface="Times New Roman" panose="02020603050405020304" pitchFamily="18" charset="0"/>
              </a:rPr>
              <a:t>penelitian</a:t>
            </a:r>
            <a:r>
              <a:rPr lang="en-ID" sz="2000" dirty="0">
                <a:solidFill>
                  <a:schemeClr val="bg1"/>
                </a:solidFill>
                <a:latin typeface="Times New Roman" panose="02020603050405020304" pitchFamily="18" charset="0"/>
                <a:cs typeface="Times New Roman" panose="02020603050405020304" pitchFamily="18" charset="0"/>
              </a:rPr>
              <a:t> di SDN </a:t>
            </a:r>
            <a:r>
              <a:rPr lang="en-ID" sz="2000" dirty="0" err="1">
                <a:solidFill>
                  <a:schemeClr val="bg1"/>
                </a:solidFill>
                <a:latin typeface="Times New Roman" panose="02020603050405020304" pitchFamily="18" charset="0"/>
                <a:cs typeface="Times New Roman" panose="02020603050405020304" pitchFamily="18" charset="0"/>
              </a:rPr>
              <a:t>Jombang</a:t>
            </a:r>
            <a:r>
              <a:rPr lang="en-ID" sz="2000" dirty="0">
                <a:solidFill>
                  <a:schemeClr val="bg1"/>
                </a:solidFill>
                <a:latin typeface="Times New Roman" panose="02020603050405020304" pitchFamily="18" charset="0"/>
                <a:cs typeface="Times New Roman" panose="02020603050405020304" pitchFamily="18" charset="0"/>
              </a:rPr>
              <a:t> yang </a:t>
            </a:r>
            <a:r>
              <a:rPr lang="en-ID" sz="2000" dirty="0" err="1">
                <a:solidFill>
                  <a:schemeClr val="bg1"/>
                </a:solidFill>
                <a:latin typeface="Times New Roman" panose="02020603050405020304" pitchFamily="18" charset="0"/>
                <a:cs typeface="Times New Roman" panose="02020603050405020304" pitchFamily="18" charset="0"/>
              </a:rPr>
              <a:t>mengalami</a:t>
            </a:r>
            <a:r>
              <a:rPr lang="en-ID" sz="2000" dirty="0">
                <a:solidFill>
                  <a:schemeClr val="bg1"/>
                </a:solidFill>
                <a:latin typeface="Times New Roman" panose="02020603050405020304" pitchFamily="18" charset="0"/>
                <a:cs typeface="Times New Roman" panose="02020603050405020304" pitchFamily="18" charset="0"/>
              </a:rPr>
              <a:t> </a:t>
            </a:r>
            <a:r>
              <a:rPr lang="en-ID" sz="2000" dirty="0" err="1">
                <a:solidFill>
                  <a:schemeClr val="bg1"/>
                </a:solidFill>
                <a:latin typeface="Times New Roman" panose="02020603050405020304" pitchFamily="18" charset="0"/>
                <a:cs typeface="Times New Roman" panose="02020603050405020304" pitchFamily="18" charset="0"/>
              </a:rPr>
              <a:t>penggabungan</a:t>
            </a:r>
            <a:r>
              <a:rPr lang="en-ID" sz="2000" dirty="0">
                <a:solidFill>
                  <a:schemeClr val="bg1"/>
                </a:solidFill>
                <a:latin typeface="Times New Roman" panose="02020603050405020304" pitchFamily="18" charset="0"/>
                <a:cs typeface="Times New Roman" panose="02020603050405020304" pitchFamily="18" charset="0"/>
              </a:rPr>
              <a:t> dua </a:t>
            </a:r>
            <a:r>
              <a:rPr lang="en-ID" sz="2000" dirty="0" err="1">
                <a:solidFill>
                  <a:schemeClr val="bg1"/>
                </a:solidFill>
                <a:latin typeface="Times New Roman" panose="02020603050405020304" pitchFamily="18" charset="0"/>
                <a:cs typeface="Times New Roman" panose="02020603050405020304" pitchFamily="18" charset="0"/>
              </a:rPr>
              <a:t>sekolah</a:t>
            </a:r>
            <a:r>
              <a:rPr lang="en-ID" sz="2000" dirty="0">
                <a:solidFill>
                  <a:schemeClr val="bg1"/>
                </a:solidFill>
                <a:latin typeface="Times New Roman" panose="02020603050405020304" pitchFamily="18" charset="0"/>
                <a:cs typeface="Times New Roman" panose="02020603050405020304" pitchFamily="18" charset="0"/>
              </a:rPr>
              <a:t>. </a:t>
            </a:r>
            <a:r>
              <a:rPr lang="en-ID" sz="2000" dirty="0" err="1">
                <a:solidFill>
                  <a:schemeClr val="bg1"/>
                </a:solidFill>
                <a:latin typeface="Times New Roman" panose="02020603050405020304" pitchFamily="18" charset="0"/>
                <a:cs typeface="Times New Roman" panose="02020603050405020304" pitchFamily="18" charset="0"/>
              </a:rPr>
              <a:t>Fokus</a:t>
            </a:r>
            <a:r>
              <a:rPr lang="en-ID" sz="2000" dirty="0">
                <a:solidFill>
                  <a:schemeClr val="bg1"/>
                </a:solidFill>
                <a:latin typeface="Times New Roman" panose="02020603050405020304" pitchFamily="18" charset="0"/>
                <a:cs typeface="Times New Roman" panose="02020603050405020304" pitchFamily="18" charset="0"/>
              </a:rPr>
              <a:t> </a:t>
            </a:r>
            <a:r>
              <a:rPr lang="en-ID" sz="2000" dirty="0" err="1">
                <a:solidFill>
                  <a:schemeClr val="bg1"/>
                </a:solidFill>
                <a:latin typeface="Times New Roman" panose="02020603050405020304" pitchFamily="18" charset="0"/>
                <a:cs typeface="Times New Roman" panose="02020603050405020304" pitchFamily="18" charset="0"/>
              </a:rPr>
              <a:t>studi</a:t>
            </a:r>
            <a:r>
              <a:rPr lang="en-ID" sz="2000" dirty="0">
                <a:solidFill>
                  <a:schemeClr val="bg1"/>
                </a:solidFill>
                <a:latin typeface="Times New Roman" panose="02020603050405020304" pitchFamily="18" charset="0"/>
                <a:cs typeface="Times New Roman" panose="02020603050405020304" pitchFamily="18" charset="0"/>
              </a:rPr>
              <a:t> </a:t>
            </a:r>
            <a:r>
              <a:rPr lang="en-ID" sz="2000" dirty="0" err="1">
                <a:solidFill>
                  <a:schemeClr val="bg1"/>
                </a:solidFill>
                <a:latin typeface="Times New Roman" panose="02020603050405020304" pitchFamily="18" charset="0"/>
                <a:cs typeface="Times New Roman" panose="02020603050405020304" pitchFamily="18" charset="0"/>
              </a:rPr>
              <a:t>kasus</a:t>
            </a:r>
            <a:r>
              <a:rPr lang="en-ID" sz="2000" dirty="0">
                <a:solidFill>
                  <a:schemeClr val="bg1"/>
                </a:solidFill>
                <a:latin typeface="Times New Roman" panose="02020603050405020304" pitchFamily="18" charset="0"/>
                <a:cs typeface="Times New Roman" panose="02020603050405020304" pitchFamily="18" charset="0"/>
              </a:rPr>
              <a:t> </a:t>
            </a:r>
            <a:r>
              <a:rPr lang="en-ID" sz="2000" dirty="0" err="1">
                <a:solidFill>
                  <a:schemeClr val="bg1"/>
                </a:solidFill>
                <a:latin typeface="Times New Roman" panose="02020603050405020304" pitchFamily="18" charset="0"/>
                <a:cs typeface="Times New Roman" panose="02020603050405020304" pitchFamily="18" charset="0"/>
              </a:rPr>
              <a:t>ini</a:t>
            </a:r>
            <a:r>
              <a:rPr lang="en-ID" sz="2000" dirty="0">
                <a:solidFill>
                  <a:schemeClr val="bg1"/>
                </a:solidFill>
                <a:latin typeface="Times New Roman" panose="02020603050405020304" pitchFamily="18" charset="0"/>
                <a:cs typeface="Times New Roman" panose="02020603050405020304" pitchFamily="18" charset="0"/>
              </a:rPr>
              <a:t> </a:t>
            </a:r>
            <a:r>
              <a:rPr lang="en-ID" sz="2000" dirty="0" err="1">
                <a:solidFill>
                  <a:schemeClr val="bg1"/>
                </a:solidFill>
                <a:latin typeface="Times New Roman" panose="02020603050405020304" pitchFamily="18" charset="0"/>
                <a:cs typeface="Times New Roman" panose="02020603050405020304" pitchFamily="18" charset="0"/>
              </a:rPr>
              <a:t>adalah</a:t>
            </a:r>
            <a:r>
              <a:rPr lang="en-ID" sz="2000" dirty="0">
                <a:solidFill>
                  <a:schemeClr val="bg1"/>
                </a:solidFill>
                <a:latin typeface="Times New Roman" panose="02020603050405020304" pitchFamily="18" charset="0"/>
                <a:cs typeface="Times New Roman" panose="02020603050405020304" pitchFamily="18" charset="0"/>
              </a:rPr>
              <a:t> </a:t>
            </a:r>
            <a:r>
              <a:rPr lang="en-ID" sz="2000" dirty="0" err="1">
                <a:solidFill>
                  <a:schemeClr val="bg1"/>
                </a:solidFill>
                <a:latin typeface="Times New Roman" panose="02020603050405020304" pitchFamily="18" charset="0"/>
                <a:cs typeface="Times New Roman" panose="02020603050405020304" pitchFamily="18" charset="0"/>
              </a:rPr>
              <a:t>menggali</a:t>
            </a:r>
            <a:r>
              <a:rPr lang="en-ID" sz="2000" dirty="0">
                <a:solidFill>
                  <a:schemeClr val="bg1"/>
                </a:solidFill>
                <a:latin typeface="Times New Roman" panose="02020603050405020304" pitchFamily="18" charset="0"/>
                <a:cs typeface="Times New Roman" panose="02020603050405020304" pitchFamily="18" charset="0"/>
              </a:rPr>
              <a:t> proses </a:t>
            </a:r>
            <a:r>
              <a:rPr lang="en-ID" sz="2000" dirty="0" err="1">
                <a:solidFill>
                  <a:schemeClr val="bg1"/>
                </a:solidFill>
                <a:latin typeface="Times New Roman" panose="02020603050405020304" pitchFamily="18" charset="0"/>
                <a:cs typeface="Times New Roman" panose="02020603050405020304" pitchFamily="18" charset="0"/>
              </a:rPr>
              <a:t>pembelajaran</a:t>
            </a:r>
            <a:r>
              <a:rPr lang="en-ID" sz="2000" dirty="0">
                <a:solidFill>
                  <a:schemeClr val="bg1"/>
                </a:solidFill>
                <a:latin typeface="Times New Roman" panose="02020603050405020304" pitchFamily="18" charset="0"/>
                <a:cs typeface="Times New Roman" panose="02020603050405020304" pitchFamily="18" charset="0"/>
              </a:rPr>
              <a:t> dan </a:t>
            </a:r>
            <a:r>
              <a:rPr lang="en-ID" sz="2000" dirty="0" err="1">
                <a:solidFill>
                  <a:schemeClr val="bg1"/>
                </a:solidFill>
                <a:latin typeface="Times New Roman" panose="02020603050405020304" pitchFamily="18" charset="0"/>
                <a:cs typeface="Times New Roman" panose="02020603050405020304" pitchFamily="18" charset="0"/>
              </a:rPr>
              <a:t>tantangan</a:t>
            </a:r>
            <a:r>
              <a:rPr lang="en-ID" sz="2000" dirty="0">
                <a:solidFill>
                  <a:schemeClr val="bg1"/>
                </a:solidFill>
                <a:latin typeface="Times New Roman" panose="02020603050405020304" pitchFamily="18" charset="0"/>
                <a:cs typeface="Times New Roman" panose="02020603050405020304" pitchFamily="18" charset="0"/>
              </a:rPr>
              <a:t> yang </a:t>
            </a:r>
            <a:r>
              <a:rPr lang="en-ID" sz="2000" dirty="0" err="1">
                <a:solidFill>
                  <a:schemeClr val="bg1"/>
                </a:solidFill>
                <a:latin typeface="Times New Roman" panose="02020603050405020304" pitchFamily="18" charset="0"/>
                <a:cs typeface="Times New Roman" panose="02020603050405020304" pitchFamily="18" charset="0"/>
              </a:rPr>
              <a:t>dihadapi</a:t>
            </a:r>
            <a:r>
              <a:rPr lang="en-ID" sz="2000" dirty="0">
                <a:solidFill>
                  <a:schemeClr val="bg1"/>
                </a:solidFill>
                <a:latin typeface="Times New Roman" panose="02020603050405020304" pitchFamily="18" charset="0"/>
                <a:cs typeface="Times New Roman" panose="02020603050405020304" pitchFamily="18" charset="0"/>
              </a:rPr>
              <a:t> </a:t>
            </a:r>
            <a:r>
              <a:rPr lang="en-ID" sz="2000" dirty="0" err="1">
                <a:solidFill>
                  <a:schemeClr val="bg1"/>
                </a:solidFill>
                <a:latin typeface="Times New Roman" panose="02020603050405020304" pitchFamily="18" charset="0"/>
                <a:cs typeface="Times New Roman" panose="02020603050405020304" pitchFamily="18" charset="0"/>
              </a:rPr>
              <a:t>secara</a:t>
            </a:r>
            <a:r>
              <a:rPr lang="en-ID" sz="2000" dirty="0">
                <a:solidFill>
                  <a:schemeClr val="bg1"/>
                </a:solidFill>
                <a:latin typeface="Times New Roman" panose="02020603050405020304" pitchFamily="18" charset="0"/>
                <a:cs typeface="Times New Roman" panose="02020603050405020304" pitchFamily="18" charset="0"/>
              </a:rPr>
              <a:t> </a:t>
            </a:r>
            <a:r>
              <a:rPr lang="en-ID" sz="2000" dirty="0" err="1">
                <a:solidFill>
                  <a:schemeClr val="bg1"/>
                </a:solidFill>
                <a:latin typeface="Times New Roman" panose="02020603050405020304" pitchFamily="18" charset="0"/>
                <a:cs typeface="Times New Roman" panose="02020603050405020304" pitchFamily="18" charset="0"/>
              </a:rPr>
              <a:t>mendalam</a:t>
            </a:r>
            <a:r>
              <a:rPr lang="en-ID" sz="2000" dirty="0">
                <a:solidFill>
                  <a:schemeClr val="bg1"/>
                </a:solidFill>
                <a:latin typeface="Times New Roman" panose="02020603050405020304" pitchFamily="18" charset="0"/>
                <a:cs typeface="Times New Roman" panose="02020603050405020304" pitchFamily="18"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t>4</a:t>
            </a:fld>
            <a:endParaRPr spc="-25" dirty="0"/>
          </a:p>
        </p:txBody>
      </p:sp>
      <p:sp>
        <p:nvSpPr>
          <p:cNvPr id="6" name="Rectangle 2">
            <a:extLst>
              <a:ext uri="{FF2B5EF4-FFF2-40B4-BE49-F238E27FC236}">
                <a16:creationId xmlns:a16="http://schemas.microsoft.com/office/drawing/2014/main" id="{11F8C117-F455-7FAE-FA78-17CE0209012F}"/>
              </a:ext>
            </a:extLst>
          </p:cNvPr>
          <p:cNvSpPr>
            <a:spLocks noChangeArrowheads="1"/>
          </p:cNvSpPr>
          <p:nvPr/>
        </p:nvSpPr>
        <p:spPr bwMode="auto">
          <a:xfrm>
            <a:off x="533399" y="2286000"/>
            <a:ext cx="8077200"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lang="en-ID" sz="2000" dirty="0">
                <a:latin typeface="Times New Roman" panose="02020603050405020304" pitchFamily="18" charset="0"/>
                <a:cs typeface="Times New Roman" panose="02020603050405020304" pitchFamily="18" charset="0"/>
              </a:rPr>
              <a:t>Teknik </a:t>
            </a:r>
            <a:r>
              <a:rPr lang="en-ID" sz="2000" dirty="0" err="1">
                <a:latin typeface="Times New Roman" panose="02020603050405020304" pitchFamily="18" charset="0"/>
                <a:cs typeface="Times New Roman" panose="02020603050405020304" pitchFamily="18" charset="0"/>
              </a:rPr>
              <a:t>pengumpulan</a:t>
            </a:r>
            <a:r>
              <a:rPr lang="en-ID" sz="2000" dirty="0">
                <a:latin typeface="Times New Roman" panose="02020603050405020304" pitchFamily="18" charset="0"/>
                <a:cs typeface="Times New Roman" panose="02020603050405020304" pitchFamily="18" charset="0"/>
              </a:rPr>
              <a:t> data </a:t>
            </a:r>
            <a:r>
              <a:rPr lang="en-ID" sz="2000" dirty="0" err="1">
                <a:latin typeface="Times New Roman" panose="02020603050405020304" pitchFamily="18" charset="0"/>
                <a:cs typeface="Times New Roman" panose="02020603050405020304" pitchFamily="18" charset="0"/>
              </a:rPr>
              <a:t>dilakukan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melalui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observasi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dengan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mengamati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langsung</a:t>
            </a:r>
            <a:r>
              <a:rPr lang="en-ID" sz="2000" dirty="0">
                <a:latin typeface="Times New Roman" panose="02020603050405020304" pitchFamily="18" charset="0"/>
                <a:cs typeface="Times New Roman" panose="02020603050405020304" pitchFamily="18" charset="0"/>
              </a:rPr>
              <a:t> proses </a:t>
            </a:r>
            <a:r>
              <a:rPr lang="en-ID" sz="2000" dirty="0" err="1">
                <a:latin typeface="Times New Roman" panose="02020603050405020304" pitchFamily="18" charset="0"/>
                <a:cs typeface="Times New Roman" panose="02020603050405020304" pitchFamily="18" charset="0"/>
              </a:rPr>
              <a:t>pembelajaran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interaksi</a:t>
            </a:r>
            <a:r>
              <a:rPr lang="en-ID" sz="2000" dirty="0">
                <a:latin typeface="Times New Roman" panose="02020603050405020304" pitchFamily="18" charset="0"/>
                <a:cs typeface="Times New Roman" panose="02020603050405020304" pitchFamily="18" charset="0"/>
              </a:rPr>
              <a:t> guru–</a:t>
            </a:r>
            <a:r>
              <a:rPr lang="en-ID" sz="2000" dirty="0" err="1">
                <a:latin typeface="Times New Roman" panose="02020603050405020304" pitchFamily="18" charset="0"/>
                <a:cs typeface="Times New Roman" panose="02020603050405020304" pitchFamily="18" charset="0"/>
              </a:rPr>
              <a:t>siswa</a:t>
            </a:r>
            <a:r>
              <a:rPr lang="en-ID" sz="2000" dirty="0">
                <a:latin typeface="Times New Roman" panose="02020603050405020304" pitchFamily="18" charset="0"/>
                <a:cs typeface="Times New Roman" panose="02020603050405020304" pitchFamily="18" charset="0"/>
              </a:rPr>
              <a:t>, dan </a:t>
            </a:r>
            <a:r>
              <a:rPr lang="en-ID" sz="2000" dirty="0" err="1">
                <a:latin typeface="Times New Roman" panose="02020603050405020304" pitchFamily="18" charset="0"/>
                <a:cs typeface="Times New Roman" panose="02020603050405020304" pitchFamily="18" charset="0"/>
              </a:rPr>
              <a:t>kondisi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fasilitas</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sekolah</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wawancara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dengan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kepala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sekolah</a:t>
            </a:r>
            <a:r>
              <a:rPr lang="en-ID" sz="2000" dirty="0">
                <a:latin typeface="Times New Roman" panose="02020603050405020304" pitchFamily="18" charset="0"/>
                <a:cs typeface="Times New Roman" panose="02020603050405020304" pitchFamily="18" charset="0"/>
              </a:rPr>
              <a:t> dan guru </a:t>
            </a:r>
            <a:r>
              <a:rPr lang="en-ID" sz="2000" dirty="0" err="1">
                <a:latin typeface="Times New Roman" panose="02020603050405020304" pitchFamily="18" charset="0"/>
                <a:cs typeface="Times New Roman" panose="02020603050405020304" pitchFamily="18" charset="0"/>
              </a:rPr>
              <a:t>menggunakan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panduan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terstruktur</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atau</a:t>
            </a:r>
            <a:r>
              <a:rPr lang="en-ID" sz="2000" dirty="0">
                <a:latin typeface="Times New Roman" panose="02020603050405020304" pitchFamily="18" charset="0"/>
                <a:cs typeface="Times New Roman" panose="02020603050405020304" pitchFamily="18" charset="0"/>
              </a:rPr>
              <a:t> semi </a:t>
            </a:r>
            <a:r>
              <a:rPr lang="en-ID" sz="2000" dirty="0" err="1">
                <a:latin typeface="Times New Roman" panose="02020603050405020304" pitchFamily="18" charset="0"/>
                <a:cs typeface="Times New Roman" panose="02020603050405020304" pitchFamily="18" charset="0"/>
              </a:rPr>
              <a:t>terstruktur</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untuk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memperoleh</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informasi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mendalam</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serta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dokumentasi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dengan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mengumpulkan</a:t>
            </a:r>
            <a:r>
              <a:rPr lang="en-ID" sz="2000" dirty="0">
                <a:latin typeface="Times New Roman" panose="02020603050405020304" pitchFamily="18" charset="0"/>
                <a:cs typeface="Times New Roman" panose="02020603050405020304" pitchFamily="18" charset="0"/>
              </a:rPr>
              <a:t> data </a:t>
            </a:r>
            <a:r>
              <a:rPr lang="en-ID" sz="2000" dirty="0" err="1">
                <a:latin typeface="Times New Roman" panose="02020603050405020304" pitchFamily="18" charset="0"/>
                <a:cs typeface="Times New Roman" panose="02020603050405020304" pitchFamily="18" charset="0"/>
              </a:rPr>
              <a:t>dari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dokumen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sekolah</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seperti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jadwal</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pelajaran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absensi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nilai</a:t>
            </a:r>
            <a:r>
              <a:rPr lang="en-ID" sz="2000" dirty="0">
                <a:latin typeface="Times New Roman" panose="02020603050405020304" pitchFamily="18" charset="0"/>
                <a:cs typeface="Times New Roman" panose="02020603050405020304" pitchFamily="18" charset="0"/>
              </a:rPr>
              <a:t>, dan </a:t>
            </a:r>
            <a:r>
              <a:rPr lang="en-ID" sz="2000" dirty="0" err="1">
                <a:latin typeface="Times New Roman" panose="02020603050405020304" pitchFamily="18" charset="0"/>
                <a:cs typeface="Times New Roman" panose="02020603050405020304" pitchFamily="18" charset="0"/>
              </a:rPr>
              <a:t>laporan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kegiatan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menggunakan</a:t>
            </a:r>
            <a:r>
              <a:rPr lang="en-ID" sz="2000" dirty="0">
                <a:latin typeface="Times New Roman" panose="02020603050405020304" pitchFamily="18" charset="0"/>
                <a:cs typeface="Times New Roman" panose="02020603050405020304" pitchFamily="18" charset="0"/>
              </a:rPr>
              <a:t> form </a:t>
            </a:r>
            <a:r>
              <a:rPr lang="en-ID" sz="2000" dirty="0" err="1">
                <a:latin typeface="Times New Roman" panose="02020603050405020304" pitchFamily="18" charset="0"/>
                <a:cs typeface="Times New Roman" panose="02020603050405020304" pitchFamily="18" charset="0"/>
              </a:rPr>
              <a:t>pencatatan</a:t>
            </a:r>
            <a:r>
              <a:rPr lang="en-ID" sz="2000" dirty="0">
                <a:latin typeface="Times New Roman" panose="02020603050405020304" pitchFamily="18" charset="0"/>
                <a:cs typeface="Times New Roman" panose="02020603050405020304" pitchFamily="18" charset="0"/>
              </a:rPr>
              <a:t>. Uji </a:t>
            </a:r>
            <a:r>
              <a:rPr lang="en-ID" sz="2000" dirty="0" err="1">
                <a:latin typeface="Times New Roman" panose="02020603050405020304" pitchFamily="18" charset="0"/>
                <a:cs typeface="Times New Roman" panose="02020603050405020304" pitchFamily="18" charset="0"/>
              </a:rPr>
              <a:t>validitas</a:t>
            </a:r>
            <a:r>
              <a:rPr lang="en-ID" sz="2000" dirty="0">
                <a:latin typeface="Times New Roman" panose="02020603050405020304" pitchFamily="18" charset="0"/>
                <a:cs typeface="Times New Roman" panose="02020603050405020304" pitchFamily="18" charset="0"/>
              </a:rPr>
              <a:t> data </a:t>
            </a:r>
            <a:r>
              <a:rPr lang="en-ID" sz="2000" dirty="0" err="1">
                <a:latin typeface="Times New Roman" panose="02020603050405020304" pitchFamily="18" charset="0"/>
                <a:cs typeface="Times New Roman" panose="02020603050405020304" pitchFamily="18" charset="0"/>
              </a:rPr>
              <a:t>dilakukan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dengan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melibatkan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pakar</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pendidikan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untuk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menilai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kesesuaian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indikator</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atau</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pertanyaan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dengan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topik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problematika</a:t>
            </a:r>
            <a:r>
              <a:rPr lang="en-ID" sz="2000" dirty="0">
                <a:latin typeface="Times New Roman" panose="02020603050405020304" pitchFamily="18" charset="0"/>
                <a:cs typeface="Times New Roman" panose="02020603050405020304" pitchFamily="18" charset="0"/>
              </a:rPr>
              <a:t> proses </a:t>
            </a:r>
            <a:r>
              <a:rPr lang="en-ID" sz="2000" dirty="0" err="1">
                <a:latin typeface="Times New Roman" panose="02020603050405020304" pitchFamily="18" charset="0"/>
                <a:cs typeface="Times New Roman" panose="02020603050405020304" pitchFamily="18" charset="0"/>
              </a:rPr>
              <a:t>pendidikan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memastikan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cakupan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seluruh</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aspek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penting</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seperti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kualitas</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pengajaran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fasilitas</a:t>
            </a:r>
            <a:r>
              <a:rPr lang="en-ID" sz="2000" dirty="0">
                <a:latin typeface="Times New Roman" panose="02020603050405020304" pitchFamily="18" charset="0"/>
                <a:cs typeface="Times New Roman" panose="02020603050405020304" pitchFamily="18" charset="0"/>
              </a:rPr>
              <a:t>, dan </a:t>
            </a:r>
            <a:r>
              <a:rPr lang="en-ID" sz="2000" dirty="0" err="1">
                <a:latin typeface="Times New Roman" panose="02020603050405020304" pitchFamily="18" charset="0"/>
                <a:cs typeface="Times New Roman" panose="02020603050405020304" pitchFamily="18" charset="0"/>
              </a:rPr>
              <a:t>partisipasi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siswa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serta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merevisi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instrumen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berdasarkan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masukan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pakar</a:t>
            </a:r>
            <a:r>
              <a:rPr lang="en-ID" sz="2000" dirty="0">
                <a:latin typeface="Times New Roman" panose="02020603050405020304" pitchFamily="18" charset="0"/>
                <a:cs typeface="Times New Roman" panose="02020603050405020304" pitchFamily="18" charset="0"/>
              </a:rPr>
              <a:t> agar </a:t>
            </a:r>
            <a:r>
              <a:rPr lang="en-ID" sz="2000" dirty="0" err="1">
                <a:latin typeface="Times New Roman" panose="02020603050405020304" pitchFamily="18" charset="0"/>
                <a:cs typeface="Times New Roman" panose="02020603050405020304" pitchFamily="18" charset="0"/>
              </a:rPr>
              <a:t>lebih</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tepat</a:t>
            </a:r>
            <a:r>
              <a:rPr lang="en-ID" sz="2000" dirty="0">
                <a:latin typeface="Times New Roman" panose="02020603050405020304" pitchFamily="18" charset="0"/>
                <a:cs typeface="Times New Roman" panose="02020603050405020304" pitchFamily="18" charset="0"/>
              </a:rPr>
              <a:t> dan valid</a:t>
            </a:r>
            <a:endPar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7" name="object 2">
            <a:extLst>
              <a:ext uri="{FF2B5EF4-FFF2-40B4-BE49-F238E27FC236}">
                <a16:creationId xmlns:a16="http://schemas.microsoft.com/office/drawing/2014/main" id="{E5135E8C-E9AA-936E-75DA-F145299657A4}"/>
              </a:ext>
            </a:extLst>
          </p:cNvPr>
          <p:cNvSpPr txBox="1">
            <a:spLocks/>
          </p:cNvSpPr>
          <p:nvPr/>
        </p:nvSpPr>
        <p:spPr>
          <a:xfrm>
            <a:off x="152400" y="1600200"/>
            <a:ext cx="3962400" cy="833562"/>
          </a:xfrm>
          <a:prstGeom prst="rect">
            <a:avLst/>
          </a:prstGeom>
        </p:spPr>
        <p:txBody>
          <a:bodyPr vert="horz" wrap="square" lIns="0" tIns="63500" rIns="0" bIns="0" rtlCol="0">
            <a:spAutoFit/>
          </a:bodyPr>
          <a:lstStyle>
            <a:lvl1pPr>
              <a:defRPr sz="4400" b="0" i="0">
                <a:solidFill>
                  <a:schemeClr val="bg1"/>
                </a:solidFill>
                <a:latin typeface="Times New Roman"/>
                <a:ea typeface="+mj-ea"/>
                <a:cs typeface="Times New Roman"/>
              </a:defRPr>
            </a:lvl1pPr>
          </a:lstStyle>
          <a:p>
            <a:pPr marL="417195" algn="l">
              <a:spcBef>
                <a:spcPts val="100"/>
              </a:spcBef>
            </a:pPr>
            <a:r>
              <a:rPr lang="id-ID" sz="2500" dirty="0">
                <a:solidFill>
                  <a:schemeClr val="tx1"/>
                </a:solidFill>
              </a:rPr>
              <a:t>T</a:t>
            </a:r>
            <a:r>
              <a:rPr lang="en-US" sz="2500" dirty="0" err="1">
                <a:solidFill>
                  <a:schemeClr val="tx1"/>
                </a:solidFill>
              </a:rPr>
              <a:t>eknik</a:t>
            </a:r>
            <a:r>
              <a:rPr lang="en-US" sz="2500" dirty="0">
                <a:solidFill>
                  <a:schemeClr val="tx1"/>
                </a:solidFill>
              </a:rPr>
              <a:t> </a:t>
            </a:r>
            <a:r>
              <a:rPr lang="en-US" sz="2500" dirty="0" err="1">
                <a:solidFill>
                  <a:schemeClr val="tx1"/>
                </a:solidFill>
              </a:rPr>
              <a:t>pengumpulan</a:t>
            </a:r>
            <a:r>
              <a:rPr lang="en-US" sz="2500" dirty="0">
                <a:solidFill>
                  <a:schemeClr val="tx1"/>
                </a:solidFill>
              </a:rPr>
              <a:t> data</a:t>
            </a:r>
            <a:r>
              <a:rPr lang="id-ID" sz="2500" dirty="0">
                <a:solidFill>
                  <a:schemeClr val="tx1"/>
                </a:solidFill>
              </a:rPr>
              <a:t>:</a:t>
            </a:r>
            <a:br>
              <a:rPr lang="en-US" sz="2500" dirty="0">
                <a:solidFill>
                  <a:schemeClr val="tx1"/>
                </a:solidFill>
              </a:rPr>
            </a:br>
            <a:endParaRPr lang="en-US" sz="2500" spc="-10" dirty="0">
              <a:solidFill>
                <a:schemeClr val="tx1"/>
              </a:solidFill>
              <a:latin typeface="Calibri"/>
              <a:cs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4460" y="113029"/>
            <a:ext cx="8873490" cy="1042669"/>
          </a:xfrm>
          <a:custGeom>
            <a:avLst/>
            <a:gdLst/>
            <a:ahLst/>
            <a:cxnLst/>
            <a:rect l="l" t="t" r="r" b="b"/>
            <a:pathLst>
              <a:path w="8873490" h="1042669">
                <a:moveTo>
                  <a:pt x="8873490" y="0"/>
                </a:moveTo>
                <a:lnTo>
                  <a:pt x="0" y="0"/>
                </a:lnTo>
                <a:lnTo>
                  <a:pt x="0" y="1042670"/>
                </a:lnTo>
                <a:lnTo>
                  <a:pt x="8873490" y="1042670"/>
                </a:lnTo>
                <a:lnTo>
                  <a:pt x="8873490" y="0"/>
                </a:lnTo>
                <a:close/>
              </a:path>
            </a:pathLst>
          </a:custGeom>
          <a:solidFill>
            <a:srgbClr val="1B4685"/>
          </a:solidFill>
        </p:spPr>
        <p:txBody>
          <a:bodyPr wrap="square" lIns="0" tIns="0" rIns="0" bIns="0" rtlCol="0"/>
          <a:lstStyle/>
          <a:p>
            <a:endParaRPr/>
          </a:p>
        </p:txBody>
      </p:sp>
      <p:grpSp>
        <p:nvGrpSpPr>
          <p:cNvPr id="3" name="object 3"/>
          <p:cNvGrpSpPr/>
          <p:nvPr/>
        </p:nvGrpSpPr>
        <p:grpSpPr>
          <a:xfrm>
            <a:off x="264159" y="1461769"/>
            <a:ext cx="8594090" cy="4255770"/>
            <a:chOff x="264159" y="1461769"/>
            <a:chExt cx="8594090" cy="4255770"/>
          </a:xfrm>
        </p:grpSpPr>
        <p:sp>
          <p:nvSpPr>
            <p:cNvPr id="4" name="object 4"/>
            <p:cNvSpPr/>
            <p:nvPr/>
          </p:nvSpPr>
          <p:spPr>
            <a:xfrm>
              <a:off x="270509" y="1468119"/>
              <a:ext cx="8581390" cy="4243070"/>
            </a:xfrm>
            <a:custGeom>
              <a:avLst/>
              <a:gdLst/>
              <a:ahLst/>
              <a:cxnLst/>
              <a:rect l="l" t="t" r="r" b="b"/>
              <a:pathLst>
                <a:path w="8581390" h="4243070">
                  <a:moveTo>
                    <a:pt x="7874254" y="0"/>
                  </a:moveTo>
                  <a:lnTo>
                    <a:pt x="707199" y="0"/>
                  </a:lnTo>
                  <a:lnTo>
                    <a:pt x="658780" y="1631"/>
                  </a:lnTo>
                  <a:lnTo>
                    <a:pt x="611236" y="6455"/>
                  </a:lnTo>
                  <a:lnTo>
                    <a:pt x="564674" y="14367"/>
                  </a:lnTo>
                  <a:lnTo>
                    <a:pt x="519197" y="25260"/>
                  </a:lnTo>
                  <a:lnTo>
                    <a:pt x="474913" y="39030"/>
                  </a:lnTo>
                  <a:lnTo>
                    <a:pt x="431925" y="55572"/>
                  </a:lnTo>
                  <a:lnTo>
                    <a:pt x="390340" y="74779"/>
                  </a:lnTo>
                  <a:lnTo>
                    <a:pt x="350262" y="96548"/>
                  </a:lnTo>
                  <a:lnTo>
                    <a:pt x="311797" y="120771"/>
                  </a:lnTo>
                  <a:lnTo>
                    <a:pt x="275050" y="147345"/>
                  </a:lnTo>
                  <a:lnTo>
                    <a:pt x="240127" y="176163"/>
                  </a:lnTo>
                  <a:lnTo>
                    <a:pt x="207133" y="207121"/>
                  </a:lnTo>
                  <a:lnTo>
                    <a:pt x="176174" y="240112"/>
                  </a:lnTo>
                  <a:lnTo>
                    <a:pt x="147353" y="275032"/>
                  </a:lnTo>
                  <a:lnTo>
                    <a:pt x="120778" y="311776"/>
                  </a:lnTo>
                  <a:lnTo>
                    <a:pt x="96553" y="350237"/>
                  </a:lnTo>
                  <a:lnTo>
                    <a:pt x="74783" y="390311"/>
                  </a:lnTo>
                  <a:lnTo>
                    <a:pt x="55575" y="431893"/>
                  </a:lnTo>
                  <a:lnTo>
                    <a:pt x="39032" y="474876"/>
                  </a:lnTo>
                  <a:lnTo>
                    <a:pt x="25261" y="519156"/>
                  </a:lnTo>
                  <a:lnTo>
                    <a:pt x="14367" y="564627"/>
                  </a:lnTo>
                  <a:lnTo>
                    <a:pt x="6455" y="611185"/>
                  </a:lnTo>
                  <a:lnTo>
                    <a:pt x="1631" y="658722"/>
                  </a:lnTo>
                  <a:lnTo>
                    <a:pt x="0" y="707135"/>
                  </a:lnTo>
                  <a:lnTo>
                    <a:pt x="0" y="3535933"/>
                  </a:lnTo>
                  <a:lnTo>
                    <a:pt x="1631" y="3584347"/>
                  </a:lnTo>
                  <a:lnTo>
                    <a:pt x="6455" y="3631884"/>
                  </a:lnTo>
                  <a:lnTo>
                    <a:pt x="14367" y="3678442"/>
                  </a:lnTo>
                  <a:lnTo>
                    <a:pt x="25261" y="3723913"/>
                  </a:lnTo>
                  <a:lnTo>
                    <a:pt x="39032" y="3768193"/>
                  </a:lnTo>
                  <a:lnTo>
                    <a:pt x="55575" y="3811176"/>
                  </a:lnTo>
                  <a:lnTo>
                    <a:pt x="74783" y="3852758"/>
                  </a:lnTo>
                  <a:lnTo>
                    <a:pt x="96553" y="3892832"/>
                  </a:lnTo>
                  <a:lnTo>
                    <a:pt x="120778" y="3931293"/>
                  </a:lnTo>
                  <a:lnTo>
                    <a:pt x="147353" y="3968037"/>
                  </a:lnTo>
                  <a:lnTo>
                    <a:pt x="176174" y="4002957"/>
                  </a:lnTo>
                  <a:lnTo>
                    <a:pt x="207133" y="4035948"/>
                  </a:lnTo>
                  <a:lnTo>
                    <a:pt x="240127" y="4066906"/>
                  </a:lnTo>
                  <a:lnTo>
                    <a:pt x="275050" y="4095724"/>
                  </a:lnTo>
                  <a:lnTo>
                    <a:pt x="311797" y="4122298"/>
                  </a:lnTo>
                  <a:lnTo>
                    <a:pt x="350262" y="4146521"/>
                  </a:lnTo>
                  <a:lnTo>
                    <a:pt x="390340" y="4168290"/>
                  </a:lnTo>
                  <a:lnTo>
                    <a:pt x="431925" y="4187497"/>
                  </a:lnTo>
                  <a:lnTo>
                    <a:pt x="474913" y="4204039"/>
                  </a:lnTo>
                  <a:lnTo>
                    <a:pt x="519197" y="4217809"/>
                  </a:lnTo>
                  <a:lnTo>
                    <a:pt x="564674" y="4228702"/>
                  </a:lnTo>
                  <a:lnTo>
                    <a:pt x="611236" y="4236614"/>
                  </a:lnTo>
                  <a:lnTo>
                    <a:pt x="658780" y="4241438"/>
                  </a:lnTo>
                  <a:lnTo>
                    <a:pt x="707199" y="4243070"/>
                  </a:lnTo>
                  <a:lnTo>
                    <a:pt x="7874254" y="4243070"/>
                  </a:lnTo>
                  <a:lnTo>
                    <a:pt x="7922667" y="4241438"/>
                  </a:lnTo>
                  <a:lnTo>
                    <a:pt x="7970204" y="4236614"/>
                  </a:lnTo>
                  <a:lnTo>
                    <a:pt x="8016762" y="4228702"/>
                  </a:lnTo>
                  <a:lnTo>
                    <a:pt x="8062233" y="4217809"/>
                  </a:lnTo>
                  <a:lnTo>
                    <a:pt x="8106513" y="4204039"/>
                  </a:lnTo>
                  <a:lnTo>
                    <a:pt x="8149496" y="4187497"/>
                  </a:lnTo>
                  <a:lnTo>
                    <a:pt x="8191078" y="4168290"/>
                  </a:lnTo>
                  <a:lnTo>
                    <a:pt x="8231152" y="4146521"/>
                  </a:lnTo>
                  <a:lnTo>
                    <a:pt x="8269613" y="4122298"/>
                  </a:lnTo>
                  <a:lnTo>
                    <a:pt x="8306357" y="4095724"/>
                  </a:lnTo>
                  <a:lnTo>
                    <a:pt x="8341277" y="4066906"/>
                  </a:lnTo>
                  <a:lnTo>
                    <a:pt x="8374268" y="4035948"/>
                  </a:lnTo>
                  <a:lnTo>
                    <a:pt x="8405226" y="4002957"/>
                  </a:lnTo>
                  <a:lnTo>
                    <a:pt x="8434044" y="3968037"/>
                  </a:lnTo>
                  <a:lnTo>
                    <a:pt x="8460618" y="3931293"/>
                  </a:lnTo>
                  <a:lnTo>
                    <a:pt x="8484841" y="3892832"/>
                  </a:lnTo>
                  <a:lnTo>
                    <a:pt x="8506610" y="3852758"/>
                  </a:lnTo>
                  <a:lnTo>
                    <a:pt x="8525817" y="3811176"/>
                  </a:lnTo>
                  <a:lnTo>
                    <a:pt x="8542359" y="3768193"/>
                  </a:lnTo>
                  <a:lnTo>
                    <a:pt x="8556129" y="3723913"/>
                  </a:lnTo>
                  <a:lnTo>
                    <a:pt x="8567022" y="3678442"/>
                  </a:lnTo>
                  <a:lnTo>
                    <a:pt x="8574934" y="3631884"/>
                  </a:lnTo>
                  <a:lnTo>
                    <a:pt x="8579758" y="3584347"/>
                  </a:lnTo>
                  <a:lnTo>
                    <a:pt x="8581390" y="3535933"/>
                  </a:lnTo>
                  <a:lnTo>
                    <a:pt x="8581390" y="707135"/>
                  </a:lnTo>
                  <a:lnTo>
                    <a:pt x="8579758" y="658722"/>
                  </a:lnTo>
                  <a:lnTo>
                    <a:pt x="8574934" y="611185"/>
                  </a:lnTo>
                  <a:lnTo>
                    <a:pt x="8567022" y="564627"/>
                  </a:lnTo>
                  <a:lnTo>
                    <a:pt x="8556129" y="519156"/>
                  </a:lnTo>
                  <a:lnTo>
                    <a:pt x="8542359" y="474876"/>
                  </a:lnTo>
                  <a:lnTo>
                    <a:pt x="8525817" y="431893"/>
                  </a:lnTo>
                  <a:lnTo>
                    <a:pt x="8506610" y="390311"/>
                  </a:lnTo>
                  <a:lnTo>
                    <a:pt x="8484841" y="350237"/>
                  </a:lnTo>
                  <a:lnTo>
                    <a:pt x="8460618" y="311776"/>
                  </a:lnTo>
                  <a:lnTo>
                    <a:pt x="8434044" y="275032"/>
                  </a:lnTo>
                  <a:lnTo>
                    <a:pt x="8405226" y="240112"/>
                  </a:lnTo>
                  <a:lnTo>
                    <a:pt x="8374268" y="207121"/>
                  </a:lnTo>
                  <a:lnTo>
                    <a:pt x="8341277" y="176163"/>
                  </a:lnTo>
                  <a:lnTo>
                    <a:pt x="8306357" y="147345"/>
                  </a:lnTo>
                  <a:lnTo>
                    <a:pt x="8269613" y="120771"/>
                  </a:lnTo>
                  <a:lnTo>
                    <a:pt x="8231152" y="96548"/>
                  </a:lnTo>
                  <a:lnTo>
                    <a:pt x="8191078" y="74779"/>
                  </a:lnTo>
                  <a:lnTo>
                    <a:pt x="8149496" y="55572"/>
                  </a:lnTo>
                  <a:lnTo>
                    <a:pt x="8106513" y="39030"/>
                  </a:lnTo>
                  <a:lnTo>
                    <a:pt x="8062233" y="25260"/>
                  </a:lnTo>
                  <a:lnTo>
                    <a:pt x="8016762" y="14367"/>
                  </a:lnTo>
                  <a:lnTo>
                    <a:pt x="7970204" y="6455"/>
                  </a:lnTo>
                  <a:lnTo>
                    <a:pt x="7922667" y="1631"/>
                  </a:lnTo>
                  <a:lnTo>
                    <a:pt x="7874254" y="0"/>
                  </a:lnTo>
                  <a:close/>
                </a:path>
              </a:pathLst>
            </a:custGeom>
            <a:solidFill>
              <a:srgbClr val="FFFFFF"/>
            </a:solidFill>
          </p:spPr>
          <p:txBody>
            <a:bodyPr wrap="square" lIns="0" tIns="0" rIns="0" bIns="0" rtlCol="0"/>
            <a:lstStyle/>
            <a:p>
              <a:endParaRPr/>
            </a:p>
          </p:txBody>
        </p:sp>
        <p:sp>
          <p:nvSpPr>
            <p:cNvPr id="5" name="object 5"/>
            <p:cNvSpPr/>
            <p:nvPr/>
          </p:nvSpPr>
          <p:spPr>
            <a:xfrm>
              <a:off x="270509" y="1468119"/>
              <a:ext cx="8581390" cy="4243070"/>
            </a:xfrm>
            <a:custGeom>
              <a:avLst/>
              <a:gdLst/>
              <a:ahLst/>
              <a:cxnLst/>
              <a:rect l="l" t="t" r="r" b="b"/>
              <a:pathLst>
                <a:path w="8581390" h="4243070">
                  <a:moveTo>
                    <a:pt x="0" y="707135"/>
                  </a:moveTo>
                  <a:lnTo>
                    <a:pt x="1631" y="658722"/>
                  </a:lnTo>
                  <a:lnTo>
                    <a:pt x="6455" y="611185"/>
                  </a:lnTo>
                  <a:lnTo>
                    <a:pt x="14367" y="564627"/>
                  </a:lnTo>
                  <a:lnTo>
                    <a:pt x="25261" y="519156"/>
                  </a:lnTo>
                  <a:lnTo>
                    <a:pt x="39032" y="474876"/>
                  </a:lnTo>
                  <a:lnTo>
                    <a:pt x="55575" y="431893"/>
                  </a:lnTo>
                  <a:lnTo>
                    <a:pt x="74783" y="390311"/>
                  </a:lnTo>
                  <a:lnTo>
                    <a:pt x="96553" y="350237"/>
                  </a:lnTo>
                  <a:lnTo>
                    <a:pt x="120778" y="311776"/>
                  </a:lnTo>
                  <a:lnTo>
                    <a:pt x="147353" y="275032"/>
                  </a:lnTo>
                  <a:lnTo>
                    <a:pt x="176174" y="240112"/>
                  </a:lnTo>
                  <a:lnTo>
                    <a:pt x="207133" y="207121"/>
                  </a:lnTo>
                  <a:lnTo>
                    <a:pt x="240127" y="176163"/>
                  </a:lnTo>
                  <a:lnTo>
                    <a:pt x="275050" y="147345"/>
                  </a:lnTo>
                  <a:lnTo>
                    <a:pt x="311797" y="120771"/>
                  </a:lnTo>
                  <a:lnTo>
                    <a:pt x="350262" y="96548"/>
                  </a:lnTo>
                  <a:lnTo>
                    <a:pt x="390340" y="74779"/>
                  </a:lnTo>
                  <a:lnTo>
                    <a:pt x="431925" y="55572"/>
                  </a:lnTo>
                  <a:lnTo>
                    <a:pt x="474913" y="39030"/>
                  </a:lnTo>
                  <a:lnTo>
                    <a:pt x="519197" y="25260"/>
                  </a:lnTo>
                  <a:lnTo>
                    <a:pt x="564674" y="14367"/>
                  </a:lnTo>
                  <a:lnTo>
                    <a:pt x="611236" y="6455"/>
                  </a:lnTo>
                  <a:lnTo>
                    <a:pt x="658780" y="1631"/>
                  </a:lnTo>
                  <a:lnTo>
                    <a:pt x="707199" y="0"/>
                  </a:lnTo>
                  <a:lnTo>
                    <a:pt x="7874254" y="0"/>
                  </a:lnTo>
                  <a:lnTo>
                    <a:pt x="7922667" y="1631"/>
                  </a:lnTo>
                  <a:lnTo>
                    <a:pt x="7970204" y="6455"/>
                  </a:lnTo>
                  <a:lnTo>
                    <a:pt x="8016762" y="14367"/>
                  </a:lnTo>
                  <a:lnTo>
                    <a:pt x="8062233" y="25260"/>
                  </a:lnTo>
                  <a:lnTo>
                    <a:pt x="8106513" y="39030"/>
                  </a:lnTo>
                  <a:lnTo>
                    <a:pt x="8149496" y="55572"/>
                  </a:lnTo>
                  <a:lnTo>
                    <a:pt x="8191078" y="74779"/>
                  </a:lnTo>
                  <a:lnTo>
                    <a:pt x="8231152" y="96548"/>
                  </a:lnTo>
                  <a:lnTo>
                    <a:pt x="8269613" y="120771"/>
                  </a:lnTo>
                  <a:lnTo>
                    <a:pt x="8306357" y="147345"/>
                  </a:lnTo>
                  <a:lnTo>
                    <a:pt x="8341277" y="176163"/>
                  </a:lnTo>
                  <a:lnTo>
                    <a:pt x="8374268" y="207121"/>
                  </a:lnTo>
                  <a:lnTo>
                    <a:pt x="8405226" y="240112"/>
                  </a:lnTo>
                  <a:lnTo>
                    <a:pt x="8434044" y="275032"/>
                  </a:lnTo>
                  <a:lnTo>
                    <a:pt x="8460618" y="311776"/>
                  </a:lnTo>
                  <a:lnTo>
                    <a:pt x="8484841" y="350237"/>
                  </a:lnTo>
                  <a:lnTo>
                    <a:pt x="8506610" y="390311"/>
                  </a:lnTo>
                  <a:lnTo>
                    <a:pt x="8525817" y="431893"/>
                  </a:lnTo>
                  <a:lnTo>
                    <a:pt x="8542359" y="474876"/>
                  </a:lnTo>
                  <a:lnTo>
                    <a:pt x="8556129" y="519156"/>
                  </a:lnTo>
                  <a:lnTo>
                    <a:pt x="8567022" y="564627"/>
                  </a:lnTo>
                  <a:lnTo>
                    <a:pt x="8574934" y="611185"/>
                  </a:lnTo>
                  <a:lnTo>
                    <a:pt x="8579758" y="658722"/>
                  </a:lnTo>
                  <a:lnTo>
                    <a:pt x="8581390" y="707135"/>
                  </a:lnTo>
                  <a:lnTo>
                    <a:pt x="8581390" y="3535933"/>
                  </a:lnTo>
                  <a:lnTo>
                    <a:pt x="8579758" y="3584347"/>
                  </a:lnTo>
                  <a:lnTo>
                    <a:pt x="8574934" y="3631884"/>
                  </a:lnTo>
                  <a:lnTo>
                    <a:pt x="8567022" y="3678442"/>
                  </a:lnTo>
                  <a:lnTo>
                    <a:pt x="8556129" y="3723913"/>
                  </a:lnTo>
                  <a:lnTo>
                    <a:pt x="8542359" y="3768193"/>
                  </a:lnTo>
                  <a:lnTo>
                    <a:pt x="8525817" y="3811176"/>
                  </a:lnTo>
                  <a:lnTo>
                    <a:pt x="8506610" y="3852758"/>
                  </a:lnTo>
                  <a:lnTo>
                    <a:pt x="8484841" y="3892832"/>
                  </a:lnTo>
                  <a:lnTo>
                    <a:pt x="8460618" y="3931293"/>
                  </a:lnTo>
                  <a:lnTo>
                    <a:pt x="8434044" y="3968037"/>
                  </a:lnTo>
                  <a:lnTo>
                    <a:pt x="8405226" y="4002957"/>
                  </a:lnTo>
                  <a:lnTo>
                    <a:pt x="8374268" y="4035948"/>
                  </a:lnTo>
                  <a:lnTo>
                    <a:pt x="8341277" y="4066906"/>
                  </a:lnTo>
                  <a:lnTo>
                    <a:pt x="8306357" y="4095724"/>
                  </a:lnTo>
                  <a:lnTo>
                    <a:pt x="8269613" y="4122298"/>
                  </a:lnTo>
                  <a:lnTo>
                    <a:pt x="8231152" y="4146521"/>
                  </a:lnTo>
                  <a:lnTo>
                    <a:pt x="8191078" y="4168290"/>
                  </a:lnTo>
                  <a:lnTo>
                    <a:pt x="8149496" y="4187497"/>
                  </a:lnTo>
                  <a:lnTo>
                    <a:pt x="8106513" y="4204039"/>
                  </a:lnTo>
                  <a:lnTo>
                    <a:pt x="8062233" y="4217809"/>
                  </a:lnTo>
                  <a:lnTo>
                    <a:pt x="8016762" y="4228702"/>
                  </a:lnTo>
                  <a:lnTo>
                    <a:pt x="7970204" y="4236614"/>
                  </a:lnTo>
                  <a:lnTo>
                    <a:pt x="7922667" y="4241438"/>
                  </a:lnTo>
                  <a:lnTo>
                    <a:pt x="7874254" y="4243070"/>
                  </a:lnTo>
                  <a:lnTo>
                    <a:pt x="707199" y="4243070"/>
                  </a:lnTo>
                  <a:lnTo>
                    <a:pt x="658780" y="4241438"/>
                  </a:lnTo>
                  <a:lnTo>
                    <a:pt x="611236" y="4236614"/>
                  </a:lnTo>
                  <a:lnTo>
                    <a:pt x="564674" y="4228702"/>
                  </a:lnTo>
                  <a:lnTo>
                    <a:pt x="519197" y="4217809"/>
                  </a:lnTo>
                  <a:lnTo>
                    <a:pt x="474913" y="4204039"/>
                  </a:lnTo>
                  <a:lnTo>
                    <a:pt x="431925" y="4187497"/>
                  </a:lnTo>
                  <a:lnTo>
                    <a:pt x="390340" y="4168290"/>
                  </a:lnTo>
                  <a:lnTo>
                    <a:pt x="350262" y="4146521"/>
                  </a:lnTo>
                  <a:lnTo>
                    <a:pt x="311797" y="4122298"/>
                  </a:lnTo>
                  <a:lnTo>
                    <a:pt x="275050" y="4095724"/>
                  </a:lnTo>
                  <a:lnTo>
                    <a:pt x="240127" y="4066906"/>
                  </a:lnTo>
                  <a:lnTo>
                    <a:pt x="207133" y="4035948"/>
                  </a:lnTo>
                  <a:lnTo>
                    <a:pt x="176174" y="4002957"/>
                  </a:lnTo>
                  <a:lnTo>
                    <a:pt x="147353" y="3968037"/>
                  </a:lnTo>
                  <a:lnTo>
                    <a:pt x="120778" y="3931293"/>
                  </a:lnTo>
                  <a:lnTo>
                    <a:pt x="96553" y="3892832"/>
                  </a:lnTo>
                  <a:lnTo>
                    <a:pt x="74783" y="3852758"/>
                  </a:lnTo>
                  <a:lnTo>
                    <a:pt x="55575" y="3811176"/>
                  </a:lnTo>
                  <a:lnTo>
                    <a:pt x="39032" y="3768193"/>
                  </a:lnTo>
                  <a:lnTo>
                    <a:pt x="25261" y="3723913"/>
                  </a:lnTo>
                  <a:lnTo>
                    <a:pt x="14367" y="3678442"/>
                  </a:lnTo>
                  <a:lnTo>
                    <a:pt x="6455" y="3631884"/>
                  </a:lnTo>
                  <a:lnTo>
                    <a:pt x="1631" y="3584347"/>
                  </a:lnTo>
                  <a:lnTo>
                    <a:pt x="0" y="3535933"/>
                  </a:lnTo>
                  <a:lnTo>
                    <a:pt x="0" y="707135"/>
                  </a:lnTo>
                  <a:close/>
                </a:path>
              </a:pathLst>
            </a:custGeom>
            <a:ln w="12700">
              <a:solidFill>
                <a:srgbClr val="4471C4"/>
              </a:solidFill>
            </a:ln>
          </p:spPr>
          <p:txBody>
            <a:bodyPr wrap="square" lIns="0" tIns="0" rIns="0" bIns="0" rtlCol="0"/>
            <a:lstStyle/>
            <a:p>
              <a:endParaRPr/>
            </a:p>
          </p:txBody>
        </p:sp>
      </p:grpSp>
      <p:sp>
        <p:nvSpPr>
          <p:cNvPr id="6" name="object 6"/>
          <p:cNvSpPr txBox="1">
            <a:spLocks noGrp="1"/>
          </p:cNvSpPr>
          <p:nvPr>
            <p:ph type="title"/>
          </p:nvPr>
        </p:nvSpPr>
        <p:spPr>
          <a:xfrm>
            <a:off x="1066800" y="1995082"/>
            <a:ext cx="6553201" cy="3650808"/>
          </a:xfrm>
          <a:prstGeom prst="rect">
            <a:avLst/>
          </a:prstGeom>
        </p:spPr>
        <p:txBody>
          <a:bodyPr vert="horz" wrap="square" lIns="0" tIns="12700" rIns="0" bIns="0" rtlCol="0">
            <a:spAutoFit/>
          </a:bodyPr>
          <a:lstStyle/>
          <a:p>
            <a:pPr marL="12700" marR="5080" algn="just">
              <a:lnSpc>
                <a:spcPct val="150000"/>
              </a:lnSpc>
              <a:spcBef>
                <a:spcPts val="100"/>
              </a:spcBef>
            </a:pPr>
            <a:br>
              <a:rPr lang="id-ID" sz="2000" dirty="0">
                <a:solidFill>
                  <a:schemeClr val="tx1"/>
                </a:solidFill>
              </a:rPr>
            </a:br>
            <a:r>
              <a:rPr lang="en-US" sz="2000" dirty="0">
                <a:solidFill>
                  <a:schemeClr val="tx1"/>
                </a:solidFill>
              </a:rPr>
              <a:t>Teknik </a:t>
            </a:r>
            <a:r>
              <a:rPr lang="en-US" sz="2000" dirty="0" err="1">
                <a:solidFill>
                  <a:schemeClr val="tx1"/>
                </a:solidFill>
              </a:rPr>
              <a:t>ini</a:t>
            </a:r>
            <a:r>
              <a:rPr lang="en-US" sz="2000" dirty="0">
                <a:solidFill>
                  <a:schemeClr val="tx1"/>
                </a:solidFill>
              </a:rPr>
              <a:t> </a:t>
            </a:r>
            <a:r>
              <a:rPr lang="en-US" sz="2000" dirty="0" err="1">
                <a:solidFill>
                  <a:schemeClr val="tx1"/>
                </a:solidFill>
              </a:rPr>
              <a:t>digunakan</a:t>
            </a:r>
            <a:r>
              <a:rPr lang="en-US" sz="2000" dirty="0">
                <a:solidFill>
                  <a:schemeClr val="tx1"/>
                </a:solidFill>
              </a:rPr>
              <a:t> </a:t>
            </a:r>
            <a:r>
              <a:rPr lang="en-US" sz="2000" dirty="0" err="1">
                <a:solidFill>
                  <a:schemeClr val="tx1"/>
                </a:solidFill>
              </a:rPr>
              <a:t>untuk</a:t>
            </a:r>
            <a:r>
              <a:rPr lang="en-US" sz="2000" dirty="0">
                <a:solidFill>
                  <a:schemeClr val="tx1"/>
                </a:solidFill>
              </a:rPr>
              <a:t> </a:t>
            </a:r>
            <a:r>
              <a:rPr lang="en-US" sz="2000" dirty="0" err="1">
                <a:solidFill>
                  <a:schemeClr val="tx1"/>
                </a:solidFill>
              </a:rPr>
              <a:t>menggambarkan</a:t>
            </a:r>
            <a:r>
              <a:rPr lang="en-US" sz="2000" dirty="0">
                <a:solidFill>
                  <a:schemeClr val="tx1"/>
                </a:solidFill>
              </a:rPr>
              <a:t> data yang </a:t>
            </a:r>
            <a:r>
              <a:rPr lang="en-US" sz="2000" dirty="0" err="1">
                <a:solidFill>
                  <a:schemeClr val="tx1"/>
                </a:solidFill>
              </a:rPr>
              <a:t>telah</a:t>
            </a:r>
            <a:r>
              <a:rPr lang="en-US" sz="2000" dirty="0">
                <a:solidFill>
                  <a:schemeClr val="tx1"/>
                </a:solidFill>
              </a:rPr>
              <a:t> </a:t>
            </a:r>
            <a:r>
              <a:rPr lang="en-US" sz="2000" dirty="0" err="1">
                <a:solidFill>
                  <a:schemeClr val="tx1"/>
                </a:solidFill>
              </a:rPr>
              <a:t>dikumpulkan</a:t>
            </a:r>
            <a:r>
              <a:rPr lang="en-US" sz="2000" dirty="0">
                <a:solidFill>
                  <a:schemeClr val="tx1"/>
                </a:solidFill>
              </a:rPr>
              <a:t> </a:t>
            </a:r>
            <a:r>
              <a:rPr lang="en-US" sz="2000" dirty="0" err="1">
                <a:solidFill>
                  <a:schemeClr val="tx1"/>
                </a:solidFill>
              </a:rPr>
              <a:t>dengan</a:t>
            </a:r>
            <a:r>
              <a:rPr lang="en-US" sz="2000" dirty="0">
                <a:solidFill>
                  <a:schemeClr val="tx1"/>
                </a:solidFill>
              </a:rPr>
              <a:t> </a:t>
            </a:r>
            <a:r>
              <a:rPr lang="en-US" sz="2000" dirty="0" err="1">
                <a:solidFill>
                  <a:schemeClr val="tx1"/>
                </a:solidFill>
              </a:rPr>
              <a:t>cara</a:t>
            </a:r>
            <a:r>
              <a:rPr lang="en-US" sz="2000" dirty="0">
                <a:solidFill>
                  <a:schemeClr val="tx1"/>
                </a:solidFill>
              </a:rPr>
              <a:t> </a:t>
            </a:r>
            <a:r>
              <a:rPr lang="en-US" sz="2000" dirty="0" err="1">
                <a:solidFill>
                  <a:schemeClr val="tx1"/>
                </a:solidFill>
              </a:rPr>
              <a:t>meringkasnya</a:t>
            </a:r>
            <a:r>
              <a:rPr lang="en-US" sz="2000" dirty="0">
                <a:solidFill>
                  <a:schemeClr val="tx1"/>
                </a:solidFill>
              </a:rPr>
              <a:t> </a:t>
            </a:r>
            <a:r>
              <a:rPr lang="en-US" sz="2000" dirty="0" err="1">
                <a:solidFill>
                  <a:schemeClr val="tx1"/>
                </a:solidFill>
              </a:rPr>
              <a:t>ke</a:t>
            </a:r>
            <a:r>
              <a:rPr lang="en-US" sz="2000" dirty="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bentuk</a:t>
            </a:r>
            <a:r>
              <a:rPr lang="en-US" sz="2000" dirty="0">
                <a:solidFill>
                  <a:schemeClr val="tx1"/>
                </a:solidFill>
              </a:rPr>
              <a:t> tulisan. </a:t>
            </a:r>
            <a:r>
              <a:rPr lang="en-US" sz="2000" dirty="0" err="1">
                <a:solidFill>
                  <a:schemeClr val="tx1"/>
                </a:solidFill>
              </a:rPr>
              <a:t>Misalnya</a:t>
            </a:r>
            <a:r>
              <a:rPr lang="en-US" sz="2000" dirty="0">
                <a:solidFill>
                  <a:schemeClr val="tx1"/>
                </a:solidFill>
              </a:rPr>
              <a:t>, Anda </a:t>
            </a:r>
            <a:r>
              <a:rPr lang="en-US" sz="2000" dirty="0" err="1">
                <a:solidFill>
                  <a:schemeClr val="tx1"/>
                </a:solidFill>
              </a:rPr>
              <a:t>dapat</a:t>
            </a:r>
            <a:r>
              <a:rPr lang="en-US" sz="2000" dirty="0">
                <a:solidFill>
                  <a:schemeClr val="tx1"/>
                </a:solidFill>
              </a:rPr>
              <a:t> </a:t>
            </a:r>
            <a:r>
              <a:rPr lang="en-US" sz="2000" dirty="0" err="1">
                <a:solidFill>
                  <a:schemeClr val="tx1"/>
                </a:solidFill>
              </a:rPr>
              <a:t>menghitung</a:t>
            </a:r>
            <a:r>
              <a:rPr lang="en-US" sz="2000" dirty="0">
                <a:solidFill>
                  <a:schemeClr val="tx1"/>
                </a:solidFill>
              </a:rPr>
              <a:t> </a:t>
            </a:r>
            <a:r>
              <a:rPr lang="en-US" sz="2000" dirty="0" err="1">
                <a:solidFill>
                  <a:schemeClr val="tx1"/>
                </a:solidFill>
              </a:rPr>
              <a:t>persentase</a:t>
            </a:r>
            <a:r>
              <a:rPr lang="en-US" sz="2000" dirty="0">
                <a:solidFill>
                  <a:schemeClr val="tx1"/>
                </a:solidFill>
              </a:rPr>
              <a:t> </a:t>
            </a:r>
            <a:r>
              <a:rPr lang="en-US" sz="2000" dirty="0" err="1">
                <a:solidFill>
                  <a:schemeClr val="tx1"/>
                </a:solidFill>
              </a:rPr>
              <a:t>siswa</a:t>
            </a:r>
            <a:r>
              <a:rPr lang="en-US" sz="2000" dirty="0">
                <a:solidFill>
                  <a:schemeClr val="tx1"/>
                </a:solidFill>
              </a:rPr>
              <a:t> yang </a:t>
            </a:r>
            <a:r>
              <a:rPr lang="en-US" sz="2000" dirty="0" err="1">
                <a:solidFill>
                  <a:schemeClr val="tx1"/>
                </a:solidFill>
              </a:rPr>
              <a:t>memiliki</a:t>
            </a:r>
            <a:r>
              <a:rPr lang="en-US" sz="2000" dirty="0">
                <a:solidFill>
                  <a:schemeClr val="tx1"/>
                </a:solidFill>
              </a:rPr>
              <a:t> </a:t>
            </a:r>
            <a:r>
              <a:rPr lang="en-US" sz="2000" dirty="0" err="1">
                <a:solidFill>
                  <a:schemeClr val="tx1"/>
                </a:solidFill>
              </a:rPr>
              <a:t>akses</a:t>
            </a:r>
            <a:r>
              <a:rPr lang="en-US" sz="2000" dirty="0">
                <a:solidFill>
                  <a:schemeClr val="tx1"/>
                </a:solidFill>
              </a:rPr>
              <a:t> </a:t>
            </a:r>
            <a:r>
              <a:rPr lang="en-US" sz="2000" dirty="0" err="1">
                <a:solidFill>
                  <a:schemeClr val="tx1"/>
                </a:solidFill>
              </a:rPr>
              <a:t>ke</a:t>
            </a:r>
            <a:r>
              <a:rPr lang="en-US" sz="2000" dirty="0">
                <a:solidFill>
                  <a:schemeClr val="tx1"/>
                </a:solidFill>
              </a:rPr>
              <a:t> </a:t>
            </a:r>
            <a:r>
              <a:rPr lang="en-US" sz="2000" dirty="0" err="1">
                <a:solidFill>
                  <a:schemeClr val="tx1"/>
                </a:solidFill>
              </a:rPr>
              <a:t>fasilitas</a:t>
            </a:r>
            <a:r>
              <a:rPr lang="en-US" sz="2000" dirty="0">
                <a:solidFill>
                  <a:schemeClr val="tx1"/>
                </a:solidFill>
              </a:rPr>
              <a:t> </a:t>
            </a:r>
            <a:r>
              <a:rPr lang="en-US" sz="2000" dirty="0" err="1">
                <a:solidFill>
                  <a:schemeClr val="tx1"/>
                </a:solidFill>
              </a:rPr>
              <a:t>belajar</a:t>
            </a:r>
            <a:r>
              <a:rPr lang="en-US" sz="2000" dirty="0">
                <a:solidFill>
                  <a:schemeClr val="tx1"/>
                </a:solidFill>
              </a:rPr>
              <a:t> yang </a:t>
            </a:r>
            <a:r>
              <a:rPr lang="en-US" sz="2000" dirty="0" err="1">
                <a:solidFill>
                  <a:schemeClr val="tx1"/>
                </a:solidFill>
              </a:rPr>
              <a:t>memadai</a:t>
            </a:r>
            <a:r>
              <a:rPr lang="en-US" sz="2000" dirty="0">
                <a:solidFill>
                  <a:schemeClr val="tx1"/>
                </a:solidFill>
              </a:rPr>
              <a:t> di SDN .Hasil </a:t>
            </a:r>
            <a:r>
              <a:rPr lang="en-US" sz="2000" dirty="0" err="1">
                <a:solidFill>
                  <a:schemeClr val="tx1"/>
                </a:solidFill>
              </a:rPr>
              <a:t>analisis</a:t>
            </a:r>
            <a:r>
              <a:rPr lang="en-US" sz="2000" dirty="0">
                <a:solidFill>
                  <a:schemeClr val="tx1"/>
                </a:solidFill>
              </a:rPr>
              <a:t> </a:t>
            </a:r>
            <a:r>
              <a:rPr lang="en-US" sz="2000" dirty="0" err="1">
                <a:solidFill>
                  <a:schemeClr val="tx1"/>
                </a:solidFill>
              </a:rPr>
              <a:t>ini</a:t>
            </a:r>
            <a:r>
              <a:rPr lang="en-US" sz="2000" dirty="0">
                <a:solidFill>
                  <a:schemeClr val="tx1"/>
                </a:solidFill>
              </a:rPr>
              <a:t> </a:t>
            </a:r>
            <a:r>
              <a:rPr lang="en-US" sz="2000" dirty="0" err="1">
                <a:solidFill>
                  <a:schemeClr val="tx1"/>
                </a:solidFill>
              </a:rPr>
              <a:t>membantu</a:t>
            </a:r>
            <a:r>
              <a:rPr lang="en-US" sz="2000" dirty="0">
                <a:solidFill>
                  <a:schemeClr val="tx1"/>
                </a:solidFill>
              </a:rPr>
              <a:t> </a:t>
            </a:r>
            <a:r>
              <a:rPr lang="en-US" sz="2000" dirty="0" err="1">
                <a:solidFill>
                  <a:schemeClr val="tx1"/>
                </a:solidFill>
              </a:rPr>
              <a:t>memberikan</a:t>
            </a:r>
            <a:r>
              <a:rPr lang="en-US" sz="2000" dirty="0">
                <a:solidFill>
                  <a:schemeClr val="tx1"/>
                </a:solidFill>
              </a:rPr>
              <a:t> </a:t>
            </a:r>
            <a:r>
              <a:rPr lang="en-US" sz="2000" dirty="0" err="1">
                <a:solidFill>
                  <a:schemeClr val="tx1"/>
                </a:solidFill>
              </a:rPr>
              <a:t>gambaran</a:t>
            </a:r>
            <a:r>
              <a:rPr lang="en-US" sz="2000" dirty="0">
                <a:solidFill>
                  <a:schemeClr val="tx1"/>
                </a:solidFill>
              </a:rPr>
              <a:t> </a:t>
            </a:r>
            <a:r>
              <a:rPr lang="en-US" sz="2000" dirty="0" err="1">
                <a:solidFill>
                  <a:schemeClr val="tx1"/>
                </a:solidFill>
              </a:rPr>
              <a:t>umum</a:t>
            </a:r>
            <a:r>
              <a:rPr lang="en-US" sz="2000" dirty="0">
                <a:solidFill>
                  <a:schemeClr val="tx1"/>
                </a:solidFill>
              </a:rPr>
              <a:t> </a:t>
            </a:r>
            <a:r>
              <a:rPr lang="en-US" sz="2000" dirty="0" err="1">
                <a:solidFill>
                  <a:schemeClr val="tx1"/>
                </a:solidFill>
              </a:rPr>
              <a:t>tentang</a:t>
            </a:r>
            <a:r>
              <a:rPr lang="en-US" sz="2000" dirty="0">
                <a:solidFill>
                  <a:schemeClr val="tx1"/>
                </a:solidFill>
              </a:rPr>
              <a:t> </a:t>
            </a:r>
            <a:r>
              <a:rPr lang="en-US" sz="2000" dirty="0" err="1">
                <a:solidFill>
                  <a:schemeClr val="tx1"/>
                </a:solidFill>
              </a:rPr>
              <a:t>problematika</a:t>
            </a:r>
            <a:r>
              <a:rPr lang="en-US" sz="2000" dirty="0">
                <a:solidFill>
                  <a:schemeClr val="tx1"/>
                </a:solidFill>
              </a:rPr>
              <a:t> proses </a:t>
            </a:r>
            <a:r>
              <a:rPr lang="en-US" sz="2000" dirty="0" err="1">
                <a:solidFill>
                  <a:schemeClr val="tx1"/>
                </a:solidFill>
              </a:rPr>
              <a:t>pendidikan</a:t>
            </a:r>
            <a:r>
              <a:rPr lang="en-US" sz="2000" dirty="0">
                <a:solidFill>
                  <a:schemeClr val="tx1"/>
                </a:solidFill>
              </a:rPr>
              <a:t> yang </a:t>
            </a:r>
            <a:r>
              <a:rPr lang="en-US" sz="2000" dirty="0" err="1">
                <a:solidFill>
                  <a:schemeClr val="tx1"/>
                </a:solidFill>
              </a:rPr>
              <a:t>terjadi</a:t>
            </a:r>
            <a:r>
              <a:rPr lang="en-US" sz="2000" dirty="0">
                <a:solidFill>
                  <a:schemeClr val="tx1"/>
                </a:solidFill>
              </a:rPr>
              <a:t>.</a:t>
            </a:r>
            <a:br>
              <a:rPr lang="en-ID" sz="2000" dirty="0">
                <a:solidFill>
                  <a:schemeClr val="tx1"/>
                </a:solidFill>
              </a:rPr>
            </a:br>
            <a:endParaRPr sz="2000" dirty="0">
              <a:solidFill>
                <a:schemeClr val="tx1"/>
              </a:solidFill>
            </a:endParaRP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t>5</a:t>
            </a:fld>
            <a:endParaRPr spc="-25" dirty="0"/>
          </a:p>
        </p:txBody>
      </p:sp>
      <p:sp>
        <p:nvSpPr>
          <p:cNvPr id="8" name="object 2">
            <a:extLst>
              <a:ext uri="{FF2B5EF4-FFF2-40B4-BE49-F238E27FC236}">
                <a16:creationId xmlns:a16="http://schemas.microsoft.com/office/drawing/2014/main" id="{AEC901C0-05C1-BC83-A95A-624A631EB911}"/>
              </a:ext>
            </a:extLst>
          </p:cNvPr>
          <p:cNvSpPr txBox="1">
            <a:spLocks/>
          </p:cNvSpPr>
          <p:nvPr/>
        </p:nvSpPr>
        <p:spPr>
          <a:xfrm>
            <a:off x="642937" y="1929783"/>
            <a:ext cx="3962400" cy="833562"/>
          </a:xfrm>
          <a:prstGeom prst="rect">
            <a:avLst/>
          </a:prstGeom>
        </p:spPr>
        <p:txBody>
          <a:bodyPr vert="horz" wrap="square" lIns="0" tIns="63500" rIns="0" bIns="0" rtlCol="0">
            <a:spAutoFit/>
          </a:bodyPr>
          <a:lstStyle>
            <a:lvl1pPr>
              <a:defRPr sz="4400" b="0" i="0">
                <a:solidFill>
                  <a:schemeClr val="bg1"/>
                </a:solidFill>
                <a:latin typeface="Times New Roman"/>
                <a:ea typeface="+mj-ea"/>
                <a:cs typeface="Times New Roman"/>
              </a:defRPr>
            </a:lvl1pPr>
          </a:lstStyle>
          <a:p>
            <a:pPr marL="417195" algn="l">
              <a:spcBef>
                <a:spcPts val="100"/>
              </a:spcBef>
            </a:pPr>
            <a:r>
              <a:rPr lang="id-ID" sz="2500" dirty="0">
                <a:solidFill>
                  <a:schemeClr val="tx1"/>
                </a:solidFill>
              </a:rPr>
              <a:t>T</a:t>
            </a:r>
            <a:r>
              <a:rPr lang="en-US" sz="2500" dirty="0" err="1">
                <a:solidFill>
                  <a:schemeClr val="tx1"/>
                </a:solidFill>
              </a:rPr>
              <a:t>eknik</a:t>
            </a:r>
            <a:r>
              <a:rPr lang="id-ID" sz="2500" dirty="0">
                <a:solidFill>
                  <a:schemeClr val="tx1"/>
                </a:solidFill>
              </a:rPr>
              <a:t> Analisa</a:t>
            </a:r>
            <a:r>
              <a:rPr lang="en-US" sz="2500" dirty="0">
                <a:solidFill>
                  <a:schemeClr val="tx1"/>
                </a:solidFill>
              </a:rPr>
              <a:t> data</a:t>
            </a:r>
            <a:r>
              <a:rPr lang="id-ID" sz="2500" dirty="0">
                <a:solidFill>
                  <a:schemeClr val="tx1"/>
                </a:solidFill>
              </a:rPr>
              <a:t>:</a:t>
            </a:r>
            <a:br>
              <a:rPr lang="en-US" sz="2500" dirty="0">
                <a:solidFill>
                  <a:schemeClr val="tx1"/>
                </a:solidFill>
              </a:rPr>
            </a:br>
            <a:endParaRPr lang="en-US" sz="2500" spc="-10" dirty="0">
              <a:solidFill>
                <a:schemeClr val="tx1"/>
              </a:solidFill>
              <a:latin typeface="Calibri"/>
              <a:cs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3500" rIns="0" bIns="0" rtlCol="0">
            <a:spAutoFit/>
          </a:bodyPr>
          <a:lstStyle/>
          <a:p>
            <a:pPr marL="625475" algn="ctr">
              <a:lnSpc>
                <a:spcPct val="100000"/>
              </a:lnSpc>
              <a:spcBef>
                <a:spcPts val="100"/>
              </a:spcBef>
            </a:pPr>
            <a:r>
              <a:rPr lang="en-ID" spc="-10" dirty="0">
                <a:latin typeface="Calibri"/>
                <a:cs typeface="Calibri"/>
              </a:rPr>
              <a:t>H</a:t>
            </a:r>
            <a:r>
              <a:rPr spc="-10" dirty="0" err="1">
                <a:latin typeface="Calibri"/>
                <a:cs typeface="Calibri"/>
              </a:rPr>
              <a:t>asil</a:t>
            </a:r>
            <a:r>
              <a:rPr spc="-10" dirty="0">
                <a:latin typeface="Calibri"/>
                <a:cs typeface="Calibri"/>
              </a:rPr>
              <a:t> dan </a:t>
            </a:r>
            <a:r>
              <a:rPr spc="-10" dirty="0" err="1">
                <a:latin typeface="Calibri"/>
                <a:cs typeface="Calibri"/>
              </a:rPr>
              <a:t>pembahasan</a:t>
            </a:r>
            <a:r>
              <a:rPr spc="-10" dirty="0">
                <a:latin typeface="Calibri"/>
                <a:cs typeface="Calibri"/>
              </a:rPr>
              <a:t> </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t>6</a:t>
            </a:fld>
            <a:endParaRPr spc="-25" dirty="0"/>
          </a:p>
        </p:txBody>
      </p:sp>
      <p:sp>
        <p:nvSpPr>
          <p:cNvPr id="7" name="TextBox 6">
            <a:extLst>
              <a:ext uri="{FF2B5EF4-FFF2-40B4-BE49-F238E27FC236}">
                <a16:creationId xmlns:a16="http://schemas.microsoft.com/office/drawing/2014/main" id="{6671ADDE-FE8A-2067-F383-F06903683C95}"/>
              </a:ext>
            </a:extLst>
          </p:cNvPr>
          <p:cNvSpPr txBox="1"/>
          <p:nvPr/>
        </p:nvSpPr>
        <p:spPr>
          <a:xfrm>
            <a:off x="381000" y="1676400"/>
            <a:ext cx="8322564" cy="3170099"/>
          </a:xfrm>
          <a:prstGeom prst="rect">
            <a:avLst/>
          </a:prstGeom>
          <a:noFill/>
        </p:spPr>
        <p:txBody>
          <a:bodyPr wrap="square">
            <a:spAutoFit/>
          </a:bodyPr>
          <a:lstStyle/>
          <a:p>
            <a:pPr algn="just"/>
            <a:r>
              <a:rPr lang="en-ID" sz="2000" dirty="0">
                <a:latin typeface="Times New Roman" panose="02020603050405020304" pitchFamily="18" charset="0"/>
                <a:cs typeface="Times New Roman" panose="02020603050405020304" pitchFamily="18" charset="0"/>
              </a:rPr>
              <a:t>Guru SD </a:t>
            </a:r>
            <a:r>
              <a:rPr lang="en-ID" sz="2000" dirty="0" err="1">
                <a:latin typeface="Times New Roman" panose="02020603050405020304" pitchFamily="18" charset="0"/>
                <a:cs typeface="Times New Roman" panose="02020603050405020304" pitchFamily="18" charset="0"/>
              </a:rPr>
              <a:t>menghadapi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tantangan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pembelajaran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seperti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kecanduan</a:t>
            </a:r>
            <a:r>
              <a:rPr lang="en-ID" sz="2000" dirty="0">
                <a:latin typeface="Times New Roman" panose="02020603050405020304" pitchFamily="18" charset="0"/>
                <a:cs typeface="Times New Roman" panose="02020603050405020304" pitchFamily="18" charset="0"/>
              </a:rPr>
              <a:t> gadget yang </a:t>
            </a:r>
            <a:r>
              <a:rPr lang="en-ID" sz="2000" dirty="0" err="1">
                <a:latin typeface="Times New Roman" panose="02020603050405020304" pitchFamily="18" charset="0"/>
                <a:cs typeface="Times New Roman" panose="02020603050405020304" pitchFamily="18" charset="0"/>
              </a:rPr>
              <a:t>mengganggu</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konsentrasi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keterbatasan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waktu</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akibat</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kurikulum</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padat</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perbedaan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karakter</a:t>
            </a:r>
            <a:r>
              <a:rPr lang="en-ID" sz="2000" dirty="0">
                <a:latin typeface="Times New Roman" panose="02020603050405020304" pitchFamily="18" charset="0"/>
                <a:cs typeface="Times New Roman" panose="02020603050405020304" pitchFamily="18" charset="0"/>
              </a:rPr>
              <a:t> dan </a:t>
            </a:r>
            <a:r>
              <a:rPr lang="en-ID" sz="2000" dirty="0" err="1">
                <a:latin typeface="Times New Roman" panose="02020603050405020304" pitchFamily="18" charset="0"/>
                <a:cs typeface="Times New Roman" panose="02020603050405020304" pitchFamily="18" charset="0"/>
              </a:rPr>
              <a:t>kemampuan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siswa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serta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minimnya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tenaga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pendidik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khusus</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bagi</a:t>
            </a:r>
            <a:r>
              <a:rPr lang="en-ID" sz="2000" dirty="0">
                <a:latin typeface="Times New Roman" panose="02020603050405020304" pitchFamily="18" charset="0"/>
                <a:cs typeface="Times New Roman" panose="02020603050405020304" pitchFamily="18" charset="0"/>
              </a:rPr>
              <a:t> ABK. </a:t>
            </a:r>
            <a:r>
              <a:rPr lang="en-ID" sz="2000" dirty="0" err="1">
                <a:latin typeface="Times New Roman" panose="02020603050405020304" pitchFamily="18" charset="0"/>
                <a:cs typeface="Times New Roman" panose="02020603050405020304" pitchFamily="18" charset="0"/>
              </a:rPr>
              <a:t>Untuk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mengatasinya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sekolah</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menerapkan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larangan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penggunaan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telepon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genggam</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menyesuaikan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metode</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mengajar</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sesuai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kebutuhan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siswa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memanfaatkan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teknologi</a:t>
            </a:r>
            <a:r>
              <a:rPr lang="en-ID" sz="2000" dirty="0">
                <a:latin typeface="Times New Roman" panose="02020603050405020304" pitchFamily="18" charset="0"/>
                <a:cs typeface="Times New Roman" panose="02020603050405020304" pitchFamily="18" charset="0"/>
              </a:rPr>
              <a:t> dan media </a:t>
            </a:r>
            <a:r>
              <a:rPr lang="en-ID" sz="2000" dirty="0" err="1">
                <a:latin typeface="Times New Roman" panose="02020603050405020304" pitchFamily="18" charset="0"/>
                <a:cs typeface="Times New Roman" panose="02020603050405020304" pitchFamily="18" charset="0"/>
              </a:rPr>
              <a:t>interaktif</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serta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menerapkan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pendekatan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humanis</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Lingkungan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sekolah</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dijaga</a:t>
            </a:r>
            <a:r>
              <a:rPr lang="en-ID" sz="2000" dirty="0">
                <a:latin typeface="Times New Roman" panose="02020603050405020304" pitchFamily="18" charset="0"/>
                <a:cs typeface="Times New Roman" panose="02020603050405020304" pitchFamily="18" charset="0"/>
              </a:rPr>
              <a:t> agar </a:t>
            </a:r>
            <a:r>
              <a:rPr lang="en-ID" sz="2000" dirty="0" err="1">
                <a:latin typeface="Times New Roman" panose="02020603050405020304" pitchFamily="18" charset="0"/>
                <a:cs typeface="Times New Roman" panose="02020603050405020304" pitchFamily="18" charset="0"/>
              </a:rPr>
              <a:t>aman</a:t>
            </a:r>
            <a:r>
              <a:rPr lang="en-ID" sz="2000" dirty="0">
                <a:latin typeface="Times New Roman" panose="02020603050405020304" pitchFamily="18" charset="0"/>
                <a:cs typeface="Times New Roman" panose="02020603050405020304" pitchFamily="18" charset="0"/>
              </a:rPr>
              <a:t> dan </a:t>
            </a:r>
            <a:r>
              <a:rPr lang="en-ID" sz="2000" dirty="0" err="1">
                <a:latin typeface="Times New Roman" panose="02020603050405020304" pitchFamily="18" charset="0"/>
                <a:cs typeface="Times New Roman" panose="02020603050405020304" pitchFamily="18" charset="0"/>
              </a:rPr>
              <a:t>nyaman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dengan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dukungan</a:t>
            </a:r>
            <a:r>
              <a:rPr lang="en-ID" sz="2000" dirty="0">
                <a:latin typeface="Times New Roman" panose="02020603050405020304" pitchFamily="18" charset="0"/>
                <a:cs typeface="Times New Roman" panose="02020603050405020304" pitchFamily="18" charset="0"/>
              </a:rPr>
              <a:t> orang </a:t>
            </a:r>
            <a:r>
              <a:rPr lang="en-ID" sz="2000" dirty="0" err="1">
                <a:latin typeface="Times New Roman" panose="02020603050405020304" pitchFamily="18" charset="0"/>
                <a:cs typeface="Times New Roman" panose="02020603050405020304" pitchFamily="18" charset="0"/>
              </a:rPr>
              <a:t>tua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dalam</a:t>
            </a:r>
            <a:r>
              <a:rPr lang="en-ID" sz="2000" dirty="0">
                <a:latin typeface="Times New Roman" panose="02020603050405020304" pitchFamily="18" charset="0"/>
                <a:cs typeface="Times New Roman" panose="02020603050405020304" pitchFamily="18" charset="0"/>
              </a:rPr>
              <a:t> proses </a:t>
            </a:r>
            <a:r>
              <a:rPr lang="en-ID" sz="2000" dirty="0" err="1">
                <a:latin typeface="Times New Roman" panose="02020603050405020304" pitchFamily="18" charset="0"/>
                <a:cs typeface="Times New Roman" panose="02020603050405020304" pitchFamily="18" charset="0"/>
              </a:rPr>
              <a:t>belajar</a:t>
            </a:r>
            <a:r>
              <a:rPr lang="en-ID" sz="2000" dirty="0">
                <a:latin typeface="Times New Roman" panose="02020603050405020304" pitchFamily="18" charset="0"/>
                <a:cs typeface="Times New Roman" panose="02020603050405020304" pitchFamily="18" charset="0"/>
              </a:rPr>
              <a:t>. Guru </a:t>
            </a:r>
            <a:r>
              <a:rPr lang="en-ID" sz="2000" dirty="0" err="1">
                <a:latin typeface="Times New Roman" panose="02020603050405020304" pitchFamily="18" charset="0"/>
                <a:cs typeface="Times New Roman" panose="02020603050405020304" pitchFamily="18" charset="0"/>
              </a:rPr>
              <a:t>menyusun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modul</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pembelajaran</a:t>
            </a:r>
            <a:r>
              <a:rPr lang="en-ID" sz="2000" dirty="0">
                <a:latin typeface="Times New Roman" panose="02020603050405020304" pitchFamily="18" charset="0"/>
                <a:cs typeface="Times New Roman" panose="02020603050405020304" pitchFamily="18" charset="0"/>
              </a:rPr>
              <a:t> yang </a:t>
            </a:r>
            <a:r>
              <a:rPr lang="en-ID" sz="2000" dirty="0" err="1">
                <a:latin typeface="Times New Roman" panose="02020603050405020304" pitchFamily="18" charset="0"/>
                <a:cs typeface="Times New Roman" panose="02020603050405020304" pitchFamily="18" charset="0"/>
              </a:rPr>
              <a:t>efektif</a:t>
            </a:r>
            <a:r>
              <a:rPr lang="en-ID" sz="2000" dirty="0">
                <a:latin typeface="Times New Roman" panose="02020603050405020304" pitchFamily="18" charset="0"/>
                <a:cs typeface="Times New Roman" panose="02020603050405020304" pitchFamily="18" charset="0"/>
              </a:rPr>
              <a:t> dan </a:t>
            </a:r>
            <a:r>
              <a:rPr lang="en-ID" sz="2000" dirty="0" err="1">
                <a:latin typeface="Times New Roman" panose="02020603050405020304" pitchFamily="18" charset="0"/>
                <a:cs typeface="Times New Roman" panose="02020603050405020304" pitchFamily="18" charset="0"/>
              </a:rPr>
              <a:t>melakukan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evaluasi</a:t>
            </a:r>
            <a:r>
              <a:rPr lang="en-ID" sz="2000" dirty="0">
                <a:latin typeface="Times New Roman" panose="02020603050405020304" pitchFamily="18" charset="0"/>
                <a:cs typeface="Times New Roman" panose="02020603050405020304" pitchFamily="18" charset="0"/>
              </a:rPr>
              <a:t> rutin. Strategi </a:t>
            </a:r>
            <a:r>
              <a:rPr lang="en-ID" sz="2000" dirty="0" err="1">
                <a:latin typeface="Times New Roman" panose="02020603050405020304" pitchFamily="18" charset="0"/>
                <a:cs typeface="Times New Roman" panose="02020603050405020304" pitchFamily="18" charset="0"/>
              </a:rPr>
              <a:t>ini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bertujuan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menciptakan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pembelajaran</a:t>
            </a:r>
            <a:r>
              <a:rPr lang="en-ID" sz="2000" dirty="0">
                <a:latin typeface="Times New Roman" panose="02020603050405020304" pitchFamily="18" charset="0"/>
                <a:cs typeface="Times New Roman" panose="02020603050405020304" pitchFamily="18" charset="0"/>
              </a:rPr>
              <a:t> yang optimal, </a:t>
            </a:r>
            <a:r>
              <a:rPr lang="en-ID" sz="2000" dirty="0" err="1">
                <a:latin typeface="Times New Roman" panose="02020603050405020304" pitchFamily="18" charset="0"/>
                <a:cs typeface="Times New Roman" panose="02020603050405020304" pitchFamily="18" charset="0"/>
              </a:rPr>
              <a:t>efektif</a:t>
            </a:r>
            <a:r>
              <a:rPr lang="en-ID" sz="2000" dirty="0">
                <a:latin typeface="Times New Roman" panose="02020603050405020304" pitchFamily="18" charset="0"/>
                <a:cs typeface="Times New Roman" panose="02020603050405020304" pitchFamily="18" charset="0"/>
              </a:rPr>
              <a:t>, dan </a:t>
            </a:r>
            <a:r>
              <a:rPr lang="en-ID" sz="2000" dirty="0" err="1">
                <a:latin typeface="Times New Roman" panose="02020603050405020304" pitchFamily="18" charset="0"/>
                <a:cs typeface="Times New Roman" panose="02020603050405020304" pitchFamily="18" charset="0"/>
              </a:rPr>
              <a:t>menyenangkan</a:t>
            </a:r>
            <a:r>
              <a:rPr lang="en-ID" sz="2000" dirty="0">
                <a:latin typeface="Times New Roman" panose="02020603050405020304" pitchFamily="18" charset="0"/>
                <a:cs typeface="Times New Roman" panose="02020603050405020304" pitchFamily="18" charset="0"/>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t>7</a:t>
            </a:fld>
            <a:endParaRPr spc="-25" dirty="0"/>
          </a:p>
        </p:txBody>
      </p:sp>
      <p:pic>
        <p:nvPicPr>
          <p:cNvPr id="6" name="Picture 5">
            <a:extLst>
              <a:ext uri="{FF2B5EF4-FFF2-40B4-BE49-F238E27FC236}">
                <a16:creationId xmlns:a16="http://schemas.microsoft.com/office/drawing/2014/main" id="{A30A29F9-E466-E705-3049-D6FC40DD4B3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381000"/>
            <a:ext cx="3829050" cy="2396490"/>
          </a:xfrm>
          <a:prstGeom prst="rect">
            <a:avLst/>
          </a:prstGeom>
          <a:noFill/>
          <a:ln>
            <a:noFill/>
          </a:ln>
        </p:spPr>
      </p:pic>
      <p:pic>
        <p:nvPicPr>
          <p:cNvPr id="7" name="Picture 6">
            <a:extLst>
              <a:ext uri="{FF2B5EF4-FFF2-40B4-BE49-F238E27FC236}">
                <a16:creationId xmlns:a16="http://schemas.microsoft.com/office/drawing/2014/main" id="{C1B1FCA7-7F3B-50D1-3147-5E78B2FFAD1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68688" y="381000"/>
            <a:ext cx="3943350" cy="2396490"/>
          </a:xfrm>
          <a:prstGeom prst="rect">
            <a:avLst/>
          </a:prstGeom>
          <a:noFill/>
          <a:ln>
            <a:noFill/>
          </a:ln>
        </p:spPr>
      </p:pic>
      <p:pic>
        <p:nvPicPr>
          <p:cNvPr id="8" name="Picture 7">
            <a:extLst>
              <a:ext uri="{FF2B5EF4-FFF2-40B4-BE49-F238E27FC236}">
                <a16:creationId xmlns:a16="http://schemas.microsoft.com/office/drawing/2014/main" id="{6D82A60A-E016-F694-4392-320520B49C8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472367" y="3276600"/>
            <a:ext cx="4094353" cy="2524125"/>
          </a:xfrm>
          <a:prstGeom prst="rect">
            <a:avLst/>
          </a:prstGeom>
          <a:noFill/>
          <a:ln>
            <a:noFill/>
          </a:ln>
        </p:spPr>
      </p:pic>
      <p:sp>
        <p:nvSpPr>
          <p:cNvPr id="9" name="object 3">
            <a:extLst>
              <a:ext uri="{FF2B5EF4-FFF2-40B4-BE49-F238E27FC236}">
                <a16:creationId xmlns:a16="http://schemas.microsoft.com/office/drawing/2014/main" id="{1DCE526D-E5A1-6EAB-5637-7B750324F163}"/>
              </a:ext>
            </a:extLst>
          </p:cNvPr>
          <p:cNvSpPr txBox="1">
            <a:spLocks/>
          </p:cNvSpPr>
          <p:nvPr/>
        </p:nvSpPr>
        <p:spPr>
          <a:xfrm>
            <a:off x="5029200" y="2740109"/>
            <a:ext cx="2286001" cy="341119"/>
          </a:xfrm>
          <a:prstGeom prst="rect">
            <a:avLst/>
          </a:prstGeom>
        </p:spPr>
        <p:txBody>
          <a:bodyPr vert="horz" wrap="square" lIns="0" tIns="63500" rIns="0" bIns="0" rtlCol="0">
            <a:spAutoFit/>
          </a:bodyPr>
          <a:lstStyle>
            <a:lvl1pPr>
              <a:defRPr>
                <a:latin typeface="+mj-lt"/>
                <a:ea typeface="+mj-ea"/>
                <a:cs typeface="+mj-cs"/>
              </a:defRPr>
            </a:lvl1pPr>
          </a:lstStyle>
          <a:p>
            <a:pPr marL="1166495">
              <a:spcBef>
                <a:spcPts val="100"/>
              </a:spcBef>
            </a:pPr>
            <a:r>
              <a:rPr lang="id-ID" spc="-10" dirty="0">
                <a:solidFill>
                  <a:schemeClr val="tx1"/>
                </a:solidFill>
                <a:latin typeface="Calibri"/>
                <a:cs typeface="Calibri"/>
              </a:rPr>
              <a:t>Gambar 2.</a:t>
            </a:r>
            <a:endParaRPr lang="en-ID" spc="-10" dirty="0">
              <a:solidFill>
                <a:schemeClr val="tx1"/>
              </a:solidFill>
              <a:latin typeface="Calibri"/>
              <a:cs typeface="Calibri"/>
            </a:endParaRPr>
          </a:p>
        </p:txBody>
      </p:sp>
      <p:sp>
        <p:nvSpPr>
          <p:cNvPr id="10" name="object 3">
            <a:extLst>
              <a:ext uri="{FF2B5EF4-FFF2-40B4-BE49-F238E27FC236}">
                <a16:creationId xmlns:a16="http://schemas.microsoft.com/office/drawing/2014/main" id="{8016DA18-E990-7831-799D-168E3828731D}"/>
              </a:ext>
            </a:extLst>
          </p:cNvPr>
          <p:cNvSpPr txBox="1">
            <a:spLocks/>
          </p:cNvSpPr>
          <p:nvPr/>
        </p:nvSpPr>
        <p:spPr>
          <a:xfrm>
            <a:off x="685798" y="2752302"/>
            <a:ext cx="2286001" cy="341119"/>
          </a:xfrm>
          <a:prstGeom prst="rect">
            <a:avLst/>
          </a:prstGeom>
        </p:spPr>
        <p:txBody>
          <a:bodyPr vert="horz" wrap="square" lIns="0" tIns="63500" rIns="0" bIns="0" rtlCol="0">
            <a:spAutoFit/>
          </a:bodyPr>
          <a:lstStyle>
            <a:lvl1pPr>
              <a:defRPr>
                <a:latin typeface="+mj-lt"/>
                <a:ea typeface="+mj-ea"/>
                <a:cs typeface="+mj-cs"/>
              </a:defRPr>
            </a:lvl1pPr>
          </a:lstStyle>
          <a:p>
            <a:pPr marL="1166495">
              <a:spcBef>
                <a:spcPts val="100"/>
              </a:spcBef>
            </a:pPr>
            <a:r>
              <a:rPr lang="id-ID" spc="-10" dirty="0">
                <a:solidFill>
                  <a:schemeClr val="tx1"/>
                </a:solidFill>
                <a:latin typeface="Calibri"/>
                <a:cs typeface="Calibri"/>
              </a:rPr>
              <a:t>Gambar 1.</a:t>
            </a:r>
            <a:endParaRPr lang="en-ID" spc="-10" dirty="0">
              <a:solidFill>
                <a:schemeClr val="tx1"/>
              </a:solidFill>
              <a:latin typeface="Calibri"/>
              <a:cs typeface="Calibri"/>
            </a:endParaRPr>
          </a:p>
        </p:txBody>
      </p:sp>
      <p:sp>
        <p:nvSpPr>
          <p:cNvPr id="11" name="object 3">
            <a:extLst>
              <a:ext uri="{FF2B5EF4-FFF2-40B4-BE49-F238E27FC236}">
                <a16:creationId xmlns:a16="http://schemas.microsoft.com/office/drawing/2014/main" id="{1826C208-5D6D-D90C-465B-1A316ED85D8C}"/>
              </a:ext>
            </a:extLst>
          </p:cNvPr>
          <p:cNvSpPr txBox="1">
            <a:spLocks/>
          </p:cNvSpPr>
          <p:nvPr/>
        </p:nvSpPr>
        <p:spPr>
          <a:xfrm>
            <a:off x="2743199" y="5813344"/>
            <a:ext cx="2286001" cy="341119"/>
          </a:xfrm>
          <a:prstGeom prst="rect">
            <a:avLst/>
          </a:prstGeom>
        </p:spPr>
        <p:txBody>
          <a:bodyPr vert="horz" wrap="square" lIns="0" tIns="63500" rIns="0" bIns="0" rtlCol="0">
            <a:spAutoFit/>
          </a:bodyPr>
          <a:lstStyle>
            <a:lvl1pPr>
              <a:defRPr>
                <a:latin typeface="+mj-lt"/>
                <a:ea typeface="+mj-ea"/>
                <a:cs typeface="+mj-cs"/>
              </a:defRPr>
            </a:lvl1pPr>
          </a:lstStyle>
          <a:p>
            <a:pPr marL="1166495">
              <a:spcBef>
                <a:spcPts val="100"/>
              </a:spcBef>
            </a:pPr>
            <a:r>
              <a:rPr lang="id-ID" spc="-10" dirty="0">
                <a:solidFill>
                  <a:schemeClr val="tx1"/>
                </a:solidFill>
                <a:latin typeface="Calibri"/>
                <a:cs typeface="Calibri"/>
              </a:rPr>
              <a:t>Gambar 3.</a:t>
            </a:r>
            <a:endParaRPr lang="en-ID" spc="-10" dirty="0">
              <a:solidFill>
                <a:schemeClr val="tx1"/>
              </a:solidFill>
              <a:latin typeface="Calibri"/>
              <a:cs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4460" y="113029"/>
            <a:ext cx="8873490" cy="1042669"/>
          </a:xfrm>
          <a:custGeom>
            <a:avLst/>
            <a:gdLst/>
            <a:ahLst/>
            <a:cxnLst/>
            <a:rect l="l" t="t" r="r" b="b"/>
            <a:pathLst>
              <a:path w="8873490" h="1042669">
                <a:moveTo>
                  <a:pt x="8873490" y="0"/>
                </a:moveTo>
                <a:lnTo>
                  <a:pt x="0" y="0"/>
                </a:lnTo>
                <a:lnTo>
                  <a:pt x="0" y="1042670"/>
                </a:lnTo>
                <a:lnTo>
                  <a:pt x="8873490" y="1042670"/>
                </a:lnTo>
                <a:lnTo>
                  <a:pt x="8873490" y="0"/>
                </a:lnTo>
                <a:close/>
              </a:path>
            </a:pathLst>
          </a:custGeom>
          <a:solidFill>
            <a:srgbClr val="1B4685"/>
          </a:solidFill>
        </p:spPr>
        <p:txBody>
          <a:bodyPr wrap="square" lIns="0" tIns="0" rIns="0" bIns="0" rtlCol="0"/>
          <a:lstStyle/>
          <a:p>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t>8</a:t>
            </a:fld>
            <a:endParaRPr spc="-25" dirty="0"/>
          </a:p>
        </p:txBody>
      </p:sp>
      <p:sp>
        <p:nvSpPr>
          <p:cNvPr id="14" name="Rectangle 4">
            <a:extLst>
              <a:ext uri="{FF2B5EF4-FFF2-40B4-BE49-F238E27FC236}">
                <a16:creationId xmlns:a16="http://schemas.microsoft.com/office/drawing/2014/main" id="{28A591DD-887B-E65F-1EF9-093E30C9706C}"/>
              </a:ext>
            </a:extLst>
          </p:cNvPr>
          <p:cNvSpPr>
            <a:spLocks noChangeArrowheads="1"/>
          </p:cNvSpPr>
          <p:nvPr/>
        </p:nvSpPr>
        <p:spPr bwMode="auto">
          <a:xfrm>
            <a:off x="381000" y="1524000"/>
            <a:ext cx="8541004"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Pembelajaran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di SD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disesuaikan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dengan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karakter</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siswa</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memanfaatkan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teknologi</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seperti</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Google Classroom, Quizizz, video, dan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animasi</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serta</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didukung</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lingkungan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aman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dan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nyaman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Metode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bimbingan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langsung</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digunakan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di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kelas</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rendah</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metode</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inkuiri</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di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kelas</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tinggi</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dengan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pendekatan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humanis</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Guru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menyusun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modul</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terstruktur</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menggunakan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media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menarik</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dan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memberi</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umpan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balik</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konstruktif</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Evaluasi</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dilakukan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melalui</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tes</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observasi</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dan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umpan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balik</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siswa</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Tantangan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seperti</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keterbatasan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waktu</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diatasi</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dengan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efisiensi</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kegiatan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pembelajaran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interaktif</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dan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kolaborasi</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guru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untuk</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hasil</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optimal dan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menyenangkan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7309" rIns="0" bIns="0" rtlCol="0">
            <a:spAutoFit/>
          </a:bodyPr>
          <a:lstStyle/>
          <a:p>
            <a:pPr marL="2009139">
              <a:lnSpc>
                <a:spcPct val="100000"/>
              </a:lnSpc>
              <a:spcBef>
                <a:spcPts val="100"/>
              </a:spcBef>
            </a:pPr>
            <a:r>
              <a:rPr spc="-10" dirty="0"/>
              <a:t>KESIMPULAN</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t>9</a:t>
            </a:fld>
            <a:endParaRPr spc="-25" dirty="0"/>
          </a:p>
        </p:txBody>
      </p:sp>
      <p:sp>
        <p:nvSpPr>
          <p:cNvPr id="6" name="Rectangle 2">
            <a:extLst>
              <a:ext uri="{FF2B5EF4-FFF2-40B4-BE49-F238E27FC236}">
                <a16:creationId xmlns:a16="http://schemas.microsoft.com/office/drawing/2014/main" id="{206DEF66-0E44-2F11-91E3-88BC63443E5D}"/>
              </a:ext>
            </a:extLst>
          </p:cNvPr>
          <p:cNvSpPr>
            <a:spLocks noChangeArrowheads="1"/>
          </p:cNvSpPr>
          <p:nvPr/>
        </p:nvSpPr>
        <p:spPr bwMode="auto">
          <a:xfrm>
            <a:off x="223434" y="1400889"/>
            <a:ext cx="8700008"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Artikel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ini</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membahas</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masalah</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pembelajaran</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di SD Negeri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Jombang</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seperti</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kecanduan</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gadget,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waktu</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terbatas</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perbedaan</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karakter</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siswa</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dan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kurangnya</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guru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untuk</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siswa</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berkebutuhan</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khusus</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Solusinya</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meliputi</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pemanfaatan</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teknologi</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metode</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sesuai</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karakter</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siswa</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pendekatan</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humanis</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serta</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observasi</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dan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evaluasi</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rutin.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Lingkungan</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sekolah</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yang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aman</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dukungan</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orang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tua</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dan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kerja</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sama</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semua</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pihak</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menjadi</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kunci</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keberhasilan</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sehingga</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pembelajaran</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lebih</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inklusif</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interaktif</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dan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sesuai</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kebutuhan</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siswa</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di era digital.</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378</TotalTime>
  <Words>672</Words>
  <Application>Microsoft Office PowerPoint</Application>
  <PresentationFormat>On-screen Show (4:3)</PresentationFormat>
  <Paragraphs>34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Times New Roman</vt:lpstr>
      <vt:lpstr>Office Theme</vt:lpstr>
      <vt:lpstr> Problematika Proses Pendidikan Sekolah Dasar Negeri Salah Satu di Jombang</vt:lpstr>
      <vt:lpstr>PENDAHULUAN</vt:lpstr>
      <vt:lpstr>Metode penilitian</vt:lpstr>
      <vt:lpstr>PowerPoint Presentation</vt:lpstr>
      <vt:lpstr> Teknik ini digunakan untuk menggambarkan data yang telah dikumpulkan dengan cara meringkasnya ke dalam bentuk tulisan. Misalnya, Anda dapat menghitung persentase siswa yang memiliki akses ke fasilitas belajar yang memadai di SDN .Hasil analisis ini membantu memberikan gambaran umum tentang problematika proses pendidikan yang terjadi. </vt:lpstr>
      <vt:lpstr>Hasil dan pembahasan </vt:lpstr>
      <vt:lpstr>PowerPoint Presentation</vt:lpstr>
      <vt:lpstr>PowerPoint Presentation</vt:lpstr>
      <vt:lpstr>KESIMPULAN</vt:lpstr>
      <vt:lpstr>TERIMAKASIH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Umsida</dc:creator>
  <cp:lastModifiedBy>andriyan herki</cp:lastModifiedBy>
  <cp:revision>1</cp:revision>
  <dcterms:created xsi:type="dcterms:W3CDTF">2025-08-12T08:43:53Z</dcterms:created>
  <dcterms:modified xsi:type="dcterms:W3CDTF">2025-08-12T15:02:37Z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2025-08-01T00:00:00Z</vt:filetime>
  </property>
  <property fmtid="{D5CDD505-2E9C-101B-9397-08002B2CF9AE}" pid="3" name="Creator">
    <vt:lpwstr>Microsoft® PowerPoint® 2021</vt:lpwstr>
  </property>
  <property fmtid="{D5CDD505-2E9C-101B-9397-08002B2CF9AE}" pid="4" name="LastSaved">
    <vt:filetime>2025-08-12T00:00:00Z</vt:filetime>
  </property>
  <property fmtid="{D5CDD505-2E9C-101B-9397-08002B2CF9AE}" pid="5" name="Producer">
    <vt:lpwstr>Microsoft® PowerPoint® 2021</vt:lpwstr>
  </property>
</Properties>
</file>