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5.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6.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 id="2147484719" r:id="rId2"/>
    <p:sldMasterId id="2147484740" r:id="rId3"/>
    <p:sldMasterId id="2147484782" r:id="rId4"/>
    <p:sldMasterId id="2147484799" r:id="rId5"/>
    <p:sldMasterId id="2147484811" r:id="rId6"/>
    <p:sldMasterId id="2147484814" r:id="rId7"/>
  </p:sldMasterIdLst>
  <p:notesMasterIdLst>
    <p:notesMasterId r:id="rId98"/>
  </p:notesMasterIdLst>
  <p:handoutMasterIdLst>
    <p:handoutMasterId r:id="rId99"/>
  </p:handoutMasterIdLst>
  <p:sldIdLst>
    <p:sldId id="695" r:id="rId8"/>
    <p:sldId id="256" r:id="rId9"/>
    <p:sldId id="258" r:id="rId10"/>
    <p:sldId id="293" r:id="rId11"/>
    <p:sldId id="292" r:id="rId12"/>
    <p:sldId id="260" r:id="rId13"/>
    <p:sldId id="261" r:id="rId14"/>
    <p:sldId id="796" r:id="rId15"/>
    <p:sldId id="263" r:id="rId16"/>
    <p:sldId id="264" r:id="rId17"/>
    <p:sldId id="265" r:id="rId18"/>
    <p:sldId id="266" r:id="rId19"/>
    <p:sldId id="797" r:id="rId20"/>
    <p:sldId id="798" r:id="rId21"/>
    <p:sldId id="270" r:id="rId22"/>
    <p:sldId id="295" r:id="rId23"/>
    <p:sldId id="278" r:id="rId24"/>
    <p:sldId id="279" r:id="rId25"/>
    <p:sldId id="282" r:id="rId26"/>
    <p:sldId id="280" r:id="rId27"/>
    <p:sldId id="799" r:id="rId28"/>
    <p:sldId id="283" r:id="rId29"/>
    <p:sldId id="284" r:id="rId30"/>
    <p:sldId id="800" r:id="rId31"/>
    <p:sldId id="289" r:id="rId32"/>
    <p:sldId id="801" r:id="rId33"/>
    <p:sldId id="791" r:id="rId34"/>
    <p:sldId id="792" r:id="rId35"/>
    <p:sldId id="802" r:id="rId36"/>
    <p:sldId id="793" r:id="rId37"/>
    <p:sldId id="794" r:id="rId38"/>
    <p:sldId id="795" r:id="rId39"/>
    <p:sldId id="296" r:id="rId40"/>
    <p:sldId id="299" r:id="rId41"/>
    <p:sldId id="300" r:id="rId42"/>
    <p:sldId id="301" r:id="rId43"/>
    <p:sldId id="302" r:id="rId44"/>
    <p:sldId id="303" r:id="rId45"/>
    <p:sldId id="304" r:id="rId46"/>
    <p:sldId id="286" r:id="rId47"/>
    <p:sldId id="305" r:id="rId48"/>
    <p:sldId id="803" r:id="rId49"/>
    <p:sldId id="288" r:id="rId50"/>
    <p:sldId id="306" r:id="rId51"/>
    <p:sldId id="444" r:id="rId52"/>
    <p:sldId id="445" r:id="rId53"/>
    <p:sldId id="495" r:id="rId54"/>
    <p:sldId id="668" r:id="rId55"/>
    <p:sldId id="669" r:id="rId56"/>
    <p:sldId id="670" r:id="rId57"/>
    <p:sldId id="671" r:id="rId58"/>
    <p:sldId id="672" r:id="rId59"/>
    <p:sldId id="673" r:id="rId60"/>
    <p:sldId id="674" r:id="rId61"/>
    <p:sldId id="675" r:id="rId62"/>
    <p:sldId id="676" r:id="rId63"/>
    <p:sldId id="677" r:id="rId64"/>
    <p:sldId id="678" r:id="rId65"/>
    <p:sldId id="679" r:id="rId66"/>
    <p:sldId id="680" r:id="rId67"/>
    <p:sldId id="681" r:id="rId68"/>
    <p:sldId id="806" r:id="rId69"/>
    <p:sldId id="807" r:id="rId70"/>
    <p:sldId id="808" r:id="rId71"/>
    <p:sldId id="810" r:id="rId72"/>
    <p:sldId id="811" r:id="rId73"/>
    <p:sldId id="805" r:id="rId74"/>
    <p:sldId id="714" r:id="rId75"/>
    <p:sldId id="715" r:id="rId76"/>
    <p:sldId id="716" r:id="rId77"/>
    <p:sldId id="717" r:id="rId78"/>
    <p:sldId id="804" r:id="rId79"/>
    <p:sldId id="598" r:id="rId80"/>
    <p:sldId id="777" r:id="rId81"/>
    <p:sldId id="778" r:id="rId82"/>
    <p:sldId id="704" r:id="rId83"/>
    <p:sldId id="705" r:id="rId84"/>
    <p:sldId id="710" r:id="rId85"/>
    <p:sldId id="780" r:id="rId86"/>
    <p:sldId id="781" r:id="rId87"/>
    <p:sldId id="782" r:id="rId88"/>
    <p:sldId id="783" r:id="rId89"/>
    <p:sldId id="784" r:id="rId90"/>
    <p:sldId id="785" r:id="rId91"/>
    <p:sldId id="786" r:id="rId92"/>
    <p:sldId id="719" r:id="rId93"/>
    <p:sldId id="787" r:id="rId94"/>
    <p:sldId id="788" r:id="rId95"/>
    <p:sldId id="789" r:id="rId96"/>
    <p:sldId id="790" r:id="rId97"/>
  </p:sldIdLst>
  <p:sldSz cx="9144000" cy="6858000" type="screen4x3"/>
  <p:notesSz cx="6797675" cy="9926638"/>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778" autoAdjust="0"/>
  </p:normalViewPr>
  <p:slideViewPr>
    <p:cSldViewPr>
      <p:cViewPr varScale="1">
        <p:scale>
          <a:sx n="62" d="100"/>
          <a:sy n="62" d="100"/>
        </p:scale>
        <p:origin x="1400" y="5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theme" Target="theme/theme1.xml"/><Relationship Id="rId5" Type="http://schemas.openxmlformats.org/officeDocument/2006/relationships/slideMaster" Target="slideMasters/slideMaster5.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103"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handoutMaster" Target="handoutMasters/handoutMaster1.xml"/><Relationship Id="rId10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notesMaster" Target="notesMasters/notesMaster1.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9074" name="Rectangle 2">
            <a:extLst>
              <a:ext uri="{FF2B5EF4-FFF2-40B4-BE49-F238E27FC236}">
                <a16:creationId xmlns:a16="http://schemas.microsoft.com/office/drawing/2014/main" id="{3C80AC88-8D45-4E3A-8472-7EF2B71E0867}"/>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cs typeface="Arial" pitchFamily="34" charset="0"/>
              </a:defRPr>
            </a:lvl1pPr>
          </a:lstStyle>
          <a:p>
            <a:pPr>
              <a:defRPr/>
            </a:pPr>
            <a:endParaRPr lang="en-GB"/>
          </a:p>
        </p:txBody>
      </p:sp>
      <p:sp>
        <p:nvSpPr>
          <p:cNvPr id="259075" name="Rectangle 3">
            <a:extLst>
              <a:ext uri="{FF2B5EF4-FFF2-40B4-BE49-F238E27FC236}">
                <a16:creationId xmlns:a16="http://schemas.microsoft.com/office/drawing/2014/main" id="{2B74AA0E-5F5B-4CCC-803D-982C3EE920B1}"/>
              </a:ext>
            </a:extLst>
          </p:cNvPr>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cs typeface="Arial" pitchFamily="34" charset="0"/>
              </a:defRPr>
            </a:lvl1pPr>
          </a:lstStyle>
          <a:p>
            <a:pPr>
              <a:defRPr/>
            </a:pPr>
            <a:endParaRPr lang="en-GB"/>
          </a:p>
        </p:txBody>
      </p:sp>
      <p:sp>
        <p:nvSpPr>
          <p:cNvPr id="259076" name="Rectangle 4">
            <a:extLst>
              <a:ext uri="{FF2B5EF4-FFF2-40B4-BE49-F238E27FC236}">
                <a16:creationId xmlns:a16="http://schemas.microsoft.com/office/drawing/2014/main" id="{369580D1-4F40-4DE7-BD85-744C0BFE096A}"/>
              </a:ext>
            </a:extLst>
          </p:cNvPr>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cs typeface="Arial" pitchFamily="34" charset="0"/>
              </a:defRPr>
            </a:lvl1pPr>
          </a:lstStyle>
          <a:p>
            <a:pPr>
              <a:defRPr/>
            </a:pPr>
            <a:endParaRPr lang="en-GB"/>
          </a:p>
        </p:txBody>
      </p:sp>
      <p:sp>
        <p:nvSpPr>
          <p:cNvPr id="259077" name="Rectangle 5">
            <a:extLst>
              <a:ext uri="{FF2B5EF4-FFF2-40B4-BE49-F238E27FC236}">
                <a16:creationId xmlns:a16="http://schemas.microsoft.com/office/drawing/2014/main" id="{AC65773D-DF62-467E-99DD-31319EC99B22}"/>
              </a:ext>
            </a:extLst>
          </p:cNvPr>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atin typeface="Arial" panose="020B0604020202020204" pitchFamily="34" charset="0"/>
              </a:defRPr>
            </a:lvl1pPr>
          </a:lstStyle>
          <a:p>
            <a:pPr>
              <a:defRPr/>
            </a:pPr>
            <a:fld id="{20FD8E5C-D1D4-4695-BFF2-DD824FEF136B}"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id="{AB6FEFCF-3EAC-4514-AB71-3F4C5B72557A}"/>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cs typeface="Arial" pitchFamily="34" charset="0"/>
              </a:defRPr>
            </a:lvl1pPr>
          </a:lstStyle>
          <a:p>
            <a:pPr>
              <a:defRPr/>
            </a:pPr>
            <a:endParaRPr lang="id-ID"/>
          </a:p>
        </p:txBody>
      </p:sp>
      <p:sp>
        <p:nvSpPr>
          <p:cNvPr id="65539" name="Rectangle 3">
            <a:extLst>
              <a:ext uri="{FF2B5EF4-FFF2-40B4-BE49-F238E27FC236}">
                <a16:creationId xmlns:a16="http://schemas.microsoft.com/office/drawing/2014/main" id="{A71BE11F-2644-4A9C-BE6D-F7411434531B}"/>
              </a:ext>
            </a:extLst>
          </p:cNvPr>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cs typeface="Arial" pitchFamily="34" charset="0"/>
              </a:defRPr>
            </a:lvl1pPr>
          </a:lstStyle>
          <a:p>
            <a:pPr>
              <a:defRPr/>
            </a:pPr>
            <a:endParaRPr lang="id-ID"/>
          </a:p>
        </p:txBody>
      </p:sp>
      <p:sp>
        <p:nvSpPr>
          <p:cNvPr id="15364" name="Rectangle 4">
            <a:extLst>
              <a:ext uri="{FF2B5EF4-FFF2-40B4-BE49-F238E27FC236}">
                <a16:creationId xmlns:a16="http://schemas.microsoft.com/office/drawing/2014/main" id="{20F732C4-2196-4B7E-BFC8-AF5603398AE1}"/>
              </a:ext>
            </a:extLst>
          </p:cNvPr>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41" name="Rectangle 5">
            <a:extLst>
              <a:ext uri="{FF2B5EF4-FFF2-40B4-BE49-F238E27FC236}">
                <a16:creationId xmlns:a16="http://schemas.microsoft.com/office/drawing/2014/main" id="{19CF0000-D4CE-4700-A789-289D46CC0C9F}"/>
              </a:ext>
            </a:extLst>
          </p:cNvPr>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d-ID" noProof="0"/>
              <a:t>Click to edit Master text styles</a:t>
            </a:r>
          </a:p>
          <a:p>
            <a:pPr lvl="1"/>
            <a:r>
              <a:rPr lang="id-ID" noProof="0"/>
              <a:t>Second level</a:t>
            </a:r>
          </a:p>
          <a:p>
            <a:pPr lvl="2"/>
            <a:r>
              <a:rPr lang="id-ID" noProof="0"/>
              <a:t>Third level</a:t>
            </a:r>
          </a:p>
          <a:p>
            <a:pPr lvl="3"/>
            <a:r>
              <a:rPr lang="id-ID" noProof="0"/>
              <a:t>Fourth level</a:t>
            </a:r>
          </a:p>
          <a:p>
            <a:pPr lvl="4"/>
            <a:r>
              <a:rPr lang="id-ID" noProof="0"/>
              <a:t>Fifth level</a:t>
            </a:r>
          </a:p>
        </p:txBody>
      </p:sp>
      <p:sp>
        <p:nvSpPr>
          <p:cNvPr id="65542" name="Rectangle 6">
            <a:extLst>
              <a:ext uri="{FF2B5EF4-FFF2-40B4-BE49-F238E27FC236}">
                <a16:creationId xmlns:a16="http://schemas.microsoft.com/office/drawing/2014/main" id="{7AF07314-FF91-4D34-8A76-455D9B80C93B}"/>
              </a:ext>
            </a:extLst>
          </p:cNvPr>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cs typeface="Arial" pitchFamily="34" charset="0"/>
              </a:defRPr>
            </a:lvl1pPr>
          </a:lstStyle>
          <a:p>
            <a:pPr>
              <a:defRPr/>
            </a:pPr>
            <a:endParaRPr lang="id-ID"/>
          </a:p>
        </p:txBody>
      </p:sp>
      <p:sp>
        <p:nvSpPr>
          <p:cNvPr id="65543" name="Rectangle 7">
            <a:extLst>
              <a:ext uri="{FF2B5EF4-FFF2-40B4-BE49-F238E27FC236}">
                <a16:creationId xmlns:a16="http://schemas.microsoft.com/office/drawing/2014/main" id="{0605AEBA-1B3A-43C6-9B0C-71E070BA8EC3}"/>
              </a:ext>
            </a:extLst>
          </p:cNvPr>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atin typeface="Arial" panose="020B0604020202020204" pitchFamily="34" charset="0"/>
              </a:defRPr>
            </a:lvl1pPr>
          </a:lstStyle>
          <a:p>
            <a:pPr>
              <a:defRPr/>
            </a:pPr>
            <a:fld id="{31405B60-D4CB-4366-A078-686F3868632C}" type="slidenum">
              <a:rPr lang="id-ID" altLang="en-US"/>
              <a:pPr>
                <a:defRPr/>
              </a:pPr>
              <a:t>‹#›</a:t>
            </a:fld>
            <a:endParaRPr lang="id-ID" altLang="en-US"/>
          </a:p>
        </p:txBody>
      </p:sp>
    </p:spTree>
    <p:extLst>
      <p:ext uri="{BB962C8B-B14F-4D97-AF65-F5344CB8AC3E}">
        <p14:creationId xmlns:p14="http://schemas.microsoft.com/office/powerpoint/2010/main" val="36219222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23C50F-C770-4146-BBD0-D229D3C3461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39066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23C50F-C770-4146-BBD0-D229D3C3461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07789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pPr>
              <a:defRPr/>
            </a:pPr>
            <a:fld id="{31405B60-D4CB-4366-A078-686F3868632C}" type="slidenum">
              <a:rPr lang="id-ID" altLang="en-US" smtClean="0"/>
              <a:pPr>
                <a:defRPr/>
              </a:pPr>
              <a:t>28</a:t>
            </a:fld>
            <a:endParaRPr lang="id-ID" altLang="en-US"/>
          </a:p>
        </p:txBody>
      </p:sp>
    </p:spTree>
    <p:extLst>
      <p:ext uri="{BB962C8B-B14F-4D97-AF65-F5344CB8AC3E}">
        <p14:creationId xmlns:p14="http://schemas.microsoft.com/office/powerpoint/2010/main" val="1156341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a:extLst>
              <a:ext uri="{FF2B5EF4-FFF2-40B4-BE49-F238E27FC236}">
                <a16:creationId xmlns:a16="http://schemas.microsoft.com/office/drawing/2014/main" id="{633DF3C0-9062-4CD8-AB48-59F6717ACE3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4DC5388C-BAC7-4538-9C1C-52CF0B31FD0F}" type="slidenum">
              <a:rPr lang="id-ID" altLang="en-US"/>
              <a:pPr>
                <a:spcBef>
                  <a:spcPct val="0"/>
                </a:spcBef>
              </a:pPr>
              <a:t>32</a:t>
            </a:fld>
            <a:endParaRPr lang="id-ID" altLang="en-US"/>
          </a:p>
        </p:txBody>
      </p:sp>
      <p:sp>
        <p:nvSpPr>
          <p:cNvPr id="64515" name="Rectangle 2">
            <a:extLst>
              <a:ext uri="{FF2B5EF4-FFF2-40B4-BE49-F238E27FC236}">
                <a16:creationId xmlns:a16="http://schemas.microsoft.com/office/drawing/2014/main" id="{06745E39-4359-4149-99BC-3EE55CC09205}"/>
              </a:ext>
            </a:extLst>
          </p:cNvPr>
          <p:cNvSpPr>
            <a:spLocks noGrp="1" noRot="1" noChangeAspect="1" noChangeArrowheads="1" noTextEdit="1"/>
          </p:cNvSpPr>
          <p:nvPr>
            <p:ph type="sldImg"/>
          </p:nvPr>
        </p:nvSpPr>
        <p:spPr>
          <a:xfrm>
            <a:off x="917575" y="744538"/>
            <a:ext cx="4962525" cy="3722687"/>
          </a:xfrm>
          <a:ln/>
        </p:spPr>
      </p:sp>
      <p:sp>
        <p:nvSpPr>
          <p:cNvPr id="64516" name="Rectangle 3">
            <a:extLst>
              <a:ext uri="{FF2B5EF4-FFF2-40B4-BE49-F238E27FC236}">
                <a16:creationId xmlns:a16="http://schemas.microsoft.com/office/drawing/2014/main" id="{2BCC4A7D-023D-4855-960C-60A5D36C270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p>
        </p:txBody>
      </p:sp>
    </p:spTree>
    <p:extLst>
      <p:ext uri="{BB962C8B-B14F-4D97-AF65-F5344CB8AC3E}">
        <p14:creationId xmlns:p14="http://schemas.microsoft.com/office/powerpoint/2010/main" val="42308086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a:extLst>
              <a:ext uri="{FF2B5EF4-FFF2-40B4-BE49-F238E27FC236}">
                <a16:creationId xmlns:a16="http://schemas.microsoft.com/office/drawing/2014/main" id="{29BECFDC-010D-4A0D-AAD0-AF924E98DEC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688310C7-E983-4C31-A700-76682BC46E65}" type="slidenum">
              <a:rPr lang="id-ID" altLang="en-US"/>
              <a:pPr>
                <a:spcBef>
                  <a:spcPct val="0"/>
                </a:spcBef>
              </a:pPr>
              <a:t>45</a:t>
            </a:fld>
            <a:endParaRPr lang="id-ID" altLang="en-US"/>
          </a:p>
        </p:txBody>
      </p:sp>
      <p:sp>
        <p:nvSpPr>
          <p:cNvPr id="87043" name="Rectangle 2">
            <a:extLst>
              <a:ext uri="{FF2B5EF4-FFF2-40B4-BE49-F238E27FC236}">
                <a16:creationId xmlns:a16="http://schemas.microsoft.com/office/drawing/2014/main" id="{99421355-8162-4558-9D2C-3C9F63C1925E}"/>
              </a:ext>
            </a:extLst>
          </p:cNvPr>
          <p:cNvSpPr>
            <a:spLocks noGrp="1" noRot="1" noChangeAspect="1" noChangeArrowheads="1" noTextEdit="1"/>
          </p:cNvSpPr>
          <p:nvPr>
            <p:ph type="sldImg"/>
          </p:nvPr>
        </p:nvSpPr>
        <p:spPr>
          <a:xfrm>
            <a:off x="917575" y="744538"/>
            <a:ext cx="4962525" cy="3722687"/>
          </a:xfrm>
          <a:ln/>
        </p:spPr>
      </p:sp>
      <p:sp>
        <p:nvSpPr>
          <p:cNvPr id="87044" name="Rectangle 3">
            <a:extLst>
              <a:ext uri="{FF2B5EF4-FFF2-40B4-BE49-F238E27FC236}">
                <a16:creationId xmlns:a16="http://schemas.microsoft.com/office/drawing/2014/main" id="{84499A6E-248C-44A4-816B-DB0DDF1435E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p>
        </p:txBody>
      </p:sp>
    </p:spTree>
    <p:extLst>
      <p:ext uri="{BB962C8B-B14F-4D97-AF65-F5344CB8AC3E}">
        <p14:creationId xmlns:p14="http://schemas.microsoft.com/office/powerpoint/2010/main" val="4193416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a:extLst>
              <a:ext uri="{FF2B5EF4-FFF2-40B4-BE49-F238E27FC236}">
                <a16:creationId xmlns:a16="http://schemas.microsoft.com/office/drawing/2014/main" id="{C3B6304D-00D1-48A5-B32C-51DD09F40B1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23181CF9-E69B-4B9A-B6CA-A94A43D5D151}" type="slidenum">
              <a:rPr lang="id-ID" altLang="en-US"/>
              <a:pPr>
                <a:spcBef>
                  <a:spcPct val="0"/>
                </a:spcBef>
              </a:pPr>
              <a:t>46</a:t>
            </a:fld>
            <a:endParaRPr lang="id-ID" altLang="en-US"/>
          </a:p>
        </p:txBody>
      </p:sp>
      <p:sp>
        <p:nvSpPr>
          <p:cNvPr id="89091" name="Rectangle 2">
            <a:extLst>
              <a:ext uri="{FF2B5EF4-FFF2-40B4-BE49-F238E27FC236}">
                <a16:creationId xmlns:a16="http://schemas.microsoft.com/office/drawing/2014/main" id="{2EBB8D7B-D122-4AAD-B050-A3BEBA6FE2E3}"/>
              </a:ext>
            </a:extLst>
          </p:cNvPr>
          <p:cNvSpPr>
            <a:spLocks noGrp="1" noRot="1" noChangeAspect="1" noChangeArrowheads="1" noTextEdit="1"/>
          </p:cNvSpPr>
          <p:nvPr>
            <p:ph type="sldImg"/>
          </p:nvPr>
        </p:nvSpPr>
        <p:spPr>
          <a:xfrm>
            <a:off x="917575" y="744538"/>
            <a:ext cx="4962525" cy="3722687"/>
          </a:xfrm>
          <a:ln/>
        </p:spPr>
      </p:sp>
      <p:sp>
        <p:nvSpPr>
          <p:cNvPr id="89092" name="Rectangle 3">
            <a:extLst>
              <a:ext uri="{FF2B5EF4-FFF2-40B4-BE49-F238E27FC236}">
                <a16:creationId xmlns:a16="http://schemas.microsoft.com/office/drawing/2014/main" id="{32EE0E4B-B7B9-4C9D-84A6-1C9C47B764E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p>
        </p:txBody>
      </p:sp>
    </p:spTree>
    <p:extLst>
      <p:ext uri="{BB962C8B-B14F-4D97-AF65-F5344CB8AC3E}">
        <p14:creationId xmlns:p14="http://schemas.microsoft.com/office/powerpoint/2010/main" val="881388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727075"/>
            <a:ext cx="4857750" cy="36433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BAFAB5B-6F5D-43C3-83FB-6D97E3AD2691}" type="slidenum">
              <a:rPr lang="en-US" altLang="id-ID" smtClean="0"/>
              <a:pPr>
                <a:defRPr/>
              </a:pPr>
              <a:t>74</a:t>
            </a:fld>
            <a:endParaRPr lang="en-US" altLang="id-ID"/>
          </a:p>
        </p:txBody>
      </p:sp>
    </p:spTree>
    <p:extLst>
      <p:ext uri="{BB962C8B-B14F-4D97-AF65-F5344CB8AC3E}">
        <p14:creationId xmlns:p14="http://schemas.microsoft.com/office/powerpoint/2010/main" val="4162764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61723CFA-885E-412B-8EC1-9A602CEA2FB0}"/>
              </a:ext>
            </a:extLst>
          </p:cNvPr>
          <p:cNvGrpSpPr>
            <a:grpSpLocks/>
          </p:cNvGrpSpPr>
          <p:nvPr/>
        </p:nvGrpSpPr>
        <p:grpSpPr bwMode="auto">
          <a:xfrm>
            <a:off x="0" y="3902075"/>
            <a:ext cx="3400425" cy="2949575"/>
            <a:chOff x="0" y="2458"/>
            <a:chExt cx="2142" cy="1858"/>
          </a:xfrm>
        </p:grpSpPr>
        <p:sp>
          <p:nvSpPr>
            <p:cNvPr id="5" name="Freeform 3">
              <a:extLst>
                <a:ext uri="{FF2B5EF4-FFF2-40B4-BE49-F238E27FC236}">
                  <a16:creationId xmlns:a16="http://schemas.microsoft.com/office/drawing/2014/main" id="{020C7124-C825-4879-B777-F5F74C2B0D4D}"/>
                </a:ext>
              </a:extLst>
            </p:cNvPr>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eaLnBrk="1" hangingPunct="1">
                <a:defRPr/>
              </a:pPr>
              <a:endParaRPr lang="en-US"/>
            </a:p>
          </p:txBody>
        </p:sp>
        <p:sp>
          <p:nvSpPr>
            <p:cNvPr id="6" name="Freeform 4">
              <a:extLst>
                <a:ext uri="{FF2B5EF4-FFF2-40B4-BE49-F238E27FC236}">
                  <a16:creationId xmlns:a16="http://schemas.microsoft.com/office/drawing/2014/main" id="{861567F5-4AEF-41E7-B7F9-02595FA9D5CD}"/>
                </a:ext>
              </a:extLst>
            </p:cNvPr>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pPr eaLnBrk="1" hangingPunct="1">
                <a:defRPr/>
              </a:pPr>
              <a:endParaRPr lang="en-US"/>
            </a:p>
          </p:txBody>
        </p:sp>
        <p:sp>
          <p:nvSpPr>
            <p:cNvPr id="7" name="Freeform 5">
              <a:extLst>
                <a:ext uri="{FF2B5EF4-FFF2-40B4-BE49-F238E27FC236}">
                  <a16:creationId xmlns:a16="http://schemas.microsoft.com/office/drawing/2014/main" id="{8490D120-962B-45AD-9B69-E66D3C033750}"/>
                </a:ext>
              </a:extLst>
            </p:cNvPr>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eaLnBrk="1" hangingPunct="1">
                <a:defRPr/>
              </a:pPr>
              <a:endParaRPr lang="en-US"/>
            </a:p>
          </p:txBody>
        </p:sp>
        <p:sp>
          <p:nvSpPr>
            <p:cNvPr id="8" name="Freeform 6">
              <a:extLst>
                <a:ext uri="{FF2B5EF4-FFF2-40B4-BE49-F238E27FC236}">
                  <a16:creationId xmlns:a16="http://schemas.microsoft.com/office/drawing/2014/main" id="{4C2151BB-4265-4BEC-8223-E972DFF03CFB}"/>
                </a:ext>
              </a:extLst>
            </p:cNvPr>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eaLnBrk="1" hangingPunct="1">
                <a:defRPr/>
              </a:pPr>
              <a:endParaRPr lang="en-US"/>
            </a:p>
          </p:txBody>
        </p:sp>
        <p:sp>
          <p:nvSpPr>
            <p:cNvPr id="9" name="Oval 7">
              <a:extLst>
                <a:ext uri="{FF2B5EF4-FFF2-40B4-BE49-F238E27FC236}">
                  <a16:creationId xmlns:a16="http://schemas.microsoft.com/office/drawing/2014/main" id="{5C8A00A7-1D76-4B14-8202-A87E7B348536}"/>
                </a:ext>
              </a:extLst>
            </p:cNvPr>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a:noFill/>
            </a:ln>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id-ID" altLang="en-US"/>
            </a:p>
          </p:txBody>
        </p:sp>
        <p:sp>
          <p:nvSpPr>
            <p:cNvPr id="10" name="Oval 8">
              <a:extLst>
                <a:ext uri="{FF2B5EF4-FFF2-40B4-BE49-F238E27FC236}">
                  <a16:creationId xmlns:a16="http://schemas.microsoft.com/office/drawing/2014/main" id="{B4D680FD-EA0F-4441-997C-E3197A261FCB}"/>
                </a:ext>
              </a:extLst>
            </p:cNvPr>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a:noFill/>
            </a:ln>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id-ID" altLang="en-US"/>
            </a:p>
          </p:txBody>
        </p:sp>
        <p:sp>
          <p:nvSpPr>
            <p:cNvPr id="11" name="Oval 9">
              <a:extLst>
                <a:ext uri="{FF2B5EF4-FFF2-40B4-BE49-F238E27FC236}">
                  <a16:creationId xmlns:a16="http://schemas.microsoft.com/office/drawing/2014/main" id="{F79F8667-4F6E-4B99-81A1-208D4E9AB8E6}"/>
                </a:ext>
              </a:extLst>
            </p:cNvPr>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a:noFill/>
            </a:ln>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id-ID" altLang="en-US"/>
            </a:p>
          </p:txBody>
        </p:sp>
      </p:grpSp>
      <p:sp>
        <p:nvSpPr>
          <p:cNvPr id="50186" name="Rectangle 10"/>
          <p:cNvSpPr>
            <a:spLocks noGrp="1" noChangeArrowheads="1"/>
          </p:cNvSpPr>
          <p:nvPr>
            <p:ph type="ctrTitle" sz="quarter"/>
          </p:nvPr>
        </p:nvSpPr>
        <p:spPr>
          <a:xfrm>
            <a:off x="685800" y="1873250"/>
            <a:ext cx="7772400" cy="1555750"/>
          </a:xfrm>
        </p:spPr>
        <p:txBody>
          <a:bodyPr/>
          <a:lstStyle>
            <a:lvl1pPr>
              <a:defRPr sz="4800"/>
            </a:lvl1pPr>
          </a:lstStyle>
          <a:p>
            <a:r>
              <a:rPr lang="en-US"/>
              <a:t>Click to edit Master title style</a:t>
            </a:r>
          </a:p>
        </p:txBody>
      </p:sp>
      <p:sp>
        <p:nvSpPr>
          <p:cNvPr id="50187" name="Rectangle 11"/>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2" name="Rectangle 12">
            <a:extLst>
              <a:ext uri="{FF2B5EF4-FFF2-40B4-BE49-F238E27FC236}">
                <a16:creationId xmlns:a16="http://schemas.microsoft.com/office/drawing/2014/main" id="{94486556-F87D-45E8-A73B-993315FD443E}"/>
              </a:ext>
            </a:extLst>
          </p:cNvPr>
          <p:cNvSpPr>
            <a:spLocks noGrp="1" noChangeArrowheads="1"/>
          </p:cNvSpPr>
          <p:nvPr>
            <p:ph type="dt" sz="quarter" idx="10"/>
          </p:nvPr>
        </p:nvSpPr>
        <p:spPr/>
        <p:txBody>
          <a:bodyPr/>
          <a:lstStyle>
            <a:lvl1pPr>
              <a:defRPr/>
            </a:lvl1pPr>
          </a:lstStyle>
          <a:p>
            <a:pPr>
              <a:defRPr/>
            </a:pPr>
            <a:endParaRPr lang="en-US"/>
          </a:p>
        </p:txBody>
      </p:sp>
      <p:sp>
        <p:nvSpPr>
          <p:cNvPr id="13" name="Rectangle 13">
            <a:extLst>
              <a:ext uri="{FF2B5EF4-FFF2-40B4-BE49-F238E27FC236}">
                <a16:creationId xmlns:a16="http://schemas.microsoft.com/office/drawing/2014/main" id="{FC8AD588-9DF6-4F6C-9A13-EF9B23F06C30}"/>
              </a:ext>
            </a:extLst>
          </p:cNvPr>
          <p:cNvSpPr>
            <a:spLocks noGrp="1" noChangeArrowheads="1"/>
          </p:cNvSpPr>
          <p:nvPr>
            <p:ph type="ftr" sz="quarter" idx="11"/>
          </p:nvPr>
        </p:nvSpPr>
        <p:spPr/>
        <p:txBody>
          <a:bodyPr/>
          <a:lstStyle>
            <a:lvl1pPr>
              <a:defRPr/>
            </a:lvl1pPr>
          </a:lstStyle>
          <a:p>
            <a:pPr>
              <a:defRPr/>
            </a:pPr>
            <a:endParaRPr lang="en-US"/>
          </a:p>
        </p:txBody>
      </p:sp>
      <p:sp>
        <p:nvSpPr>
          <p:cNvPr id="14" name="Rectangle 14">
            <a:extLst>
              <a:ext uri="{FF2B5EF4-FFF2-40B4-BE49-F238E27FC236}">
                <a16:creationId xmlns:a16="http://schemas.microsoft.com/office/drawing/2014/main" id="{73E34062-8489-4034-A9D9-CA1DEE51D1AA}"/>
              </a:ext>
            </a:extLst>
          </p:cNvPr>
          <p:cNvSpPr>
            <a:spLocks noGrp="1" noChangeArrowheads="1"/>
          </p:cNvSpPr>
          <p:nvPr>
            <p:ph type="sldNum" sz="quarter" idx="12"/>
          </p:nvPr>
        </p:nvSpPr>
        <p:spPr/>
        <p:txBody>
          <a:bodyPr/>
          <a:lstStyle>
            <a:lvl1pPr>
              <a:defRPr smtClean="0"/>
            </a:lvl1pPr>
          </a:lstStyle>
          <a:p>
            <a:pPr>
              <a:defRPr/>
            </a:pPr>
            <a:fld id="{283D19DE-C9C2-49D4-A54D-04285E0331F5}" type="slidenum">
              <a:rPr lang="en-US" altLang="en-US"/>
              <a:pPr>
                <a:defRPr/>
              </a:pPr>
              <a:t>‹#›</a:t>
            </a:fld>
            <a:endParaRPr lang="en-US" altLang="en-US"/>
          </a:p>
        </p:txBody>
      </p:sp>
    </p:spTree>
    <p:extLst>
      <p:ext uri="{BB962C8B-B14F-4D97-AF65-F5344CB8AC3E}">
        <p14:creationId xmlns:p14="http://schemas.microsoft.com/office/powerpoint/2010/main" val="23482263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2">
            <a:extLst>
              <a:ext uri="{FF2B5EF4-FFF2-40B4-BE49-F238E27FC236}">
                <a16:creationId xmlns:a16="http://schemas.microsoft.com/office/drawing/2014/main" id="{326B1641-5B30-4FDB-A733-3E0E7AA0ED9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3">
            <a:extLst>
              <a:ext uri="{FF2B5EF4-FFF2-40B4-BE49-F238E27FC236}">
                <a16:creationId xmlns:a16="http://schemas.microsoft.com/office/drawing/2014/main" id="{C7B73DC3-BB5D-4267-B0AB-53E19CD46FB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4">
            <a:extLst>
              <a:ext uri="{FF2B5EF4-FFF2-40B4-BE49-F238E27FC236}">
                <a16:creationId xmlns:a16="http://schemas.microsoft.com/office/drawing/2014/main" id="{419B65CE-D4DD-4DE8-91AA-7DFB2C46684F}"/>
              </a:ext>
            </a:extLst>
          </p:cNvPr>
          <p:cNvSpPr>
            <a:spLocks noGrp="1" noChangeArrowheads="1"/>
          </p:cNvSpPr>
          <p:nvPr>
            <p:ph type="sldNum" sz="quarter" idx="12"/>
          </p:nvPr>
        </p:nvSpPr>
        <p:spPr>
          <a:ln/>
        </p:spPr>
        <p:txBody>
          <a:bodyPr/>
          <a:lstStyle>
            <a:lvl1pPr>
              <a:defRPr/>
            </a:lvl1pPr>
          </a:lstStyle>
          <a:p>
            <a:pPr>
              <a:defRPr/>
            </a:pPr>
            <a:fld id="{3B82E243-634E-4FD8-8362-46478E86A3FE}" type="slidenum">
              <a:rPr lang="en-US" altLang="en-US"/>
              <a:pPr>
                <a:defRPr/>
              </a:pPr>
              <a:t>‹#›</a:t>
            </a:fld>
            <a:endParaRPr lang="en-US" altLang="en-US"/>
          </a:p>
        </p:txBody>
      </p:sp>
    </p:spTree>
    <p:extLst>
      <p:ext uri="{BB962C8B-B14F-4D97-AF65-F5344CB8AC3E}">
        <p14:creationId xmlns:p14="http://schemas.microsoft.com/office/powerpoint/2010/main" val="1892497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2">
            <a:extLst>
              <a:ext uri="{FF2B5EF4-FFF2-40B4-BE49-F238E27FC236}">
                <a16:creationId xmlns:a16="http://schemas.microsoft.com/office/drawing/2014/main" id="{49604084-449D-4D42-BF16-D8F4A0BB457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3">
            <a:extLst>
              <a:ext uri="{FF2B5EF4-FFF2-40B4-BE49-F238E27FC236}">
                <a16:creationId xmlns:a16="http://schemas.microsoft.com/office/drawing/2014/main" id="{C9DCD5B2-B84B-4DF8-91C9-FCFC4207FAD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4">
            <a:extLst>
              <a:ext uri="{FF2B5EF4-FFF2-40B4-BE49-F238E27FC236}">
                <a16:creationId xmlns:a16="http://schemas.microsoft.com/office/drawing/2014/main" id="{09C784C0-E3F1-41E5-AC90-3ABCC7EDBB2E}"/>
              </a:ext>
            </a:extLst>
          </p:cNvPr>
          <p:cNvSpPr>
            <a:spLocks noGrp="1" noChangeArrowheads="1"/>
          </p:cNvSpPr>
          <p:nvPr>
            <p:ph type="sldNum" sz="quarter" idx="12"/>
          </p:nvPr>
        </p:nvSpPr>
        <p:spPr>
          <a:ln/>
        </p:spPr>
        <p:txBody>
          <a:bodyPr/>
          <a:lstStyle>
            <a:lvl1pPr>
              <a:defRPr/>
            </a:lvl1pPr>
          </a:lstStyle>
          <a:p>
            <a:pPr>
              <a:defRPr/>
            </a:pPr>
            <a:fld id="{0C403681-3EFF-422A-942F-7CD2887CF4A2}" type="slidenum">
              <a:rPr lang="en-US" altLang="en-US"/>
              <a:pPr>
                <a:defRPr/>
              </a:pPr>
              <a:t>‹#›</a:t>
            </a:fld>
            <a:endParaRPr lang="en-US" altLang="en-US"/>
          </a:p>
        </p:txBody>
      </p:sp>
    </p:spTree>
    <p:extLst>
      <p:ext uri="{BB962C8B-B14F-4D97-AF65-F5344CB8AC3E}">
        <p14:creationId xmlns:p14="http://schemas.microsoft.com/office/powerpoint/2010/main" val="40369594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2">
            <a:extLst>
              <a:ext uri="{FF2B5EF4-FFF2-40B4-BE49-F238E27FC236}">
                <a16:creationId xmlns:a16="http://schemas.microsoft.com/office/drawing/2014/main" id="{18709932-DE81-445E-924C-2D22238EE75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13">
            <a:extLst>
              <a:ext uri="{FF2B5EF4-FFF2-40B4-BE49-F238E27FC236}">
                <a16:creationId xmlns:a16="http://schemas.microsoft.com/office/drawing/2014/main" id="{4D7F1648-DC84-45D8-B24D-6F9902DD3E9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4">
            <a:extLst>
              <a:ext uri="{FF2B5EF4-FFF2-40B4-BE49-F238E27FC236}">
                <a16:creationId xmlns:a16="http://schemas.microsoft.com/office/drawing/2014/main" id="{0754D743-276F-4CF5-AECD-ADFC0485D2A2}"/>
              </a:ext>
            </a:extLst>
          </p:cNvPr>
          <p:cNvSpPr>
            <a:spLocks noGrp="1" noChangeArrowheads="1"/>
          </p:cNvSpPr>
          <p:nvPr>
            <p:ph type="sldNum" sz="quarter" idx="12"/>
          </p:nvPr>
        </p:nvSpPr>
        <p:spPr>
          <a:ln/>
        </p:spPr>
        <p:txBody>
          <a:bodyPr/>
          <a:lstStyle>
            <a:lvl1pPr>
              <a:defRPr/>
            </a:lvl1pPr>
          </a:lstStyle>
          <a:p>
            <a:pPr>
              <a:defRPr/>
            </a:pPr>
            <a:fld id="{4955D951-12B4-479A-8830-4B298D17D0B3}" type="slidenum">
              <a:rPr lang="en-US" altLang="en-US"/>
              <a:pPr>
                <a:defRPr/>
              </a:pPr>
              <a:t>‹#›</a:t>
            </a:fld>
            <a:endParaRPr lang="en-US" altLang="en-US"/>
          </a:p>
        </p:txBody>
      </p:sp>
    </p:spTree>
    <p:extLst>
      <p:ext uri="{BB962C8B-B14F-4D97-AF65-F5344CB8AC3E}">
        <p14:creationId xmlns:p14="http://schemas.microsoft.com/office/powerpoint/2010/main" val="25735369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2">
            <a:extLst>
              <a:ext uri="{FF2B5EF4-FFF2-40B4-BE49-F238E27FC236}">
                <a16:creationId xmlns:a16="http://schemas.microsoft.com/office/drawing/2014/main" id="{7EF99658-54D2-490B-815D-BCD1226AFF2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13">
            <a:extLst>
              <a:ext uri="{FF2B5EF4-FFF2-40B4-BE49-F238E27FC236}">
                <a16:creationId xmlns:a16="http://schemas.microsoft.com/office/drawing/2014/main" id="{6B9176DA-2ABF-43C7-BF14-0320D4BE0F5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4">
            <a:extLst>
              <a:ext uri="{FF2B5EF4-FFF2-40B4-BE49-F238E27FC236}">
                <a16:creationId xmlns:a16="http://schemas.microsoft.com/office/drawing/2014/main" id="{2C6F7F7A-1B38-4B8C-B533-99F6DEE1E732}"/>
              </a:ext>
            </a:extLst>
          </p:cNvPr>
          <p:cNvSpPr>
            <a:spLocks noGrp="1" noChangeArrowheads="1"/>
          </p:cNvSpPr>
          <p:nvPr>
            <p:ph type="sldNum" sz="quarter" idx="12"/>
          </p:nvPr>
        </p:nvSpPr>
        <p:spPr>
          <a:ln/>
        </p:spPr>
        <p:txBody>
          <a:bodyPr/>
          <a:lstStyle>
            <a:lvl1pPr>
              <a:defRPr/>
            </a:lvl1pPr>
          </a:lstStyle>
          <a:p>
            <a:pPr>
              <a:defRPr/>
            </a:pPr>
            <a:fld id="{5660909A-30C5-4AB7-A61B-D0CB4712F43F}" type="slidenum">
              <a:rPr lang="en-US" altLang="en-US"/>
              <a:pPr>
                <a:defRPr/>
              </a:pPr>
              <a:t>‹#›</a:t>
            </a:fld>
            <a:endParaRPr lang="en-US" altLang="en-US"/>
          </a:p>
        </p:txBody>
      </p:sp>
    </p:spTree>
    <p:extLst>
      <p:ext uri="{BB962C8B-B14F-4D97-AF65-F5344CB8AC3E}">
        <p14:creationId xmlns:p14="http://schemas.microsoft.com/office/powerpoint/2010/main" val="7292946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41763"/>
            <a:ext cx="4038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12">
            <a:extLst>
              <a:ext uri="{FF2B5EF4-FFF2-40B4-BE49-F238E27FC236}">
                <a16:creationId xmlns:a16="http://schemas.microsoft.com/office/drawing/2014/main" id="{CEE7BF08-7F3C-4242-A21E-2EBCD839E92F}"/>
              </a:ext>
            </a:extLst>
          </p:cNvPr>
          <p:cNvSpPr>
            <a:spLocks noGrp="1" noChangeArrowheads="1"/>
          </p:cNvSpPr>
          <p:nvPr>
            <p:ph type="dt" sz="half" idx="10"/>
          </p:nvPr>
        </p:nvSpPr>
        <p:spPr>
          <a:ln/>
        </p:spPr>
        <p:txBody>
          <a:bodyPr/>
          <a:lstStyle>
            <a:lvl1pPr>
              <a:defRPr/>
            </a:lvl1pPr>
          </a:lstStyle>
          <a:p>
            <a:pPr>
              <a:defRPr/>
            </a:pPr>
            <a:endParaRPr lang="en-US"/>
          </a:p>
        </p:txBody>
      </p:sp>
      <p:sp>
        <p:nvSpPr>
          <p:cNvPr id="7" name="Rectangle 13">
            <a:extLst>
              <a:ext uri="{FF2B5EF4-FFF2-40B4-BE49-F238E27FC236}">
                <a16:creationId xmlns:a16="http://schemas.microsoft.com/office/drawing/2014/main" id="{624A66D1-1A5E-4F3A-BB17-6673432499C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Rectangle 14">
            <a:extLst>
              <a:ext uri="{FF2B5EF4-FFF2-40B4-BE49-F238E27FC236}">
                <a16:creationId xmlns:a16="http://schemas.microsoft.com/office/drawing/2014/main" id="{30858BC9-7C50-4EC8-86F7-4BE37296361B}"/>
              </a:ext>
            </a:extLst>
          </p:cNvPr>
          <p:cNvSpPr>
            <a:spLocks noGrp="1" noChangeArrowheads="1"/>
          </p:cNvSpPr>
          <p:nvPr>
            <p:ph type="sldNum" sz="quarter" idx="12"/>
          </p:nvPr>
        </p:nvSpPr>
        <p:spPr>
          <a:ln/>
        </p:spPr>
        <p:txBody>
          <a:bodyPr/>
          <a:lstStyle>
            <a:lvl1pPr>
              <a:defRPr/>
            </a:lvl1pPr>
          </a:lstStyle>
          <a:p>
            <a:pPr>
              <a:defRPr/>
            </a:pPr>
            <a:fld id="{1A7C0A39-2E76-4339-916A-EC92BA05FD1F}" type="slidenum">
              <a:rPr lang="en-US" altLang="en-US"/>
              <a:pPr>
                <a:defRPr/>
              </a:pPr>
              <a:t>‹#›</a:t>
            </a:fld>
            <a:endParaRPr lang="en-US" altLang="en-US"/>
          </a:p>
        </p:txBody>
      </p:sp>
    </p:spTree>
    <p:extLst>
      <p:ext uri="{BB962C8B-B14F-4D97-AF65-F5344CB8AC3E}">
        <p14:creationId xmlns:p14="http://schemas.microsoft.com/office/powerpoint/2010/main" val="2476064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30725"/>
          </a:xfrm>
        </p:spPr>
        <p:txBody>
          <a:bodyPr/>
          <a:lstStyle/>
          <a:p>
            <a:pPr lvl="0"/>
            <a:endParaRPr lang="en-US" noProof="0"/>
          </a:p>
        </p:txBody>
      </p:sp>
      <p:sp>
        <p:nvSpPr>
          <p:cNvPr id="4" name="Rectangle 12">
            <a:extLst>
              <a:ext uri="{FF2B5EF4-FFF2-40B4-BE49-F238E27FC236}">
                <a16:creationId xmlns:a16="http://schemas.microsoft.com/office/drawing/2014/main" id="{0A2471A5-C837-4299-864B-90AC93E0F71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3">
            <a:extLst>
              <a:ext uri="{FF2B5EF4-FFF2-40B4-BE49-F238E27FC236}">
                <a16:creationId xmlns:a16="http://schemas.microsoft.com/office/drawing/2014/main" id="{7E3CB9E7-CF69-4337-8ECC-30B7C7B415E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4">
            <a:extLst>
              <a:ext uri="{FF2B5EF4-FFF2-40B4-BE49-F238E27FC236}">
                <a16:creationId xmlns:a16="http://schemas.microsoft.com/office/drawing/2014/main" id="{FA610B79-BA64-4123-9E20-A33FB167CDEF}"/>
              </a:ext>
            </a:extLst>
          </p:cNvPr>
          <p:cNvSpPr>
            <a:spLocks noGrp="1" noChangeArrowheads="1"/>
          </p:cNvSpPr>
          <p:nvPr>
            <p:ph type="sldNum" sz="quarter" idx="12"/>
          </p:nvPr>
        </p:nvSpPr>
        <p:spPr>
          <a:ln/>
        </p:spPr>
        <p:txBody>
          <a:bodyPr/>
          <a:lstStyle>
            <a:lvl1pPr>
              <a:defRPr/>
            </a:lvl1pPr>
          </a:lstStyle>
          <a:p>
            <a:pPr>
              <a:defRPr/>
            </a:pPr>
            <a:fld id="{96E64AB8-1A10-49D4-949C-E51F229B3B7B}" type="slidenum">
              <a:rPr lang="en-US" altLang="en-US"/>
              <a:pPr>
                <a:defRPr/>
              </a:pPr>
              <a:t>‹#›</a:t>
            </a:fld>
            <a:endParaRPr lang="en-US" altLang="en-US"/>
          </a:p>
        </p:txBody>
      </p:sp>
    </p:spTree>
    <p:extLst>
      <p:ext uri="{BB962C8B-B14F-4D97-AF65-F5344CB8AC3E}">
        <p14:creationId xmlns:p14="http://schemas.microsoft.com/office/powerpoint/2010/main" val="39325255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531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12">
            <a:extLst>
              <a:ext uri="{FF2B5EF4-FFF2-40B4-BE49-F238E27FC236}">
                <a16:creationId xmlns:a16="http://schemas.microsoft.com/office/drawing/2014/main" id="{A789857B-D569-49E2-A134-B879C8D65A80}"/>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13">
            <a:extLst>
              <a:ext uri="{FF2B5EF4-FFF2-40B4-BE49-F238E27FC236}">
                <a16:creationId xmlns:a16="http://schemas.microsoft.com/office/drawing/2014/main" id="{2CC8C62F-8759-40B4-AD87-31CBFA08D9A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14">
            <a:extLst>
              <a:ext uri="{FF2B5EF4-FFF2-40B4-BE49-F238E27FC236}">
                <a16:creationId xmlns:a16="http://schemas.microsoft.com/office/drawing/2014/main" id="{3165E097-C664-4328-9D2D-78CD5B5D162B}"/>
              </a:ext>
            </a:extLst>
          </p:cNvPr>
          <p:cNvSpPr>
            <a:spLocks noGrp="1" noChangeArrowheads="1"/>
          </p:cNvSpPr>
          <p:nvPr>
            <p:ph type="sldNum" sz="quarter" idx="12"/>
          </p:nvPr>
        </p:nvSpPr>
        <p:spPr>
          <a:ln/>
        </p:spPr>
        <p:txBody>
          <a:bodyPr/>
          <a:lstStyle>
            <a:lvl1pPr>
              <a:defRPr/>
            </a:lvl1pPr>
          </a:lstStyle>
          <a:p>
            <a:pPr>
              <a:defRPr/>
            </a:pPr>
            <a:fld id="{AB5A0610-D045-4B5A-AD1B-59FEB86FB926}" type="slidenum">
              <a:rPr lang="en-US" altLang="en-US"/>
              <a:pPr>
                <a:defRPr/>
              </a:pPr>
              <a:t>‹#›</a:t>
            </a:fld>
            <a:endParaRPr lang="en-US" altLang="en-US"/>
          </a:p>
        </p:txBody>
      </p:sp>
    </p:spTree>
    <p:extLst>
      <p:ext uri="{BB962C8B-B14F-4D97-AF65-F5344CB8AC3E}">
        <p14:creationId xmlns:p14="http://schemas.microsoft.com/office/powerpoint/2010/main" val="26399315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17315" y="-98574"/>
            <a:ext cx="2699559" cy="1403777"/>
          </a:xfrm>
          <a:solidFill>
            <a:schemeClr val="tx1">
              <a:lumMod val="85000"/>
              <a:lumOff val="15000"/>
            </a:schemeClr>
          </a:solidFill>
        </p:spPr>
        <p:txBody>
          <a:bodyPr>
            <a:noAutofit/>
          </a:bodyPr>
          <a:lstStyle>
            <a:lvl1pPr marL="0" indent="0">
              <a:buFontTx/>
              <a:buNone/>
              <a:defRPr sz="4874" b="1" spc="-183">
                <a:solidFill>
                  <a:schemeClr val="bg1"/>
                </a:solidFill>
                <a:latin typeface="Arial" pitchFamily="34" charset="0"/>
                <a:cs typeface="Arial" pitchFamily="34" charset="0"/>
              </a:defRPr>
            </a:lvl1pPr>
            <a:lvl2pPr marL="371375" indent="0">
              <a:buFontTx/>
              <a:buNone/>
              <a:defRPr/>
            </a:lvl2pPr>
            <a:lvl3pPr marL="742751" indent="0">
              <a:buFontTx/>
              <a:buNone/>
              <a:defRPr/>
            </a:lvl3pPr>
            <a:lvl4pPr marL="1114125" indent="0">
              <a:buFontTx/>
              <a:buNone/>
              <a:defRPr/>
            </a:lvl4pPr>
            <a:lvl5pPr marL="1485500" indent="0">
              <a:buFontTx/>
              <a:buNone/>
              <a:defRPr/>
            </a:lvl5pPr>
          </a:lstStyle>
          <a:p>
            <a:pPr lvl="0"/>
            <a:r>
              <a:rPr lang="en-US"/>
              <a:t>Edit Master text styles</a:t>
            </a:r>
          </a:p>
        </p:txBody>
      </p:sp>
      <p:sp>
        <p:nvSpPr>
          <p:cNvPr id="8" name="Text Placeholder 7"/>
          <p:cNvSpPr>
            <a:spLocks noGrp="1"/>
          </p:cNvSpPr>
          <p:nvPr>
            <p:ph type="body" sz="quarter" idx="12"/>
          </p:nvPr>
        </p:nvSpPr>
        <p:spPr>
          <a:xfrm>
            <a:off x="-17315" y="1053286"/>
            <a:ext cx="1835726" cy="359610"/>
          </a:xfrm>
          <a:solidFill>
            <a:schemeClr val="tx1">
              <a:lumMod val="85000"/>
              <a:lumOff val="15000"/>
            </a:schemeClr>
          </a:solidFill>
        </p:spPr>
        <p:txBody>
          <a:bodyPr>
            <a:noAutofit/>
          </a:bodyPr>
          <a:lstStyle>
            <a:lvl1pPr marL="0" indent="0">
              <a:buFontTx/>
              <a:buNone/>
              <a:defRPr sz="914">
                <a:solidFill>
                  <a:schemeClr val="bg1"/>
                </a:solidFill>
                <a:latin typeface="Source Sans Pro Light" pitchFamily="34" charset="0"/>
              </a:defRPr>
            </a:lvl1pPr>
          </a:lstStyle>
          <a:p>
            <a:pPr lvl="0"/>
            <a:r>
              <a:rPr lang="en-US"/>
              <a:t>Edit Master text styles</a:t>
            </a:r>
          </a:p>
        </p:txBody>
      </p:sp>
    </p:spTree>
    <p:extLst>
      <p:ext uri="{BB962C8B-B14F-4D97-AF65-F5344CB8AC3E}">
        <p14:creationId xmlns:p14="http://schemas.microsoft.com/office/powerpoint/2010/main" val="27254064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en-US"/>
              <a:t>Click to edit Master title style</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id-ID"/>
          </a:p>
        </p:txBody>
      </p:sp>
      <p:sp>
        <p:nvSpPr>
          <p:cNvPr id="5" name="Footer Placeholder 4"/>
          <p:cNvSpPr>
            <a:spLocks noGrp="1"/>
          </p:cNvSpPr>
          <p:nvPr>
            <p:ph type="ftr" sz="quarter" idx="11"/>
          </p:nvPr>
        </p:nvSpPr>
        <p:spPr/>
        <p:txBody>
          <a:bodyPr/>
          <a:lstStyle/>
          <a:p>
            <a:pPr>
              <a:defRPr/>
            </a:pPr>
            <a:endParaRPr lang="id-ID"/>
          </a:p>
        </p:txBody>
      </p:sp>
      <p:sp>
        <p:nvSpPr>
          <p:cNvPr id="6" name="Slide Number Placeholder 5"/>
          <p:cNvSpPr>
            <a:spLocks noGrp="1"/>
          </p:cNvSpPr>
          <p:nvPr>
            <p:ph type="sldNum" sz="quarter" idx="12"/>
          </p:nvPr>
        </p:nvSpPr>
        <p:spPr/>
        <p:txBody>
          <a:bodyPr/>
          <a:lstStyle/>
          <a:p>
            <a:pPr>
              <a:defRPr/>
            </a:pPr>
            <a:fld id="{2BCBEDB9-C7CC-4B60-86EF-4684C0F6F6B5}" type="slidenum">
              <a:rPr lang="id-ID" altLang="en-US" smtClean="0"/>
              <a:pPr>
                <a:defRPr/>
              </a:pPr>
              <a:t>‹#›</a:t>
            </a:fld>
            <a:endParaRPr lang="id-ID" altLang="en-US"/>
          </a:p>
        </p:txBody>
      </p:sp>
    </p:spTree>
    <p:extLst>
      <p:ext uri="{BB962C8B-B14F-4D97-AF65-F5344CB8AC3E}">
        <p14:creationId xmlns:p14="http://schemas.microsoft.com/office/powerpoint/2010/main" val="24544490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a:t>Click to edit Master title style</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id-ID"/>
          </a:p>
        </p:txBody>
      </p:sp>
      <p:sp>
        <p:nvSpPr>
          <p:cNvPr id="5" name="Footer Placeholder 4"/>
          <p:cNvSpPr>
            <a:spLocks noGrp="1"/>
          </p:cNvSpPr>
          <p:nvPr>
            <p:ph type="ftr" sz="quarter" idx="11"/>
          </p:nvPr>
        </p:nvSpPr>
        <p:spPr/>
        <p:txBody>
          <a:bodyPr/>
          <a:lstStyle/>
          <a:p>
            <a:pPr>
              <a:defRPr/>
            </a:pPr>
            <a:endParaRPr lang="id-ID"/>
          </a:p>
        </p:txBody>
      </p:sp>
      <p:sp>
        <p:nvSpPr>
          <p:cNvPr id="6" name="Slide Number Placeholder 5"/>
          <p:cNvSpPr>
            <a:spLocks noGrp="1"/>
          </p:cNvSpPr>
          <p:nvPr>
            <p:ph type="sldNum" sz="quarter" idx="12"/>
          </p:nvPr>
        </p:nvSpPr>
        <p:spPr/>
        <p:txBody>
          <a:bodyPr/>
          <a:lstStyle/>
          <a:p>
            <a:pPr>
              <a:defRPr/>
            </a:pPr>
            <a:fld id="{B30AF278-4143-46A2-9817-C3D43B5EA1A4}" type="slidenum">
              <a:rPr lang="id-ID" altLang="en-US" smtClean="0"/>
              <a:pPr>
                <a:defRPr/>
              </a:pPr>
              <a:t>‹#›</a:t>
            </a:fld>
            <a:endParaRPr lang="id-ID" altLang="en-US"/>
          </a:p>
        </p:txBody>
      </p:sp>
    </p:spTree>
    <p:extLst>
      <p:ext uri="{BB962C8B-B14F-4D97-AF65-F5344CB8AC3E}">
        <p14:creationId xmlns:p14="http://schemas.microsoft.com/office/powerpoint/2010/main" val="2442903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2">
            <a:extLst>
              <a:ext uri="{FF2B5EF4-FFF2-40B4-BE49-F238E27FC236}">
                <a16:creationId xmlns:a16="http://schemas.microsoft.com/office/drawing/2014/main" id="{DAC5E062-63C8-4E27-8443-265B91C7190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3">
            <a:extLst>
              <a:ext uri="{FF2B5EF4-FFF2-40B4-BE49-F238E27FC236}">
                <a16:creationId xmlns:a16="http://schemas.microsoft.com/office/drawing/2014/main" id="{16E6191C-BB91-493E-9A8A-4F6526E51B8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4">
            <a:extLst>
              <a:ext uri="{FF2B5EF4-FFF2-40B4-BE49-F238E27FC236}">
                <a16:creationId xmlns:a16="http://schemas.microsoft.com/office/drawing/2014/main" id="{086AB97F-C593-412B-8023-5361F20F9E14}"/>
              </a:ext>
            </a:extLst>
          </p:cNvPr>
          <p:cNvSpPr>
            <a:spLocks noGrp="1" noChangeArrowheads="1"/>
          </p:cNvSpPr>
          <p:nvPr>
            <p:ph type="sldNum" sz="quarter" idx="12"/>
          </p:nvPr>
        </p:nvSpPr>
        <p:spPr>
          <a:ln/>
        </p:spPr>
        <p:txBody>
          <a:bodyPr/>
          <a:lstStyle>
            <a:lvl1pPr>
              <a:defRPr/>
            </a:lvl1pPr>
          </a:lstStyle>
          <a:p>
            <a:pPr>
              <a:defRPr/>
            </a:pPr>
            <a:fld id="{39E5699F-47AE-4C5E-96AA-8495EF45EDE0}" type="slidenum">
              <a:rPr lang="en-US" altLang="en-US"/>
              <a:pPr>
                <a:defRPr/>
              </a:pPr>
              <a:t>‹#›</a:t>
            </a:fld>
            <a:endParaRPr lang="en-US" altLang="en-US"/>
          </a:p>
        </p:txBody>
      </p:sp>
    </p:spTree>
    <p:extLst>
      <p:ext uri="{BB962C8B-B14F-4D97-AF65-F5344CB8AC3E}">
        <p14:creationId xmlns:p14="http://schemas.microsoft.com/office/powerpoint/2010/main" val="38867226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id-ID"/>
          </a:p>
        </p:txBody>
      </p:sp>
      <p:sp>
        <p:nvSpPr>
          <p:cNvPr id="5" name="Footer Placeholder 4"/>
          <p:cNvSpPr>
            <a:spLocks noGrp="1"/>
          </p:cNvSpPr>
          <p:nvPr>
            <p:ph type="ftr" sz="quarter" idx="11"/>
          </p:nvPr>
        </p:nvSpPr>
        <p:spPr/>
        <p:txBody>
          <a:bodyPr/>
          <a:lstStyle/>
          <a:p>
            <a:pPr>
              <a:defRPr/>
            </a:pPr>
            <a:endParaRPr lang="id-ID"/>
          </a:p>
        </p:txBody>
      </p:sp>
      <p:sp>
        <p:nvSpPr>
          <p:cNvPr id="6" name="Slide Number Placeholder 5"/>
          <p:cNvSpPr>
            <a:spLocks noGrp="1"/>
          </p:cNvSpPr>
          <p:nvPr>
            <p:ph type="sldNum" sz="quarter" idx="12"/>
          </p:nvPr>
        </p:nvSpPr>
        <p:spPr/>
        <p:txBody>
          <a:bodyPr/>
          <a:lstStyle/>
          <a:p>
            <a:pPr>
              <a:defRPr/>
            </a:pPr>
            <a:fld id="{0A30C310-246D-493E-962D-5599B841E2EE}" type="slidenum">
              <a:rPr lang="id-ID" altLang="en-US" smtClean="0"/>
              <a:pPr>
                <a:defRPr/>
              </a:pPr>
              <a:t>‹#›</a:t>
            </a:fld>
            <a:endParaRPr lang="id-ID" altLang="en-US"/>
          </a:p>
        </p:txBody>
      </p:sp>
    </p:spTree>
    <p:extLst>
      <p:ext uri="{BB962C8B-B14F-4D97-AF65-F5344CB8AC3E}">
        <p14:creationId xmlns:p14="http://schemas.microsoft.com/office/powerpoint/2010/main" val="24440140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a:t>Click to edit Master title style</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id-ID"/>
          </a:p>
        </p:txBody>
      </p:sp>
      <p:sp>
        <p:nvSpPr>
          <p:cNvPr id="6" name="Footer Placeholder 5"/>
          <p:cNvSpPr>
            <a:spLocks noGrp="1"/>
          </p:cNvSpPr>
          <p:nvPr>
            <p:ph type="ftr" sz="quarter" idx="11"/>
          </p:nvPr>
        </p:nvSpPr>
        <p:spPr/>
        <p:txBody>
          <a:bodyPr/>
          <a:lstStyle/>
          <a:p>
            <a:pPr>
              <a:defRPr/>
            </a:pPr>
            <a:endParaRPr lang="id-ID"/>
          </a:p>
        </p:txBody>
      </p:sp>
      <p:sp>
        <p:nvSpPr>
          <p:cNvPr id="7" name="Slide Number Placeholder 6"/>
          <p:cNvSpPr>
            <a:spLocks noGrp="1"/>
          </p:cNvSpPr>
          <p:nvPr>
            <p:ph type="sldNum" sz="quarter" idx="12"/>
          </p:nvPr>
        </p:nvSpPr>
        <p:spPr/>
        <p:txBody>
          <a:bodyPr/>
          <a:lstStyle/>
          <a:p>
            <a:pPr>
              <a:defRPr/>
            </a:pPr>
            <a:fld id="{4DB08F91-E504-43A4-B77A-0C02C1AB3FC7}" type="slidenum">
              <a:rPr lang="id-ID" altLang="en-US" smtClean="0"/>
              <a:pPr>
                <a:defRPr/>
              </a:pPr>
              <a:t>‹#›</a:t>
            </a:fld>
            <a:endParaRPr lang="id-ID" altLang="en-US"/>
          </a:p>
        </p:txBody>
      </p:sp>
    </p:spTree>
    <p:extLst>
      <p:ext uri="{BB962C8B-B14F-4D97-AF65-F5344CB8AC3E}">
        <p14:creationId xmlns:p14="http://schemas.microsoft.com/office/powerpoint/2010/main" val="1994036443"/>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a:t>Click to edit Master title style</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id-ID"/>
          </a:p>
        </p:txBody>
      </p:sp>
      <p:sp>
        <p:nvSpPr>
          <p:cNvPr id="8" name="Footer Placeholder 7"/>
          <p:cNvSpPr>
            <a:spLocks noGrp="1"/>
          </p:cNvSpPr>
          <p:nvPr>
            <p:ph type="ftr" sz="quarter" idx="11"/>
          </p:nvPr>
        </p:nvSpPr>
        <p:spPr/>
        <p:txBody>
          <a:bodyPr/>
          <a:lstStyle/>
          <a:p>
            <a:pPr>
              <a:defRPr/>
            </a:pPr>
            <a:endParaRPr lang="id-ID"/>
          </a:p>
        </p:txBody>
      </p:sp>
      <p:sp>
        <p:nvSpPr>
          <p:cNvPr id="9" name="Slide Number Placeholder 8"/>
          <p:cNvSpPr>
            <a:spLocks noGrp="1"/>
          </p:cNvSpPr>
          <p:nvPr>
            <p:ph type="sldNum" sz="quarter" idx="12"/>
          </p:nvPr>
        </p:nvSpPr>
        <p:spPr/>
        <p:txBody>
          <a:bodyPr/>
          <a:lstStyle/>
          <a:p>
            <a:pPr>
              <a:defRPr/>
            </a:pPr>
            <a:fld id="{83E2AC2D-8812-48A5-BA7B-BED591BB212D}" type="slidenum">
              <a:rPr lang="id-ID" altLang="en-US" smtClean="0"/>
              <a:pPr>
                <a:defRPr/>
              </a:pPr>
              <a:t>‹#›</a:t>
            </a:fld>
            <a:endParaRPr lang="id-ID" altLang="en-US"/>
          </a:p>
        </p:txBody>
      </p:sp>
    </p:spTree>
    <p:extLst>
      <p:ext uri="{BB962C8B-B14F-4D97-AF65-F5344CB8AC3E}">
        <p14:creationId xmlns:p14="http://schemas.microsoft.com/office/powerpoint/2010/main" val="21342898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id-ID"/>
          </a:p>
        </p:txBody>
      </p:sp>
      <p:sp>
        <p:nvSpPr>
          <p:cNvPr id="4" name="Footer Placeholder 3"/>
          <p:cNvSpPr>
            <a:spLocks noGrp="1"/>
          </p:cNvSpPr>
          <p:nvPr>
            <p:ph type="ftr" sz="quarter" idx="11"/>
          </p:nvPr>
        </p:nvSpPr>
        <p:spPr/>
        <p:txBody>
          <a:bodyPr/>
          <a:lstStyle/>
          <a:p>
            <a:pPr>
              <a:defRPr/>
            </a:pPr>
            <a:endParaRPr lang="id-ID"/>
          </a:p>
        </p:txBody>
      </p:sp>
      <p:sp>
        <p:nvSpPr>
          <p:cNvPr id="5" name="Slide Number Placeholder 4"/>
          <p:cNvSpPr>
            <a:spLocks noGrp="1"/>
          </p:cNvSpPr>
          <p:nvPr>
            <p:ph type="sldNum" sz="quarter" idx="12"/>
          </p:nvPr>
        </p:nvSpPr>
        <p:spPr/>
        <p:txBody>
          <a:bodyPr/>
          <a:lstStyle/>
          <a:p>
            <a:pPr>
              <a:defRPr/>
            </a:pPr>
            <a:fld id="{9D6C1D27-B188-44C2-A747-245D0B51CC55}" type="slidenum">
              <a:rPr lang="id-ID" altLang="en-US" smtClean="0"/>
              <a:pPr>
                <a:defRPr/>
              </a:pPr>
              <a:t>‹#›</a:t>
            </a:fld>
            <a:endParaRPr lang="id-ID" altLang="en-US"/>
          </a:p>
        </p:txBody>
      </p:sp>
    </p:spTree>
    <p:extLst>
      <p:ext uri="{BB962C8B-B14F-4D97-AF65-F5344CB8AC3E}">
        <p14:creationId xmlns:p14="http://schemas.microsoft.com/office/powerpoint/2010/main" val="22757860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id-ID"/>
          </a:p>
        </p:txBody>
      </p:sp>
      <p:sp>
        <p:nvSpPr>
          <p:cNvPr id="3" name="Footer Placeholder 2"/>
          <p:cNvSpPr>
            <a:spLocks noGrp="1"/>
          </p:cNvSpPr>
          <p:nvPr>
            <p:ph type="ftr" sz="quarter" idx="11"/>
          </p:nvPr>
        </p:nvSpPr>
        <p:spPr/>
        <p:txBody>
          <a:bodyPr/>
          <a:lstStyle/>
          <a:p>
            <a:pPr>
              <a:defRPr/>
            </a:pPr>
            <a:endParaRPr lang="id-ID"/>
          </a:p>
        </p:txBody>
      </p:sp>
      <p:sp>
        <p:nvSpPr>
          <p:cNvPr id="4" name="Slide Number Placeholder 3"/>
          <p:cNvSpPr>
            <a:spLocks noGrp="1"/>
          </p:cNvSpPr>
          <p:nvPr>
            <p:ph type="sldNum" sz="quarter" idx="12"/>
          </p:nvPr>
        </p:nvSpPr>
        <p:spPr/>
        <p:txBody>
          <a:bodyPr/>
          <a:lstStyle/>
          <a:p>
            <a:pPr>
              <a:defRPr/>
            </a:pPr>
            <a:fld id="{2DA40A28-C223-4A8B-B5F0-0909DD00EBC3}" type="slidenum">
              <a:rPr lang="id-ID" altLang="en-US" smtClean="0"/>
              <a:pPr>
                <a:defRPr/>
              </a:pPr>
              <a:t>‹#›</a:t>
            </a:fld>
            <a:endParaRPr lang="id-ID" altLang="en-US"/>
          </a:p>
        </p:txBody>
      </p:sp>
    </p:spTree>
    <p:extLst>
      <p:ext uri="{BB962C8B-B14F-4D97-AF65-F5344CB8AC3E}">
        <p14:creationId xmlns:p14="http://schemas.microsoft.com/office/powerpoint/2010/main" val="1104412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id-ID"/>
          </a:p>
        </p:txBody>
      </p:sp>
      <p:sp>
        <p:nvSpPr>
          <p:cNvPr id="6" name="Footer Placeholder 5"/>
          <p:cNvSpPr>
            <a:spLocks noGrp="1"/>
          </p:cNvSpPr>
          <p:nvPr>
            <p:ph type="ftr" sz="quarter" idx="11"/>
          </p:nvPr>
        </p:nvSpPr>
        <p:spPr/>
        <p:txBody>
          <a:bodyPr/>
          <a:lstStyle/>
          <a:p>
            <a:pPr>
              <a:defRPr/>
            </a:pPr>
            <a:endParaRPr lang="id-ID"/>
          </a:p>
        </p:txBody>
      </p:sp>
      <p:sp>
        <p:nvSpPr>
          <p:cNvPr id="7" name="Slide Number Placeholder 6"/>
          <p:cNvSpPr>
            <a:spLocks noGrp="1"/>
          </p:cNvSpPr>
          <p:nvPr>
            <p:ph type="sldNum" sz="quarter" idx="12"/>
          </p:nvPr>
        </p:nvSpPr>
        <p:spPr/>
        <p:txBody>
          <a:bodyPr/>
          <a:lstStyle/>
          <a:p>
            <a:pPr>
              <a:defRPr/>
            </a:pPr>
            <a:fld id="{91644A76-6EF2-47C2-BDB2-D50AF009B6A6}" type="slidenum">
              <a:rPr lang="id-ID" altLang="en-US" smtClean="0"/>
              <a:pPr>
                <a:defRPr/>
              </a:pPr>
              <a:t>‹#›</a:t>
            </a:fld>
            <a:endParaRPr lang="id-ID" altLang="en-US"/>
          </a:p>
        </p:txBody>
      </p:sp>
    </p:spTree>
    <p:extLst>
      <p:ext uri="{BB962C8B-B14F-4D97-AF65-F5344CB8AC3E}">
        <p14:creationId xmlns:p14="http://schemas.microsoft.com/office/powerpoint/2010/main" val="17081252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en-US"/>
              <a:t>Click to edit Master title style</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id-ID"/>
          </a:p>
        </p:txBody>
      </p:sp>
      <p:sp>
        <p:nvSpPr>
          <p:cNvPr id="6" name="Footer Placeholder 5"/>
          <p:cNvSpPr>
            <a:spLocks noGrp="1"/>
          </p:cNvSpPr>
          <p:nvPr>
            <p:ph type="ftr" sz="quarter" idx="11"/>
          </p:nvPr>
        </p:nvSpPr>
        <p:spPr>
          <a:xfrm>
            <a:off x="533400" y="6172200"/>
            <a:ext cx="5811724" cy="365125"/>
          </a:xfrm>
        </p:spPr>
        <p:txBody>
          <a:bodyPr/>
          <a:lstStyle/>
          <a:p>
            <a:pPr>
              <a:defRPr/>
            </a:pPr>
            <a:endParaRPr lang="id-ID"/>
          </a:p>
        </p:txBody>
      </p:sp>
      <p:sp>
        <p:nvSpPr>
          <p:cNvPr id="7" name="Slide Number Placeholder 6"/>
          <p:cNvSpPr>
            <a:spLocks noGrp="1"/>
          </p:cNvSpPr>
          <p:nvPr>
            <p:ph type="sldNum" sz="quarter" idx="12"/>
          </p:nvPr>
        </p:nvSpPr>
        <p:spPr/>
        <p:txBody>
          <a:bodyPr/>
          <a:lstStyle/>
          <a:p>
            <a:pPr>
              <a:defRPr/>
            </a:pPr>
            <a:fld id="{4DB08F91-E504-43A4-B77A-0C02C1AB3FC7}" type="slidenum">
              <a:rPr lang="id-ID" altLang="en-US" smtClean="0"/>
              <a:pPr>
                <a:defRPr/>
              </a:pPr>
              <a:t>‹#›</a:t>
            </a:fld>
            <a:endParaRPr lang="id-ID" altLang="en-US"/>
          </a:p>
        </p:txBody>
      </p:sp>
    </p:spTree>
    <p:extLst>
      <p:ext uri="{BB962C8B-B14F-4D97-AF65-F5344CB8AC3E}">
        <p14:creationId xmlns:p14="http://schemas.microsoft.com/office/powerpoint/2010/main" val="3985209273"/>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a:t>Click to edit Master title style</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pPr>
              <a:defRPr/>
            </a:pPr>
            <a:endParaRPr lang="id-ID"/>
          </a:p>
        </p:txBody>
      </p:sp>
      <p:sp>
        <p:nvSpPr>
          <p:cNvPr id="4" name="Footer Placeholder 3"/>
          <p:cNvSpPr>
            <a:spLocks noGrp="1"/>
          </p:cNvSpPr>
          <p:nvPr>
            <p:ph type="ftr" sz="quarter" idx="11"/>
          </p:nvPr>
        </p:nvSpPr>
        <p:spPr/>
        <p:txBody>
          <a:bodyPr/>
          <a:lstStyle/>
          <a:p>
            <a:pPr>
              <a:defRPr/>
            </a:pPr>
            <a:endParaRPr lang="id-ID"/>
          </a:p>
        </p:txBody>
      </p:sp>
      <p:sp>
        <p:nvSpPr>
          <p:cNvPr id="5" name="Slide Number Placeholder 4"/>
          <p:cNvSpPr>
            <a:spLocks noGrp="1"/>
          </p:cNvSpPr>
          <p:nvPr>
            <p:ph type="sldNum" sz="quarter" idx="12"/>
          </p:nvPr>
        </p:nvSpPr>
        <p:spPr/>
        <p:txBody>
          <a:bodyPr/>
          <a:lstStyle/>
          <a:p>
            <a:pPr>
              <a:defRPr/>
            </a:pPr>
            <a:fld id="{4DB08F91-E504-43A4-B77A-0C02C1AB3FC7}" type="slidenum">
              <a:rPr lang="id-ID" altLang="en-US" smtClean="0"/>
              <a:pPr>
                <a:defRPr/>
              </a:pPr>
              <a:t>‹#›</a:t>
            </a:fld>
            <a:endParaRPr lang="id-ID" altLang="en-US"/>
          </a:p>
        </p:txBody>
      </p:sp>
    </p:spTree>
    <p:extLst>
      <p:ext uri="{BB962C8B-B14F-4D97-AF65-F5344CB8AC3E}">
        <p14:creationId xmlns:p14="http://schemas.microsoft.com/office/powerpoint/2010/main" val="2973203181"/>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en-US"/>
              <a:t>Click to edit Master title style</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id-ID"/>
          </a:p>
        </p:txBody>
      </p:sp>
      <p:sp>
        <p:nvSpPr>
          <p:cNvPr id="5" name="Footer Placeholder 4"/>
          <p:cNvSpPr>
            <a:spLocks noGrp="1"/>
          </p:cNvSpPr>
          <p:nvPr>
            <p:ph type="ftr" sz="quarter" idx="11"/>
          </p:nvPr>
        </p:nvSpPr>
        <p:spPr/>
        <p:txBody>
          <a:bodyPr/>
          <a:lstStyle/>
          <a:p>
            <a:pPr>
              <a:defRPr/>
            </a:pPr>
            <a:endParaRPr lang="id-ID"/>
          </a:p>
        </p:txBody>
      </p:sp>
      <p:sp>
        <p:nvSpPr>
          <p:cNvPr id="6" name="Slide Number Placeholder 5"/>
          <p:cNvSpPr>
            <a:spLocks noGrp="1"/>
          </p:cNvSpPr>
          <p:nvPr>
            <p:ph type="sldNum" sz="quarter" idx="12"/>
          </p:nvPr>
        </p:nvSpPr>
        <p:spPr/>
        <p:txBody>
          <a:bodyPr/>
          <a:lstStyle/>
          <a:p>
            <a:pPr>
              <a:defRPr/>
            </a:pPr>
            <a:fld id="{4DB08F91-E504-43A4-B77A-0C02C1AB3FC7}" type="slidenum">
              <a:rPr lang="id-ID" altLang="en-US" smtClean="0"/>
              <a:pPr>
                <a:defRPr/>
              </a:pPr>
              <a:t>‹#›</a:t>
            </a:fld>
            <a:endParaRPr lang="id-ID" altLang="en-US"/>
          </a:p>
        </p:txBody>
      </p:sp>
    </p:spTree>
    <p:extLst>
      <p:ext uri="{BB962C8B-B14F-4D97-AF65-F5344CB8AC3E}">
        <p14:creationId xmlns:p14="http://schemas.microsoft.com/office/powerpoint/2010/main" val="1249247829"/>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id-ID"/>
          </a:p>
        </p:txBody>
      </p:sp>
      <p:sp>
        <p:nvSpPr>
          <p:cNvPr id="5" name="Footer Placeholder 4"/>
          <p:cNvSpPr>
            <a:spLocks noGrp="1"/>
          </p:cNvSpPr>
          <p:nvPr>
            <p:ph type="ftr" sz="quarter" idx="11"/>
          </p:nvPr>
        </p:nvSpPr>
        <p:spPr/>
        <p:txBody>
          <a:bodyPr/>
          <a:lstStyle/>
          <a:p>
            <a:pPr>
              <a:defRPr/>
            </a:pPr>
            <a:endParaRPr lang="id-ID"/>
          </a:p>
        </p:txBody>
      </p:sp>
      <p:sp>
        <p:nvSpPr>
          <p:cNvPr id="6" name="Slide Number Placeholder 5"/>
          <p:cNvSpPr>
            <a:spLocks noGrp="1"/>
          </p:cNvSpPr>
          <p:nvPr>
            <p:ph type="sldNum" sz="quarter" idx="12"/>
          </p:nvPr>
        </p:nvSpPr>
        <p:spPr/>
        <p:txBody>
          <a:bodyPr/>
          <a:lstStyle/>
          <a:p>
            <a:pPr>
              <a:defRPr/>
            </a:pPr>
            <a:fld id="{4DB08F91-E504-43A4-B77A-0C02C1AB3FC7}" type="slidenum">
              <a:rPr lang="id-ID" altLang="en-US" smtClean="0"/>
              <a:pPr>
                <a:defRPr/>
              </a:pPr>
              <a:t>‹#›</a:t>
            </a:fld>
            <a:endParaRPr lang="id-ID" altLang="en-US"/>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4287134239"/>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2">
            <a:extLst>
              <a:ext uri="{FF2B5EF4-FFF2-40B4-BE49-F238E27FC236}">
                <a16:creationId xmlns:a16="http://schemas.microsoft.com/office/drawing/2014/main" id="{A9C306EA-C831-4D73-BF47-3330652449E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3">
            <a:extLst>
              <a:ext uri="{FF2B5EF4-FFF2-40B4-BE49-F238E27FC236}">
                <a16:creationId xmlns:a16="http://schemas.microsoft.com/office/drawing/2014/main" id="{7CAA198B-BA16-4118-A4DF-84803BB8138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4">
            <a:extLst>
              <a:ext uri="{FF2B5EF4-FFF2-40B4-BE49-F238E27FC236}">
                <a16:creationId xmlns:a16="http://schemas.microsoft.com/office/drawing/2014/main" id="{08676F29-FC6F-4B92-BC26-3E6C5861CA9D}"/>
              </a:ext>
            </a:extLst>
          </p:cNvPr>
          <p:cNvSpPr>
            <a:spLocks noGrp="1" noChangeArrowheads="1"/>
          </p:cNvSpPr>
          <p:nvPr>
            <p:ph type="sldNum" sz="quarter" idx="12"/>
          </p:nvPr>
        </p:nvSpPr>
        <p:spPr>
          <a:ln/>
        </p:spPr>
        <p:txBody>
          <a:bodyPr/>
          <a:lstStyle>
            <a:lvl1pPr>
              <a:defRPr/>
            </a:lvl1pPr>
          </a:lstStyle>
          <a:p>
            <a:pPr>
              <a:defRPr/>
            </a:pPr>
            <a:fld id="{CB7CB9EF-B85A-4ABD-B0F5-9E72CF81F086}" type="slidenum">
              <a:rPr lang="en-US" altLang="en-US"/>
              <a:pPr>
                <a:defRPr/>
              </a:pPr>
              <a:t>‹#›</a:t>
            </a:fld>
            <a:endParaRPr lang="en-US" altLang="en-US"/>
          </a:p>
        </p:txBody>
      </p:sp>
    </p:spTree>
    <p:extLst>
      <p:ext uri="{BB962C8B-B14F-4D97-AF65-F5344CB8AC3E}">
        <p14:creationId xmlns:p14="http://schemas.microsoft.com/office/powerpoint/2010/main" val="22640277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en-US"/>
              <a:t>Click to edit Master title style</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id-ID"/>
          </a:p>
        </p:txBody>
      </p:sp>
      <p:sp>
        <p:nvSpPr>
          <p:cNvPr id="5" name="Footer Placeholder 4"/>
          <p:cNvSpPr>
            <a:spLocks noGrp="1"/>
          </p:cNvSpPr>
          <p:nvPr>
            <p:ph type="ftr" sz="quarter" idx="11"/>
          </p:nvPr>
        </p:nvSpPr>
        <p:spPr/>
        <p:txBody>
          <a:bodyPr/>
          <a:lstStyle/>
          <a:p>
            <a:pPr>
              <a:defRPr/>
            </a:pPr>
            <a:endParaRPr lang="id-ID"/>
          </a:p>
        </p:txBody>
      </p:sp>
      <p:sp>
        <p:nvSpPr>
          <p:cNvPr id="6" name="Slide Number Placeholder 5"/>
          <p:cNvSpPr>
            <a:spLocks noGrp="1"/>
          </p:cNvSpPr>
          <p:nvPr>
            <p:ph type="sldNum" sz="quarter" idx="12"/>
          </p:nvPr>
        </p:nvSpPr>
        <p:spPr/>
        <p:txBody>
          <a:bodyPr/>
          <a:lstStyle/>
          <a:p>
            <a:pPr>
              <a:defRPr/>
            </a:pPr>
            <a:fld id="{4DB08F91-E504-43A4-B77A-0C02C1AB3FC7}" type="slidenum">
              <a:rPr lang="id-ID" altLang="en-US" smtClean="0"/>
              <a:pPr>
                <a:defRPr/>
              </a:pPr>
              <a:t>‹#›</a:t>
            </a:fld>
            <a:endParaRPr lang="id-ID" altLang="en-US"/>
          </a:p>
        </p:txBody>
      </p:sp>
    </p:spTree>
    <p:extLst>
      <p:ext uri="{BB962C8B-B14F-4D97-AF65-F5344CB8AC3E}">
        <p14:creationId xmlns:p14="http://schemas.microsoft.com/office/powerpoint/2010/main" val="922950800"/>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id-ID"/>
          </a:p>
        </p:txBody>
      </p:sp>
      <p:sp>
        <p:nvSpPr>
          <p:cNvPr id="5" name="Footer Placeholder 4"/>
          <p:cNvSpPr>
            <a:spLocks noGrp="1"/>
          </p:cNvSpPr>
          <p:nvPr>
            <p:ph type="ftr" sz="quarter" idx="11"/>
          </p:nvPr>
        </p:nvSpPr>
        <p:spPr/>
        <p:txBody>
          <a:bodyPr/>
          <a:lstStyle/>
          <a:p>
            <a:pPr>
              <a:defRPr/>
            </a:pPr>
            <a:endParaRPr lang="id-ID"/>
          </a:p>
        </p:txBody>
      </p:sp>
      <p:sp>
        <p:nvSpPr>
          <p:cNvPr id="6" name="Slide Number Placeholder 5"/>
          <p:cNvSpPr>
            <a:spLocks noGrp="1"/>
          </p:cNvSpPr>
          <p:nvPr>
            <p:ph type="sldNum" sz="quarter" idx="12"/>
          </p:nvPr>
        </p:nvSpPr>
        <p:spPr/>
        <p:txBody>
          <a:bodyPr/>
          <a:lstStyle/>
          <a:p>
            <a:pPr>
              <a:defRPr/>
            </a:pPr>
            <a:fld id="{4DB08F91-E504-43A4-B77A-0C02C1AB3FC7}" type="slidenum">
              <a:rPr lang="id-ID" altLang="en-US" smtClean="0"/>
              <a:pPr>
                <a:defRPr/>
              </a:pPr>
              <a:t>‹#›</a:t>
            </a:fld>
            <a:endParaRPr lang="id-ID" altLang="en-US"/>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640324120"/>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id-ID"/>
          </a:p>
        </p:txBody>
      </p:sp>
      <p:sp>
        <p:nvSpPr>
          <p:cNvPr id="5" name="Footer Placeholder 4"/>
          <p:cNvSpPr>
            <a:spLocks noGrp="1"/>
          </p:cNvSpPr>
          <p:nvPr>
            <p:ph type="ftr" sz="quarter" idx="11"/>
          </p:nvPr>
        </p:nvSpPr>
        <p:spPr/>
        <p:txBody>
          <a:bodyPr/>
          <a:lstStyle/>
          <a:p>
            <a:pPr>
              <a:defRPr/>
            </a:pPr>
            <a:endParaRPr lang="id-ID"/>
          </a:p>
        </p:txBody>
      </p:sp>
      <p:sp>
        <p:nvSpPr>
          <p:cNvPr id="6" name="Slide Number Placeholder 5"/>
          <p:cNvSpPr>
            <a:spLocks noGrp="1"/>
          </p:cNvSpPr>
          <p:nvPr>
            <p:ph type="sldNum" sz="quarter" idx="12"/>
          </p:nvPr>
        </p:nvSpPr>
        <p:spPr/>
        <p:txBody>
          <a:bodyPr/>
          <a:lstStyle/>
          <a:p>
            <a:pPr>
              <a:defRPr/>
            </a:pPr>
            <a:fld id="{4DB08F91-E504-43A4-B77A-0C02C1AB3FC7}" type="slidenum">
              <a:rPr lang="id-ID" altLang="en-US" smtClean="0"/>
              <a:pPr>
                <a:defRPr/>
              </a:pPr>
              <a:t>‹#›</a:t>
            </a:fld>
            <a:endParaRPr lang="id-ID" altLang="en-US"/>
          </a:p>
        </p:txBody>
      </p:sp>
    </p:spTree>
    <p:extLst>
      <p:ext uri="{BB962C8B-B14F-4D97-AF65-F5344CB8AC3E}">
        <p14:creationId xmlns:p14="http://schemas.microsoft.com/office/powerpoint/2010/main" val="3172952100"/>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id-ID"/>
          </a:p>
        </p:txBody>
      </p:sp>
      <p:sp>
        <p:nvSpPr>
          <p:cNvPr id="5" name="Footer Placeholder 4"/>
          <p:cNvSpPr>
            <a:spLocks noGrp="1"/>
          </p:cNvSpPr>
          <p:nvPr>
            <p:ph type="ftr" sz="quarter" idx="11"/>
          </p:nvPr>
        </p:nvSpPr>
        <p:spPr/>
        <p:txBody>
          <a:bodyPr/>
          <a:lstStyle/>
          <a:p>
            <a:pPr>
              <a:defRPr/>
            </a:pPr>
            <a:endParaRPr lang="id-ID"/>
          </a:p>
        </p:txBody>
      </p:sp>
      <p:sp>
        <p:nvSpPr>
          <p:cNvPr id="6" name="Slide Number Placeholder 5"/>
          <p:cNvSpPr>
            <a:spLocks noGrp="1"/>
          </p:cNvSpPr>
          <p:nvPr>
            <p:ph type="sldNum" sz="quarter" idx="12"/>
          </p:nvPr>
        </p:nvSpPr>
        <p:spPr/>
        <p:txBody>
          <a:bodyPr/>
          <a:lstStyle/>
          <a:p>
            <a:pPr>
              <a:defRPr/>
            </a:pPr>
            <a:fld id="{A29A13C1-CF86-4AF5-8282-5191EAB51A6F}" type="slidenum">
              <a:rPr lang="id-ID" altLang="en-US" smtClean="0"/>
              <a:pPr>
                <a:defRPr/>
              </a:pPr>
              <a:t>‹#›</a:t>
            </a:fld>
            <a:endParaRPr lang="id-ID" altLang="en-US"/>
          </a:p>
        </p:txBody>
      </p:sp>
    </p:spTree>
    <p:extLst>
      <p:ext uri="{BB962C8B-B14F-4D97-AF65-F5344CB8AC3E}">
        <p14:creationId xmlns:p14="http://schemas.microsoft.com/office/powerpoint/2010/main" val="30965550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id-ID"/>
          </a:p>
        </p:txBody>
      </p:sp>
      <p:sp>
        <p:nvSpPr>
          <p:cNvPr id="5" name="Footer Placeholder 4"/>
          <p:cNvSpPr>
            <a:spLocks noGrp="1"/>
          </p:cNvSpPr>
          <p:nvPr>
            <p:ph type="ftr" sz="quarter" idx="11"/>
          </p:nvPr>
        </p:nvSpPr>
        <p:spPr/>
        <p:txBody>
          <a:bodyPr/>
          <a:lstStyle/>
          <a:p>
            <a:pPr>
              <a:defRPr/>
            </a:pPr>
            <a:endParaRPr lang="id-ID"/>
          </a:p>
        </p:txBody>
      </p:sp>
      <p:sp>
        <p:nvSpPr>
          <p:cNvPr id="6" name="Slide Number Placeholder 5"/>
          <p:cNvSpPr>
            <a:spLocks noGrp="1"/>
          </p:cNvSpPr>
          <p:nvPr>
            <p:ph type="sldNum" sz="quarter" idx="12"/>
          </p:nvPr>
        </p:nvSpPr>
        <p:spPr/>
        <p:txBody>
          <a:bodyPr/>
          <a:lstStyle/>
          <a:p>
            <a:pPr>
              <a:defRPr/>
            </a:pPr>
            <a:fld id="{6E789CA7-82C8-4A26-AF37-E9C8F191D61B}" type="slidenum">
              <a:rPr lang="id-ID" altLang="en-US" smtClean="0"/>
              <a:pPr>
                <a:defRPr/>
              </a:pPr>
              <a:t>‹#›</a:t>
            </a:fld>
            <a:endParaRPr lang="id-ID" altLang="en-US"/>
          </a:p>
        </p:txBody>
      </p:sp>
    </p:spTree>
    <p:extLst>
      <p:ext uri="{BB962C8B-B14F-4D97-AF65-F5344CB8AC3E}">
        <p14:creationId xmlns:p14="http://schemas.microsoft.com/office/powerpoint/2010/main" val="36083147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5/29/2024</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pPr/>
              <a:t>‹#›</a:t>
            </a:fld>
            <a:endParaRPr lang="en-ID"/>
          </a:p>
        </p:txBody>
      </p:sp>
    </p:spTree>
    <p:extLst>
      <p:ext uri="{BB962C8B-B14F-4D97-AF65-F5344CB8AC3E}">
        <p14:creationId xmlns:p14="http://schemas.microsoft.com/office/powerpoint/2010/main" val="15891192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5/29/2024</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pPr/>
              <a:t>‹#›</a:t>
            </a:fld>
            <a:endParaRPr lang="en-ID"/>
          </a:p>
        </p:txBody>
      </p:sp>
    </p:spTree>
    <p:extLst>
      <p:ext uri="{BB962C8B-B14F-4D97-AF65-F5344CB8AC3E}">
        <p14:creationId xmlns:p14="http://schemas.microsoft.com/office/powerpoint/2010/main" val="31362295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5/29/2024</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pPr/>
              <a:t>‹#›</a:t>
            </a:fld>
            <a:endParaRPr lang="en-ID"/>
          </a:p>
        </p:txBody>
      </p:sp>
    </p:spTree>
    <p:extLst>
      <p:ext uri="{BB962C8B-B14F-4D97-AF65-F5344CB8AC3E}">
        <p14:creationId xmlns:p14="http://schemas.microsoft.com/office/powerpoint/2010/main" val="38603204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5/29/2024</a:t>
            </a:fld>
            <a:endParaRPr lang="en-US"/>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B6F15528-21DE-4FAA-801E-634DDDAF4B2B}" type="slidenum">
              <a:rPr lang="en-ID" smtClean="0"/>
              <a:pPr/>
              <a:t>‹#›</a:t>
            </a:fld>
            <a:endParaRPr lang="en-ID"/>
          </a:p>
        </p:txBody>
      </p:sp>
    </p:spTree>
    <p:extLst>
      <p:ext uri="{BB962C8B-B14F-4D97-AF65-F5344CB8AC3E}">
        <p14:creationId xmlns:p14="http://schemas.microsoft.com/office/powerpoint/2010/main" val="32662151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5/29/2024</a:t>
            </a:fld>
            <a:endParaRPr lang="en-US"/>
          </a:p>
        </p:txBody>
      </p:sp>
      <p:sp>
        <p:nvSpPr>
          <p:cNvPr id="8" name="Footer Placeholder 7"/>
          <p:cNvSpPr>
            <a:spLocks noGrp="1"/>
          </p:cNvSpPr>
          <p:nvPr>
            <p:ph type="ftr" sz="quarter" idx="11"/>
          </p:nvPr>
        </p:nvSpPr>
        <p:spPr/>
        <p:txBody>
          <a:bodyPr/>
          <a:lstStyle/>
          <a:p>
            <a:endParaRPr lang="en-ID"/>
          </a:p>
        </p:txBody>
      </p:sp>
      <p:sp>
        <p:nvSpPr>
          <p:cNvPr id="9" name="Slide Number Placeholder 8"/>
          <p:cNvSpPr>
            <a:spLocks noGrp="1"/>
          </p:cNvSpPr>
          <p:nvPr>
            <p:ph type="sldNum" sz="quarter" idx="12"/>
          </p:nvPr>
        </p:nvSpPr>
        <p:spPr/>
        <p:txBody>
          <a:bodyPr/>
          <a:lstStyle/>
          <a:p>
            <a:fld id="{B6F15528-21DE-4FAA-801E-634DDDAF4B2B}" type="slidenum">
              <a:rPr lang="en-ID" smtClean="0"/>
              <a:pPr/>
              <a:t>‹#›</a:t>
            </a:fld>
            <a:endParaRPr lang="en-ID"/>
          </a:p>
        </p:txBody>
      </p:sp>
    </p:spTree>
    <p:extLst>
      <p:ext uri="{BB962C8B-B14F-4D97-AF65-F5344CB8AC3E}">
        <p14:creationId xmlns:p14="http://schemas.microsoft.com/office/powerpoint/2010/main" val="26881760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2">
            <a:extLst>
              <a:ext uri="{FF2B5EF4-FFF2-40B4-BE49-F238E27FC236}">
                <a16:creationId xmlns:a16="http://schemas.microsoft.com/office/drawing/2014/main" id="{5E768F21-4358-4D25-895B-3BA58719B0C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13">
            <a:extLst>
              <a:ext uri="{FF2B5EF4-FFF2-40B4-BE49-F238E27FC236}">
                <a16:creationId xmlns:a16="http://schemas.microsoft.com/office/drawing/2014/main" id="{E5407BBC-E934-40A3-BCEF-0A8CD982F64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4">
            <a:extLst>
              <a:ext uri="{FF2B5EF4-FFF2-40B4-BE49-F238E27FC236}">
                <a16:creationId xmlns:a16="http://schemas.microsoft.com/office/drawing/2014/main" id="{5DACC2D0-341E-45B8-9238-C88EF8423DE2}"/>
              </a:ext>
            </a:extLst>
          </p:cNvPr>
          <p:cNvSpPr>
            <a:spLocks noGrp="1" noChangeArrowheads="1"/>
          </p:cNvSpPr>
          <p:nvPr>
            <p:ph type="sldNum" sz="quarter" idx="12"/>
          </p:nvPr>
        </p:nvSpPr>
        <p:spPr>
          <a:ln/>
        </p:spPr>
        <p:txBody>
          <a:bodyPr/>
          <a:lstStyle>
            <a:lvl1pPr>
              <a:defRPr/>
            </a:lvl1pPr>
          </a:lstStyle>
          <a:p>
            <a:pPr>
              <a:defRPr/>
            </a:pPr>
            <a:fld id="{DD3C7DB8-EEC4-475F-8C3C-B777641C378C}" type="slidenum">
              <a:rPr lang="en-US" altLang="en-US"/>
              <a:pPr>
                <a:defRPr/>
              </a:pPr>
              <a:t>‹#›</a:t>
            </a:fld>
            <a:endParaRPr lang="en-US" altLang="en-US"/>
          </a:p>
        </p:txBody>
      </p:sp>
    </p:spTree>
    <p:extLst>
      <p:ext uri="{BB962C8B-B14F-4D97-AF65-F5344CB8AC3E}">
        <p14:creationId xmlns:p14="http://schemas.microsoft.com/office/powerpoint/2010/main" val="184767067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5/29/2024</a:t>
            </a:fld>
            <a:endParaRPr lang="en-US"/>
          </a:p>
        </p:txBody>
      </p:sp>
      <p:sp>
        <p:nvSpPr>
          <p:cNvPr id="4" name="Footer Placeholder 3"/>
          <p:cNvSpPr>
            <a:spLocks noGrp="1"/>
          </p:cNvSpPr>
          <p:nvPr>
            <p:ph type="ftr" sz="quarter" idx="11"/>
          </p:nvPr>
        </p:nvSpPr>
        <p:spPr/>
        <p:txBody>
          <a:bodyPr/>
          <a:lstStyle/>
          <a:p>
            <a:endParaRPr lang="en-ID"/>
          </a:p>
        </p:txBody>
      </p:sp>
      <p:sp>
        <p:nvSpPr>
          <p:cNvPr id="5" name="Slide Number Placeholder 4"/>
          <p:cNvSpPr>
            <a:spLocks noGrp="1"/>
          </p:cNvSpPr>
          <p:nvPr>
            <p:ph type="sldNum" sz="quarter" idx="12"/>
          </p:nvPr>
        </p:nvSpPr>
        <p:spPr/>
        <p:txBody>
          <a:bodyPr/>
          <a:lstStyle/>
          <a:p>
            <a:fld id="{B6F15528-21DE-4FAA-801E-634DDDAF4B2B}" type="slidenum">
              <a:rPr lang="en-ID" smtClean="0"/>
              <a:pPr/>
              <a:t>‹#›</a:t>
            </a:fld>
            <a:endParaRPr lang="en-ID"/>
          </a:p>
        </p:txBody>
      </p:sp>
    </p:spTree>
    <p:extLst>
      <p:ext uri="{BB962C8B-B14F-4D97-AF65-F5344CB8AC3E}">
        <p14:creationId xmlns:p14="http://schemas.microsoft.com/office/powerpoint/2010/main" val="18349357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5/29/2024</a:t>
            </a:fld>
            <a:endParaRPr lang="en-US"/>
          </a:p>
        </p:txBody>
      </p:sp>
      <p:sp>
        <p:nvSpPr>
          <p:cNvPr id="3" name="Footer Placeholder 2"/>
          <p:cNvSpPr>
            <a:spLocks noGrp="1"/>
          </p:cNvSpPr>
          <p:nvPr>
            <p:ph type="ftr" sz="quarter" idx="11"/>
          </p:nvPr>
        </p:nvSpPr>
        <p:spPr/>
        <p:txBody>
          <a:bodyPr/>
          <a:lstStyle/>
          <a:p>
            <a:endParaRPr lang="en-ID"/>
          </a:p>
        </p:txBody>
      </p:sp>
      <p:sp>
        <p:nvSpPr>
          <p:cNvPr id="4" name="Slide Number Placeholder 3"/>
          <p:cNvSpPr>
            <a:spLocks noGrp="1"/>
          </p:cNvSpPr>
          <p:nvPr>
            <p:ph type="sldNum" sz="quarter" idx="12"/>
          </p:nvPr>
        </p:nvSpPr>
        <p:spPr/>
        <p:txBody>
          <a:bodyPr/>
          <a:lstStyle/>
          <a:p>
            <a:fld id="{B6F15528-21DE-4FAA-801E-634DDDAF4B2B}" type="slidenum">
              <a:rPr lang="en-ID" smtClean="0"/>
              <a:pPr/>
              <a:t>‹#›</a:t>
            </a:fld>
            <a:endParaRPr lang="en-ID"/>
          </a:p>
        </p:txBody>
      </p:sp>
    </p:spTree>
    <p:extLst>
      <p:ext uri="{BB962C8B-B14F-4D97-AF65-F5344CB8AC3E}">
        <p14:creationId xmlns:p14="http://schemas.microsoft.com/office/powerpoint/2010/main" val="10629656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5/29/2024</a:t>
            </a:fld>
            <a:endParaRPr lang="en-US"/>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B6F15528-21DE-4FAA-801E-634DDDAF4B2B}" type="slidenum">
              <a:rPr lang="en-ID" smtClean="0"/>
              <a:pPr/>
              <a:t>‹#›</a:t>
            </a:fld>
            <a:endParaRPr lang="en-ID"/>
          </a:p>
        </p:txBody>
      </p:sp>
    </p:spTree>
    <p:extLst>
      <p:ext uri="{BB962C8B-B14F-4D97-AF65-F5344CB8AC3E}">
        <p14:creationId xmlns:p14="http://schemas.microsoft.com/office/powerpoint/2010/main" val="6139521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5/29/2024</a:t>
            </a:fld>
            <a:endParaRPr lang="en-US"/>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B6F15528-21DE-4FAA-801E-634DDDAF4B2B}" type="slidenum">
              <a:rPr lang="en-ID" smtClean="0"/>
              <a:pPr/>
              <a:t>‹#›</a:t>
            </a:fld>
            <a:endParaRPr lang="en-ID"/>
          </a:p>
        </p:txBody>
      </p:sp>
    </p:spTree>
    <p:extLst>
      <p:ext uri="{BB962C8B-B14F-4D97-AF65-F5344CB8AC3E}">
        <p14:creationId xmlns:p14="http://schemas.microsoft.com/office/powerpoint/2010/main" val="14074265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5/29/2024</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pPr/>
              <a:t>‹#›</a:t>
            </a:fld>
            <a:endParaRPr lang="en-ID"/>
          </a:p>
        </p:txBody>
      </p:sp>
    </p:spTree>
    <p:extLst>
      <p:ext uri="{BB962C8B-B14F-4D97-AF65-F5344CB8AC3E}">
        <p14:creationId xmlns:p14="http://schemas.microsoft.com/office/powerpoint/2010/main" val="35490811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5/29/2024</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pPr/>
              <a:t>‹#›</a:t>
            </a:fld>
            <a:endParaRPr lang="en-ID"/>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7318165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5/29/2024</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pPr/>
              <a:t>‹#›</a:t>
            </a:fld>
            <a:endParaRPr lang="en-ID"/>
          </a:p>
        </p:txBody>
      </p:sp>
    </p:spTree>
    <p:extLst>
      <p:ext uri="{BB962C8B-B14F-4D97-AF65-F5344CB8AC3E}">
        <p14:creationId xmlns:p14="http://schemas.microsoft.com/office/powerpoint/2010/main" val="136501090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5/29/2024</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pPr/>
              <a:t>‹#›</a:t>
            </a:fld>
            <a:endParaRPr lang="en-ID"/>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63121642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5/29/2024</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pPr/>
              <a:t>‹#›</a:t>
            </a:fld>
            <a:endParaRPr lang="en-ID"/>
          </a:p>
        </p:txBody>
      </p:sp>
    </p:spTree>
    <p:extLst>
      <p:ext uri="{BB962C8B-B14F-4D97-AF65-F5344CB8AC3E}">
        <p14:creationId xmlns:p14="http://schemas.microsoft.com/office/powerpoint/2010/main" val="24915798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5/29/2024</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pPr/>
              <a:t>‹#›</a:t>
            </a:fld>
            <a:endParaRPr lang="en-ID"/>
          </a:p>
        </p:txBody>
      </p:sp>
    </p:spTree>
    <p:extLst>
      <p:ext uri="{BB962C8B-B14F-4D97-AF65-F5344CB8AC3E}">
        <p14:creationId xmlns:p14="http://schemas.microsoft.com/office/powerpoint/2010/main" val="4231023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2">
            <a:extLst>
              <a:ext uri="{FF2B5EF4-FFF2-40B4-BE49-F238E27FC236}">
                <a16:creationId xmlns:a16="http://schemas.microsoft.com/office/drawing/2014/main" id="{F9B56789-647F-4955-96B1-431BE72E0037}"/>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13">
            <a:extLst>
              <a:ext uri="{FF2B5EF4-FFF2-40B4-BE49-F238E27FC236}">
                <a16:creationId xmlns:a16="http://schemas.microsoft.com/office/drawing/2014/main" id="{880DF3AD-2584-4F48-AAC5-6D49649E7F7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14">
            <a:extLst>
              <a:ext uri="{FF2B5EF4-FFF2-40B4-BE49-F238E27FC236}">
                <a16:creationId xmlns:a16="http://schemas.microsoft.com/office/drawing/2014/main" id="{6C856588-6DEB-4E53-8A2C-BBEF64436661}"/>
              </a:ext>
            </a:extLst>
          </p:cNvPr>
          <p:cNvSpPr>
            <a:spLocks noGrp="1" noChangeArrowheads="1"/>
          </p:cNvSpPr>
          <p:nvPr>
            <p:ph type="sldNum" sz="quarter" idx="12"/>
          </p:nvPr>
        </p:nvSpPr>
        <p:spPr>
          <a:ln/>
        </p:spPr>
        <p:txBody>
          <a:bodyPr/>
          <a:lstStyle>
            <a:lvl1pPr>
              <a:defRPr/>
            </a:lvl1pPr>
          </a:lstStyle>
          <a:p>
            <a:pPr>
              <a:defRPr/>
            </a:pPr>
            <a:fld id="{79F02FB4-DCB6-4DC1-81F4-00DD29A1C2F5}" type="slidenum">
              <a:rPr lang="en-US" altLang="en-US"/>
              <a:pPr>
                <a:defRPr/>
              </a:pPr>
              <a:t>‹#›</a:t>
            </a:fld>
            <a:endParaRPr lang="en-US" altLang="en-US"/>
          </a:p>
        </p:txBody>
      </p:sp>
    </p:spTree>
    <p:extLst>
      <p:ext uri="{BB962C8B-B14F-4D97-AF65-F5344CB8AC3E}">
        <p14:creationId xmlns:p14="http://schemas.microsoft.com/office/powerpoint/2010/main" val="82961601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5/29/2024</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pPr/>
              <a:t>‹#›</a:t>
            </a:fld>
            <a:endParaRPr lang="en-ID"/>
          </a:p>
        </p:txBody>
      </p:sp>
    </p:spTree>
    <p:extLst>
      <p:ext uri="{BB962C8B-B14F-4D97-AF65-F5344CB8AC3E}">
        <p14:creationId xmlns:p14="http://schemas.microsoft.com/office/powerpoint/2010/main" val="302875971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279673" y="33986"/>
            <a:ext cx="8584654" cy="507831"/>
          </a:xfrm>
        </p:spPr>
        <p:txBody>
          <a:bodyPr lIns="0" tIns="0" rIns="0" bIns="0"/>
          <a:lstStyle>
            <a:lvl1pPr>
              <a:defRPr sz="3300" b="1" i="0">
                <a:solidFill>
                  <a:srgbClr val="252525"/>
                </a:solidFill>
                <a:latin typeface="Arial"/>
                <a:cs typeface="Arial"/>
              </a:defRPr>
            </a:lvl1pPr>
          </a:lstStyle>
          <a:p>
            <a:endParaRPr/>
          </a:p>
        </p:txBody>
      </p:sp>
      <p:sp>
        <p:nvSpPr>
          <p:cNvPr id="3" name="Holder 3"/>
          <p:cNvSpPr>
            <a:spLocks noGrp="1"/>
          </p:cNvSpPr>
          <p:nvPr>
            <p:ph sz="half" idx="2"/>
          </p:nvPr>
        </p:nvSpPr>
        <p:spPr>
          <a:xfrm>
            <a:off x="457200" y="1577340"/>
            <a:ext cx="3977640" cy="307777"/>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307777"/>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5/29/2024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extLst>
      <p:ext uri="{BB962C8B-B14F-4D97-AF65-F5344CB8AC3E}">
        <p14:creationId xmlns:p14="http://schemas.microsoft.com/office/powerpoint/2010/main" val="9312269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4EC8443-779B-4CD3-84CA-2244AEA9443D}" type="slidenum">
              <a:rPr lang="en-US" altLang="en-US" smtClean="0"/>
              <a:pPr>
                <a:defRPr/>
              </a:pPr>
              <a:t>‹#›</a:t>
            </a:fld>
            <a:endParaRPr lang="en-US" altLang="en-US"/>
          </a:p>
        </p:txBody>
      </p:sp>
    </p:spTree>
    <p:extLst>
      <p:ext uri="{BB962C8B-B14F-4D97-AF65-F5344CB8AC3E}">
        <p14:creationId xmlns:p14="http://schemas.microsoft.com/office/powerpoint/2010/main" val="324550778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84E0F79-32E9-472E-A464-536381BC7BB1}" type="slidenum">
              <a:rPr lang="en-US" altLang="en-US" smtClean="0"/>
              <a:pPr>
                <a:defRPr/>
              </a:pPr>
              <a:t>‹#›</a:t>
            </a:fld>
            <a:endParaRPr lang="en-US" altLang="en-US"/>
          </a:p>
        </p:txBody>
      </p:sp>
    </p:spTree>
    <p:extLst>
      <p:ext uri="{BB962C8B-B14F-4D97-AF65-F5344CB8AC3E}">
        <p14:creationId xmlns:p14="http://schemas.microsoft.com/office/powerpoint/2010/main" val="168273908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795D7DE-BDB9-4983-82AD-B08544311994}" type="slidenum">
              <a:rPr lang="en-US" altLang="en-US" smtClean="0"/>
              <a:pPr>
                <a:defRPr/>
              </a:pPr>
              <a:t>‹#›</a:t>
            </a:fld>
            <a:endParaRPr lang="en-US" altLang="en-US"/>
          </a:p>
        </p:txBody>
      </p:sp>
    </p:spTree>
    <p:extLst>
      <p:ext uri="{BB962C8B-B14F-4D97-AF65-F5344CB8AC3E}">
        <p14:creationId xmlns:p14="http://schemas.microsoft.com/office/powerpoint/2010/main" val="19001852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9B6DB7D-99CF-4D3C-96AD-4C5C90FDB62E}" type="slidenum">
              <a:rPr lang="en-US" altLang="en-US" smtClean="0"/>
              <a:pPr>
                <a:defRPr/>
              </a:pPr>
              <a:t>‹#›</a:t>
            </a:fld>
            <a:endParaRPr lang="en-US" altLang="en-US"/>
          </a:p>
        </p:txBody>
      </p:sp>
    </p:spTree>
    <p:extLst>
      <p:ext uri="{BB962C8B-B14F-4D97-AF65-F5344CB8AC3E}">
        <p14:creationId xmlns:p14="http://schemas.microsoft.com/office/powerpoint/2010/main" val="45839445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8B97472D-1045-4C5C-A3B0-368BC2304523}" type="slidenum">
              <a:rPr lang="en-US" altLang="en-US" smtClean="0"/>
              <a:pPr>
                <a:defRPr/>
              </a:pPr>
              <a:t>‹#›</a:t>
            </a:fld>
            <a:endParaRPr lang="en-US" altLang="en-US"/>
          </a:p>
        </p:txBody>
      </p:sp>
    </p:spTree>
    <p:extLst>
      <p:ext uri="{BB962C8B-B14F-4D97-AF65-F5344CB8AC3E}">
        <p14:creationId xmlns:p14="http://schemas.microsoft.com/office/powerpoint/2010/main" val="169295663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0B9EEEBA-B222-46CD-811E-08E995E512D1}" type="slidenum">
              <a:rPr lang="en-US" altLang="en-US" smtClean="0"/>
              <a:pPr>
                <a:defRPr/>
              </a:pPr>
              <a:t>‹#›</a:t>
            </a:fld>
            <a:endParaRPr lang="en-US" altLang="en-US"/>
          </a:p>
        </p:txBody>
      </p:sp>
    </p:spTree>
    <p:extLst>
      <p:ext uri="{BB962C8B-B14F-4D97-AF65-F5344CB8AC3E}">
        <p14:creationId xmlns:p14="http://schemas.microsoft.com/office/powerpoint/2010/main" val="191950333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0361FD09-D09F-425C-BA0B-0FF69725D184}" type="slidenum">
              <a:rPr lang="en-US" altLang="en-US" smtClean="0"/>
              <a:pPr>
                <a:defRPr/>
              </a:pPr>
              <a:t>‹#›</a:t>
            </a:fld>
            <a:endParaRPr lang="en-US" altLang="en-US"/>
          </a:p>
        </p:txBody>
      </p:sp>
    </p:spTree>
    <p:extLst>
      <p:ext uri="{BB962C8B-B14F-4D97-AF65-F5344CB8AC3E}">
        <p14:creationId xmlns:p14="http://schemas.microsoft.com/office/powerpoint/2010/main" val="391313190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8D0531B-2523-426C-A874-2B897517FD6D}" type="slidenum">
              <a:rPr lang="en-US" altLang="en-US" smtClean="0"/>
              <a:pPr>
                <a:defRPr/>
              </a:pPr>
              <a:t>‹#›</a:t>
            </a:fld>
            <a:endParaRPr lang="en-US" altLang="en-US"/>
          </a:p>
        </p:txBody>
      </p:sp>
    </p:spTree>
    <p:extLst>
      <p:ext uri="{BB962C8B-B14F-4D97-AF65-F5344CB8AC3E}">
        <p14:creationId xmlns:p14="http://schemas.microsoft.com/office/powerpoint/2010/main" val="1628553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2">
            <a:extLst>
              <a:ext uri="{FF2B5EF4-FFF2-40B4-BE49-F238E27FC236}">
                <a16:creationId xmlns:a16="http://schemas.microsoft.com/office/drawing/2014/main" id="{A436AF48-B490-4B44-92B9-952B3353F1AD}"/>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13">
            <a:extLst>
              <a:ext uri="{FF2B5EF4-FFF2-40B4-BE49-F238E27FC236}">
                <a16:creationId xmlns:a16="http://schemas.microsoft.com/office/drawing/2014/main" id="{BC17FD54-7A0F-4E2D-B9B7-6B19482DF18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14">
            <a:extLst>
              <a:ext uri="{FF2B5EF4-FFF2-40B4-BE49-F238E27FC236}">
                <a16:creationId xmlns:a16="http://schemas.microsoft.com/office/drawing/2014/main" id="{D8BC8FFB-E852-48E8-91E7-4DDC3B004BFC}"/>
              </a:ext>
            </a:extLst>
          </p:cNvPr>
          <p:cNvSpPr>
            <a:spLocks noGrp="1" noChangeArrowheads="1"/>
          </p:cNvSpPr>
          <p:nvPr>
            <p:ph type="sldNum" sz="quarter" idx="12"/>
          </p:nvPr>
        </p:nvSpPr>
        <p:spPr>
          <a:ln/>
        </p:spPr>
        <p:txBody>
          <a:bodyPr/>
          <a:lstStyle>
            <a:lvl1pPr>
              <a:defRPr/>
            </a:lvl1pPr>
          </a:lstStyle>
          <a:p>
            <a:pPr>
              <a:defRPr/>
            </a:pPr>
            <a:fld id="{E7B67AC0-09D4-4A4C-B4C1-D8F1953C84FA}" type="slidenum">
              <a:rPr lang="en-US" altLang="en-US"/>
              <a:pPr>
                <a:defRPr/>
              </a:pPr>
              <a:t>‹#›</a:t>
            </a:fld>
            <a:endParaRPr lang="en-US" altLang="en-US"/>
          </a:p>
        </p:txBody>
      </p:sp>
    </p:spTree>
    <p:extLst>
      <p:ext uri="{BB962C8B-B14F-4D97-AF65-F5344CB8AC3E}">
        <p14:creationId xmlns:p14="http://schemas.microsoft.com/office/powerpoint/2010/main" val="350489122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6729626-C622-4660-9B2A-470BA43AEAA3}" type="slidenum">
              <a:rPr lang="en-US" altLang="en-US" smtClean="0"/>
              <a:pPr>
                <a:defRPr/>
              </a:pPr>
              <a:t>‹#›</a:t>
            </a:fld>
            <a:endParaRPr lang="en-US" altLang="en-US"/>
          </a:p>
        </p:txBody>
      </p:sp>
    </p:spTree>
    <p:extLst>
      <p:ext uri="{BB962C8B-B14F-4D97-AF65-F5344CB8AC3E}">
        <p14:creationId xmlns:p14="http://schemas.microsoft.com/office/powerpoint/2010/main" val="170123053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A141B4A-D66C-4A7B-A346-5BC0F21E44F5}" type="slidenum">
              <a:rPr lang="en-US" altLang="en-US" smtClean="0"/>
              <a:pPr>
                <a:defRPr/>
              </a:pPr>
              <a:t>‹#›</a:t>
            </a:fld>
            <a:endParaRPr lang="en-US" altLang="en-US"/>
          </a:p>
        </p:txBody>
      </p:sp>
    </p:spTree>
    <p:extLst>
      <p:ext uri="{BB962C8B-B14F-4D97-AF65-F5344CB8AC3E}">
        <p14:creationId xmlns:p14="http://schemas.microsoft.com/office/powerpoint/2010/main" val="867933320"/>
      </p:ext>
    </p:extLst>
  </p:cSld>
  <p:clrMapOvr>
    <a:masterClrMapping/>
  </p:clrMapOvr>
  <p:hf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A141B4A-D66C-4A7B-A346-5BC0F21E44F5}" type="slidenum">
              <a:rPr lang="en-US" altLang="en-US" smtClean="0"/>
              <a:pPr>
                <a:defRPr/>
              </a:pPr>
              <a:t>‹#›</a:t>
            </a:fld>
            <a:endParaRPr lang="en-US"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946460255"/>
      </p:ext>
    </p:extLst>
  </p:cSld>
  <p:clrMapOvr>
    <a:masterClrMapping/>
  </p:clrMapOvr>
  <p:hf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A141B4A-D66C-4A7B-A346-5BC0F21E44F5}" type="slidenum">
              <a:rPr lang="en-US" altLang="en-US" smtClean="0"/>
              <a:pPr>
                <a:defRPr/>
              </a:pPr>
              <a:t>‹#›</a:t>
            </a:fld>
            <a:endParaRPr lang="en-US" altLang="en-US"/>
          </a:p>
        </p:txBody>
      </p:sp>
    </p:spTree>
    <p:extLst>
      <p:ext uri="{BB962C8B-B14F-4D97-AF65-F5344CB8AC3E}">
        <p14:creationId xmlns:p14="http://schemas.microsoft.com/office/powerpoint/2010/main" val="1081226161"/>
      </p:ext>
    </p:extLst>
  </p:cSld>
  <p:clrMapOvr>
    <a:masterClrMapping/>
  </p:clrMapOvr>
  <p:hf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A141B4A-D66C-4A7B-A346-5BC0F21E44F5}" type="slidenum">
              <a:rPr lang="en-US" altLang="en-US" smtClean="0"/>
              <a:pPr>
                <a:defRPr/>
              </a:pPr>
              <a:t>‹#›</a:t>
            </a:fld>
            <a:endParaRPr lang="en-US"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67074152"/>
      </p:ext>
    </p:extLst>
  </p:cSld>
  <p:clrMapOvr>
    <a:masterClrMapping/>
  </p:clrMapOvr>
  <p:hf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A141B4A-D66C-4A7B-A346-5BC0F21E44F5}" type="slidenum">
              <a:rPr lang="en-US" altLang="en-US" smtClean="0"/>
              <a:pPr>
                <a:defRPr/>
              </a:pPr>
              <a:t>‹#›</a:t>
            </a:fld>
            <a:endParaRPr lang="en-US" altLang="en-US"/>
          </a:p>
        </p:txBody>
      </p:sp>
    </p:spTree>
    <p:extLst>
      <p:ext uri="{BB962C8B-B14F-4D97-AF65-F5344CB8AC3E}">
        <p14:creationId xmlns:p14="http://schemas.microsoft.com/office/powerpoint/2010/main" val="1043566024"/>
      </p:ext>
    </p:extLst>
  </p:cSld>
  <p:clrMapOvr>
    <a:masterClrMapping/>
  </p:clrMapOvr>
  <p:hf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D48F818-4F26-46A8-83AF-C2EAFD870FD0}" type="slidenum">
              <a:rPr lang="en-US" altLang="en-US" smtClean="0"/>
              <a:pPr>
                <a:defRPr/>
              </a:pPr>
              <a:t>‹#›</a:t>
            </a:fld>
            <a:endParaRPr lang="en-US" altLang="en-US"/>
          </a:p>
        </p:txBody>
      </p:sp>
    </p:spTree>
    <p:extLst>
      <p:ext uri="{BB962C8B-B14F-4D97-AF65-F5344CB8AC3E}">
        <p14:creationId xmlns:p14="http://schemas.microsoft.com/office/powerpoint/2010/main" val="391977101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2226A36-F67E-4AC0-9A32-E6BC3BAF63F6}" type="slidenum">
              <a:rPr lang="en-US" altLang="en-US" smtClean="0"/>
              <a:pPr>
                <a:defRPr/>
              </a:pPr>
              <a:t>‹#›</a:t>
            </a:fld>
            <a:endParaRPr lang="en-US" altLang="en-US"/>
          </a:p>
        </p:txBody>
      </p:sp>
    </p:spTree>
    <p:extLst>
      <p:ext uri="{BB962C8B-B14F-4D97-AF65-F5344CB8AC3E}">
        <p14:creationId xmlns:p14="http://schemas.microsoft.com/office/powerpoint/2010/main" val="91765904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5F866E2D-FA83-4E19-8229-2CC95E480F26}"/>
              </a:ext>
            </a:extLst>
          </p:cNvPr>
          <p:cNvGrpSpPr>
            <a:grpSpLocks/>
          </p:cNvGrpSpPr>
          <p:nvPr/>
        </p:nvGrpSpPr>
        <p:grpSpPr bwMode="auto">
          <a:xfrm>
            <a:off x="0" y="2438400"/>
            <a:ext cx="9144000" cy="4046538"/>
            <a:chOff x="0" y="1536"/>
            <a:chExt cx="5760" cy="2549"/>
          </a:xfrm>
        </p:grpSpPr>
        <p:sp>
          <p:nvSpPr>
            <p:cNvPr id="5" name="Rectangle 3">
              <a:extLst>
                <a:ext uri="{FF2B5EF4-FFF2-40B4-BE49-F238E27FC236}">
                  <a16:creationId xmlns:a16="http://schemas.microsoft.com/office/drawing/2014/main" id="{B54A5DAC-7628-4E97-B26E-28DA538E86D2}"/>
                </a:ext>
              </a:extLst>
            </p:cNvPr>
            <p:cNvSpPr>
              <a:spLocks noChangeArrowheads="1"/>
            </p:cNvSpPr>
            <p:nvPr userDrawn="1"/>
          </p:nvSpPr>
          <p:spPr bwMode="hidden">
            <a:xfrm rot="-1424751">
              <a:off x="2121" y="2592"/>
              <a:ext cx="3072" cy="384"/>
            </a:xfrm>
            <a:prstGeom prst="rect">
              <a:avLst/>
            </a:prstGeom>
            <a:gradFill rotWithShape="0">
              <a:gsLst>
                <a:gs pos="0">
                  <a:schemeClr val="bg1">
                    <a:gamma/>
                    <a:shade val="94118"/>
                    <a:invGamma/>
                  </a:schemeClr>
                </a:gs>
                <a:gs pos="50000">
                  <a:schemeClr val="bg1"/>
                </a:gs>
                <a:gs pos="100000">
                  <a:schemeClr val="bg1">
                    <a:gamma/>
                    <a:shade val="94118"/>
                    <a:invGamma/>
                  </a:schemeClr>
                </a:gs>
              </a:gsLst>
              <a:lin ang="18900000" scaled="1"/>
            </a:gradFill>
            <a:ln w="9525">
              <a:noFill/>
              <a:miter lim="800000"/>
              <a:headEnd/>
              <a:tailEnd/>
            </a:ln>
            <a:effectLst/>
          </p:spPr>
          <p:txBody>
            <a:bodyPr wrap="none" anchor="ctr"/>
            <a:lstStyle/>
            <a:p>
              <a:pPr>
                <a:defRPr/>
              </a:pPr>
              <a:endParaRPr lang="id-ID" sz="1350"/>
            </a:p>
          </p:txBody>
        </p:sp>
        <p:sp>
          <p:nvSpPr>
            <p:cNvPr id="6" name="Freeform 4">
              <a:extLst>
                <a:ext uri="{FF2B5EF4-FFF2-40B4-BE49-F238E27FC236}">
                  <a16:creationId xmlns:a16="http://schemas.microsoft.com/office/drawing/2014/main" id="{21BEFDE2-F71B-47CA-9377-775A449E997F}"/>
                </a:ext>
              </a:extLst>
            </p:cNvPr>
            <p:cNvSpPr>
              <a:spLocks/>
            </p:cNvSpPr>
            <p:nvPr userDrawn="1"/>
          </p:nvSpPr>
          <p:spPr bwMode="hidden">
            <a:xfrm>
              <a:off x="0" y="2664"/>
              <a:ext cx="2688" cy="1224"/>
            </a:xfrm>
            <a:custGeom>
              <a:avLst/>
              <a:gdLst>
                <a:gd name="T0" fmla="*/ 0 w 2688"/>
                <a:gd name="T1" fmla="*/ 0 h 1224"/>
                <a:gd name="T2" fmla="*/ 960 w 2688"/>
                <a:gd name="T3" fmla="*/ 552 h 1224"/>
                <a:gd name="T4" fmla="*/ 1968 w 2688"/>
                <a:gd name="T5" fmla="*/ 264 h 1224"/>
                <a:gd name="T6" fmla="*/ 2028 w 2688"/>
                <a:gd name="T7" fmla="*/ 270 h 1224"/>
                <a:gd name="T8" fmla="*/ 2661 w 2688"/>
                <a:gd name="T9" fmla="*/ 528 h 1224"/>
                <a:gd name="T10" fmla="*/ 2688 w 2688"/>
                <a:gd name="T11" fmla="*/ 648 h 1224"/>
                <a:gd name="T12" fmla="*/ 2304 w 2688"/>
                <a:gd name="T13" fmla="*/ 1080 h 1224"/>
                <a:gd name="T14" fmla="*/ 1584 w 2688"/>
                <a:gd name="T15" fmla="*/ 1224 h 1224"/>
                <a:gd name="T16" fmla="*/ 1296 w 2688"/>
                <a:gd name="T17" fmla="*/ 936 h 1224"/>
                <a:gd name="T18" fmla="*/ 864 w 2688"/>
                <a:gd name="T19" fmla="*/ 1032 h 1224"/>
                <a:gd name="T20" fmla="*/ 0 w 2688"/>
                <a:gd name="T21" fmla="*/ 552 h 1224"/>
                <a:gd name="T22" fmla="*/ 0 w 2688"/>
                <a:gd name="T23" fmla="*/ 0 h 1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88" h="1224">
                  <a:moveTo>
                    <a:pt x="0" y="0"/>
                  </a:moveTo>
                  <a:lnTo>
                    <a:pt x="960" y="552"/>
                  </a:lnTo>
                  <a:lnTo>
                    <a:pt x="1968" y="264"/>
                  </a:lnTo>
                  <a:lnTo>
                    <a:pt x="2028" y="270"/>
                  </a:lnTo>
                  <a:lnTo>
                    <a:pt x="2661" y="528"/>
                  </a:lnTo>
                  <a:lnTo>
                    <a:pt x="2688" y="648"/>
                  </a:lnTo>
                  <a:lnTo>
                    <a:pt x="2304" y="1080"/>
                  </a:lnTo>
                  <a:lnTo>
                    <a:pt x="1584" y="1224"/>
                  </a:lnTo>
                  <a:lnTo>
                    <a:pt x="1296" y="936"/>
                  </a:lnTo>
                  <a:lnTo>
                    <a:pt x="864" y="1032"/>
                  </a:lnTo>
                  <a:lnTo>
                    <a:pt x="0" y="552"/>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7" name="Freeform 5">
              <a:extLst>
                <a:ext uri="{FF2B5EF4-FFF2-40B4-BE49-F238E27FC236}">
                  <a16:creationId xmlns:a16="http://schemas.microsoft.com/office/drawing/2014/main" id="{7C226A24-FA56-4113-A6A8-4A7283F8D462}"/>
                </a:ext>
              </a:extLst>
            </p:cNvPr>
            <p:cNvSpPr>
              <a:spLocks/>
            </p:cNvSpPr>
            <p:nvPr userDrawn="1"/>
          </p:nvSpPr>
          <p:spPr bwMode="hidden">
            <a:xfrm>
              <a:off x="3359" y="1536"/>
              <a:ext cx="2401" cy="1232"/>
            </a:xfrm>
            <a:custGeom>
              <a:avLst/>
              <a:gdLst>
                <a:gd name="T0" fmla="*/ 2208 w 2401"/>
                <a:gd name="T1" fmla="*/ 15 h 1232"/>
                <a:gd name="T2" fmla="*/ 2088 w 2401"/>
                <a:gd name="T3" fmla="*/ 57 h 1232"/>
                <a:gd name="T4" fmla="*/ 1951 w 2401"/>
                <a:gd name="T5" fmla="*/ 99 h 1232"/>
                <a:gd name="T6" fmla="*/ 1704 w 2401"/>
                <a:gd name="T7" fmla="*/ 135 h 1232"/>
                <a:gd name="T8" fmla="*/ 1314 w 2401"/>
                <a:gd name="T9" fmla="*/ 177 h 1232"/>
                <a:gd name="T10" fmla="*/ 1176 w 2401"/>
                <a:gd name="T11" fmla="*/ 189 h 1232"/>
                <a:gd name="T12" fmla="*/ 1122 w 2401"/>
                <a:gd name="T13" fmla="*/ 195 h 1232"/>
                <a:gd name="T14" fmla="*/ 1075 w 2401"/>
                <a:gd name="T15" fmla="*/ 231 h 1232"/>
                <a:gd name="T16" fmla="*/ 924 w 2401"/>
                <a:gd name="T17" fmla="*/ 321 h 1232"/>
                <a:gd name="T18" fmla="*/ 840 w 2401"/>
                <a:gd name="T19" fmla="*/ 369 h 1232"/>
                <a:gd name="T20" fmla="*/ 630 w 2401"/>
                <a:gd name="T21" fmla="*/ 458 h 1232"/>
                <a:gd name="T22" fmla="*/ 529 w 2401"/>
                <a:gd name="T23" fmla="*/ 500 h 1232"/>
                <a:gd name="T24" fmla="*/ 487 w 2401"/>
                <a:gd name="T25" fmla="*/ 542 h 1232"/>
                <a:gd name="T26" fmla="*/ 457 w 2401"/>
                <a:gd name="T27" fmla="*/ 590 h 1232"/>
                <a:gd name="T28" fmla="*/ 402 w 2401"/>
                <a:gd name="T29" fmla="*/ 638 h 1232"/>
                <a:gd name="T30" fmla="*/ 330 w 2401"/>
                <a:gd name="T31" fmla="*/ 758 h 1232"/>
                <a:gd name="T32" fmla="*/ 312 w 2401"/>
                <a:gd name="T33" fmla="*/ 788 h 1232"/>
                <a:gd name="T34" fmla="*/ 252 w 2401"/>
                <a:gd name="T35" fmla="*/ 824 h 1232"/>
                <a:gd name="T36" fmla="*/ 84 w 2401"/>
                <a:gd name="T37" fmla="*/ 926 h 1232"/>
                <a:gd name="T38" fmla="*/ 0 w 2401"/>
                <a:gd name="T39" fmla="*/ 992 h 1232"/>
                <a:gd name="T40" fmla="*/ 12 w 2401"/>
                <a:gd name="T41" fmla="*/ 1040 h 1232"/>
                <a:gd name="T42" fmla="*/ 132 w 2401"/>
                <a:gd name="T43" fmla="*/ 1034 h 1232"/>
                <a:gd name="T44" fmla="*/ 336 w 2401"/>
                <a:gd name="T45" fmla="*/ 980 h 1232"/>
                <a:gd name="T46" fmla="*/ 529 w 2401"/>
                <a:gd name="T47" fmla="*/ 896 h 1232"/>
                <a:gd name="T48" fmla="*/ 576 w 2401"/>
                <a:gd name="T49" fmla="*/ 872 h 1232"/>
                <a:gd name="T50" fmla="*/ 714 w 2401"/>
                <a:gd name="T51" fmla="*/ 848 h 1232"/>
                <a:gd name="T52" fmla="*/ 966 w 2401"/>
                <a:gd name="T53" fmla="*/ 794 h 1232"/>
                <a:gd name="T54" fmla="*/ 1212 w 2401"/>
                <a:gd name="T55" fmla="*/ 782 h 1232"/>
                <a:gd name="T56" fmla="*/ 1416 w 2401"/>
                <a:gd name="T57" fmla="*/ 872 h 1232"/>
                <a:gd name="T58" fmla="*/ 1464 w 2401"/>
                <a:gd name="T59" fmla="*/ 932 h 1232"/>
                <a:gd name="T60" fmla="*/ 1440 w 2401"/>
                <a:gd name="T61" fmla="*/ 992 h 1232"/>
                <a:gd name="T62" fmla="*/ 1302 w 2401"/>
                <a:gd name="T63" fmla="*/ 1040 h 1232"/>
                <a:gd name="T64" fmla="*/ 1158 w 2401"/>
                <a:gd name="T65" fmla="*/ 1100 h 1232"/>
                <a:gd name="T66" fmla="*/ 1093 w 2401"/>
                <a:gd name="T67" fmla="*/ 1148 h 1232"/>
                <a:gd name="T68" fmla="*/ 1075 w 2401"/>
                <a:gd name="T69" fmla="*/ 1208 h 1232"/>
                <a:gd name="T70" fmla="*/ 1093 w 2401"/>
                <a:gd name="T71" fmla="*/ 1232 h 1232"/>
                <a:gd name="T72" fmla="*/ 1152 w 2401"/>
                <a:gd name="T73" fmla="*/ 1226 h 1232"/>
                <a:gd name="T74" fmla="*/ 1332 w 2401"/>
                <a:gd name="T75" fmla="*/ 1208 h 1232"/>
                <a:gd name="T76" fmla="*/ 1434 w 2401"/>
                <a:gd name="T77" fmla="*/ 1184 h 1232"/>
                <a:gd name="T78" fmla="*/ 1464 w 2401"/>
                <a:gd name="T79" fmla="*/ 1172 h 1232"/>
                <a:gd name="T80" fmla="*/ 1578 w 2401"/>
                <a:gd name="T81" fmla="*/ 1130 h 1232"/>
                <a:gd name="T82" fmla="*/ 1758 w 2401"/>
                <a:gd name="T83" fmla="*/ 1064 h 1232"/>
                <a:gd name="T84" fmla="*/ 1872 w 2401"/>
                <a:gd name="T85" fmla="*/ 962 h 1232"/>
                <a:gd name="T86" fmla="*/ 1986 w 2401"/>
                <a:gd name="T87" fmla="*/ 800 h 1232"/>
                <a:gd name="T88" fmla="*/ 2166 w 2401"/>
                <a:gd name="T89" fmla="*/ 650 h 1232"/>
                <a:gd name="T90" fmla="*/ 2257 w 2401"/>
                <a:gd name="T91" fmla="*/ 590 h 1232"/>
                <a:gd name="T92" fmla="*/ 2400 w 2401"/>
                <a:gd name="T93" fmla="*/ 57 h 12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401" h="1232">
                  <a:moveTo>
                    <a:pt x="2310" y="3"/>
                  </a:moveTo>
                  <a:lnTo>
                    <a:pt x="2280" y="3"/>
                  </a:lnTo>
                  <a:lnTo>
                    <a:pt x="2208" y="15"/>
                  </a:lnTo>
                  <a:lnTo>
                    <a:pt x="2136" y="27"/>
                  </a:lnTo>
                  <a:lnTo>
                    <a:pt x="2112" y="39"/>
                  </a:lnTo>
                  <a:lnTo>
                    <a:pt x="2088" y="57"/>
                  </a:lnTo>
                  <a:lnTo>
                    <a:pt x="2082" y="63"/>
                  </a:lnTo>
                  <a:lnTo>
                    <a:pt x="2076" y="69"/>
                  </a:lnTo>
                  <a:lnTo>
                    <a:pt x="1951" y="99"/>
                  </a:lnTo>
                  <a:lnTo>
                    <a:pt x="1896" y="111"/>
                  </a:lnTo>
                  <a:lnTo>
                    <a:pt x="1836" y="117"/>
                  </a:lnTo>
                  <a:lnTo>
                    <a:pt x="1704" y="135"/>
                  </a:lnTo>
                  <a:lnTo>
                    <a:pt x="1572" y="153"/>
                  </a:lnTo>
                  <a:lnTo>
                    <a:pt x="1434" y="165"/>
                  </a:lnTo>
                  <a:lnTo>
                    <a:pt x="1314" y="177"/>
                  </a:lnTo>
                  <a:lnTo>
                    <a:pt x="1260" y="183"/>
                  </a:lnTo>
                  <a:lnTo>
                    <a:pt x="1212" y="189"/>
                  </a:lnTo>
                  <a:lnTo>
                    <a:pt x="1176" y="189"/>
                  </a:lnTo>
                  <a:lnTo>
                    <a:pt x="1146" y="195"/>
                  </a:lnTo>
                  <a:lnTo>
                    <a:pt x="1128" y="195"/>
                  </a:lnTo>
                  <a:lnTo>
                    <a:pt x="1122" y="195"/>
                  </a:lnTo>
                  <a:lnTo>
                    <a:pt x="1116" y="201"/>
                  </a:lnTo>
                  <a:lnTo>
                    <a:pt x="1105" y="207"/>
                  </a:lnTo>
                  <a:lnTo>
                    <a:pt x="1075" y="231"/>
                  </a:lnTo>
                  <a:lnTo>
                    <a:pt x="1026" y="261"/>
                  </a:lnTo>
                  <a:lnTo>
                    <a:pt x="972" y="291"/>
                  </a:lnTo>
                  <a:lnTo>
                    <a:pt x="924" y="321"/>
                  </a:lnTo>
                  <a:lnTo>
                    <a:pt x="876" y="345"/>
                  </a:lnTo>
                  <a:lnTo>
                    <a:pt x="846" y="363"/>
                  </a:lnTo>
                  <a:lnTo>
                    <a:pt x="840" y="369"/>
                  </a:lnTo>
                  <a:lnTo>
                    <a:pt x="834" y="369"/>
                  </a:lnTo>
                  <a:lnTo>
                    <a:pt x="732" y="417"/>
                  </a:lnTo>
                  <a:lnTo>
                    <a:pt x="630" y="458"/>
                  </a:lnTo>
                  <a:lnTo>
                    <a:pt x="588" y="476"/>
                  </a:lnTo>
                  <a:lnTo>
                    <a:pt x="552" y="488"/>
                  </a:lnTo>
                  <a:lnTo>
                    <a:pt x="529" y="500"/>
                  </a:lnTo>
                  <a:lnTo>
                    <a:pt x="517" y="506"/>
                  </a:lnTo>
                  <a:lnTo>
                    <a:pt x="499" y="524"/>
                  </a:lnTo>
                  <a:lnTo>
                    <a:pt x="487" y="542"/>
                  </a:lnTo>
                  <a:lnTo>
                    <a:pt x="481" y="560"/>
                  </a:lnTo>
                  <a:lnTo>
                    <a:pt x="481" y="578"/>
                  </a:lnTo>
                  <a:lnTo>
                    <a:pt x="457" y="590"/>
                  </a:lnTo>
                  <a:lnTo>
                    <a:pt x="438" y="596"/>
                  </a:lnTo>
                  <a:lnTo>
                    <a:pt x="420" y="614"/>
                  </a:lnTo>
                  <a:lnTo>
                    <a:pt x="402" y="638"/>
                  </a:lnTo>
                  <a:lnTo>
                    <a:pt x="366" y="698"/>
                  </a:lnTo>
                  <a:lnTo>
                    <a:pt x="348" y="728"/>
                  </a:lnTo>
                  <a:lnTo>
                    <a:pt x="330" y="758"/>
                  </a:lnTo>
                  <a:lnTo>
                    <a:pt x="324" y="776"/>
                  </a:lnTo>
                  <a:lnTo>
                    <a:pt x="318" y="782"/>
                  </a:lnTo>
                  <a:lnTo>
                    <a:pt x="312" y="788"/>
                  </a:lnTo>
                  <a:lnTo>
                    <a:pt x="300" y="794"/>
                  </a:lnTo>
                  <a:lnTo>
                    <a:pt x="282" y="806"/>
                  </a:lnTo>
                  <a:lnTo>
                    <a:pt x="252" y="824"/>
                  </a:lnTo>
                  <a:lnTo>
                    <a:pt x="199" y="854"/>
                  </a:lnTo>
                  <a:lnTo>
                    <a:pt x="151" y="884"/>
                  </a:lnTo>
                  <a:lnTo>
                    <a:pt x="84" y="926"/>
                  </a:lnTo>
                  <a:lnTo>
                    <a:pt x="30" y="962"/>
                  </a:lnTo>
                  <a:lnTo>
                    <a:pt x="12" y="974"/>
                  </a:lnTo>
                  <a:lnTo>
                    <a:pt x="0" y="992"/>
                  </a:lnTo>
                  <a:lnTo>
                    <a:pt x="0" y="1004"/>
                  </a:lnTo>
                  <a:lnTo>
                    <a:pt x="0" y="1022"/>
                  </a:lnTo>
                  <a:lnTo>
                    <a:pt x="12" y="1040"/>
                  </a:lnTo>
                  <a:lnTo>
                    <a:pt x="42" y="1046"/>
                  </a:lnTo>
                  <a:lnTo>
                    <a:pt x="84" y="1046"/>
                  </a:lnTo>
                  <a:lnTo>
                    <a:pt x="132" y="1034"/>
                  </a:lnTo>
                  <a:lnTo>
                    <a:pt x="193" y="1022"/>
                  </a:lnTo>
                  <a:lnTo>
                    <a:pt x="264" y="1004"/>
                  </a:lnTo>
                  <a:lnTo>
                    <a:pt x="336" y="980"/>
                  </a:lnTo>
                  <a:lnTo>
                    <a:pt x="408" y="950"/>
                  </a:lnTo>
                  <a:lnTo>
                    <a:pt x="475" y="920"/>
                  </a:lnTo>
                  <a:lnTo>
                    <a:pt x="529" y="896"/>
                  </a:lnTo>
                  <a:lnTo>
                    <a:pt x="564" y="878"/>
                  </a:lnTo>
                  <a:lnTo>
                    <a:pt x="570" y="872"/>
                  </a:lnTo>
                  <a:lnTo>
                    <a:pt x="576" y="872"/>
                  </a:lnTo>
                  <a:lnTo>
                    <a:pt x="606" y="872"/>
                  </a:lnTo>
                  <a:lnTo>
                    <a:pt x="648" y="866"/>
                  </a:lnTo>
                  <a:lnTo>
                    <a:pt x="714" y="848"/>
                  </a:lnTo>
                  <a:lnTo>
                    <a:pt x="793" y="830"/>
                  </a:lnTo>
                  <a:lnTo>
                    <a:pt x="876" y="812"/>
                  </a:lnTo>
                  <a:lnTo>
                    <a:pt x="966" y="794"/>
                  </a:lnTo>
                  <a:lnTo>
                    <a:pt x="1063" y="782"/>
                  </a:lnTo>
                  <a:lnTo>
                    <a:pt x="1152" y="776"/>
                  </a:lnTo>
                  <a:lnTo>
                    <a:pt x="1212" y="782"/>
                  </a:lnTo>
                  <a:lnTo>
                    <a:pt x="1284" y="806"/>
                  </a:lnTo>
                  <a:lnTo>
                    <a:pt x="1357" y="836"/>
                  </a:lnTo>
                  <a:lnTo>
                    <a:pt x="1416" y="872"/>
                  </a:lnTo>
                  <a:lnTo>
                    <a:pt x="1434" y="890"/>
                  </a:lnTo>
                  <a:lnTo>
                    <a:pt x="1452" y="908"/>
                  </a:lnTo>
                  <a:lnTo>
                    <a:pt x="1464" y="932"/>
                  </a:lnTo>
                  <a:lnTo>
                    <a:pt x="1464" y="950"/>
                  </a:lnTo>
                  <a:lnTo>
                    <a:pt x="1458" y="968"/>
                  </a:lnTo>
                  <a:lnTo>
                    <a:pt x="1440" y="992"/>
                  </a:lnTo>
                  <a:lnTo>
                    <a:pt x="1410" y="1004"/>
                  </a:lnTo>
                  <a:lnTo>
                    <a:pt x="1369" y="1022"/>
                  </a:lnTo>
                  <a:lnTo>
                    <a:pt x="1302" y="1040"/>
                  </a:lnTo>
                  <a:lnTo>
                    <a:pt x="1248" y="1064"/>
                  </a:lnTo>
                  <a:lnTo>
                    <a:pt x="1200" y="1082"/>
                  </a:lnTo>
                  <a:lnTo>
                    <a:pt x="1158" y="1100"/>
                  </a:lnTo>
                  <a:lnTo>
                    <a:pt x="1128" y="1118"/>
                  </a:lnTo>
                  <a:lnTo>
                    <a:pt x="1110" y="1130"/>
                  </a:lnTo>
                  <a:lnTo>
                    <a:pt x="1093" y="1148"/>
                  </a:lnTo>
                  <a:lnTo>
                    <a:pt x="1081" y="1160"/>
                  </a:lnTo>
                  <a:lnTo>
                    <a:pt x="1069" y="1190"/>
                  </a:lnTo>
                  <a:lnTo>
                    <a:pt x="1075" y="1208"/>
                  </a:lnTo>
                  <a:lnTo>
                    <a:pt x="1081" y="1220"/>
                  </a:lnTo>
                  <a:lnTo>
                    <a:pt x="1087" y="1226"/>
                  </a:lnTo>
                  <a:lnTo>
                    <a:pt x="1093" y="1232"/>
                  </a:lnTo>
                  <a:lnTo>
                    <a:pt x="1110" y="1232"/>
                  </a:lnTo>
                  <a:lnTo>
                    <a:pt x="1128" y="1226"/>
                  </a:lnTo>
                  <a:lnTo>
                    <a:pt x="1152" y="1226"/>
                  </a:lnTo>
                  <a:lnTo>
                    <a:pt x="1212" y="1220"/>
                  </a:lnTo>
                  <a:lnTo>
                    <a:pt x="1272" y="1214"/>
                  </a:lnTo>
                  <a:lnTo>
                    <a:pt x="1332" y="1208"/>
                  </a:lnTo>
                  <a:lnTo>
                    <a:pt x="1393" y="1196"/>
                  </a:lnTo>
                  <a:lnTo>
                    <a:pt x="1416" y="1190"/>
                  </a:lnTo>
                  <a:lnTo>
                    <a:pt x="1434" y="1184"/>
                  </a:lnTo>
                  <a:lnTo>
                    <a:pt x="1446" y="1178"/>
                  </a:lnTo>
                  <a:lnTo>
                    <a:pt x="1452" y="1178"/>
                  </a:lnTo>
                  <a:lnTo>
                    <a:pt x="1464" y="1172"/>
                  </a:lnTo>
                  <a:lnTo>
                    <a:pt x="1488" y="1166"/>
                  </a:lnTo>
                  <a:lnTo>
                    <a:pt x="1530" y="1148"/>
                  </a:lnTo>
                  <a:lnTo>
                    <a:pt x="1578" y="1130"/>
                  </a:lnTo>
                  <a:lnTo>
                    <a:pt x="1681" y="1094"/>
                  </a:lnTo>
                  <a:lnTo>
                    <a:pt x="1722" y="1076"/>
                  </a:lnTo>
                  <a:lnTo>
                    <a:pt x="1758" y="1064"/>
                  </a:lnTo>
                  <a:lnTo>
                    <a:pt x="1812" y="1040"/>
                  </a:lnTo>
                  <a:lnTo>
                    <a:pt x="1848" y="1004"/>
                  </a:lnTo>
                  <a:lnTo>
                    <a:pt x="1872" y="962"/>
                  </a:lnTo>
                  <a:lnTo>
                    <a:pt x="1890" y="932"/>
                  </a:lnTo>
                  <a:lnTo>
                    <a:pt x="1932" y="866"/>
                  </a:lnTo>
                  <a:lnTo>
                    <a:pt x="1986" y="800"/>
                  </a:lnTo>
                  <a:lnTo>
                    <a:pt x="2046" y="740"/>
                  </a:lnTo>
                  <a:lnTo>
                    <a:pt x="2112" y="692"/>
                  </a:lnTo>
                  <a:lnTo>
                    <a:pt x="2166" y="650"/>
                  </a:lnTo>
                  <a:lnTo>
                    <a:pt x="2214" y="620"/>
                  </a:lnTo>
                  <a:lnTo>
                    <a:pt x="2244" y="596"/>
                  </a:lnTo>
                  <a:lnTo>
                    <a:pt x="2257" y="590"/>
                  </a:lnTo>
                  <a:lnTo>
                    <a:pt x="2400" y="518"/>
                  </a:lnTo>
                  <a:lnTo>
                    <a:pt x="2400" y="57"/>
                  </a:lnTo>
                  <a:lnTo>
                    <a:pt x="2401" y="0"/>
                  </a:lnTo>
                  <a:lnTo>
                    <a:pt x="2310" y="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8" name="Freeform 6">
              <a:extLst>
                <a:ext uri="{FF2B5EF4-FFF2-40B4-BE49-F238E27FC236}">
                  <a16:creationId xmlns:a16="http://schemas.microsoft.com/office/drawing/2014/main" id="{90BCB112-CB82-44C4-BBF2-A2799E153E63}"/>
                </a:ext>
              </a:extLst>
            </p:cNvPr>
            <p:cNvSpPr>
              <a:spLocks/>
            </p:cNvSpPr>
            <p:nvPr userDrawn="1"/>
          </p:nvSpPr>
          <p:spPr bwMode="hidden">
            <a:xfrm>
              <a:off x="3792" y="1536"/>
              <a:ext cx="1968" cy="762"/>
            </a:xfrm>
            <a:custGeom>
              <a:avLst/>
              <a:gdLst/>
              <a:ahLst/>
              <a:cxnLst>
                <a:cxn ang="0">
                  <a:pos x="965" y="165"/>
                </a:cxn>
                <a:cxn ang="0">
                  <a:pos x="696" y="200"/>
                </a:cxn>
                <a:cxn ang="0">
                  <a:pos x="693" y="237"/>
                </a:cxn>
                <a:cxn ang="0">
                  <a:pos x="924" y="258"/>
                </a:cxn>
                <a:cxn ang="0">
                  <a:pos x="993" y="267"/>
                </a:cxn>
                <a:cxn ang="0">
                  <a:pos x="681" y="291"/>
                </a:cxn>
                <a:cxn ang="0">
                  <a:pos x="633" y="309"/>
                </a:cxn>
                <a:cxn ang="0">
                  <a:pos x="645" y="336"/>
                </a:cxn>
                <a:cxn ang="0">
                  <a:pos x="672" y="351"/>
                </a:cxn>
                <a:cxn ang="0">
                  <a:pos x="984" y="333"/>
                </a:cxn>
                <a:cxn ang="0">
                  <a:pos x="1080" y="357"/>
                </a:cxn>
                <a:cxn ang="0">
                  <a:pos x="624" y="492"/>
                </a:cxn>
                <a:cxn ang="0">
                  <a:pos x="616" y="536"/>
                </a:cxn>
                <a:cxn ang="0">
                  <a:pos x="8" y="724"/>
                </a:cxn>
                <a:cxn ang="0">
                  <a:pos x="0" y="756"/>
                </a:cxn>
                <a:cxn ang="0">
                  <a:pos x="27" y="762"/>
                </a:cxn>
                <a:cxn ang="0">
                  <a:pos x="664" y="564"/>
                </a:cxn>
                <a:cxn ang="0">
                  <a:pos x="856" y="600"/>
                </a:cxn>
                <a:cxn ang="0">
                  <a:pos x="1158" y="507"/>
                </a:cxn>
                <a:cxn ang="0">
                  <a:pos x="1434" y="465"/>
                </a:cxn>
                <a:cxn ang="0">
                  <a:pos x="1572" y="368"/>
                </a:cxn>
                <a:cxn ang="0">
                  <a:pos x="1712" y="340"/>
                </a:cxn>
                <a:cxn ang="0">
                  <a:pos x="1856" y="328"/>
                </a:cxn>
                <a:cxn ang="0">
                  <a:pos x="1968" y="330"/>
                </a:cxn>
                <a:cxn ang="0">
                  <a:pos x="1968" y="0"/>
                </a:cxn>
                <a:cxn ang="0">
                  <a:pos x="1934" y="3"/>
                </a:cxn>
                <a:cxn ang="0">
                  <a:pos x="1832" y="5"/>
                </a:cxn>
                <a:cxn ang="0">
                  <a:pos x="1682" y="35"/>
                </a:cxn>
                <a:cxn ang="0">
                  <a:pos x="1643" y="72"/>
                </a:cxn>
                <a:cxn ang="0">
                  <a:pos x="1392" y="119"/>
                </a:cxn>
              </a:cxnLst>
              <a:rect l="0" t="0" r="r" b="b"/>
              <a:pathLst>
                <a:path w="1968" h="762">
                  <a:moveTo>
                    <a:pt x="965" y="165"/>
                  </a:moveTo>
                  <a:lnTo>
                    <a:pt x="696" y="200"/>
                  </a:lnTo>
                  <a:lnTo>
                    <a:pt x="693" y="237"/>
                  </a:lnTo>
                  <a:lnTo>
                    <a:pt x="924" y="258"/>
                  </a:lnTo>
                  <a:lnTo>
                    <a:pt x="993" y="267"/>
                  </a:lnTo>
                  <a:lnTo>
                    <a:pt x="681" y="291"/>
                  </a:lnTo>
                  <a:lnTo>
                    <a:pt x="633" y="309"/>
                  </a:lnTo>
                  <a:lnTo>
                    <a:pt x="645" y="336"/>
                  </a:lnTo>
                  <a:lnTo>
                    <a:pt x="672" y="351"/>
                  </a:lnTo>
                  <a:lnTo>
                    <a:pt x="984" y="333"/>
                  </a:lnTo>
                  <a:lnTo>
                    <a:pt x="1080" y="357"/>
                  </a:lnTo>
                  <a:lnTo>
                    <a:pt x="624" y="492"/>
                  </a:lnTo>
                  <a:lnTo>
                    <a:pt x="616" y="536"/>
                  </a:lnTo>
                  <a:lnTo>
                    <a:pt x="8" y="724"/>
                  </a:lnTo>
                  <a:lnTo>
                    <a:pt x="0" y="756"/>
                  </a:lnTo>
                  <a:lnTo>
                    <a:pt x="27" y="762"/>
                  </a:lnTo>
                  <a:lnTo>
                    <a:pt x="664" y="564"/>
                  </a:lnTo>
                  <a:lnTo>
                    <a:pt x="856" y="600"/>
                  </a:lnTo>
                  <a:lnTo>
                    <a:pt x="1158" y="507"/>
                  </a:lnTo>
                  <a:lnTo>
                    <a:pt x="1434" y="465"/>
                  </a:lnTo>
                  <a:lnTo>
                    <a:pt x="1572" y="368"/>
                  </a:lnTo>
                  <a:lnTo>
                    <a:pt x="1712" y="340"/>
                  </a:lnTo>
                  <a:lnTo>
                    <a:pt x="1856" y="328"/>
                  </a:lnTo>
                  <a:lnTo>
                    <a:pt x="1968" y="330"/>
                  </a:lnTo>
                  <a:lnTo>
                    <a:pt x="1968" y="0"/>
                  </a:lnTo>
                  <a:lnTo>
                    <a:pt x="1934" y="3"/>
                  </a:lnTo>
                  <a:lnTo>
                    <a:pt x="1832" y="5"/>
                  </a:lnTo>
                  <a:lnTo>
                    <a:pt x="1682" y="35"/>
                  </a:lnTo>
                  <a:lnTo>
                    <a:pt x="1643" y="72"/>
                  </a:lnTo>
                  <a:lnTo>
                    <a:pt x="1392" y="119"/>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defRPr/>
              </a:pPr>
              <a:endParaRPr lang="id-ID" sz="1350"/>
            </a:p>
          </p:txBody>
        </p:sp>
        <p:sp>
          <p:nvSpPr>
            <p:cNvPr id="9" name="Freeform 7">
              <a:extLst>
                <a:ext uri="{FF2B5EF4-FFF2-40B4-BE49-F238E27FC236}">
                  <a16:creationId xmlns:a16="http://schemas.microsoft.com/office/drawing/2014/main" id="{BE1C8196-FAF1-441D-A82E-51381FD2195E}"/>
                </a:ext>
              </a:extLst>
            </p:cNvPr>
            <p:cNvSpPr>
              <a:spLocks/>
            </p:cNvSpPr>
            <p:nvPr userDrawn="1"/>
          </p:nvSpPr>
          <p:spPr bwMode="hidden">
            <a:xfrm>
              <a:off x="3599" y="2477"/>
              <a:ext cx="186" cy="120"/>
            </a:xfrm>
            <a:custGeom>
              <a:avLst/>
              <a:gdLst>
                <a:gd name="T0" fmla="*/ 186 w 185"/>
                <a:gd name="T1" fmla="*/ 0 h 120"/>
                <a:gd name="T2" fmla="*/ 186 w 185"/>
                <a:gd name="T3" fmla="*/ 6 h 120"/>
                <a:gd name="T4" fmla="*/ 186 w 185"/>
                <a:gd name="T5" fmla="*/ 18 h 120"/>
                <a:gd name="T6" fmla="*/ 186 w 185"/>
                <a:gd name="T7" fmla="*/ 36 h 120"/>
                <a:gd name="T8" fmla="*/ 180 w 185"/>
                <a:gd name="T9" fmla="*/ 54 h 120"/>
                <a:gd name="T10" fmla="*/ 162 w 185"/>
                <a:gd name="T11" fmla="*/ 72 h 120"/>
                <a:gd name="T12" fmla="*/ 138 w 185"/>
                <a:gd name="T13" fmla="*/ 96 h 120"/>
                <a:gd name="T14" fmla="*/ 102 w 185"/>
                <a:gd name="T15" fmla="*/ 108 h 120"/>
                <a:gd name="T16" fmla="*/ 47 w 185"/>
                <a:gd name="T17" fmla="*/ 120 h 120"/>
                <a:gd name="T18" fmla="*/ 29 w 185"/>
                <a:gd name="T19" fmla="*/ 120 h 120"/>
                <a:gd name="T20" fmla="*/ 17 w 185"/>
                <a:gd name="T21" fmla="*/ 114 h 120"/>
                <a:gd name="T22" fmla="*/ 0 w 185"/>
                <a:gd name="T23" fmla="*/ 96 h 120"/>
                <a:gd name="T24" fmla="*/ 0 w 185"/>
                <a:gd name="T25" fmla="*/ 78 h 120"/>
                <a:gd name="T26" fmla="*/ 0 w 185"/>
                <a:gd name="T27" fmla="*/ 72 h 120"/>
                <a:gd name="T28" fmla="*/ 186 w 185"/>
                <a:gd name="T29" fmla="*/ 0 h 120"/>
                <a:gd name="T30" fmla="*/ 186 w 185"/>
                <a:gd name="T31" fmla="*/ 0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5" h="120">
                  <a:moveTo>
                    <a:pt x="185" y="0"/>
                  </a:moveTo>
                  <a:lnTo>
                    <a:pt x="185" y="6"/>
                  </a:lnTo>
                  <a:lnTo>
                    <a:pt x="185" y="18"/>
                  </a:lnTo>
                  <a:lnTo>
                    <a:pt x="185" y="36"/>
                  </a:lnTo>
                  <a:lnTo>
                    <a:pt x="179" y="54"/>
                  </a:lnTo>
                  <a:lnTo>
                    <a:pt x="161" y="72"/>
                  </a:lnTo>
                  <a:lnTo>
                    <a:pt x="137" y="96"/>
                  </a:lnTo>
                  <a:lnTo>
                    <a:pt x="101" y="108"/>
                  </a:lnTo>
                  <a:lnTo>
                    <a:pt x="47" y="120"/>
                  </a:lnTo>
                  <a:lnTo>
                    <a:pt x="29" y="120"/>
                  </a:lnTo>
                  <a:lnTo>
                    <a:pt x="17" y="114"/>
                  </a:lnTo>
                  <a:lnTo>
                    <a:pt x="0" y="96"/>
                  </a:lnTo>
                  <a:lnTo>
                    <a:pt x="0" y="78"/>
                  </a:lnTo>
                  <a:lnTo>
                    <a:pt x="0" y="72"/>
                  </a:lnTo>
                  <a:lnTo>
                    <a:pt x="18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10" name="Freeform 8">
              <a:extLst>
                <a:ext uri="{FF2B5EF4-FFF2-40B4-BE49-F238E27FC236}">
                  <a16:creationId xmlns:a16="http://schemas.microsoft.com/office/drawing/2014/main" id="{299F3D77-986C-4183-9920-A4C36937A4AF}"/>
                </a:ext>
              </a:extLst>
            </p:cNvPr>
            <p:cNvSpPr>
              <a:spLocks/>
            </p:cNvSpPr>
            <p:nvPr userDrawn="1"/>
          </p:nvSpPr>
          <p:spPr bwMode="hidden">
            <a:xfrm>
              <a:off x="3779" y="2393"/>
              <a:ext cx="185" cy="120"/>
            </a:xfrm>
            <a:custGeom>
              <a:avLst/>
              <a:gdLst>
                <a:gd name="T0" fmla="*/ 185 w 185"/>
                <a:gd name="T1" fmla="*/ 0 h 120"/>
                <a:gd name="T2" fmla="*/ 185 w 185"/>
                <a:gd name="T3" fmla="*/ 6 h 120"/>
                <a:gd name="T4" fmla="*/ 179 w 185"/>
                <a:gd name="T5" fmla="*/ 24 h 120"/>
                <a:gd name="T6" fmla="*/ 167 w 185"/>
                <a:gd name="T7" fmla="*/ 42 h 120"/>
                <a:gd name="T8" fmla="*/ 149 w 185"/>
                <a:gd name="T9" fmla="*/ 66 h 120"/>
                <a:gd name="T10" fmla="*/ 131 w 185"/>
                <a:gd name="T11" fmla="*/ 90 h 120"/>
                <a:gd name="T12" fmla="*/ 102 w 185"/>
                <a:gd name="T13" fmla="*/ 108 h 120"/>
                <a:gd name="T14" fmla="*/ 66 w 185"/>
                <a:gd name="T15" fmla="*/ 120 h 120"/>
                <a:gd name="T16" fmla="*/ 18 w 185"/>
                <a:gd name="T17" fmla="*/ 120 h 120"/>
                <a:gd name="T18" fmla="*/ 0 w 185"/>
                <a:gd name="T19" fmla="*/ 60 h 120"/>
                <a:gd name="T20" fmla="*/ 185 w 185"/>
                <a:gd name="T21" fmla="*/ 0 h 120"/>
                <a:gd name="T22" fmla="*/ 185 w 185"/>
                <a:gd name="T23" fmla="*/ 0 h 1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5" h="120">
                  <a:moveTo>
                    <a:pt x="185" y="0"/>
                  </a:moveTo>
                  <a:lnTo>
                    <a:pt x="185" y="6"/>
                  </a:lnTo>
                  <a:lnTo>
                    <a:pt x="179" y="24"/>
                  </a:lnTo>
                  <a:lnTo>
                    <a:pt x="167" y="42"/>
                  </a:lnTo>
                  <a:lnTo>
                    <a:pt x="149" y="66"/>
                  </a:lnTo>
                  <a:lnTo>
                    <a:pt x="131" y="90"/>
                  </a:lnTo>
                  <a:lnTo>
                    <a:pt x="102" y="108"/>
                  </a:lnTo>
                  <a:lnTo>
                    <a:pt x="66" y="120"/>
                  </a:lnTo>
                  <a:lnTo>
                    <a:pt x="18" y="120"/>
                  </a:lnTo>
                  <a:lnTo>
                    <a:pt x="0" y="60"/>
                  </a:lnTo>
                  <a:lnTo>
                    <a:pt x="18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11" name="Freeform 9">
              <a:extLst>
                <a:ext uri="{FF2B5EF4-FFF2-40B4-BE49-F238E27FC236}">
                  <a16:creationId xmlns:a16="http://schemas.microsoft.com/office/drawing/2014/main" id="{AE4F1DC2-60C0-4889-A998-6F33BE22B8C2}"/>
                </a:ext>
              </a:extLst>
            </p:cNvPr>
            <p:cNvSpPr>
              <a:spLocks/>
            </p:cNvSpPr>
            <p:nvPr userDrawn="1"/>
          </p:nvSpPr>
          <p:spPr bwMode="hidden">
            <a:xfrm>
              <a:off x="3839" y="1836"/>
              <a:ext cx="528" cy="275"/>
            </a:xfrm>
            <a:custGeom>
              <a:avLst/>
              <a:gdLst>
                <a:gd name="T0" fmla="*/ 0 w 526"/>
                <a:gd name="T1" fmla="*/ 275 h 275"/>
                <a:gd name="T2" fmla="*/ 0 w 526"/>
                <a:gd name="T3" fmla="*/ 269 h 275"/>
                <a:gd name="T4" fmla="*/ 6 w 526"/>
                <a:gd name="T5" fmla="*/ 251 h 275"/>
                <a:gd name="T6" fmla="*/ 6 w 526"/>
                <a:gd name="T7" fmla="*/ 239 h 275"/>
                <a:gd name="T8" fmla="*/ 12 w 526"/>
                <a:gd name="T9" fmla="*/ 227 h 275"/>
                <a:gd name="T10" fmla="*/ 18 w 526"/>
                <a:gd name="T11" fmla="*/ 221 h 275"/>
                <a:gd name="T12" fmla="*/ 36 w 526"/>
                <a:gd name="T13" fmla="*/ 215 h 275"/>
                <a:gd name="T14" fmla="*/ 77 w 526"/>
                <a:gd name="T15" fmla="*/ 203 h 275"/>
                <a:gd name="T16" fmla="*/ 138 w 526"/>
                <a:gd name="T17" fmla="*/ 179 h 275"/>
                <a:gd name="T18" fmla="*/ 210 w 526"/>
                <a:gd name="T19" fmla="*/ 143 h 275"/>
                <a:gd name="T20" fmla="*/ 252 w 526"/>
                <a:gd name="T21" fmla="*/ 120 h 275"/>
                <a:gd name="T22" fmla="*/ 300 w 526"/>
                <a:gd name="T23" fmla="*/ 96 h 275"/>
                <a:gd name="T24" fmla="*/ 395 w 526"/>
                <a:gd name="T25" fmla="*/ 48 h 275"/>
                <a:gd name="T26" fmla="*/ 444 w 526"/>
                <a:gd name="T27" fmla="*/ 30 h 275"/>
                <a:gd name="T28" fmla="*/ 480 w 526"/>
                <a:gd name="T29" fmla="*/ 12 h 275"/>
                <a:gd name="T30" fmla="*/ 504 w 526"/>
                <a:gd name="T31" fmla="*/ 6 h 275"/>
                <a:gd name="T32" fmla="*/ 522 w 526"/>
                <a:gd name="T33" fmla="*/ 0 h 275"/>
                <a:gd name="T34" fmla="*/ 528 w 526"/>
                <a:gd name="T35" fmla="*/ 0 h 275"/>
                <a:gd name="T36" fmla="*/ 522 w 526"/>
                <a:gd name="T37" fmla="*/ 6 h 275"/>
                <a:gd name="T38" fmla="*/ 510 w 526"/>
                <a:gd name="T39" fmla="*/ 12 h 275"/>
                <a:gd name="T40" fmla="*/ 486 w 526"/>
                <a:gd name="T41" fmla="*/ 24 h 275"/>
                <a:gd name="T42" fmla="*/ 462 w 526"/>
                <a:gd name="T43" fmla="*/ 42 h 275"/>
                <a:gd name="T44" fmla="*/ 438 w 526"/>
                <a:gd name="T45" fmla="*/ 54 h 275"/>
                <a:gd name="T46" fmla="*/ 395 w 526"/>
                <a:gd name="T47" fmla="*/ 78 h 275"/>
                <a:gd name="T48" fmla="*/ 341 w 526"/>
                <a:gd name="T49" fmla="*/ 108 h 275"/>
                <a:gd name="T50" fmla="*/ 276 w 526"/>
                <a:gd name="T51" fmla="*/ 143 h 275"/>
                <a:gd name="T52" fmla="*/ 131 w 526"/>
                <a:gd name="T53" fmla="*/ 221 h 275"/>
                <a:gd name="T54" fmla="*/ 65 w 526"/>
                <a:gd name="T55" fmla="*/ 251 h 275"/>
                <a:gd name="T56" fmla="*/ 0 w 526"/>
                <a:gd name="T57" fmla="*/ 275 h 275"/>
                <a:gd name="T58" fmla="*/ 0 w 526"/>
                <a:gd name="T59" fmla="*/ 275 h 27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26" h="275">
                  <a:moveTo>
                    <a:pt x="0" y="275"/>
                  </a:moveTo>
                  <a:lnTo>
                    <a:pt x="0" y="269"/>
                  </a:lnTo>
                  <a:lnTo>
                    <a:pt x="6" y="251"/>
                  </a:lnTo>
                  <a:lnTo>
                    <a:pt x="6" y="239"/>
                  </a:lnTo>
                  <a:lnTo>
                    <a:pt x="12" y="227"/>
                  </a:lnTo>
                  <a:lnTo>
                    <a:pt x="18" y="221"/>
                  </a:lnTo>
                  <a:lnTo>
                    <a:pt x="36" y="215"/>
                  </a:lnTo>
                  <a:lnTo>
                    <a:pt x="77" y="203"/>
                  </a:lnTo>
                  <a:lnTo>
                    <a:pt x="137" y="179"/>
                  </a:lnTo>
                  <a:lnTo>
                    <a:pt x="209" y="143"/>
                  </a:lnTo>
                  <a:lnTo>
                    <a:pt x="251" y="120"/>
                  </a:lnTo>
                  <a:lnTo>
                    <a:pt x="299" y="96"/>
                  </a:lnTo>
                  <a:lnTo>
                    <a:pt x="394" y="48"/>
                  </a:lnTo>
                  <a:lnTo>
                    <a:pt x="442" y="30"/>
                  </a:lnTo>
                  <a:lnTo>
                    <a:pt x="478" y="12"/>
                  </a:lnTo>
                  <a:lnTo>
                    <a:pt x="502" y="6"/>
                  </a:lnTo>
                  <a:lnTo>
                    <a:pt x="520" y="0"/>
                  </a:lnTo>
                  <a:lnTo>
                    <a:pt x="526" y="0"/>
                  </a:lnTo>
                  <a:lnTo>
                    <a:pt x="520" y="6"/>
                  </a:lnTo>
                  <a:lnTo>
                    <a:pt x="508" y="12"/>
                  </a:lnTo>
                  <a:lnTo>
                    <a:pt x="484" y="24"/>
                  </a:lnTo>
                  <a:lnTo>
                    <a:pt x="460" y="42"/>
                  </a:lnTo>
                  <a:lnTo>
                    <a:pt x="436" y="54"/>
                  </a:lnTo>
                  <a:lnTo>
                    <a:pt x="394" y="78"/>
                  </a:lnTo>
                  <a:lnTo>
                    <a:pt x="340" y="108"/>
                  </a:lnTo>
                  <a:lnTo>
                    <a:pt x="275" y="143"/>
                  </a:lnTo>
                  <a:lnTo>
                    <a:pt x="131" y="221"/>
                  </a:lnTo>
                  <a:lnTo>
                    <a:pt x="65" y="251"/>
                  </a:lnTo>
                  <a:lnTo>
                    <a:pt x="0" y="27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12" name="Freeform 10">
              <a:extLst>
                <a:ext uri="{FF2B5EF4-FFF2-40B4-BE49-F238E27FC236}">
                  <a16:creationId xmlns:a16="http://schemas.microsoft.com/office/drawing/2014/main" id="{C20C3CC6-C9B9-482B-9800-5E4B149A2284}"/>
                </a:ext>
              </a:extLst>
            </p:cNvPr>
            <p:cNvSpPr>
              <a:spLocks/>
            </p:cNvSpPr>
            <p:nvPr userDrawn="1"/>
          </p:nvSpPr>
          <p:spPr bwMode="hidden">
            <a:xfrm>
              <a:off x="3676" y="2015"/>
              <a:ext cx="721" cy="306"/>
            </a:xfrm>
            <a:custGeom>
              <a:avLst/>
              <a:gdLst>
                <a:gd name="T0" fmla="*/ 48 w 718"/>
                <a:gd name="T1" fmla="*/ 216 h 306"/>
                <a:gd name="T2" fmla="*/ 30 w 718"/>
                <a:gd name="T3" fmla="*/ 252 h 306"/>
                <a:gd name="T4" fmla="*/ 12 w 718"/>
                <a:gd name="T5" fmla="*/ 282 h 306"/>
                <a:gd name="T6" fmla="*/ 6 w 718"/>
                <a:gd name="T7" fmla="*/ 300 h 306"/>
                <a:gd name="T8" fmla="*/ 0 w 718"/>
                <a:gd name="T9" fmla="*/ 306 h 306"/>
                <a:gd name="T10" fmla="*/ 48 w 718"/>
                <a:gd name="T11" fmla="*/ 276 h 306"/>
                <a:gd name="T12" fmla="*/ 84 w 718"/>
                <a:gd name="T13" fmla="*/ 252 h 306"/>
                <a:gd name="T14" fmla="*/ 108 w 718"/>
                <a:gd name="T15" fmla="*/ 234 h 306"/>
                <a:gd name="T16" fmla="*/ 121 w 718"/>
                <a:gd name="T17" fmla="*/ 228 h 306"/>
                <a:gd name="T18" fmla="*/ 127 w 718"/>
                <a:gd name="T19" fmla="*/ 228 h 306"/>
                <a:gd name="T20" fmla="*/ 145 w 718"/>
                <a:gd name="T21" fmla="*/ 222 h 306"/>
                <a:gd name="T22" fmla="*/ 169 w 718"/>
                <a:gd name="T23" fmla="*/ 216 h 306"/>
                <a:gd name="T24" fmla="*/ 199 w 718"/>
                <a:gd name="T25" fmla="*/ 204 h 306"/>
                <a:gd name="T26" fmla="*/ 276 w 718"/>
                <a:gd name="T27" fmla="*/ 180 h 306"/>
                <a:gd name="T28" fmla="*/ 373 w 718"/>
                <a:gd name="T29" fmla="*/ 156 h 306"/>
                <a:gd name="T30" fmla="*/ 463 w 718"/>
                <a:gd name="T31" fmla="*/ 126 h 306"/>
                <a:gd name="T32" fmla="*/ 546 w 718"/>
                <a:gd name="T33" fmla="*/ 102 h 306"/>
                <a:gd name="T34" fmla="*/ 576 w 718"/>
                <a:gd name="T35" fmla="*/ 90 h 306"/>
                <a:gd name="T36" fmla="*/ 607 w 718"/>
                <a:gd name="T37" fmla="*/ 84 h 306"/>
                <a:gd name="T38" fmla="*/ 625 w 718"/>
                <a:gd name="T39" fmla="*/ 78 h 306"/>
                <a:gd name="T40" fmla="*/ 631 w 718"/>
                <a:gd name="T41" fmla="*/ 72 h 306"/>
                <a:gd name="T42" fmla="*/ 637 w 718"/>
                <a:gd name="T43" fmla="*/ 66 h 306"/>
                <a:gd name="T44" fmla="*/ 655 w 718"/>
                <a:gd name="T45" fmla="*/ 60 h 306"/>
                <a:gd name="T46" fmla="*/ 697 w 718"/>
                <a:gd name="T47" fmla="*/ 30 h 306"/>
                <a:gd name="T48" fmla="*/ 715 w 718"/>
                <a:gd name="T49" fmla="*/ 18 h 306"/>
                <a:gd name="T50" fmla="*/ 721 w 718"/>
                <a:gd name="T51" fmla="*/ 6 h 306"/>
                <a:gd name="T52" fmla="*/ 715 w 718"/>
                <a:gd name="T53" fmla="*/ 0 h 306"/>
                <a:gd name="T54" fmla="*/ 691 w 718"/>
                <a:gd name="T55" fmla="*/ 0 h 306"/>
                <a:gd name="T56" fmla="*/ 631 w 718"/>
                <a:gd name="T57" fmla="*/ 0 h 306"/>
                <a:gd name="T58" fmla="*/ 582 w 718"/>
                <a:gd name="T59" fmla="*/ 0 h 306"/>
                <a:gd name="T60" fmla="*/ 546 w 718"/>
                <a:gd name="T61" fmla="*/ 0 h 306"/>
                <a:gd name="T62" fmla="*/ 516 w 718"/>
                <a:gd name="T63" fmla="*/ 18 h 306"/>
                <a:gd name="T64" fmla="*/ 487 w 718"/>
                <a:gd name="T65" fmla="*/ 42 h 306"/>
                <a:gd name="T66" fmla="*/ 469 w 718"/>
                <a:gd name="T67" fmla="*/ 54 h 306"/>
                <a:gd name="T68" fmla="*/ 451 w 718"/>
                <a:gd name="T69" fmla="*/ 60 h 306"/>
                <a:gd name="T70" fmla="*/ 427 w 718"/>
                <a:gd name="T71" fmla="*/ 60 h 306"/>
                <a:gd name="T72" fmla="*/ 391 w 718"/>
                <a:gd name="T73" fmla="*/ 66 h 306"/>
                <a:gd name="T74" fmla="*/ 348 w 718"/>
                <a:gd name="T75" fmla="*/ 84 h 306"/>
                <a:gd name="T76" fmla="*/ 312 w 718"/>
                <a:gd name="T77" fmla="*/ 108 h 306"/>
                <a:gd name="T78" fmla="*/ 288 w 718"/>
                <a:gd name="T79" fmla="*/ 126 h 306"/>
                <a:gd name="T80" fmla="*/ 276 w 718"/>
                <a:gd name="T81" fmla="*/ 132 h 306"/>
                <a:gd name="T82" fmla="*/ 258 w 718"/>
                <a:gd name="T83" fmla="*/ 138 h 306"/>
                <a:gd name="T84" fmla="*/ 222 w 718"/>
                <a:gd name="T85" fmla="*/ 138 h 306"/>
                <a:gd name="T86" fmla="*/ 187 w 718"/>
                <a:gd name="T87" fmla="*/ 138 h 306"/>
                <a:gd name="T88" fmla="*/ 181 w 718"/>
                <a:gd name="T89" fmla="*/ 138 h 306"/>
                <a:gd name="T90" fmla="*/ 175 w 718"/>
                <a:gd name="T91" fmla="*/ 138 h 306"/>
                <a:gd name="T92" fmla="*/ 114 w 718"/>
                <a:gd name="T93" fmla="*/ 162 h 306"/>
                <a:gd name="T94" fmla="*/ 48 w 718"/>
                <a:gd name="T95" fmla="*/ 216 h 306"/>
                <a:gd name="T96" fmla="*/ 48 w 718"/>
                <a:gd name="T97" fmla="*/ 216 h 3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18" h="306">
                  <a:moveTo>
                    <a:pt x="48" y="216"/>
                  </a:moveTo>
                  <a:lnTo>
                    <a:pt x="30" y="252"/>
                  </a:lnTo>
                  <a:lnTo>
                    <a:pt x="12" y="282"/>
                  </a:lnTo>
                  <a:lnTo>
                    <a:pt x="6" y="300"/>
                  </a:lnTo>
                  <a:lnTo>
                    <a:pt x="0" y="306"/>
                  </a:lnTo>
                  <a:lnTo>
                    <a:pt x="48" y="276"/>
                  </a:lnTo>
                  <a:lnTo>
                    <a:pt x="84" y="252"/>
                  </a:lnTo>
                  <a:lnTo>
                    <a:pt x="108" y="234"/>
                  </a:lnTo>
                  <a:lnTo>
                    <a:pt x="120" y="228"/>
                  </a:lnTo>
                  <a:lnTo>
                    <a:pt x="126" y="228"/>
                  </a:lnTo>
                  <a:lnTo>
                    <a:pt x="144" y="222"/>
                  </a:lnTo>
                  <a:lnTo>
                    <a:pt x="168" y="216"/>
                  </a:lnTo>
                  <a:lnTo>
                    <a:pt x="198" y="204"/>
                  </a:lnTo>
                  <a:lnTo>
                    <a:pt x="275" y="180"/>
                  </a:lnTo>
                  <a:lnTo>
                    <a:pt x="371" y="156"/>
                  </a:lnTo>
                  <a:lnTo>
                    <a:pt x="461" y="126"/>
                  </a:lnTo>
                  <a:lnTo>
                    <a:pt x="544" y="102"/>
                  </a:lnTo>
                  <a:lnTo>
                    <a:pt x="574" y="90"/>
                  </a:lnTo>
                  <a:lnTo>
                    <a:pt x="604" y="84"/>
                  </a:lnTo>
                  <a:lnTo>
                    <a:pt x="622" y="78"/>
                  </a:lnTo>
                  <a:lnTo>
                    <a:pt x="628" y="72"/>
                  </a:lnTo>
                  <a:lnTo>
                    <a:pt x="634" y="66"/>
                  </a:lnTo>
                  <a:lnTo>
                    <a:pt x="652" y="60"/>
                  </a:lnTo>
                  <a:lnTo>
                    <a:pt x="694" y="30"/>
                  </a:lnTo>
                  <a:lnTo>
                    <a:pt x="712" y="18"/>
                  </a:lnTo>
                  <a:lnTo>
                    <a:pt x="718" y="6"/>
                  </a:lnTo>
                  <a:lnTo>
                    <a:pt x="712" y="0"/>
                  </a:lnTo>
                  <a:lnTo>
                    <a:pt x="688" y="0"/>
                  </a:lnTo>
                  <a:lnTo>
                    <a:pt x="628" y="0"/>
                  </a:lnTo>
                  <a:lnTo>
                    <a:pt x="580" y="0"/>
                  </a:lnTo>
                  <a:lnTo>
                    <a:pt x="544" y="0"/>
                  </a:lnTo>
                  <a:lnTo>
                    <a:pt x="514" y="18"/>
                  </a:lnTo>
                  <a:lnTo>
                    <a:pt x="485" y="42"/>
                  </a:lnTo>
                  <a:lnTo>
                    <a:pt x="467" y="54"/>
                  </a:lnTo>
                  <a:lnTo>
                    <a:pt x="449" y="60"/>
                  </a:lnTo>
                  <a:lnTo>
                    <a:pt x="425" y="60"/>
                  </a:lnTo>
                  <a:lnTo>
                    <a:pt x="389" y="66"/>
                  </a:lnTo>
                  <a:lnTo>
                    <a:pt x="347" y="84"/>
                  </a:lnTo>
                  <a:lnTo>
                    <a:pt x="311" y="108"/>
                  </a:lnTo>
                  <a:lnTo>
                    <a:pt x="287" y="126"/>
                  </a:lnTo>
                  <a:lnTo>
                    <a:pt x="275" y="132"/>
                  </a:lnTo>
                  <a:lnTo>
                    <a:pt x="257" y="138"/>
                  </a:lnTo>
                  <a:lnTo>
                    <a:pt x="221" y="138"/>
                  </a:lnTo>
                  <a:lnTo>
                    <a:pt x="186" y="138"/>
                  </a:lnTo>
                  <a:lnTo>
                    <a:pt x="180" y="138"/>
                  </a:lnTo>
                  <a:lnTo>
                    <a:pt x="174" y="138"/>
                  </a:lnTo>
                  <a:lnTo>
                    <a:pt x="114" y="162"/>
                  </a:lnTo>
                  <a:lnTo>
                    <a:pt x="48" y="2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13" name="Freeform 11">
              <a:extLst>
                <a:ext uri="{FF2B5EF4-FFF2-40B4-BE49-F238E27FC236}">
                  <a16:creationId xmlns:a16="http://schemas.microsoft.com/office/drawing/2014/main" id="{293B9771-C0B2-4663-AF0F-3DB1858D82E3}"/>
                </a:ext>
              </a:extLst>
            </p:cNvPr>
            <p:cNvSpPr>
              <a:spLocks/>
            </p:cNvSpPr>
            <p:nvPr userDrawn="1"/>
          </p:nvSpPr>
          <p:spPr bwMode="hidden">
            <a:xfrm>
              <a:off x="3358" y="1890"/>
              <a:ext cx="2400" cy="881"/>
            </a:xfrm>
            <a:custGeom>
              <a:avLst/>
              <a:gdLst>
                <a:gd name="T0" fmla="*/ 2238 w 2392"/>
                <a:gd name="T1" fmla="*/ 54 h 881"/>
                <a:gd name="T2" fmla="*/ 2196 w 2392"/>
                <a:gd name="T3" fmla="*/ 54 h 881"/>
                <a:gd name="T4" fmla="*/ 2154 w 2392"/>
                <a:gd name="T5" fmla="*/ 66 h 881"/>
                <a:gd name="T6" fmla="*/ 2028 w 2392"/>
                <a:gd name="T7" fmla="*/ 101 h 881"/>
                <a:gd name="T8" fmla="*/ 1963 w 2392"/>
                <a:gd name="T9" fmla="*/ 119 h 881"/>
                <a:gd name="T10" fmla="*/ 1866 w 2392"/>
                <a:gd name="T11" fmla="*/ 167 h 881"/>
                <a:gd name="T12" fmla="*/ 1842 w 2392"/>
                <a:gd name="T13" fmla="*/ 245 h 881"/>
                <a:gd name="T14" fmla="*/ 1848 w 2392"/>
                <a:gd name="T15" fmla="*/ 305 h 881"/>
                <a:gd name="T16" fmla="*/ 1764 w 2392"/>
                <a:gd name="T17" fmla="*/ 317 h 881"/>
                <a:gd name="T18" fmla="*/ 1602 w 2392"/>
                <a:gd name="T19" fmla="*/ 263 h 881"/>
                <a:gd name="T20" fmla="*/ 1512 w 2392"/>
                <a:gd name="T21" fmla="*/ 257 h 881"/>
                <a:gd name="T22" fmla="*/ 1404 w 2392"/>
                <a:gd name="T23" fmla="*/ 311 h 881"/>
                <a:gd name="T24" fmla="*/ 1338 w 2392"/>
                <a:gd name="T25" fmla="*/ 353 h 881"/>
                <a:gd name="T26" fmla="*/ 1314 w 2392"/>
                <a:gd name="T27" fmla="*/ 359 h 881"/>
                <a:gd name="T28" fmla="*/ 1218 w 2392"/>
                <a:gd name="T29" fmla="*/ 371 h 881"/>
                <a:gd name="T30" fmla="*/ 1164 w 2392"/>
                <a:gd name="T31" fmla="*/ 365 h 881"/>
                <a:gd name="T32" fmla="*/ 1057 w 2392"/>
                <a:gd name="T33" fmla="*/ 371 h 881"/>
                <a:gd name="T34" fmla="*/ 960 w 2392"/>
                <a:gd name="T35" fmla="*/ 383 h 881"/>
                <a:gd name="T36" fmla="*/ 924 w 2392"/>
                <a:gd name="T37" fmla="*/ 401 h 881"/>
                <a:gd name="T38" fmla="*/ 822 w 2392"/>
                <a:gd name="T39" fmla="*/ 419 h 881"/>
                <a:gd name="T40" fmla="*/ 781 w 2392"/>
                <a:gd name="T41" fmla="*/ 419 h 881"/>
                <a:gd name="T42" fmla="*/ 666 w 2392"/>
                <a:gd name="T43" fmla="*/ 437 h 881"/>
                <a:gd name="T44" fmla="*/ 600 w 2392"/>
                <a:gd name="T45" fmla="*/ 473 h 881"/>
                <a:gd name="T46" fmla="*/ 505 w 2392"/>
                <a:gd name="T47" fmla="*/ 467 h 881"/>
                <a:gd name="T48" fmla="*/ 432 w 2392"/>
                <a:gd name="T49" fmla="*/ 491 h 881"/>
                <a:gd name="T50" fmla="*/ 414 w 2392"/>
                <a:gd name="T51" fmla="*/ 539 h 881"/>
                <a:gd name="T52" fmla="*/ 348 w 2392"/>
                <a:gd name="T53" fmla="*/ 569 h 881"/>
                <a:gd name="T54" fmla="*/ 223 w 2392"/>
                <a:gd name="T55" fmla="*/ 599 h 881"/>
                <a:gd name="T56" fmla="*/ 138 w 2392"/>
                <a:gd name="T57" fmla="*/ 647 h 881"/>
                <a:gd name="T58" fmla="*/ 108 w 2392"/>
                <a:gd name="T59" fmla="*/ 659 h 881"/>
                <a:gd name="T60" fmla="*/ 0 w 2392"/>
                <a:gd name="T61" fmla="*/ 671 h 881"/>
                <a:gd name="T62" fmla="*/ 84 w 2392"/>
                <a:gd name="T63" fmla="*/ 695 h 881"/>
                <a:gd name="T64" fmla="*/ 264 w 2392"/>
                <a:gd name="T65" fmla="*/ 653 h 881"/>
                <a:gd name="T66" fmla="*/ 475 w 2392"/>
                <a:gd name="T67" fmla="*/ 569 h 881"/>
                <a:gd name="T68" fmla="*/ 570 w 2392"/>
                <a:gd name="T69" fmla="*/ 521 h 881"/>
                <a:gd name="T70" fmla="*/ 648 w 2392"/>
                <a:gd name="T71" fmla="*/ 515 h 881"/>
                <a:gd name="T72" fmla="*/ 876 w 2392"/>
                <a:gd name="T73" fmla="*/ 461 h 881"/>
                <a:gd name="T74" fmla="*/ 1152 w 2392"/>
                <a:gd name="T75" fmla="*/ 425 h 881"/>
                <a:gd name="T76" fmla="*/ 1296 w 2392"/>
                <a:gd name="T77" fmla="*/ 461 h 881"/>
                <a:gd name="T78" fmla="*/ 1422 w 2392"/>
                <a:gd name="T79" fmla="*/ 533 h 881"/>
                <a:gd name="T80" fmla="*/ 1440 w 2392"/>
                <a:gd name="T81" fmla="*/ 617 h 881"/>
                <a:gd name="T82" fmla="*/ 1381 w 2392"/>
                <a:gd name="T83" fmla="*/ 653 h 881"/>
                <a:gd name="T84" fmla="*/ 1230 w 2392"/>
                <a:gd name="T85" fmla="*/ 701 h 881"/>
                <a:gd name="T86" fmla="*/ 1116 w 2392"/>
                <a:gd name="T87" fmla="*/ 755 h 881"/>
                <a:gd name="T88" fmla="*/ 1069 w 2392"/>
                <a:gd name="T89" fmla="*/ 809 h 881"/>
                <a:gd name="T90" fmla="*/ 1081 w 2392"/>
                <a:gd name="T91" fmla="*/ 869 h 881"/>
                <a:gd name="T92" fmla="*/ 1110 w 2392"/>
                <a:gd name="T93" fmla="*/ 881 h 881"/>
                <a:gd name="T94" fmla="*/ 1212 w 2392"/>
                <a:gd name="T95" fmla="*/ 869 h 881"/>
                <a:gd name="T96" fmla="*/ 1393 w 2392"/>
                <a:gd name="T97" fmla="*/ 857 h 881"/>
                <a:gd name="T98" fmla="*/ 1446 w 2392"/>
                <a:gd name="T99" fmla="*/ 851 h 881"/>
                <a:gd name="T100" fmla="*/ 1488 w 2392"/>
                <a:gd name="T101" fmla="*/ 833 h 881"/>
                <a:gd name="T102" fmla="*/ 1681 w 2392"/>
                <a:gd name="T103" fmla="*/ 743 h 881"/>
                <a:gd name="T104" fmla="*/ 1812 w 2392"/>
                <a:gd name="T105" fmla="*/ 689 h 881"/>
                <a:gd name="T106" fmla="*/ 1890 w 2392"/>
                <a:gd name="T107" fmla="*/ 581 h 881"/>
                <a:gd name="T108" fmla="*/ 2046 w 2392"/>
                <a:gd name="T109" fmla="*/ 389 h 881"/>
                <a:gd name="T110" fmla="*/ 2214 w 2392"/>
                <a:gd name="T111" fmla="*/ 269 h 881"/>
                <a:gd name="T112" fmla="*/ 2257 w 2392"/>
                <a:gd name="T113" fmla="*/ 239 h 881"/>
                <a:gd name="T114" fmla="*/ 2400 w 2392"/>
                <a:gd name="T115" fmla="*/ 0 h 881"/>
                <a:gd name="T116" fmla="*/ 2310 w 2392"/>
                <a:gd name="T117" fmla="*/ 36 h 88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392" h="881">
                  <a:moveTo>
                    <a:pt x="2302" y="36"/>
                  </a:moveTo>
                  <a:lnTo>
                    <a:pt x="2266" y="48"/>
                  </a:lnTo>
                  <a:lnTo>
                    <a:pt x="2231" y="54"/>
                  </a:lnTo>
                  <a:lnTo>
                    <a:pt x="2201" y="54"/>
                  </a:lnTo>
                  <a:lnTo>
                    <a:pt x="2195" y="54"/>
                  </a:lnTo>
                  <a:lnTo>
                    <a:pt x="2189" y="54"/>
                  </a:lnTo>
                  <a:lnTo>
                    <a:pt x="2177" y="60"/>
                  </a:lnTo>
                  <a:lnTo>
                    <a:pt x="2147" y="66"/>
                  </a:lnTo>
                  <a:lnTo>
                    <a:pt x="2105" y="78"/>
                  </a:lnTo>
                  <a:lnTo>
                    <a:pt x="2057" y="89"/>
                  </a:lnTo>
                  <a:lnTo>
                    <a:pt x="2021" y="101"/>
                  </a:lnTo>
                  <a:lnTo>
                    <a:pt x="1997" y="107"/>
                  </a:lnTo>
                  <a:lnTo>
                    <a:pt x="1973" y="113"/>
                  </a:lnTo>
                  <a:lnTo>
                    <a:pt x="1956" y="119"/>
                  </a:lnTo>
                  <a:lnTo>
                    <a:pt x="1926" y="131"/>
                  </a:lnTo>
                  <a:lnTo>
                    <a:pt x="1896" y="137"/>
                  </a:lnTo>
                  <a:lnTo>
                    <a:pt x="1860" y="167"/>
                  </a:lnTo>
                  <a:lnTo>
                    <a:pt x="1842" y="191"/>
                  </a:lnTo>
                  <a:lnTo>
                    <a:pt x="1836" y="221"/>
                  </a:lnTo>
                  <a:lnTo>
                    <a:pt x="1836" y="245"/>
                  </a:lnTo>
                  <a:lnTo>
                    <a:pt x="1842" y="269"/>
                  </a:lnTo>
                  <a:lnTo>
                    <a:pt x="1842" y="293"/>
                  </a:lnTo>
                  <a:lnTo>
                    <a:pt x="1842" y="305"/>
                  </a:lnTo>
                  <a:lnTo>
                    <a:pt x="1824" y="323"/>
                  </a:lnTo>
                  <a:lnTo>
                    <a:pt x="1794" y="329"/>
                  </a:lnTo>
                  <a:lnTo>
                    <a:pt x="1758" y="317"/>
                  </a:lnTo>
                  <a:lnTo>
                    <a:pt x="1716" y="299"/>
                  </a:lnTo>
                  <a:lnTo>
                    <a:pt x="1657" y="275"/>
                  </a:lnTo>
                  <a:lnTo>
                    <a:pt x="1597" y="263"/>
                  </a:lnTo>
                  <a:lnTo>
                    <a:pt x="1543" y="257"/>
                  </a:lnTo>
                  <a:lnTo>
                    <a:pt x="1519" y="257"/>
                  </a:lnTo>
                  <a:lnTo>
                    <a:pt x="1507" y="257"/>
                  </a:lnTo>
                  <a:lnTo>
                    <a:pt x="1489" y="263"/>
                  </a:lnTo>
                  <a:lnTo>
                    <a:pt x="1459" y="275"/>
                  </a:lnTo>
                  <a:lnTo>
                    <a:pt x="1399" y="311"/>
                  </a:lnTo>
                  <a:lnTo>
                    <a:pt x="1376" y="329"/>
                  </a:lnTo>
                  <a:lnTo>
                    <a:pt x="1352" y="341"/>
                  </a:lnTo>
                  <a:lnTo>
                    <a:pt x="1334" y="353"/>
                  </a:lnTo>
                  <a:lnTo>
                    <a:pt x="1328" y="359"/>
                  </a:lnTo>
                  <a:lnTo>
                    <a:pt x="1322" y="359"/>
                  </a:lnTo>
                  <a:lnTo>
                    <a:pt x="1310" y="359"/>
                  </a:lnTo>
                  <a:lnTo>
                    <a:pt x="1286" y="365"/>
                  </a:lnTo>
                  <a:lnTo>
                    <a:pt x="1262" y="365"/>
                  </a:lnTo>
                  <a:lnTo>
                    <a:pt x="1214" y="371"/>
                  </a:lnTo>
                  <a:lnTo>
                    <a:pt x="1196" y="371"/>
                  </a:lnTo>
                  <a:lnTo>
                    <a:pt x="1178" y="365"/>
                  </a:lnTo>
                  <a:lnTo>
                    <a:pt x="1160" y="365"/>
                  </a:lnTo>
                  <a:lnTo>
                    <a:pt x="1130" y="365"/>
                  </a:lnTo>
                  <a:lnTo>
                    <a:pt x="1095" y="365"/>
                  </a:lnTo>
                  <a:lnTo>
                    <a:pt x="1053" y="371"/>
                  </a:lnTo>
                  <a:lnTo>
                    <a:pt x="1017" y="377"/>
                  </a:lnTo>
                  <a:lnTo>
                    <a:pt x="981" y="377"/>
                  </a:lnTo>
                  <a:lnTo>
                    <a:pt x="957" y="383"/>
                  </a:lnTo>
                  <a:lnTo>
                    <a:pt x="945" y="389"/>
                  </a:lnTo>
                  <a:lnTo>
                    <a:pt x="939" y="395"/>
                  </a:lnTo>
                  <a:lnTo>
                    <a:pt x="921" y="401"/>
                  </a:lnTo>
                  <a:lnTo>
                    <a:pt x="879" y="407"/>
                  </a:lnTo>
                  <a:lnTo>
                    <a:pt x="837" y="419"/>
                  </a:lnTo>
                  <a:lnTo>
                    <a:pt x="819" y="419"/>
                  </a:lnTo>
                  <a:lnTo>
                    <a:pt x="808" y="419"/>
                  </a:lnTo>
                  <a:lnTo>
                    <a:pt x="796" y="419"/>
                  </a:lnTo>
                  <a:lnTo>
                    <a:pt x="778" y="419"/>
                  </a:lnTo>
                  <a:lnTo>
                    <a:pt x="754" y="419"/>
                  </a:lnTo>
                  <a:lnTo>
                    <a:pt x="724" y="425"/>
                  </a:lnTo>
                  <a:lnTo>
                    <a:pt x="664" y="437"/>
                  </a:lnTo>
                  <a:lnTo>
                    <a:pt x="640" y="449"/>
                  </a:lnTo>
                  <a:lnTo>
                    <a:pt x="616" y="461"/>
                  </a:lnTo>
                  <a:lnTo>
                    <a:pt x="598" y="473"/>
                  </a:lnTo>
                  <a:lnTo>
                    <a:pt x="580" y="473"/>
                  </a:lnTo>
                  <a:lnTo>
                    <a:pt x="538" y="473"/>
                  </a:lnTo>
                  <a:lnTo>
                    <a:pt x="503" y="467"/>
                  </a:lnTo>
                  <a:lnTo>
                    <a:pt x="461" y="473"/>
                  </a:lnTo>
                  <a:lnTo>
                    <a:pt x="443" y="479"/>
                  </a:lnTo>
                  <a:lnTo>
                    <a:pt x="431" y="491"/>
                  </a:lnTo>
                  <a:lnTo>
                    <a:pt x="425" y="509"/>
                  </a:lnTo>
                  <a:lnTo>
                    <a:pt x="419" y="533"/>
                  </a:lnTo>
                  <a:lnTo>
                    <a:pt x="413" y="539"/>
                  </a:lnTo>
                  <a:lnTo>
                    <a:pt x="407" y="545"/>
                  </a:lnTo>
                  <a:lnTo>
                    <a:pt x="389" y="551"/>
                  </a:lnTo>
                  <a:lnTo>
                    <a:pt x="347" y="569"/>
                  </a:lnTo>
                  <a:lnTo>
                    <a:pt x="299" y="587"/>
                  </a:lnTo>
                  <a:lnTo>
                    <a:pt x="257" y="593"/>
                  </a:lnTo>
                  <a:lnTo>
                    <a:pt x="222" y="599"/>
                  </a:lnTo>
                  <a:lnTo>
                    <a:pt x="180" y="617"/>
                  </a:lnTo>
                  <a:lnTo>
                    <a:pt x="150" y="641"/>
                  </a:lnTo>
                  <a:lnTo>
                    <a:pt x="138" y="647"/>
                  </a:lnTo>
                  <a:lnTo>
                    <a:pt x="132" y="653"/>
                  </a:lnTo>
                  <a:lnTo>
                    <a:pt x="126" y="659"/>
                  </a:lnTo>
                  <a:lnTo>
                    <a:pt x="108" y="659"/>
                  </a:lnTo>
                  <a:lnTo>
                    <a:pt x="96" y="653"/>
                  </a:lnTo>
                  <a:lnTo>
                    <a:pt x="90" y="653"/>
                  </a:lnTo>
                  <a:lnTo>
                    <a:pt x="0" y="671"/>
                  </a:lnTo>
                  <a:lnTo>
                    <a:pt x="12" y="689"/>
                  </a:lnTo>
                  <a:lnTo>
                    <a:pt x="42" y="695"/>
                  </a:lnTo>
                  <a:lnTo>
                    <a:pt x="84" y="695"/>
                  </a:lnTo>
                  <a:lnTo>
                    <a:pt x="132" y="683"/>
                  </a:lnTo>
                  <a:lnTo>
                    <a:pt x="192" y="671"/>
                  </a:lnTo>
                  <a:lnTo>
                    <a:pt x="263" y="653"/>
                  </a:lnTo>
                  <a:lnTo>
                    <a:pt x="335" y="629"/>
                  </a:lnTo>
                  <a:lnTo>
                    <a:pt x="407" y="599"/>
                  </a:lnTo>
                  <a:lnTo>
                    <a:pt x="473" y="569"/>
                  </a:lnTo>
                  <a:lnTo>
                    <a:pt x="527" y="545"/>
                  </a:lnTo>
                  <a:lnTo>
                    <a:pt x="562" y="527"/>
                  </a:lnTo>
                  <a:lnTo>
                    <a:pt x="568" y="521"/>
                  </a:lnTo>
                  <a:lnTo>
                    <a:pt x="574" y="521"/>
                  </a:lnTo>
                  <a:lnTo>
                    <a:pt x="604" y="521"/>
                  </a:lnTo>
                  <a:lnTo>
                    <a:pt x="646" y="515"/>
                  </a:lnTo>
                  <a:lnTo>
                    <a:pt x="712" y="497"/>
                  </a:lnTo>
                  <a:lnTo>
                    <a:pt x="790" y="479"/>
                  </a:lnTo>
                  <a:lnTo>
                    <a:pt x="873" y="461"/>
                  </a:lnTo>
                  <a:lnTo>
                    <a:pt x="963" y="443"/>
                  </a:lnTo>
                  <a:lnTo>
                    <a:pt x="1059" y="431"/>
                  </a:lnTo>
                  <a:lnTo>
                    <a:pt x="1148" y="425"/>
                  </a:lnTo>
                  <a:lnTo>
                    <a:pt x="1178" y="425"/>
                  </a:lnTo>
                  <a:lnTo>
                    <a:pt x="1214" y="437"/>
                  </a:lnTo>
                  <a:lnTo>
                    <a:pt x="1292" y="461"/>
                  </a:lnTo>
                  <a:lnTo>
                    <a:pt x="1340" y="479"/>
                  </a:lnTo>
                  <a:lnTo>
                    <a:pt x="1382" y="503"/>
                  </a:lnTo>
                  <a:lnTo>
                    <a:pt x="1417" y="533"/>
                  </a:lnTo>
                  <a:lnTo>
                    <a:pt x="1441" y="563"/>
                  </a:lnTo>
                  <a:lnTo>
                    <a:pt x="1447" y="587"/>
                  </a:lnTo>
                  <a:lnTo>
                    <a:pt x="1435" y="617"/>
                  </a:lnTo>
                  <a:lnTo>
                    <a:pt x="1423" y="629"/>
                  </a:lnTo>
                  <a:lnTo>
                    <a:pt x="1405" y="641"/>
                  </a:lnTo>
                  <a:lnTo>
                    <a:pt x="1376" y="653"/>
                  </a:lnTo>
                  <a:lnTo>
                    <a:pt x="1346" y="665"/>
                  </a:lnTo>
                  <a:lnTo>
                    <a:pt x="1280" y="683"/>
                  </a:lnTo>
                  <a:lnTo>
                    <a:pt x="1226" y="701"/>
                  </a:lnTo>
                  <a:lnTo>
                    <a:pt x="1178" y="719"/>
                  </a:lnTo>
                  <a:lnTo>
                    <a:pt x="1142" y="743"/>
                  </a:lnTo>
                  <a:lnTo>
                    <a:pt x="1112" y="755"/>
                  </a:lnTo>
                  <a:lnTo>
                    <a:pt x="1089" y="773"/>
                  </a:lnTo>
                  <a:lnTo>
                    <a:pt x="1077" y="791"/>
                  </a:lnTo>
                  <a:lnTo>
                    <a:pt x="1065" y="809"/>
                  </a:lnTo>
                  <a:lnTo>
                    <a:pt x="1059" y="833"/>
                  </a:lnTo>
                  <a:lnTo>
                    <a:pt x="1065" y="857"/>
                  </a:lnTo>
                  <a:lnTo>
                    <a:pt x="1077" y="869"/>
                  </a:lnTo>
                  <a:lnTo>
                    <a:pt x="1083" y="875"/>
                  </a:lnTo>
                  <a:lnTo>
                    <a:pt x="1089" y="881"/>
                  </a:lnTo>
                  <a:lnTo>
                    <a:pt x="1106" y="881"/>
                  </a:lnTo>
                  <a:lnTo>
                    <a:pt x="1124" y="875"/>
                  </a:lnTo>
                  <a:lnTo>
                    <a:pt x="1148" y="875"/>
                  </a:lnTo>
                  <a:lnTo>
                    <a:pt x="1208" y="869"/>
                  </a:lnTo>
                  <a:lnTo>
                    <a:pt x="1268" y="863"/>
                  </a:lnTo>
                  <a:lnTo>
                    <a:pt x="1328" y="863"/>
                  </a:lnTo>
                  <a:lnTo>
                    <a:pt x="1388" y="857"/>
                  </a:lnTo>
                  <a:lnTo>
                    <a:pt x="1411" y="857"/>
                  </a:lnTo>
                  <a:lnTo>
                    <a:pt x="1429" y="851"/>
                  </a:lnTo>
                  <a:lnTo>
                    <a:pt x="1441" y="851"/>
                  </a:lnTo>
                  <a:lnTo>
                    <a:pt x="1447" y="851"/>
                  </a:lnTo>
                  <a:lnTo>
                    <a:pt x="1459" y="845"/>
                  </a:lnTo>
                  <a:lnTo>
                    <a:pt x="1483" y="833"/>
                  </a:lnTo>
                  <a:lnTo>
                    <a:pt x="1525" y="815"/>
                  </a:lnTo>
                  <a:lnTo>
                    <a:pt x="1573" y="791"/>
                  </a:lnTo>
                  <a:lnTo>
                    <a:pt x="1675" y="743"/>
                  </a:lnTo>
                  <a:lnTo>
                    <a:pt x="1716" y="725"/>
                  </a:lnTo>
                  <a:lnTo>
                    <a:pt x="1752" y="713"/>
                  </a:lnTo>
                  <a:lnTo>
                    <a:pt x="1806" y="689"/>
                  </a:lnTo>
                  <a:lnTo>
                    <a:pt x="1842" y="653"/>
                  </a:lnTo>
                  <a:lnTo>
                    <a:pt x="1866" y="611"/>
                  </a:lnTo>
                  <a:lnTo>
                    <a:pt x="1884" y="581"/>
                  </a:lnTo>
                  <a:lnTo>
                    <a:pt x="1926" y="515"/>
                  </a:lnTo>
                  <a:lnTo>
                    <a:pt x="1979" y="449"/>
                  </a:lnTo>
                  <a:lnTo>
                    <a:pt x="2039" y="389"/>
                  </a:lnTo>
                  <a:lnTo>
                    <a:pt x="2105" y="341"/>
                  </a:lnTo>
                  <a:lnTo>
                    <a:pt x="2159" y="299"/>
                  </a:lnTo>
                  <a:lnTo>
                    <a:pt x="2207" y="269"/>
                  </a:lnTo>
                  <a:lnTo>
                    <a:pt x="2237" y="245"/>
                  </a:lnTo>
                  <a:lnTo>
                    <a:pt x="2249" y="239"/>
                  </a:lnTo>
                  <a:lnTo>
                    <a:pt x="2392" y="167"/>
                  </a:lnTo>
                  <a:lnTo>
                    <a:pt x="2392" y="60"/>
                  </a:lnTo>
                  <a:lnTo>
                    <a:pt x="2392" y="0"/>
                  </a:lnTo>
                  <a:lnTo>
                    <a:pt x="2344" y="18"/>
                  </a:lnTo>
                  <a:lnTo>
                    <a:pt x="2302" y="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14" name="Freeform 12">
              <a:extLst>
                <a:ext uri="{FF2B5EF4-FFF2-40B4-BE49-F238E27FC236}">
                  <a16:creationId xmlns:a16="http://schemas.microsoft.com/office/drawing/2014/main" id="{5510F05C-A3B1-4446-B2FE-5A8267DE87B4}"/>
                </a:ext>
              </a:extLst>
            </p:cNvPr>
            <p:cNvSpPr>
              <a:spLocks/>
            </p:cNvSpPr>
            <p:nvPr userDrawn="1"/>
          </p:nvSpPr>
          <p:spPr bwMode="hidden">
            <a:xfrm>
              <a:off x="3839" y="1854"/>
              <a:ext cx="577" cy="258"/>
            </a:xfrm>
            <a:custGeom>
              <a:avLst/>
              <a:gdLst/>
              <a:ahLst/>
              <a:cxnLst>
                <a:cxn ang="0">
                  <a:pos x="30" y="245"/>
                </a:cxn>
                <a:cxn ang="0">
                  <a:pos x="18" y="251"/>
                </a:cxn>
                <a:cxn ang="0">
                  <a:pos x="6" y="257"/>
                </a:cxn>
                <a:cxn ang="0">
                  <a:pos x="0" y="257"/>
                </a:cxn>
                <a:cxn ang="0">
                  <a:pos x="305" y="113"/>
                </a:cxn>
                <a:cxn ang="0">
                  <a:pos x="520" y="0"/>
                </a:cxn>
                <a:cxn ang="0">
                  <a:pos x="526" y="6"/>
                </a:cxn>
                <a:cxn ang="0">
                  <a:pos x="544" y="18"/>
                </a:cxn>
                <a:cxn ang="0">
                  <a:pos x="550" y="24"/>
                </a:cxn>
                <a:cxn ang="0">
                  <a:pos x="550" y="36"/>
                </a:cxn>
                <a:cxn ang="0">
                  <a:pos x="544" y="42"/>
                </a:cxn>
                <a:cxn ang="0">
                  <a:pos x="526" y="54"/>
                </a:cxn>
                <a:cxn ang="0">
                  <a:pos x="514" y="60"/>
                </a:cxn>
                <a:cxn ang="0">
                  <a:pos x="502" y="66"/>
                </a:cxn>
                <a:cxn ang="0">
                  <a:pos x="448" y="84"/>
                </a:cxn>
                <a:cxn ang="0">
                  <a:pos x="382" y="113"/>
                </a:cxn>
                <a:cxn ang="0">
                  <a:pos x="305" y="143"/>
                </a:cxn>
                <a:cxn ang="0">
                  <a:pos x="227" y="173"/>
                </a:cxn>
                <a:cxn ang="0">
                  <a:pos x="149" y="203"/>
                </a:cxn>
                <a:cxn ang="0">
                  <a:pos x="83" y="227"/>
                </a:cxn>
                <a:cxn ang="0">
                  <a:pos x="30" y="245"/>
                </a:cxn>
                <a:cxn ang="0">
                  <a:pos x="30" y="245"/>
                </a:cxn>
              </a:cxnLst>
              <a:rect l="0" t="0" r="r" b="b"/>
              <a:pathLst>
                <a:path w="550" h="257">
                  <a:moveTo>
                    <a:pt x="30" y="245"/>
                  </a:moveTo>
                  <a:lnTo>
                    <a:pt x="18" y="251"/>
                  </a:lnTo>
                  <a:lnTo>
                    <a:pt x="6" y="257"/>
                  </a:lnTo>
                  <a:lnTo>
                    <a:pt x="0" y="257"/>
                  </a:lnTo>
                  <a:lnTo>
                    <a:pt x="305" y="113"/>
                  </a:lnTo>
                  <a:lnTo>
                    <a:pt x="520" y="0"/>
                  </a:lnTo>
                  <a:lnTo>
                    <a:pt x="526" y="6"/>
                  </a:lnTo>
                  <a:lnTo>
                    <a:pt x="544" y="18"/>
                  </a:lnTo>
                  <a:lnTo>
                    <a:pt x="550" y="24"/>
                  </a:lnTo>
                  <a:lnTo>
                    <a:pt x="550" y="36"/>
                  </a:lnTo>
                  <a:lnTo>
                    <a:pt x="544" y="42"/>
                  </a:lnTo>
                  <a:lnTo>
                    <a:pt x="526" y="54"/>
                  </a:lnTo>
                  <a:lnTo>
                    <a:pt x="514" y="60"/>
                  </a:lnTo>
                  <a:lnTo>
                    <a:pt x="502" y="66"/>
                  </a:lnTo>
                  <a:lnTo>
                    <a:pt x="448" y="84"/>
                  </a:lnTo>
                  <a:lnTo>
                    <a:pt x="382" y="113"/>
                  </a:lnTo>
                  <a:lnTo>
                    <a:pt x="305" y="143"/>
                  </a:lnTo>
                  <a:lnTo>
                    <a:pt x="227" y="173"/>
                  </a:lnTo>
                  <a:lnTo>
                    <a:pt x="149" y="203"/>
                  </a:lnTo>
                  <a:lnTo>
                    <a:pt x="83" y="227"/>
                  </a:lnTo>
                  <a:lnTo>
                    <a:pt x="30" y="245"/>
                  </a:lnTo>
                  <a:lnTo>
                    <a:pt x="30" y="245"/>
                  </a:lnTo>
                  <a:close/>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defRPr/>
              </a:pPr>
              <a:endParaRPr lang="id-ID" sz="1350"/>
            </a:p>
          </p:txBody>
        </p:sp>
        <p:sp>
          <p:nvSpPr>
            <p:cNvPr id="15" name="Freeform 13">
              <a:extLst>
                <a:ext uri="{FF2B5EF4-FFF2-40B4-BE49-F238E27FC236}">
                  <a16:creationId xmlns:a16="http://schemas.microsoft.com/office/drawing/2014/main" id="{B98CC84A-C7E8-479E-9397-D377C99DEFDB}"/>
                </a:ext>
              </a:extLst>
            </p:cNvPr>
            <p:cNvSpPr>
              <a:spLocks/>
            </p:cNvSpPr>
            <p:nvPr userDrawn="1"/>
          </p:nvSpPr>
          <p:spPr bwMode="hidden">
            <a:xfrm>
              <a:off x="5327" y="1642"/>
              <a:ext cx="5" cy="1"/>
            </a:xfrm>
            <a:custGeom>
              <a:avLst/>
              <a:gdLst>
                <a:gd name="T0" fmla="*/ 0 w 5"/>
                <a:gd name="T1" fmla="*/ 0 h 1"/>
                <a:gd name="T2" fmla="*/ 5 w 5"/>
                <a:gd name="T3" fmla="*/ 0 h 1"/>
                <a:gd name="T4" fmla="*/ 0 w 5"/>
                <a:gd name="T5" fmla="*/ 0 h 1"/>
                <a:gd name="T6" fmla="*/ 0 w 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1">
                  <a:moveTo>
                    <a:pt x="0" y="0"/>
                  </a:moveTo>
                  <a:lnTo>
                    <a:pt x="5" y="0"/>
                  </a:lnTo>
                  <a:lnTo>
                    <a:pt x="0" y="0"/>
                  </a:lnTo>
                  <a:close/>
                </a:path>
              </a:pathLst>
            </a:custGeom>
            <a:solidFill>
              <a:srgbClr val="FED1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16" name="Freeform 14">
              <a:extLst>
                <a:ext uri="{FF2B5EF4-FFF2-40B4-BE49-F238E27FC236}">
                  <a16:creationId xmlns:a16="http://schemas.microsoft.com/office/drawing/2014/main" id="{CDBFD7C2-80D9-4DE8-ADF1-BFE35ACDC8B0}"/>
                </a:ext>
              </a:extLst>
            </p:cNvPr>
            <p:cNvSpPr>
              <a:spLocks/>
            </p:cNvSpPr>
            <p:nvPr userDrawn="1"/>
          </p:nvSpPr>
          <p:spPr bwMode="hidden">
            <a:xfrm>
              <a:off x="3839" y="1728"/>
              <a:ext cx="716" cy="383"/>
            </a:xfrm>
            <a:custGeom>
              <a:avLst/>
              <a:gdLst/>
              <a:ahLst/>
              <a:cxnLst>
                <a:cxn ang="0">
                  <a:pos x="659" y="6"/>
                </a:cxn>
                <a:cxn ang="0">
                  <a:pos x="588" y="42"/>
                </a:cxn>
                <a:cxn ang="0">
                  <a:pos x="515" y="84"/>
                </a:cxn>
                <a:cxn ang="0">
                  <a:pos x="509" y="90"/>
                </a:cxn>
                <a:cxn ang="0">
                  <a:pos x="485" y="102"/>
                </a:cxn>
                <a:cxn ang="0">
                  <a:pos x="455" y="120"/>
                </a:cxn>
                <a:cxn ang="0">
                  <a:pos x="425" y="138"/>
                </a:cxn>
                <a:cxn ang="0">
                  <a:pos x="371" y="168"/>
                </a:cxn>
                <a:cxn ang="0">
                  <a:pos x="306" y="198"/>
                </a:cxn>
                <a:cxn ang="0">
                  <a:pos x="186" y="251"/>
                </a:cxn>
                <a:cxn ang="0">
                  <a:pos x="131" y="269"/>
                </a:cxn>
                <a:cxn ang="0">
                  <a:pos x="89" y="287"/>
                </a:cxn>
                <a:cxn ang="0">
                  <a:pos x="53" y="305"/>
                </a:cxn>
                <a:cxn ang="0">
                  <a:pos x="36" y="311"/>
                </a:cxn>
                <a:cxn ang="0">
                  <a:pos x="12" y="329"/>
                </a:cxn>
                <a:cxn ang="0">
                  <a:pos x="0" y="353"/>
                </a:cxn>
                <a:cxn ang="0">
                  <a:pos x="0" y="371"/>
                </a:cxn>
                <a:cxn ang="0">
                  <a:pos x="0" y="383"/>
                </a:cxn>
                <a:cxn ang="0">
                  <a:pos x="0" y="383"/>
                </a:cxn>
                <a:cxn ang="0">
                  <a:pos x="12" y="371"/>
                </a:cxn>
                <a:cxn ang="0">
                  <a:pos x="30" y="353"/>
                </a:cxn>
                <a:cxn ang="0">
                  <a:pos x="53" y="335"/>
                </a:cxn>
                <a:cxn ang="0">
                  <a:pos x="77" y="317"/>
                </a:cxn>
                <a:cxn ang="0">
                  <a:pos x="101" y="311"/>
                </a:cxn>
                <a:cxn ang="0">
                  <a:pos x="131" y="299"/>
                </a:cxn>
                <a:cxn ang="0">
                  <a:pos x="204" y="269"/>
                </a:cxn>
                <a:cxn ang="0">
                  <a:pos x="240" y="251"/>
                </a:cxn>
                <a:cxn ang="0">
                  <a:pos x="270" y="239"/>
                </a:cxn>
                <a:cxn ang="0">
                  <a:pos x="294" y="228"/>
                </a:cxn>
                <a:cxn ang="0">
                  <a:pos x="312" y="222"/>
                </a:cxn>
                <a:cxn ang="0">
                  <a:pos x="330" y="210"/>
                </a:cxn>
                <a:cxn ang="0">
                  <a:pos x="365" y="186"/>
                </a:cxn>
                <a:cxn ang="0">
                  <a:pos x="419" y="156"/>
                </a:cxn>
                <a:cxn ang="0">
                  <a:pos x="473" y="120"/>
                </a:cxn>
                <a:cxn ang="0">
                  <a:pos x="527" y="90"/>
                </a:cxn>
                <a:cxn ang="0">
                  <a:pos x="576" y="60"/>
                </a:cxn>
                <a:cxn ang="0">
                  <a:pos x="612" y="42"/>
                </a:cxn>
                <a:cxn ang="0">
                  <a:pos x="629" y="36"/>
                </a:cxn>
                <a:cxn ang="0">
                  <a:pos x="647" y="30"/>
                </a:cxn>
                <a:cxn ang="0">
                  <a:pos x="677" y="18"/>
                </a:cxn>
                <a:cxn ang="0">
                  <a:pos x="701" y="6"/>
                </a:cxn>
                <a:cxn ang="0">
                  <a:pos x="713" y="0"/>
                </a:cxn>
                <a:cxn ang="0">
                  <a:pos x="713" y="0"/>
                </a:cxn>
                <a:cxn ang="0">
                  <a:pos x="659" y="6"/>
                </a:cxn>
                <a:cxn ang="0">
                  <a:pos x="716" y="63"/>
                </a:cxn>
              </a:cxnLst>
              <a:rect l="0" t="0" r="r" b="b"/>
              <a:pathLst>
                <a:path w="716" h="383">
                  <a:moveTo>
                    <a:pt x="659" y="6"/>
                  </a:moveTo>
                  <a:lnTo>
                    <a:pt x="588" y="42"/>
                  </a:lnTo>
                  <a:lnTo>
                    <a:pt x="515" y="84"/>
                  </a:lnTo>
                  <a:lnTo>
                    <a:pt x="509" y="90"/>
                  </a:lnTo>
                  <a:lnTo>
                    <a:pt x="485" y="102"/>
                  </a:lnTo>
                  <a:lnTo>
                    <a:pt x="455" y="120"/>
                  </a:lnTo>
                  <a:lnTo>
                    <a:pt x="425" y="138"/>
                  </a:lnTo>
                  <a:lnTo>
                    <a:pt x="371" y="168"/>
                  </a:lnTo>
                  <a:lnTo>
                    <a:pt x="306" y="198"/>
                  </a:lnTo>
                  <a:lnTo>
                    <a:pt x="186" y="251"/>
                  </a:lnTo>
                  <a:lnTo>
                    <a:pt x="131" y="269"/>
                  </a:lnTo>
                  <a:lnTo>
                    <a:pt x="89" y="287"/>
                  </a:lnTo>
                  <a:lnTo>
                    <a:pt x="53" y="305"/>
                  </a:lnTo>
                  <a:lnTo>
                    <a:pt x="36" y="311"/>
                  </a:lnTo>
                  <a:lnTo>
                    <a:pt x="12" y="329"/>
                  </a:lnTo>
                  <a:lnTo>
                    <a:pt x="0" y="353"/>
                  </a:lnTo>
                  <a:lnTo>
                    <a:pt x="0" y="371"/>
                  </a:lnTo>
                  <a:lnTo>
                    <a:pt x="0" y="383"/>
                  </a:lnTo>
                  <a:lnTo>
                    <a:pt x="0" y="383"/>
                  </a:lnTo>
                  <a:lnTo>
                    <a:pt x="12" y="371"/>
                  </a:lnTo>
                  <a:lnTo>
                    <a:pt x="30" y="353"/>
                  </a:lnTo>
                  <a:lnTo>
                    <a:pt x="53" y="335"/>
                  </a:lnTo>
                  <a:lnTo>
                    <a:pt x="77" y="317"/>
                  </a:lnTo>
                  <a:lnTo>
                    <a:pt x="101" y="311"/>
                  </a:lnTo>
                  <a:lnTo>
                    <a:pt x="131" y="299"/>
                  </a:lnTo>
                  <a:lnTo>
                    <a:pt x="204" y="269"/>
                  </a:lnTo>
                  <a:lnTo>
                    <a:pt x="240" y="251"/>
                  </a:lnTo>
                  <a:lnTo>
                    <a:pt x="270" y="239"/>
                  </a:lnTo>
                  <a:lnTo>
                    <a:pt x="294" y="228"/>
                  </a:lnTo>
                  <a:lnTo>
                    <a:pt x="312" y="222"/>
                  </a:lnTo>
                  <a:lnTo>
                    <a:pt x="330" y="210"/>
                  </a:lnTo>
                  <a:lnTo>
                    <a:pt x="365" y="186"/>
                  </a:lnTo>
                  <a:lnTo>
                    <a:pt x="419" y="156"/>
                  </a:lnTo>
                  <a:lnTo>
                    <a:pt x="473" y="120"/>
                  </a:lnTo>
                  <a:lnTo>
                    <a:pt x="527" y="90"/>
                  </a:lnTo>
                  <a:lnTo>
                    <a:pt x="576" y="60"/>
                  </a:lnTo>
                  <a:lnTo>
                    <a:pt x="612" y="42"/>
                  </a:lnTo>
                  <a:lnTo>
                    <a:pt x="629" y="36"/>
                  </a:lnTo>
                  <a:lnTo>
                    <a:pt x="647" y="30"/>
                  </a:lnTo>
                  <a:lnTo>
                    <a:pt x="677" y="18"/>
                  </a:lnTo>
                  <a:lnTo>
                    <a:pt x="701" y="6"/>
                  </a:lnTo>
                  <a:lnTo>
                    <a:pt x="713" y="0"/>
                  </a:lnTo>
                  <a:lnTo>
                    <a:pt x="713" y="0"/>
                  </a:lnTo>
                  <a:lnTo>
                    <a:pt x="659" y="6"/>
                  </a:lnTo>
                  <a:lnTo>
                    <a:pt x="716" y="63"/>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defRPr/>
              </a:pPr>
              <a:endParaRPr lang="id-ID" sz="1350"/>
            </a:p>
          </p:txBody>
        </p:sp>
        <p:sp>
          <p:nvSpPr>
            <p:cNvPr id="17" name="Freeform 15">
              <a:extLst>
                <a:ext uri="{FF2B5EF4-FFF2-40B4-BE49-F238E27FC236}">
                  <a16:creationId xmlns:a16="http://schemas.microsoft.com/office/drawing/2014/main" id="{677E508A-2CDD-45DD-8EBD-44E05C2739BD}"/>
                </a:ext>
              </a:extLst>
            </p:cNvPr>
            <p:cNvSpPr>
              <a:spLocks/>
            </p:cNvSpPr>
            <p:nvPr userDrawn="1"/>
          </p:nvSpPr>
          <p:spPr bwMode="hidden">
            <a:xfrm>
              <a:off x="3453" y="2271"/>
              <a:ext cx="318" cy="225"/>
            </a:xfrm>
            <a:custGeom>
              <a:avLst/>
              <a:gdLst/>
              <a:ahLst/>
              <a:cxnLst>
                <a:cxn ang="0">
                  <a:pos x="6" y="225"/>
                </a:cxn>
                <a:cxn ang="0">
                  <a:pos x="0" y="195"/>
                </a:cxn>
                <a:cxn ang="0">
                  <a:pos x="315" y="0"/>
                </a:cxn>
                <a:cxn ang="0">
                  <a:pos x="303" y="27"/>
                </a:cxn>
                <a:cxn ang="0">
                  <a:pos x="318" y="42"/>
                </a:cxn>
              </a:cxnLst>
              <a:rect l="0" t="0" r="r" b="b"/>
              <a:pathLst>
                <a:path w="318" h="225">
                  <a:moveTo>
                    <a:pt x="6" y="225"/>
                  </a:moveTo>
                  <a:lnTo>
                    <a:pt x="0" y="195"/>
                  </a:lnTo>
                  <a:lnTo>
                    <a:pt x="315" y="0"/>
                  </a:lnTo>
                  <a:lnTo>
                    <a:pt x="303" y="27"/>
                  </a:lnTo>
                  <a:lnTo>
                    <a:pt x="318" y="42"/>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defRPr/>
              </a:pPr>
              <a:endParaRPr lang="id-ID" sz="1350"/>
            </a:p>
          </p:txBody>
        </p:sp>
        <p:sp>
          <p:nvSpPr>
            <p:cNvPr id="18" name="Freeform 16">
              <a:extLst>
                <a:ext uri="{FF2B5EF4-FFF2-40B4-BE49-F238E27FC236}">
                  <a16:creationId xmlns:a16="http://schemas.microsoft.com/office/drawing/2014/main" id="{55EE03DF-DC93-4BCD-9E83-552C6BD7C677}"/>
                </a:ext>
              </a:extLst>
            </p:cNvPr>
            <p:cNvSpPr>
              <a:spLocks/>
            </p:cNvSpPr>
            <p:nvPr userDrawn="1"/>
          </p:nvSpPr>
          <p:spPr bwMode="hidden">
            <a:xfrm>
              <a:off x="0" y="2658"/>
              <a:ext cx="2595" cy="933"/>
            </a:xfrm>
            <a:custGeom>
              <a:avLst/>
              <a:gdLst/>
              <a:ahLst/>
              <a:cxnLst>
                <a:cxn ang="0">
                  <a:pos x="1050" y="657"/>
                </a:cxn>
                <a:cxn ang="0">
                  <a:pos x="1581" y="690"/>
                </a:cxn>
                <a:cxn ang="0">
                  <a:pos x="1671" y="723"/>
                </a:cxn>
                <a:cxn ang="0">
                  <a:pos x="1176" y="621"/>
                </a:cxn>
                <a:cxn ang="0">
                  <a:pos x="1854" y="567"/>
                </a:cxn>
                <a:cxn ang="0">
                  <a:pos x="1869" y="612"/>
                </a:cxn>
                <a:cxn ang="0">
                  <a:pos x="2103" y="861"/>
                </a:cxn>
                <a:cxn ang="0">
                  <a:pos x="1883" y="520"/>
                </a:cxn>
                <a:cxn ang="0">
                  <a:pos x="1842" y="490"/>
                </a:cxn>
                <a:cxn ang="0">
                  <a:pos x="1770" y="466"/>
                </a:cxn>
                <a:cxn ang="0">
                  <a:pos x="1740" y="448"/>
                </a:cxn>
                <a:cxn ang="0">
                  <a:pos x="1758" y="436"/>
                </a:cxn>
                <a:cxn ang="0">
                  <a:pos x="1830" y="430"/>
                </a:cxn>
                <a:cxn ang="0">
                  <a:pos x="1877" y="424"/>
                </a:cxn>
                <a:cxn ang="0">
                  <a:pos x="1955" y="394"/>
                </a:cxn>
                <a:cxn ang="0">
                  <a:pos x="2052" y="396"/>
                </a:cxn>
                <a:cxn ang="0">
                  <a:pos x="2253" y="732"/>
                </a:cxn>
                <a:cxn ang="0">
                  <a:pos x="2415" y="933"/>
                </a:cxn>
                <a:cxn ang="0">
                  <a:pos x="2397" y="828"/>
                </a:cxn>
                <a:cxn ang="0">
                  <a:pos x="2088" y="400"/>
                </a:cxn>
                <a:cxn ang="0">
                  <a:pos x="2046" y="346"/>
                </a:cxn>
                <a:cxn ang="0">
                  <a:pos x="1997" y="304"/>
                </a:cxn>
                <a:cxn ang="0">
                  <a:pos x="1967" y="286"/>
                </a:cxn>
                <a:cxn ang="0">
                  <a:pos x="1973" y="286"/>
                </a:cxn>
                <a:cxn ang="0">
                  <a:pos x="2009" y="286"/>
                </a:cxn>
                <a:cxn ang="0">
                  <a:pos x="2082" y="322"/>
                </a:cxn>
                <a:cxn ang="0">
                  <a:pos x="2199" y="384"/>
                </a:cxn>
                <a:cxn ang="0">
                  <a:pos x="2394" y="448"/>
                </a:cxn>
                <a:cxn ang="0">
                  <a:pos x="2595" y="516"/>
                </a:cxn>
                <a:cxn ang="0">
                  <a:pos x="2388" y="424"/>
                </a:cxn>
                <a:cxn ang="0">
                  <a:pos x="2219" y="340"/>
                </a:cxn>
                <a:cxn ang="0">
                  <a:pos x="2052" y="280"/>
                </a:cxn>
                <a:cxn ang="0">
                  <a:pos x="1955" y="262"/>
                </a:cxn>
                <a:cxn ang="0">
                  <a:pos x="1877" y="274"/>
                </a:cxn>
                <a:cxn ang="0">
                  <a:pos x="1752" y="274"/>
                </a:cxn>
                <a:cxn ang="0">
                  <a:pos x="1661" y="292"/>
                </a:cxn>
                <a:cxn ang="0">
                  <a:pos x="1607" y="316"/>
                </a:cxn>
                <a:cxn ang="0">
                  <a:pos x="1589" y="322"/>
                </a:cxn>
                <a:cxn ang="0">
                  <a:pos x="1409" y="358"/>
                </a:cxn>
                <a:cxn ang="0">
                  <a:pos x="1152" y="442"/>
                </a:cxn>
                <a:cxn ang="0">
                  <a:pos x="966" y="460"/>
                </a:cxn>
                <a:cxn ang="0">
                  <a:pos x="870" y="442"/>
                </a:cxn>
                <a:cxn ang="0">
                  <a:pos x="828" y="430"/>
                </a:cxn>
                <a:cxn ang="0">
                  <a:pos x="743" y="388"/>
                </a:cxn>
                <a:cxn ang="0">
                  <a:pos x="636" y="334"/>
                </a:cxn>
                <a:cxn ang="0">
                  <a:pos x="467" y="256"/>
                </a:cxn>
                <a:cxn ang="0">
                  <a:pos x="0" y="0"/>
                </a:cxn>
                <a:cxn ang="0">
                  <a:pos x="585" y="390"/>
                </a:cxn>
                <a:cxn ang="0">
                  <a:pos x="849" y="543"/>
                </a:cxn>
                <a:cxn ang="0">
                  <a:pos x="897" y="621"/>
                </a:cxn>
              </a:cxnLst>
              <a:rect l="0" t="0" r="r" b="b"/>
              <a:pathLst>
                <a:path w="2595" h="933">
                  <a:moveTo>
                    <a:pt x="981" y="675"/>
                  </a:moveTo>
                  <a:lnTo>
                    <a:pt x="1050" y="657"/>
                  </a:lnTo>
                  <a:lnTo>
                    <a:pt x="1143" y="651"/>
                  </a:lnTo>
                  <a:lnTo>
                    <a:pt x="1581" y="690"/>
                  </a:lnTo>
                  <a:lnTo>
                    <a:pt x="1623" y="738"/>
                  </a:lnTo>
                  <a:lnTo>
                    <a:pt x="1671" y="723"/>
                  </a:lnTo>
                  <a:lnTo>
                    <a:pt x="1656" y="675"/>
                  </a:lnTo>
                  <a:lnTo>
                    <a:pt x="1176" y="621"/>
                  </a:lnTo>
                  <a:lnTo>
                    <a:pt x="1797" y="534"/>
                  </a:lnTo>
                  <a:lnTo>
                    <a:pt x="1854" y="567"/>
                  </a:lnTo>
                  <a:lnTo>
                    <a:pt x="1881" y="585"/>
                  </a:lnTo>
                  <a:lnTo>
                    <a:pt x="1869" y="612"/>
                  </a:lnTo>
                  <a:lnTo>
                    <a:pt x="1995" y="852"/>
                  </a:lnTo>
                  <a:lnTo>
                    <a:pt x="2103" y="861"/>
                  </a:lnTo>
                  <a:lnTo>
                    <a:pt x="1889" y="538"/>
                  </a:lnTo>
                  <a:lnTo>
                    <a:pt x="1883" y="520"/>
                  </a:lnTo>
                  <a:lnTo>
                    <a:pt x="1872" y="508"/>
                  </a:lnTo>
                  <a:lnTo>
                    <a:pt x="1842" y="490"/>
                  </a:lnTo>
                  <a:lnTo>
                    <a:pt x="1806" y="478"/>
                  </a:lnTo>
                  <a:lnTo>
                    <a:pt x="1770" y="466"/>
                  </a:lnTo>
                  <a:lnTo>
                    <a:pt x="1752" y="454"/>
                  </a:lnTo>
                  <a:lnTo>
                    <a:pt x="1740" y="448"/>
                  </a:lnTo>
                  <a:lnTo>
                    <a:pt x="1746" y="436"/>
                  </a:lnTo>
                  <a:lnTo>
                    <a:pt x="1758" y="436"/>
                  </a:lnTo>
                  <a:lnTo>
                    <a:pt x="1782" y="430"/>
                  </a:lnTo>
                  <a:lnTo>
                    <a:pt x="1830" y="430"/>
                  </a:lnTo>
                  <a:lnTo>
                    <a:pt x="1854" y="430"/>
                  </a:lnTo>
                  <a:lnTo>
                    <a:pt x="1877" y="424"/>
                  </a:lnTo>
                  <a:lnTo>
                    <a:pt x="1925" y="400"/>
                  </a:lnTo>
                  <a:lnTo>
                    <a:pt x="1955" y="394"/>
                  </a:lnTo>
                  <a:lnTo>
                    <a:pt x="1979" y="394"/>
                  </a:lnTo>
                  <a:lnTo>
                    <a:pt x="2052" y="396"/>
                  </a:lnTo>
                  <a:lnTo>
                    <a:pt x="2046" y="456"/>
                  </a:lnTo>
                  <a:lnTo>
                    <a:pt x="2253" y="732"/>
                  </a:lnTo>
                  <a:lnTo>
                    <a:pt x="2334" y="816"/>
                  </a:lnTo>
                  <a:lnTo>
                    <a:pt x="2415" y="933"/>
                  </a:lnTo>
                  <a:lnTo>
                    <a:pt x="2430" y="909"/>
                  </a:lnTo>
                  <a:lnTo>
                    <a:pt x="2397" y="828"/>
                  </a:lnTo>
                  <a:lnTo>
                    <a:pt x="2094" y="412"/>
                  </a:lnTo>
                  <a:lnTo>
                    <a:pt x="2088" y="400"/>
                  </a:lnTo>
                  <a:lnTo>
                    <a:pt x="2076" y="376"/>
                  </a:lnTo>
                  <a:lnTo>
                    <a:pt x="2046" y="346"/>
                  </a:lnTo>
                  <a:lnTo>
                    <a:pt x="2015" y="322"/>
                  </a:lnTo>
                  <a:lnTo>
                    <a:pt x="1997" y="304"/>
                  </a:lnTo>
                  <a:lnTo>
                    <a:pt x="1979" y="292"/>
                  </a:lnTo>
                  <a:lnTo>
                    <a:pt x="1967" y="286"/>
                  </a:lnTo>
                  <a:lnTo>
                    <a:pt x="1967" y="286"/>
                  </a:lnTo>
                  <a:lnTo>
                    <a:pt x="1973" y="286"/>
                  </a:lnTo>
                  <a:lnTo>
                    <a:pt x="1985" y="286"/>
                  </a:lnTo>
                  <a:lnTo>
                    <a:pt x="2009" y="286"/>
                  </a:lnTo>
                  <a:lnTo>
                    <a:pt x="2040" y="298"/>
                  </a:lnTo>
                  <a:lnTo>
                    <a:pt x="2082" y="322"/>
                  </a:lnTo>
                  <a:lnTo>
                    <a:pt x="2124" y="348"/>
                  </a:lnTo>
                  <a:lnTo>
                    <a:pt x="2199" y="384"/>
                  </a:lnTo>
                  <a:lnTo>
                    <a:pt x="2325" y="426"/>
                  </a:lnTo>
                  <a:lnTo>
                    <a:pt x="2394" y="448"/>
                  </a:lnTo>
                  <a:lnTo>
                    <a:pt x="2523" y="522"/>
                  </a:lnTo>
                  <a:lnTo>
                    <a:pt x="2595" y="516"/>
                  </a:lnTo>
                  <a:lnTo>
                    <a:pt x="2442" y="454"/>
                  </a:lnTo>
                  <a:lnTo>
                    <a:pt x="2388" y="424"/>
                  </a:lnTo>
                  <a:lnTo>
                    <a:pt x="2327" y="388"/>
                  </a:lnTo>
                  <a:lnTo>
                    <a:pt x="2219" y="340"/>
                  </a:lnTo>
                  <a:lnTo>
                    <a:pt x="2106" y="292"/>
                  </a:lnTo>
                  <a:lnTo>
                    <a:pt x="2052" y="280"/>
                  </a:lnTo>
                  <a:lnTo>
                    <a:pt x="2003" y="268"/>
                  </a:lnTo>
                  <a:lnTo>
                    <a:pt x="1955" y="262"/>
                  </a:lnTo>
                  <a:lnTo>
                    <a:pt x="1919" y="268"/>
                  </a:lnTo>
                  <a:lnTo>
                    <a:pt x="1877" y="274"/>
                  </a:lnTo>
                  <a:lnTo>
                    <a:pt x="1812" y="274"/>
                  </a:lnTo>
                  <a:lnTo>
                    <a:pt x="1752" y="274"/>
                  </a:lnTo>
                  <a:lnTo>
                    <a:pt x="1703" y="286"/>
                  </a:lnTo>
                  <a:lnTo>
                    <a:pt x="1661" y="292"/>
                  </a:lnTo>
                  <a:lnTo>
                    <a:pt x="1631" y="304"/>
                  </a:lnTo>
                  <a:lnTo>
                    <a:pt x="1607" y="316"/>
                  </a:lnTo>
                  <a:lnTo>
                    <a:pt x="1595" y="322"/>
                  </a:lnTo>
                  <a:lnTo>
                    <a:pt x="1589" y="322"/>
                  </a:lnTo>
                  <a:lnTo>
                    <a:pt x="1500" y="334"/>
                  </a:lnTo>
                  <a:lnTo>
                    <a:pt x="1409" y="358"/>
                  </a:lnTo>
                  <a:lnTo>
                    <a:pt x="1236" y="418"/>
                  </a:lnTo>
                  <a:lnTo>
                    <a:pt x="1152" y="442"/>
                  </a:lnTo>
                  <a:lnTo>
                    <a:pt x="1061" y="460"/>
                  </a:lnTo>
                  <a:lnTo>
                    <a:pt x="966" y="460"/>
                  </a:lnTo>
                  <a:lnTo>
                    <a:pt x="918" y="454"/>
                  </a:lnTo>
                  <a:lnTo>
                    <a:pt x="870" y="442"/>
                  </a:lnTo>
                  <a:lnTo>
                    <a:pt x="858" y="436"/>
                  </a:lnTo>
                  <a:lnTo>
                    <a:pt x="828" y="430"/>
                  </a:lnTo>
                  <a:lnTo>
                    <a:pt x="791" y="412"/>
                  </a:lnTo>
                  <a:lnTo>
                    <a:pt x="743" y="388"/>
                  </a:lnTo>
                  <a:lnTo>
                    <a:pt x="690" y="364"/>
                  </a:lnTo>
                  <a:lnTo>
                    <a:pt x="636" y="334"/>
                  </a:lnTo>
                  <a:lnTo>
                    <a:pt x="515" y="280"/>
                  </a:lnTo>
                  <a:lnTo>
                    <a:pt x="467" y="256"/>
                  </a:lnTo>
                  <a:lnTo>
                    <a:pt x="443" y="244"/>
                  </a:lnTo>
                  <a:lnTo>
                    <a:pt x="0" y="0"/>
                  </a:lnTo>
                  <a:lnTo>
                    <a:pt x="123" y="120"/>
                  </a:lnTo>
                  <a:lnTo>
                    <a:pt x="585" y="390"/>
                  </a:lnTo>
                  <a:lnTo>
                    <a:pt x="708" y="462"/>
                  </a:lnTo>
                  <a:lnTo>
                    <a:pt x="849" y="543"/>
                  </a:lnTo>
                  <a:lnTo>
                    <a:pt x="882" y="564"/>
                  </a:lnTo>
                  <a:lnTo>
                    <a:pt x="897" y="621"/>
                  </a:lnTo>
                  <a:lnTo>
                    <a:pt x="981" y="675"/>
                  </a:lnTo>
                  <a:close/>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defRPr/>
              </a:pPr>
              <a:endParaRPr lang="id-ID" sz="1350"/>
            </a:p>
          </p:txBody>
        </p:sp>
        <p:sp>
          <p:nvSpPr>
            <p:cNvPr id="19" name="Freeform 17">
              <a:extLst>
                <a:ext uri="{FF2B5EF4-FFF2-40B4-BE49-F238E27FC236}">
                  <a16:creationId xmlns:a16="http://schemas.microsoft.com/office/drawing/2014/main" id="{462A9AC2-4F67-438F-9AFA-12889CB3FFAA}"/>
                </a:ext>
              </a:extLst>
            </p:cNvPr>
            <p:cNvSpPr>
              <a:spLocks/>
            </p:cNvSpPr>
            <p:nvPr userDrawn="1"/>
          </p:nvSpPr>
          <p:spPr bwMode="hidden">
            <a:xfrm>
              <a:off x="0" y="2994"/>
              <a:ext cx="2723" cy="1091"/>
            </a:xfrm>
            <a:custGeom>
              <a:avLst/>
              <a:gdLst>
                <a:gd name="T0" fmla="*/ 2370 w 2723"/>
                <a:gd name="T1" fmla="*/ 72 h 1091"/>
                <a:gd name="T2" fmla="*/ 2597 w 2723"/>
                <a:gd name="T3" fmla="*/ 198 h 1091"/>
                <a:gd name="T4" fmla="*/ 2639 w 2723"/>
                <a:gd name="T5" fmla="*/ 276 h 1091"/>
                <a:gd name="T6" fmla="*/ 2453 w 2723"/>
                <a:gd name="T7" fmla="*/ 264 h 1091"/>
                <a:gd name="T8" fmla="*/ 2297 w 2723"/>
                <a:gd name="T9" fmla="*/ 204 h 1091"/>
                <a:gd name="T10" fmla="*/ 2112 w 2723"/>
                <a:gd name="T11" fmla="*/ 66 h 1091"/>
                <a:gd name="T12" fmla="*/ 2088 w 2723"/>
                <a:gd name="T13" fmla="*/ 72 h 1091"/>
                <a:gd name="T14" fmla="*/ 2106 w 2723"/>
                <a:gd name="T15" fmla="*/ 114 h 1091"/>
                <a:gd name="T16" fmla="*/ 2412 w 2723"/>
                <a:gd name="T17" fmla="*/ 552 h 1091"/>
                <a:gd name="T18" fmla="*/ 2279 w 2723"/>
                <a:gd name="T19" fmla="*/ 564 h 1091"/>
                <a:gd name="T20" fmla="*/ 2189 w 2723"/>
                <a:gd name="T21" fmla="*/ 492 h 1091"/>
                <a:gd name="T22" fmla="*/ 2058 w 2723"/>
                <a:gd name="T23" fmla="*/ 330 h 1091"/>
                <a:gd name="T24" fmla="*/ 1991 w 2723"/>
                <a:gd name="T25" fmla="*/ 234 h 1091"/>
                <a:gd name="T26" fmla="*/ 1949 w 2723"/>
                <a:gd name="T27" fmla="*/ 174 h 1091"/>
                <a:gd name="T28" fmla="*/ 1824 w 2723"/>
                <a:gd name="T29" fmla="*/ 132 h 1091"/>
                <a:gd name="T30" fmla="*/ 1794 w 2723"/>
                <a:gd name="T31" fmla="*/ 144 h 1091"/>
                <a:gd name="T32" fmla="*/ 1895 w 2723"/>
                <a:gd name="T33" fmla="*/ 222 h 1091"/>
                <a:gd name="T34" fmla="*/ 1943 w 2723"/>
                <a:gd name="T35" fmla="*/ 366 h 1091"/>
                <a:gd name="T36" fmla="*/ 2064 w 2723"/>
                <a:gd name="T37" fmla="*/ 630 h 1091"/>
                <a:gd name="T38" fmla="*/ 2052 w 2723"/>
                <a:gd name="T39" fmla="*/ 695 h 1091"/>
                <a:gd name="T40" fmla="*/ 1955 w 2723"/>
                <a:gd name="T41" fmla="*/ 683 h 1091"/>
                <a:gd name="T42" fmla="*/ 1913 w 2723"/>
                <a:gd name="T43" fmla="*/ 636 h 1091"/>
                <a:gd name="T44" fmla="*/ 1703 w 2723"/>
                <a:gd name="T45" fmla="*/ 312 h 1091"/>
                <a:gd name="T46" fmla="*/ 1637 w 2723"/>
                <a:gd name="T47" fmla="*/ 276 h 1091"/>
                <a:gd name="T48" fmla="*/ 1643 w 2723"/>
                <a:gd name="T49" fmla="*/ 318 h 1091"/>
                <a:gd name="T50" fmla="*/ 1673 w 2723"/>
                <a:gd name="T51" fmla="*/ 408 h 1091"/>
                <a:gd name="T52" fmla="*/ 1716 w 2723"/>
                <a:gd name="T53" fmla="*/ 779 h 1091"/>
                <a:gd name="T54" fmla="*/ 1691 w 2723"/>
                <a:gd name="T55" fmla="*/ 737 h 1091"/>
                <a:gd name="T56" fmla="*/ 1613 w 2723"/>
                <a:gd name="T57" fmla="*/ 582 h 1091"/>
                <a:gd name="T58" fmla="*/ 1494 w 2723"/>
                <a:gd name="T59" fmla="*/ 480 h 1091"/>
                <a:gd name="T60" fmla="*/ 1248 w 2723"/>
                <a:gd name="T61" fmla="*/ 528 h 1091"/>
                <a:gd name="T62" fmla="*/ 996 w 2723"/>
                <a:gd name="T63" fmla="*/ 630 h 1091"/>
                <a:gd name="T64" fmla="*/ 714 w 2723"/>
                <a:gd name="T65" fmla="*/ 534 h 1091"/>
                <a:gd name="T66" fmla="*/ 198 w 2723"/>
                <a:gd name="T67" fmla="*/ 288 h 1091"/>
                <a:gd name="T68" fmla="*/ 0 w 2723"/>
                <a:gd name="T69" fmla="*/ 460 h 1091"/>
                <a:gd name="T70" fmla="*/ 288 w 2723"/>
                <a:gd name="T71" fmla="*/ 570 h 1091"/>
                <a:gd name="T72" fmla="*/ 461 w 2723"/>
                <a:gd name="T73" fmla="*/ 654 h 1091"/>
                <a:gd name="T74" fmla="*/ 725 w 2723"/>
                <a:gd name="T75" fmla="*/ 755 h 1091"/>
                <a:gd name="T76" fmla="*/ 966 w 2723"/>
                <a:gd name="T77" fmla="*/ 791 h 1091"/>
                <a:gd name="T78" fmla="*/ 1176 w 2723"/>
                <a:gd name="T79" fmla="*/ 779 h 1091"/>
                <a:gd name="T80" fmla="*/ 1278 w 2723"/>
                <a:gd name="T81" fmla="*/ 791 h 1091"/>
                <a:gd name="T82" fmla="*/ 1404 w 2723"/>
                <a:gd name="T83" fmla="*/ 845 h 1091"/>
                <a:gd name="T84" fmla="*/ 1416 w 2723"/>
                <a:gd name="T85" fmla="*/ 887 h 1091"/>
                <a:gd name="T86" fmla="*/ 1361 w 2723"/>
                <a:gd name="T87" fmla="*/ 923 h 1091"/>
                <a:gd name="T88" fmla="*/ 1385 w 2723"/>
                <a:gd name="T89" fmla="*/ 1007 h 1091"/>
                <a:gd name="T90" fmla="*/ 1494 w 2723"/>
                <a:gd name="T91" fmla="*/ 1085 h 1091"/>
                <a:gd name="T92" fmla="*/ 1697 w 2723"/>
                <a:gd name="T93" fmla="*/ 1043 h 1091"/>
                <a:gd name="T94" fmla="*/ 1812 w 2723"/>
                <a:gd name="T95" fmla="*/ 989 h 1091"/>
                <a:gd name="T96" fmla="*/ 1973 w 2723"/>
                <a:gd name="T97" fmla="*/ 917 h 1091"/>
                <a:gd name="T98" fmla="*/ 2201 w 2723"/>
                <a:gd name="T99" fmla="*/ 899 h 1091"/>
                <a:gd name="T100" fmla="*/ 2364 w 2723"/>
                <a:gd name="T101" fmla="*/ 863 h 1091"/>
                <a:gd name="T102" fmla="*/ 2400 w 2723"/>
                <a:gd name="T103" fmla="*/ 743 h 1091"/>
                <a:gd name="T104" fmla="*/ 2471 w 2723"/>
                <a:gd name="T105" fmla="*/ 701 h 1091"/>
                <a:gd name="T106" fmla="*/ 2621 w 2723"/>
                <a:gd name="T107" fmla="*/ 504 h 1091"/>
                <a:gd name="T108" fmla="*/ 2693 w 2723"/>
                <a:gd name="T109" fmla="*/ 374 h 109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23" h="1091">
                  <a:moveTo>
                    <a:pt x="2723" y="299"/>
                  </a:moveTo>
                  <a:lnTo>
                    <a:pt x="2715" y="240"/>
                  </a:lnTo>
                  <a:lnTo>
                    <a:pt x="2656" y="195"/>
                  </a:lnTo>
                  <a:lnTo>
                    <a:pt x="2370" y="72"/>
                  </a:lnTo>
                  <a:lnTo>
                    <a:pt x="2303" y="54"/>
                  </a:lnTo>
                  <a:lnTo>
                    <a:pt x="2585" y="186"/>
                  </a:lnTo>
                  <a:lnTo>
                    <a:pt x="2591" y="192"/>
                  </a:lnTo>
                  <a:lnTo>
                    <a:pt x="2597" y="198"/>
                  </a:lnTo>
                  <a:lnTo>
                    <a:pt x="2621" y="228"/>
                  </a:lnTo>
                  <a:lnTo>
                    <a:pt x="2639" y="258"/>
                  </a:lnTo>
                  <a:lnTo>
                    <a:pt x="2646" y="270"/>
                  </a:lnTo>
                  <a:lnTo>
                    <a:pt x="2639" y="276"/>
                  </a:lnTo>
                  <a:lnTo>
                    <a:pt x="2603" y="282"/>
                  </a:lnTo>
                  <a:lnTo>
                    <a:pt x="2555" y="282"/>
                  </a:lnTo>
                  <a:lnTo>
                    <a:pt x="2507" y="276"/>
                  </a:lnTo>
                  <a:lnTo>
                    <a:pt x="2453" y="264"/>
                  </a:lnTo>
                  <a:lnTo>
                    <a:pt x="2394" y="246"/>
                  </a:lnTo>
                  <a:lnTo>
                    <a:pt x="2340" y="222"/>
                  </a:lnTo>
                  <a:lnTo>
                    <a:pt x="2321" y="216"/>
                  </a:lnTo>
                  <a:lnTo>
                    <a:pt x="2297" y="204"/>
                  </a:lnTo>
                  <a:lnTo>
                    <a:pt x="2171" y="126"/>
                  </a:lnTo>
                  <a:lnTo>
                    <a:pt x="2165" y="120"/>
                  </a:lnTo>
                  <a:lnTo>
                    <a:pt x="2154" y="102"/>
                  </a:lnTo>
                  <a:lnTo>
                    <a:pt x="2112" y="66"/>
                  </a:lnTo>
                  <a:lnTo>
                    <a:pt x="2064" y="24"/>
                  </a:lnTo>
                  <a:lnTo>
                    <a:pt x="2046" y="6"/>
                  </a:lnTo>
                  <a:lnTo>
                    <a:pt x="2034" y="0"/>
                  </a:lnTo>
                  <a:lnTo>
                    <a:pt x="2088" y="72"/>
                  </a:lnTo>
                  <a:lnTo>
                    <a:pt x="2106" y="108"/>
                  </a:lnTo>
                  <a:lnTo>
                    <a:pt x="2106" y="114"/>
                  </a:lnTo>
                  <a:lnTo>
                    <a:pt x="2112" y="114"/>
                  </a:lnTo>
                  <a:lnTo>
                    <a:pt x="2406" y="516"/>
                  </a:lnTo>
                  <a:lnTo>
                    <a:pt x="2412" y="534"/>
                  </a:lnTo>
                  <a:lnTo>
                    <a:pt x="2412" y="552"/>
                  </a:lnTo>
                  <a:lnTo>
                    <a:pt x="2394" y="576"/>
                  </a:lnTo>
                  <a:lnTo>
                    <a:pt x="2364" y="588"/>
                  </a:lnTo>
                  <a:lnTo>
                    <a:pt x="2321" y="588"/>
                  </a:lnTo>
                  <a:lnTo>
                    <a:pt x="2279" y="564"/>
                  </a:lnTo>
                  <a:lnTo>
                    <a:pt x="2237" y="534"/>
                  </a:lnTo>
                  <a:lnTo>
                    <a:pt x="2201" y="504"/>
                  </a:lnTo>
                  <a:lnTo>
                    <a:pt x="2195" y="498"/>
                  </a:lnTo>
                  <a:lnTo>
                    <a:pt x="2189" y="492"/>
                  </a:lnTo>
                  <a:lnTo>
                    <a:pt x="2171" y="462"/>
                  </a:lnTo>
                  <a:lnTo>
                    <a:pt x="2142" y="420"/>
                  </a:lnTo>
                  <a:lnTo>
                    <a:pt x="2100" y="378"/>
                  </a:lnTo>
                  <a:lnTo>
                    <a:pt x="2058" y="330"/>
                  </a:lnTo>
                  <a:lnTo>
                    <a:pt x="2040" y="318"/>
                  </a:lnTo>
                  <a:lnTo>
                    <a:pt x="2028" y="300"/>
                  </a:lnTo>
                  <a:lnTo>
                    <a:pt x="2009" y="264"/>
                  </a:lnTo>
                  <a:lnTo>
                    <a:pt x="1991" y="234"/>
                  </a:lnTo>
                  <a:lnTo>
                    <a:pt x="1985" y="210"/>
                  </a:lnTo>
                  <a:lnTo>
                    <a:pt x="1973" y="192"/>
                  </a:lnTo>
                  <a:lnTo>
                    <a:pt x="1967" y="180"/>
                  </a:lnTo>
                  <a:lnTo>
                    <a:pt x="1949" y="174"/>
                  </a:lnTo>
                  <a:lnTo>
                    <a:pt x="1907" y="156"/>
                  </a:lnTo>
                  <a:lnTo>
                    <a:pt x="1860" y="138"/>
                  </a:lnTo>
                  <a:lnTo>
                    <a:pt x="1836" y="132"/>
                  </a:lnTo>
                  <a:lnTo>
                    <a:pt x="1824" y="132"/>
                  </a:lnTo>
                  <a:lnTo>
                    <a:pt x="1806" y="132"/>
                  </a:lnTo>
                  <a:lnTo>
                    <a:pt x="1800" y="138"/>
                  </a:lnTo>
                  <a:lnTo>
                    <a:pt x="1794" y="144"/>
                  </a:lnTo>
                  <a:lnTo>
                    <a:pt x="1842" y="156"/>
                  </a:lnTo>
                  <a:lnTo>
                    <a:pt x="1872" y="180"/>
                  </a:lnTo>
                  <a:lnTo>
                    <a:pt x="1889" y="204"/>
                  </a:lnTo>
                  <a:lnTo>
                    <a:pt x="1895" y="222"/>
                  </a:lnTo>
                  <a:lnTo>
                    <a:pt x="1889" y="240"/>
                  </a:lnTo>
                  <a:lnTo>
                    <a:pt x="1901" y="270"/>
                  </a:lnTo>
                  <a:lnTo>
                    <a:pt x="1919" y="318"/>
                  </a:lnTo>
                  <a:lnTo>
                    <a:pt x="1943" y="366"/>
                  </a:lnTo>
                  <a:lnTo>
                    <a:pt x="1991" y="480"/>
                  </a:lnTo>
                  <a:lnTo>
                    <a:pt x="2021" y="534"/>
                  </a:lnTo>
                  <a:lnTo>
                    <a:pt x="2040" y="582"/>
                  </a:lnTo>
                  <a:lnTo>
                    <a:pt x="2064" y="630"/>
                  </a:lnTo>
                  <a:lnTo>
                    <a:pt x="2076" y="666"/>
                  </a:lnTo>
                  <a:lnTo>
                    <a:pt x="2082" y="683"/>
                  </a:lnTo>
                  <a:lnTo>
                    <a:pt x="2070" y="695"/>
                  </a:lnTo>
                  <a:lnTo>
                    <a:pt x="2052" y="695"/>
                  </a:lnTo>
                  <a:lnTo>
                    <a:pt x="2021" y="695"/>
                  </a:lnTo>
                  <a:lnTo>
                    <a:pt x="1997" y="695"/>
                  </a:lnTo>
                  <a:lnTo>
                    <a:pt x="1973" y="689"/>
                  </a:lnTo>
                  <a:lnTo>
                    <a:pt x="1955" y="683"/>
                  </a:lnTo>
                  <a:lnTo>
                    <a:pt x="1949" y="683"/>
                  </a:lnTo>
                  <a:lnTo>
                    <a:pt x="1949" y="677"/>
                  </a:lnTo>
                  <a:lnTo>
                    <a:pt x="1943" y="672"/>
                  </a:lnTo>
                  <a:lnTo>
                    <a:pt x="1913" y="636"/>
                  </a:lnTo>
                  <a:lnTo>
                    <a:pt x="1806" y="324"/>
                  </a:lnTo>
                  <a:lnTo>
                    <a:pt x="1776" y="330"/>
                  </a:lnTo>
                  <a:lnTo>
                    <a:pt x="1746" y="330"/>
                  </a:lnTo>
                  <a:lnTo>
                    <a:pt x="1703" y="312"/>
                  </a:lnTo>
                  <a:lnTo>
                    <a:pt x="1673" y="288"/>
                  </a:lnTo>
                  <a:lnTo>
                    <a:pt x="1667" y="276"/>
                  </a:lnTo>
                  <a:lnTo>
                    <a:pt x="1655" y="270"/>
                  </a:lnTo>
                  <a:lnTo>
                    <a:pt x="1637" y="276"/>
                  </a:lnTo>
                  <a:lnTo>
                    <a:pt x="1631" y="288"/>
                  </a:lnTo>
                  <a:lnTo>
                    <a:pt x="1625" y="306"/>
                  </a:lnTo>
                  <a:lnTo>
                    <a:pt x="1625" y="312"/>
                  </a:lnTo>
                  <a:lnTo>
                    <a:pt x="1643" y="318"/>
                  </a:lnTo>
                  <a:lnTo>
                    <a:pt x="1655" y="336"/>
                  </a:lnTo>
                  <a:lnTo>
                    <a:pt x="1667" y="366"/>
                  </a:lnTo>
                  <a:lnTo>
                    <a:pt x="1673" y="402"/>
                  </a:lnTo>
                  <a:lnTo>
                    <a:pt x="1673" y="408"/>
                  </a:lnTo>
                  <a:lnTo>
                    <a:pt x="1673" y="414"/>
                  </a:lnTo>
                  <a:lnTo>
                    <a:pt x="1716" y="761"/>
                  </a:lnTo>
                  <a:lnTo>
                    <a:pt x="1716" y="773"/>
                  </a:lnTo>
                  <a:lnTo>
                    <a:pt x="1716" y="779"/>
                  </a:lnTo>
                  <a:lnTo>
                    <a:pt x="1709" y="773"/>
                  </a:lnTo>
                  <a:lnTo>
                    <a:pt x="1703" y="755"/>
                  </a:lnTo>
                  <a:lnTo>
                    <a:pt x="1697" y="749"/>
                  </a:lnTo>
                  <a:lnTo>
                    <a:pt x="1691" y="737"/>
                  </a:lnTo>
                  <a:lnTo>
                    <a:pt x="1679" y="713"/>
                  </a:lnTo>
                  <a:lnTo>
                    <a:pt x="1661" y="672"/>
                  </a:lnTo>
                  <a:lnTo>
                    <a:pt x="1643" y="630"/>
                  </a:lnTo>
                  <a:lnTo>
                    <a:pt x="1613" y="582"/>
                  </a:lnTo>
                  <a:lnTo>
                    <a:pt x="1589" y="540"/>
                  </a:lnTo>
                  <a:lnTo>
                    <a:pt x="1560" y="510"/>
                  </a:lnTo>
                  <a:lnTo>
                    <a:pt x="1536" y="492"/>
                  </a:lnTo>
                  <a:lnTo>
                    <a:pt x="1494" y="480"/>
                  </a:lnTo>
                  <a:lnTo>
                    <a:pt x="1446" y="480"/>
                  </a:lnTo>
                  <a:lnTo>
                    <a:pt x="1397" y="486"/>
                  </a:lnTo>
                  <a:lnTo>
                    <a:pt x="1349" y="498"/>
                  </a:lnTo>
                  <a:lnTo>
                    <a:pt x="1248" y="528"/>
                  </a:lnTo>
                  <a:lnTo>
                    <a:pt x="1158" y="570"/>
                  </a:lnTo>
                  <a:lnTo>
                    <a:pt x="1104" y="600"/>
                  </a:lnTo>
                  <a:lnTo>
                    <a:pt x="1037" y="624"/>
                  </a:lnTo>
                  <a:lnTo>
                    <a:pt x="996" y="630"/>
                  </a:lnTo>
                  <a:lnTo>
                    <a:pt x="948" y="630"/>
                  </a:lnTo>
                  <a:lnTo>
                    <a:pt x="900" y="618"/>
                  </a:lnTo>
                  <a:lnTo>
                    <a:pt x="840" y="588"/>
                  </a:lnTo>
                  <a:lnTo>
                    <a:pt x="714" y="534"/>
                  </a:lnTo>
                  <a:lnTo>
                    <a:pt x="582" y="474"/>
                  </a:lnTo>
                  <a:lnTo>
                    <a:pt x="443" y="408"/>
                  </a:lnTo>
                  <a:lnTo>
                    <a:pt x="318" y="348"/>
                  </a:lnTo>
                  <a:lnTo>
                    <a:pt x="198" y="288"/>
                  </a:lnTo>
                  <a:lnTo>
                    <a:pt x="149" y="264"/>
                  </a:lnTo>
                  <a:lnTo>
                    <a:pt x="102" y="240"/>
                  </a:lnTo>
                  <a:lnTo>
                    <a:pt x="0" y="187"/>
                  </a:lnTo>
                  <a:lnTo>
                    <a:pt x="0" y="460"/>
                  </a:lnTo>
                  <a:lnTo>
                    <a:pt x="36" y="474"/>
                  </a:lnTo>
                  <a:lnTo>
                    <a:pt x="149" y="516"/>
                  </a:lnTo>
                  <a:lnTo>
                    <a:pt x="216" y="540"/>
                  </a:lnTo>
                  <a:lnTo>
                    <a:pt x="288" y="570"/>
                  </a:lnTo>
                  <a:lnTo>
                    <a:pt x="348" y="594"/>
                  </a:lnTo>
                  <a:lnTo>
                    <a:pt x="396" y="618"/>
                  </a:lnTo>
                  <a:lnTo>
                    <a:pt x="432" y="636"/>
                  </a:lnTo>
                  <a:lnTo>
                    <a:pt x="461" y="654"/>
                  </a:lnTo>
                  <a:lnTo>
                    <a:pt x="504" y="672"/>
                  </a:lnTo>
                  <a:lnTo>
                    <a:pt x="588" y="707"/>
                  </a:lnTo>
                  <a:lnTo>
                    <a:pt x="684" y="743"/>
                  </a:lnTo>
                  <a:lnTo>
                    <a:pt x="725" y="755"/>
                  </a:lnTo>
                  <a:lnTo>
                    <a:pt x="761" y="767"/>
                  </a:lnTo>
                  <a:lnTo>
                    <a:pt x="828" y="779"/>
                  </a:lnTo>
                  <a:lnTo>
                    <a:pt x="894" y="785"/>
                  </a:lnTo>
                  <a:lnTo>
                    <a:pt x="966" y="791"/>
                  </a:lnTo>
                  <a:lnTo>
                    <a:pt x="1031" y="791"/>
                  </a:lnTo>
                  <a:lnTo>
                    <a:pt x="1092" y="785"/>
                  </a:lnTo>
                  <a:lnTo>
                    <a:pt x="1146" y="785"/>
                  </a:lnTo>
                  <a:lnTo>
                    <a:pt x="1176" y="779"/>
                  </a:lnTo>
                  <a:lnTo>
                    <a:pt x="1188" y="779"/>
                  </a:lnTo>
                  <a:lnTo>
                    <a:pt x="1236" y="785"/>
                  </a:lnTo>
                  <a:lnTo>
                    <a:pt x="1278" y="791"/>
                  </a:lnTo>
                  <a:lnTo>
                    <a:pt x="1307" y="803"/>
                  </a:lnTo>
                  <a:lnTo>
                    <a:pt x="1337" y="809"/>
                  </a:lnTo>
                  <a:lnTo>
                    <a:pt x="1379" y="827"/>
                  </a:lnTo>
                  <a:lnTo>
                    <a:pt x="1404" y="845"/>
                  </a:lnTo>
                  <a:lnTo>
                    <a:pt x="1416" y="863"/>
                  </a:lnTo>
                  <a:lnTo>
                    <a:pt x="1416" y="875"/>
                  </a:lnTo>
                  <a:lnTo>
                    <a:pt x="1416" y="881"/>
                  </a:lnTo>
                  <a:lnTo>
                    <a:pt x="1416" y="887"/>
                  </a:lnTo>
                  <a:lnTo>
                    <a:pt x="1410" y="887"/>
                  </a:lnTo>
                  <a:lnTo>
                    <a:pt x="1397" y="893"/>
                  </a:lnTo>
                  <a:lnTo>
                    <a:pt x="1379" y="905"/>
                  </a:lnTo>
                  <a:lnTo>
                    <a:pt x="1361" y="923"/>
                  </a:lnTo>
                  <a:lnTo>
                    <a:pt x="1355" y="941"/>
                  </a:lnTo>
                  <a:lnTo>
                    <a:pt x="1361" y="971"/>
                  </a:lnTo>
                  <a:lnTo>
                    <a:pt x="1367" y="989"/>
                  </a:lnTo>
                  <a:lnTo>
                    <a:pt x="1385" y="1007"/>
                  </a:lnTo>
                  <a:lnTo>
                    <a:pt x="1404" y="1025"/>
                  </a:lnTo>
                  <a:lnTo>
                    <a:pt x="1434" y="1049"/>
                  </a:lnTo>
                  <a:lnTo>
                    <a:pt x="1464" y="1067"/>
                  </a:lnTo>
                  <a:lnTo>
                    <a:pt x="1494" y="1085"/>
                  </a:lnTo>
                  <a:lnTo>
                    <a:pt x="1554" y="1091"/>
                  </a:lnTo>
                  <a:lnTo>
                    <a:pt x="1607" y="1085"/>
                  </a:lnTo>
                  <a:lnTo>
                    <a:pt x="1661" y="1067"/>
                  </a:lnTo>
                  <a:lnTo>
                    <a:pt x="1697" y="1043"/>
                  </a:lnTo>
                  <a:lnTo>
                    <a:pt x="1734" y="1019"/>
                  </a:lnTo>
                  <a:lnTo>
                    <a:pt x="1752" y="995"/>
                  </a:lnTo>
                  <a:lnTo>
                    <a:pt x="1758" y="989"/>
                  </a:lnTo>
                  <a:lnTo>
                    <a:pt x="1812" y="989"/>
                  </a:lnTo>
                  <a:lnTo>
                    <a:pt x="1860" y="983"/>
                  </a:lnTo>
                  <a:lnTo>
                    <a:pt x="1907" y="965"/>
                  </a:lnTo>
                  <a:lnTo>
                    <a:pt x="1943" y="941"/>
                  </a:lnTo>
                  <a:lnTo>
                    <a:pt x="1973" y="917"/>
                  </a:lnTo>
                  <a:lnTo>
                    <a:pt x="2003" y="899"/>
                  </a:lnTo>
                  <a:lnTo>
                    <a:pt x="2015" y="881"/>
                  </a:lnTo>
                  <a:lnTo>
                    <a:pt x="2021" y="875"/>
                  </a:lnTo>
                  <a:lnTo>
                    <a:pt x="2201" y="899"/>
                  </a:lnTo>
                  <a:lnTo>
                    <a:pt x="2243" y="905"/>
                  </a:lnTo>
                  <a:lnTo>
                    <a:pt x="2273" y="899"/>
                  </a:lnTo>
                  <a:lnTo>
                    <a:pt x="2327" y="887"/>
                  </a:lnTo>
                  <a:lnTo>
                    <a:pt x="2364" y="863"/>
                  </a:lnTo>
                  <a:lnTo>
                    <a:pt x="2388" y="827"/>
                  </a:lnTo>
                  <a:lnTo>
                    <a:pt x="2400" y="797"/>
                  </a:lnTo>
                  <a:lnTo>
                    <a:pt x="2400" y="767"/>
                  </a:lnTo>
                  <a:lnTo>
                    <a:pt x="2400" y="743"/>
                  </a:lnTo>
                  <a:lnTo>
                    <a:pt x="2400" y="737"/>
                  </a:lnTo>
                  <a:lnTo>
                    <a:pt x="2418" y="737"/>
                  </a:lnTo>
                  <a:lnTo>
                    <a:pt x="2436" y="731"/>
                  </a:lnTo>
                  <a:lnTo>
                    <a:pt x="2471" y="701"/>
                  </a:lnTo>
                  <a:lnTo>
                    <a:pt x="2513" y="660"/>
                  </a:lnTo>
                  <a:lnTo>
                    <a:pt x="2555" y="606"/>
                  </a:lnTo>
                  <a:lnTo>
                    <a:pt x="2591" y="552"/>
                  </a:lnTo>
                  <a:lnTo>
                    <a:pt x="2621" y="504"/>
                  </a:lnTo>
                  <a:lnTo>
                    <a:pt x="2639" y="468"/>
                  </a:lnTo>
                  <a:lnTo>
                    <a:pt x="2646" y="462"/>
                  </a:lnTo>
                  <a:lnTo>
                    <a:pt x="2646" y="456"/>
                  </a:lnTo>
                  <a:lnTo>
                    <a:pt x="2693" y="374"/>
                  </a:lnTo>
                  <a:lnTo>
                    <a:pt x="2723" y="29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grpSp>
      <p:sp>
        <p:nvSpPr>
          <p:cNvPr id="17426" name="Rectangle 18"/>
          <p:cNvSpPr>
            <a:spLocks noGrp="1" noChangeArrowheads="1"/>
          </p:cNvSpPr>
          <p:nvPr>
            <p:ph type="ctrTitle" sz="quarter"/>
          </p:nvPr>
        </p:nvSpPr>
        <p:spPr>
          <a:xfrm>
            <a:off x="685800" y="1768477"/>
            <a:ext cx="7772400" cy="1736725"/>
          </a:xfrm>
        </p:spPr>
        <p:txBody>
          <a:bodyPr anchor="b"/>
          <a:lstStyle>
            <a:lvl1pPr>
              <a:defRPr sz="4050"/>
            </a:lvl1pPr>
          </a:lstStyle>
          <a:p>
            <a:r>
              <a:rPr lang="en-GB"/>
              <a:t>Click to edit Master title style</a:t>
            </a:r>
          </a:p>
        </p:txBody>
      </p:sp>
      <p:sp>
        <p:nvSpPr>
          <p:cNvPr id="17427"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GB"/>
              <a:t>Click to edit Master subtitle style</a:t>
            </a:r>
          </a:p>
        </p:txBody>
      </p:sp>
      <p:sp>
        <p:nvSpPr>
          <p:cNvPr id="20" name="Rectangle 20">
            <a:extLst>
              <a:ext uri="{FF2B5EF4-FFF2-40B4-BE49-F238E27FC236}">
                <a16:creationId xmlns:a16="http://schemas.microsoft.com/office/drawing/2014/main" id="{86DF0F6E-416D-4C09-994E-B68089FD9FA3}"/>
              </a:ext>
            </a:extLst>
          </p:cNvPr>
          <p:cNvSpPr>
            <a:spLocks noGrp="1" noChangeArrowheads="1"/>
          </p:cNvSpPr>
          <p:nvPr>
            <p:ph type="dt" sz="quarter" idx="10"/>
          </p:nvPr>
        </p:nvSpPr>
        <p:spPr/>
        <p:txBody>
          <a:bodyPr/>
          <a:lstStyle>
            <a:lvl1pPr>
              <a:defRPr/>
            </a:lvl1pPr>
          </a:lstStyle>
          <a:p>
            <a:pPr>
              <a:defRPr/>
            </a:pPr>
            <a:endParaRPr lang="en-GB"/>
          </a:p>
        </p:txBody>
      </p:sp>
      <p:sp>
        <p:nvSpPr>
          <p:cNvPr id="21" name="Rectangle 21">
            <a:extLst>
              <a:ext uri="{FF2B5EF4-FFF2-40B4-BE49-F238E27FC236}">
                <a16:creationId xmlns:a16="http://schemas.microsoft.com/office/drawing/2014/main" id="{CD336AEA-2F6A-4A3E-BD93-46A7429C2301}"/>
              </a:ext>
            </a:extLst>
          </p:cNvPr>
          <p:cNvSpPr>
            <a:spLocks noGrp="1" noChangeArrowheads="1"/>
          </p:cNvSpPr>
          <p:nvPr>
            <p:ph type="ftr" sz="quarter" idx="11"/>
          </p:nvPr>
        </p:nvSpPr>
        <p:spPr/>
        <p:txBody>
          <a:bodyPr/>
          <a:lstStyle>
            <a:lvl1pPr>
              <a:defRPr/>
            </a:lvl1pPr>
          </a:lstStyle>
          <a:p>
            <a:pPr>
              <a:defRPr/>
            </a:pPr>
            <a:endParaRPr lang="en-GB"/>
          </a:p>
        </p:txBody>
      </p:sp>
      <p:sp>
        <p:nvSpPr>
          <p:cNvPr id="22" name="Rectangle 22">
            <a:extLst>
              <a:ext uri="{FF2B5EF4-FFF2-40B4-BE49-F238E27FC236}">
                <a16:creationId xmlns:a16="http://schemas.microsoft.com/office/drawing/2014/main" id="{28A297CD-569E-4C1D-B825-E6321F99200C}"/>
              </a:ext>
            </a:extLst>
          </p:cNvPr>
          <p:cNvSpPr>
            <a:spLocks noGrp="1" noChangeArrowheads="1"/>
          </p:cNvSpPr>
          <p:nvPr>
            <p:ph type="sldNum" sz="quarter" idx="12"/>
          </p:nvPr>
        </p:nvSpPr>
        <p:spPr/>
        <p:txBody>
          <a:bodyPr/>
          <a:lstStyle>
            <a:lvl1pPr>
              <a:defRPr/>
            </a:lvl1pPr>
          </a:lstStyle>
          <a:p>
            <a:fld id="{75FBB1AF-77A0-4972-896C-D75DC9697D21}" type="slidenum">
              <a:rPr lang="en-GB" altLang="en-US"/>
              <a:pPr/>
              <a:t>‹#›</a:t>
            </a:fld>
            <a:endParaRPr lang="en-GB" altLang="en-US"/>
          </a:p>
        </p:txBody>
      </p:sp>
    </p:spTree>
    <p:extLst>
      <p:ext uri="{BB962C8B-B14F-4D97-AF65-F5344CB8AC3E}">
        <p14:creationId xmlns:p14="http://schemas.microsoft.com/office/powerpoint/2010/main" val="57565472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Rectangle 19">
            <a:extLst>
              <a:ext uri="{FF2B5EF4-FFF2-40B4-BE49-F238E27FC236}">
                <a16:creationId xmlns:a16="http://schemas.microsoft.com/office/drawing/2014/main" id="{DBCFC280-54CC-4309-9F22-582735D5E7BD}"/>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20">
            <a:extLst>
              <a:ext uri="{FF2B5EF4-FFF2-40B4-BE49-F238E27FC236}">
                <a16:creationId xmlns:a16="http://schemas.microsoft.com/office/drawing/2014/main" id="{074C0162-F724-4156-B500-53D8D948A947}"/>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21">
            <a:extLst>
              <a:ext uri="{FF2B5EF4-FFF2-40B4-BE49-F238E27FC236}">
                <a16:creationId xmlns:a16="http://schemas.microsoft.com/office/drawing/2014/main" id="{14185D61-D5E1-40BB-9DA2-EBA94E1A30E7}"/>
              </a:ext>
            </a:extLst>
          </p:cNvPr>
          <p:cNvSpPr>
            <a:spLocks noGrp="1" noChangeArrowheads="1"/>
          </p:cNvSpPr>
          <p:nvPr>
            <p:ph type="sldNum" sz="quarter" idx="12"/>
          </p:nvPr>
        </p:nvSpPr>
        <p:spPr>
          <a:ln/>
        </p:spPr>
        <p:txBody>
          <a:bodyPr/>
          <a:lstStyle>
            <a:lvl1pPr>
              <a:defRPr/>
            </a:lvl1pPr>
          </a:lstStyle>
          <a:p>
            <a:fld id="{1D704879-0817-42E7-AE6E-88BB30FF7830}" type="slidenum">
              <a:rPr lang="en-GB" altLang="en-US"/>
              <a:pPr/>
              <a:t>‹#›</a:t>
            </a:fld>
            <a:endParaRPr lang="en-GB" altLang="en-US"/>
          </a:p>
        </p:txBody>
      </p:sp>
    </p:spTree>
    <p:extLst>
      <p:ext uri="{BB962C8B-B14F-4D97-AF65-F5344CB8AC3E}">
        <p14:creationId xmlns:p14="http://schemas.microsoft.com/office/powerpoint/2010/main" val="2078897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C3BBEC36-231E-41C2-BC60-BAB40E1422AA}"/>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13">
            <a:extLst>
              <a:ext uri="{FF2B5EF4-FFF2-40B4-BE49-F238E27FC236}">
                <a16:creationId xmlns:a16="http://schemas.microsoft.com/office/drawing/2014/main" id="{3AEECD56-1542-4ACA-AD1B-EB6E4CCF9A7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14">
            <a:extLst>
              <a:ext uri="{FF2B5EF4-FFF2-40B4-BE49-F238E27FC236}">
                <a16:creationId xmlns:a16="http://schemas.microsoft.com/office/drawing/2014/main" id="{F8FFBA71-F355-4AA5-8088-1079DE177B38}"/>
              </a:ext>
            </a:extLst>
          </p:cNvPr>
          <p:cNvSpPr>
            <a:spLocks noGrp="1" noChangeArrowheads="1"/>
          </p:cNvSpPr>
          <p:nvPr>
            <p:ph type="sldNum" sz="quarter" idx="12"/>
          </p:nvPr>
        </p:nvSpPr>
        <p:spPr>
          <a:ln/>
        </p:spPr>
        <p:txBody>
          <a:bodyPr/>
          <a:lstStyle>
            <a:lvl1pPr>
              <a:defRPr/>
            </a:lvl1pPr>
          </a:lstStyle>
          <a:p>
            <a:pPr>
              <a:defRPr/>
            </a:pPr>
            <a:fld id="{9348AE11-D22E-4FEA-82AD-11754AE71D2A}" type="slidenum">
              <a:rPr lang="en-US" altLang="en-US"/>
              <a:pPr>
                <a:defRPr/>
              </a:pPr>
              <a:t>‹#›</a:t>
            </a:fld>
            <a:endParaRPr lang="en-US" altLang="en-US"/>
          </a:p>
        </p:txBody>
      </p:sp>
    </p:spTree>
    <p:extLst>
      <p:ext uri="{BB962C8B-B14F-4D97-AF65-F5344CB8AC3E}">
        <p14:creationId xmlns:p14="http://schemas.microsoft.com/office/powerpoint/2010/main" val="57192767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19">
            <a:extLst>
              <a:ext uri="{FF2B5EF4-FFF2-40B4-BE49-F238E27FC236}">
                <a16:creationId xmlns:a16="http://schemas.microsoft.com/office/drawing/2014/main" id="{07A9F8DE-19EE-4AB6-AA40-57510FD1E5BC}"/>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20">
            <a:extLst>
              <a:ext uri="{FF2B5EF4-FFF2-40B4-BE49-F238E27FC236}">
                <a16:creationId xmlns:a16="http://schemas.microsoft.com/office/drawing/2014/main" id="{E11FB58E-05C7-4BB7-AC99-8BA99898B13E}"/>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21">
            <a:extLst>
              <a:ext uri="{FF2B5EF4-FFF2-40B4-BE49-F238E27FC236}">
                <a16:creationId xmlns:a16="http://schemas.microsoft.com/office/drawing/2014/main" id="{95B562B6-0845-4936-9327-FAE85A0955DF}"/>
              </a:ext>
            </a:extLst>
          </p:cNvPr>
          <p:cNvSpPr>
            <a:spLocks noGrp="1" noChangeArrowheads="1"/>
          </p:cNvSpPr>
          <p:nvPr>
            <p:ph type="sldNum" sz="quarter" idx="12"/>
          </p:nvPr>
        </p:nvSpPr>
        <p:spPr>
          <a:ln/>
        </p:spPr>
        <p:txBody>
          <a:bodyPr/>
          <a:lstStyle>
            <a:lvl1pPr>
              <a:defRPr/>
            </a:lvl1pPr>
          </a:lstStyle>
          <a:p>
            <a:fld id="{336668B0-5635-4B10-B3A1-09F12AA4B6E5}" type="slidenum">
              <a:rPr lang="en-GB" altLang="en-US"/>
              <a:pPr/>
              <a:t>‹#›</a:t>
            </a:fld>
            <a:endParaRPr lang="en-GB" altLang="en-US"/>
          </a:p>
        </p:txBody>
      </p:sp>
    </p:spTree>
    <p:extLst>
      <p:ext uri="{BB962C8B-B14F-4D97-AF65-F5344CB8AC3E}">
        <p14:creationId xmlns:p14="http://schemas.microsoft.com/office/powerpoint/2010/main" val="86360613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457200" y="1600200"/>
            <a:ext cx="4038600" cy="4495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4648200" y="1600200"/>
            <a:ext cx="4038600" cy="4495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Rectangle 19">
            <a:extLst>
              <a:ext uri="{FF2B5EF4-FFF2-40B4-BE49-F238E27FC236}">
                <a16:creationId xmlns:a16="http://schemas.microsoft.com/office/drawing/2014/main" id="{FC33630A-C53F-48AD-9E81-572972D44FC3}"/>
              </a:ext>
            </a:extLst>
          </p:cNvPr>
          <p:cNvSpPr>
            <a:spLocks noGrp="1" noChangeArrowheads="1"/>
          </p:cNvSpPr>
          <p:nvPr>
            <p:ph type="dt" sz="half" idx="10"/>
          </p:nvPr>
        </p:nvSpPr>
        <p:spPr>
          <a:ln/>
        </p:spPr>
        <p:txBody>
          <a:bodyPr/>
          <a:lstStyle>
            <a:lvl1pPr>
              <a:defRPr/>
            </a:lvl1pPr>
          </a:lstStyle>
          <a:p>
            <a:pPr>
              <a:defRPr/>
            </a:pPr>
            <a:endParaRPr lang="en-GB"/>
          </a:p>
        </p:txBody>
      </p:sp>
      <p:sp>
        <p:nvSpPr>
          <p:cNvPr id="6" name="Rectangle 20">
            <a:extLst>
              <a:ext uri="{FF2B5EF4-FFF2-40B4-BE49-F238E27FC236}">
                <a16:creationId xmlns:a16="http://schemas.microsoft.com/office/drawing/2014/main" id="{3FA310F0-067E-4F0E-AF4C-174B7C774407}"/>
              </a:ext>
            </a:extLst>
          </p:cNvPr>
          <p:cNvSpPr>
            <a:spLocks noGrp="1" noChangeArrowheads="1"/>
          </p:cNvSpPr>
          <p:nvPr>
            <p:ph type="ftr" sz="quarter" idx="11"/>
          </p:nvPr>
        </p:nvSpPr>
        <p:spPr>
          <a:ln/>
        </p:spPr>
        <p:txBody>
          <a:bodyPr/>
          <a:lstStyle>
            <a:lvl1pPr>
              <a:defRPr/>
            </a:lvl1pPr>
          </a:lstStyle>
          <a:p>
            <a:pPr>
              <a:defRPr/>
            </a:pPr>
            <a:endParaRPr lang="en-GB"/>
          </a:p>
        </p:txBody>
      </p:sp>
      <p:sp>
        <p:nvSpPr>
          <p:cNvPr id="7" name="Rectangle 21">
            <a:extLst>
              <a:ext uri="{FF2B5EF4-FFF2-40B4-BE49-F238E27FC236}">
                <a16:creationId xmlns:a16="http://schemas.microsoft.com/office/drawing/2014/main" id="{D99125BB-D803-4FAE-8216-057A6EBF5C53}"/>
              </a:ext>
            </a:extLst>
          </p:cNvPr>
          <p:cNvSpPr>
            <a:spLocks noGrp="1" noChangeArrowheads="1"/>
          </p:cNvSpPr>
          <p:nvPr>
            <p:ph type="sldNum" sz="quarter" idx="12"/>
          </p:nvPr>
        </p:nvSpPr>
        <p:spPr>
          <a:ln/>
        </p:spPr>
        <p:txBody>
          <a:bodyPr/>
          <a:lstStyle>
            <a:lvl1pPr>
              <a:defRPr/>
            </a:lvl1pPr>
          </a:lstStyle>
          <a:p>
            <a:fld id="{92B4C039-C27E-4CCD-A750-4D53B1007738}" type="slidenum">
              <a:rPr lang="en-GB" altLang="en-US"/>
              <a:pPr/>
              <a:t>‹#›</a:t>
            </a:fld>
            <a:endParaRPr lang="en-GB" altLang="en-US"/>
          </a:p>
        </p:txBody>
      </p:sp>
    </p:spTree>
    <p:extLst>
      <p:ext uri="{BB962C8B-B14F-4D97-AF65-F5344CB8AC3E}">
        <p14:creationId xmlns:p14="http://schemas.microsoft.com/office/powerpoint/2010/main" val="323348682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Rectangle 19">
            <a:extLst>
              <a:ext uri="{FF2B5EF4-FFF2-40B4-BE49-F238E27FC236}">
                <a16:creationId xmlns:a16="http://schemas.microsoft.com/office/drawing/2014/main" id="{5B72B27C-885C-4624-933F-521A090E50F7}"/>
              </a:ext>
            </a:extLst>
          </p:cNvPr>
          <p:cNvSpPr>
            <a:spLocks noGrp="1" noChangeArrowheads="1"/>
          </p:cNvSpPr>
          <p:nvPr>
            <p:ph type="dt" sz="half" idx="10"/>
          </p:nvPr>
        </p:nvSpPr>
        <p:spPr>
          <a:ln/>
        </p:spPr>
        <p:txBody>
          <a:bodyPr/>
          <a:lstStyle>
            <a:lvl1pPr>
              <a:defRPr/>
            </a:lvl1pPr>
          </a:lstStyle>
          <a:p>
            <a:pPr>
              <a:defRPr/>
            </a:pPr>
            <a:endParaRPr lang="en-GB"/>
          </a:p>
        </p:txBody>
      </p:sp>
      <p:sp>
        <p:nvSpPr>
          <p:cNvPr id="8" name="Rectangle 20">
            <a:extLst>
              <a:ext uri="{FF2B5EF4-FFF2-40B4-BE49-F238E27FC236}">
                <a16:creationId xmlns:a16="http://schemas.microsoft.com/office/drawing/2014/main" id="{311A969A-C0E4-4F3B-AB35-1D5A0BBD5364}"/>
              </a:ext>
            </a:extLst>
          </p:cNvPr>
          <p:cNvSpPr>
            <a:spLocks noGrp="1" noChangeArrowheads="1"/>
          </p:cNvSpPr>
          <p:nvPr>
            <p:ph type="ftr" sz="quarter" idx="11"/>
          </p:nvPr>
        </p:nvSpPr>
        <p:spPr>
          <a:ln/>
        </p:spPr>
        <p:txBody>
          <a:bodyPr/>
          <a:lstStyle>
            <a:lvl1pPr>
              <a:defRPr/>
            </a:lvl1pPr>
          </a:lstStyle>
          <a:p>
            <a:pPr>
              <a:defRPr/>
            </a:pPr>
            <a:endParaRPr lang="en-GB"/>
          </a:p>
        </p:txBody>
      </p:sp>
      <p:sp>
        <p:nvSpPr>
          <p:cNvPr id="9" name="Rectangle 21">
            <a:extLst>
              <a:ext uri="{FF2B5EF4-FFF2-40B4-BE49-F238E27FC236}">
                <a16:creationId xmlns:a16="http://schemas.microsoft.com/office/drawing/2014/main" id="{18540E19-40C4-42EF-B0F0-CBEA761F6D08}"/>
              </a:ext>
            </a:extLst>
          </p:cNvPr>
          <p:cNvSpPr>
            <a:spLocks noGrp="1" noChangeArrowheads="1"/>
          </p:cNvSpPr>
          <p:nvPr>
            <p:ph type="sldNum" sz="quarter" idx="12"/>
          </p:nvPr>
        </p:nvSpPr>
        <p:spPr>
          <a:ln/>
        </p:spPr>
        <p:txBody>
          <a:bodyPr/>
          <a:lstStyle>
            <a:lvl1pPr>
              <a:defRPr/>
            </a:lvl1pPr>
          </a:lstStyle>
          <a:p>
            <a:fld id="{494AB05D-7C2C-4E71-AA49-A3D0F47DE9C1}" type="slidenum">
              <a:rPr lang="en-GB" altLang="en-US"/>
              <a:pPr/>
              <a:t>‹#›</a:t>
            </a:fld>
            <a:endParaRPr lang="en-GB" altLang="en-US"/>
          </a:p>
        </p:txBody>
      </p:sp>
    </p:spTree>
    <p:extLst>
      <p:ext uri="{BB962C8B-B14F-4D97-AF65-F5344CB8AC3E}">
        <p14:creationId xmlns:p14="http://schemas.microsoft.com/office/powerpoint/2010/main" val="302851495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Rectangle 19">
            <a:extLst>
              <a:ext uri="{FF2B5EF4-FFF2-40B4-BE49-F238E27FC236}">
                <a16:creationId xmlns:a16="http://schemas.microsoft.com/office/drawing/2014/main" id="{1B7D2D92-DB85-457C-B01D-FBDA585036AC}"/>
              </a:ext>
            </a:extLst>
          </p:cNvPr>
          <p:cNvSpPr>
            <a:spLocks noGrp="1" noChangeArrowheads="1"/>
          </p:cNvSpPr>
          <p:nvPr>
            <p:ph type="dt" sz="half" idx="10"/>
          </p:nvPr>
        </p:nvSpPr>
        <p:spPr>
          <a:ln/>
        </p:spPr>
        <p:txBody>
          <a:bodyPr/>
          <a:lstStyle>
            <a:lvl1pPr>
              <a:defRPr/>
            </a:lvl1pPr>
          </a:lstStyle>
          <a:p>
            <a:pPr>
              <a:defRPr/>
            </a:pPr>
            <a:endParaRPr lang="en-GB"/>
          </a:p>
        </p:txBody>
      </p:sp>
      <p:sp>
        <p:nvSpPr>
          <p:cNvPr id="4" name="Rectangle 20">
            <a:extLst>
              <a:ext uri="{FF2B5EF4-FFF2-40B4-BE49-F238E27FC236}">
                <a16:creationId xmlns:a16="http://schemas.microsoft.com/office/drawing/2014/main" id="{5FA94B97-4681-47B1-B2CB-400B3FBCE1F3}"/>
              </a:ext>
            </a:extLst>
          </p:cNvPr>
          <p:cNvSpPr>
            <a:spLocks noGrp="1" noChangeArrowheads="1"/>
          </p:cNvSpPr>
          <p:nvPr>
            <p:ph type="ftr" sz="quarter" idx="11"/>
          </p:nvPr>
        </p:nvSpPr>
        <p:spPr>
          <a:ln/>
        </p:spPr>
        <p:txBody>
          <a:bodyPr/>
          <a:lstStyle>
            <a:lvl1pPr>
              <a:defRPr/>
            </a:lvl1pPr>
          </a:lstStyle>
          <a:p>
            <a:pPr>
              <a:defRPr/>
            </a:pPr>
            <a:endParaRPr lang="en-GB"/>
          </a:p>
        </p:txBody>
      </p:sp>
      <p:sp>
        <p:nvSpPr>
          <p:cNvPr id="5" name="Rectangle 21">
            <a:extLst>
              <a:ext uri="{FF2B5EF4-FFF2-40B4-BE49-F238E27FC236}">
                <a16:creationId xmlns:a16="http://schemas.microsoft.com/office/drawing/2014/main" id="{B22B1976-8412-4A2B-9997-B8A8CD90E154}"/>
              </a:ext>
            </a:extLst>
          </p:cNvPr>
          <p:cNvSpPr>
            <a:spLocks noGrp="1" noChangeArrowheads="1"/>
          </p:cNvSpPr>
          <p:nvPr>
            <p:ph type="sldNum" sz="quarter" idx="12"/>
          </p:nvPr>
        </p:nvSpPr>
        <p:spPr>
          <a:ln/>
        </p:spPr>
        <p:txBody>
          <a:bodyPr/>
          <a:lstStyle>
            <a:lvl1pPr>
              <a:defRPr/>
            </a:lvl1pPr>
          </a:lstStyle>
          <a:p>
            <a:fld id="{2ECF46E2-0F91-4A8D-97B4-85CA49A2BDE4}" type="slidenum">
              <a:rPr lang="en-GB" altLang="en-US"/>
              <a:pPr/>
              <a:t>‹#›</a:t>
            </a:fld>
            <a:endParaRPr lang="en-GB" altLang="en-US"/>
          </a:p>
        </p:txBody>
      </p:sp>
    </p:spTree>
    <p:extLst>
      <p:ext uri="{BB962C8B-B14F-4D97-AF65-F5344CB8AC3E}">
        <p14:creationId xmlns:p14="http://schemas.microsoft.com/office/powerpoint/2010/main" val="328091862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9">
            <a:extLst>
              <a:ext uri="{FF2B5EF4-FFF2-40B4-BE49-F238E27FC236}">
                <a16:creationId xmlns:a16="http://schemas.microsoft.com/office/drawing/2014/main" id="{0F883845-B256-4CCD-89D7-0EF95BECC398}"/>
              </a:ext>
            </a:extLst>
          </p:cNvPr>
          <p:cNvSpPr>
            <a:spLocks noGrp="1" noChangeArrowheads="1"/>
          </p:cNvSpPr>
          <p:nvPr>
            <p:ph type="dt" sz="half" idx="10"/>
          </p:nvPr>
        </p:nvSpPr>
        <p:spPr>
          <a:ln/>
        </p:spPr>
        <p:txBody>
          <a:bodyPr/>
          <a:lstStyle>
            <a:lvl1pPr>
              <a:defRPr/>
            </a:lvl1pPr>
          </a:lstStyle>
          <a:p>
            <a:pPr>
              <a:defRPr/>
            </a:pPr>
            <a:endParaRPr lang="en-GB"/>
          </a:p>
        </p:txBody>
      </p:sp>
      <p:sp>
        <p:nvSpPr>
          <p:cNvPr id="3" name="Rectangle 20">
            <a:extLst>
              <a:ext uri="{FF2B5EF4-FFF2-40B4-BE49-F238E27FC236}">
                <a16:creationId xmlns:a16="http://schemas.microsoft.com/office/drawing/2014/main" id="{582B4EBD-68BB-4920-8979-2DA028281CC6}"/>
              </a:ext>
            </a:extLst>
          </p:cNvPr>
          <p:cNvSpPr>
            <a:spLocks noGrp="1" noChangeArrowheads="1"/>
          </p:cNvSpPr>
          <p:nvPr>
            <p:ph type="ftr" sz="quarter" idx="11"/>
          </p:nvPr>
        </p:nvSpPr>
        <p:spPr>
          <a:ln/>
        </p:spPr>
        <p:txBody>
          <a:bodyPr/>
          <a:lstStyle>
            <a:lvl1pPr>
              <a:defRPr/>
            </a:lvl1pPr>
          </a:lstStyle>
          <a:p>
            <a:pPr>
              <a:defRPr/>
            </a:pPr>
            <a:endParaRPr lang="en-GB"/>
          </a:p>
        </p:txBody>
      </p:sp>
      <p:sp>
        <p:nvSpPr>
          <p:cNvPr id="4" name="Rectangle 21">
            <a:extLst>
              <a:ext uri="{FF2B5EF4-FFF2-40B4-BE49-F238E27FC236}">
                <a16:creationId xmlns:a16="http://schemas.microsoft.com/office/drawing/2014/main" id="{BE0B0F52-C174-469B-B3D8-4A2C78A45433}"/>
              </a:ext>
            </a:extLst>
          </p:cNvPr>
          <p:cNvSpPr>
            <a:spLocks noGrp="1" noChangeArrowheads="1"/>
          </p:cNvSpPr>
          <p:nvPr>
            <p:ph type="sldNum" sz="quarter" idx="12"/>
          </p:nvPr>
        </p:nvSpPr>
        <p:spPr>
          <a:ln/>
        </p:spPr>
        <p:txBody>
          <a:bodyPr/>
          <a:lstStyle>
            <a:lvl1pPr>
              <a:defRPr/>
            </a:lvl1pPr>
          </a:lstStyle>
          <a:p>
            <a:fld id="{8854661E-395F-406D-AAE3-A20FA7F5E81D}" type="slidenum">
              <a:rPr lang="en-GB" altLang="en-US"/>
              <a:pPr/>
              <a:t>‹#›</a:t>
            </a:fld>
            <a:endParaRPr lang="en-GB" altLang="en-US"/>
          </a:p>
        </p:txBody>
      </p:sp>
    </p:spTree>
    <p:extLst>
      <p:ext uri="{BB962C8B-B14F-4D97-AF65-F5344CB8AC3E}">
        <p14:creationId xmlns:p14="http://schemas.microsoft.com/office/powerpoint/2010/main" val="87576580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endParaRPr lang="id-ID"/>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9">
            <a:extLst>
              <a:ext uri="{FF2B5EF4-FFF2-40B4-BE49-F238E27FC236}">
                <a16:creationId xmlns:a16="http://schemas.microsoft.com/office/drawing/2014/main" id="{1AED94EC-70D6-4C05-B3AF-D2ED7D0E9E35}"/>
              </a:ext>
            </a:extLst>
          </p:cNvPr>
          <p:cNvSpPr>
            <a:spLocks noGrp="1" noChangeArrowheads="1"/>
          </p:cNvSpPr>
          <p:nvPr>
            <p:ph type="dt" sz="half" idx="10"/>
          </p:nvPr>
        </p:nvSpPr>
        <p:spPr>
          <a:ln/>
        </p:spPr>
        <p:txBody>
          <a:bodyPr/>
          <a:lstStyle>
            <a:lvl1pPr>
              <a:defRPr/>
            </a:lvl1pPr>
          </a:lstStyle>
          <a:p>
            <a:pPr>
              <a:defRPr/>
            </a:pPr>
            <a:endParaRPr lang="en-GB"/>
          </a:p>
        </p:txBody>
      </p:sp>
      <p:sp>
        <p:nvSpPr>
          <p:cNvPr id="6" name="Rectangle 20">
            <a:extLst>
              <a:ext uri="{FF2B5EF4-FFF2-40B4-BE49-F238E27FC236}">
                <a16:creationId xmlns:a16="http://schemas.microsoft.com/office/drawing/2014/main" id="{8E3634C0-6FC8-48A3-ADD4-42383F33E70D}"/>
              </a:ext>
            </a:extLst>
          </p:cNvPr>
          <p:cNvSpPr>
            <a:spLocks noGrp="1" noChangeArrowheads="1"/>
          </p:cNvSpPr>
          <p:nvPr>
            <p:ph type="ftr" sz="quarter" idx="11"/>
          </p:nvPr>
        </p:nvSpPr>
        <p:spPr>
          <a:ln/>
        </p:spPr>
        <p:txBody>
          <a:bodyPr/>
          <a:lstStyle>
            <a:lvl1pPr>
              <a:defRPr/>
            </a:lvl1pPr>
          </a:lstStyle>
          <a:p>
            <a:pPr>
              <a:defRPr/>
            </a:pPr>
            <a:endParaRPr lang="en-GB"/>
          </a:p>
        </p:txBody>
      </p:sp>
      <p:sp>
        <p:nvSpPr>
          <p:cNvPr id="7" name="Rectangle 21">
            <a:extLst>
              <a:ext uri="{FF2B5EF4-FFF2-40B4-BE49-F238E27FC236}">
                <a16:creationId xmlns:a16="http://schemas.microsoft.com/office/drawing/2014/main" id="{FF2F9ABC-E443-4909-9B35-A2E9D206A49D}"/>
              </a:ext>
            </a:extLst>
          </p:cNvPr>
          <p:cNvSpPr>
            <a:spLocks noGrp="1" noChangeArrowheads="1"/>
          </p:cNvSpPr>
          <p:nvPr>
            <p:ph type="sldNum" sz="quarter" idx="12"/>
          </p:nvPr>
        </p:nvSpPr>
        <p:spPr>
          <a:ln/>
        </p:spPr>
        <p:txBody>
          <a:bodyPr/>
          <a:lstStyle>
            <a:lvl1pPr>
              <a:defRPr/>
            </a:lvl1pPr>
          </a:lstStyle>
          <a:p>
            <a:fld id="{B16F73D9-FC85-4BF2-B063-61CF43CE7901}" type="slidenum">
              <a:rPr lang="en-GB" altLang="en-US"/>
              <a:pPr/>
              <a:t>‹#›</a:t>
            </a:fld>
            <a:endParaRPr lang="en-GB" altLang="en-US"/>
          </a:p>
        </p:txBody>
      </p:sp>
    </p:spTree>
    <p:extLst>
      <p:ext uri="{BB962C8B-B14F-4D97-AF65-F5344CB8AC3E}">
        <p14:creationId xmlns:p14="http://schemas.microsoft.com/office/powerpoint/2010/main" val="216700327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id-ID"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9">
            <a:extLst>
              <a:ext uri="{FF2B5EF4-FFF2-40B4-BE49-F238E27FC236}">
                <a16:creationId xmlns:a16="http://schemas.microsoft.com/office/drawing/2014/main" id="{6293D10A-34C2-446B-B321-646D50E45F37}"/>
              </a:ext>
            </a:extLst>
          </p:cNvPr>
          <p:cNvSpPr>
            <a:spLocks noGrp="1" noChangeArrowheads="1"/>
          </p:cNvSpPr>
          <p:nvPr>
            <p:ph type="dt" sz="half" idx="10"/>
          </p:nvPr>
        </p:nvSpPr>
        <p:spPr>
          <a:ln/>
        </p:spPr>
        <p:txBody>
          <a:bodyPr/>
          <a:lstStyle>
            <a:lvl1pPr>
              <a:defRPr/>
            </a:lvl1pPr>
          </a:lstStyle>
          <a:p>
            <a:pPr>
              <a:defRPr/>
            </a:pPr>
            <a:endParaRPr lang="en-GB"/>
          </a:p>
        </p:txBody>
      </p:sp>
      <p:sp>
        <p:nvSpPr>
          <p:cNvPr id="6" name="Rectangle 20">
            <a:extLst>
              <a:ext uri="{FF2B5EF4-FFF2-40B4-BE49-F238E27FC236}">
                <a16:creationId xmlns:a16="http://schemas.microsoft.com/office/drawing/2014/main" id="{D785FEC3-AF86-430E-AFCC-F95B9F2E7618}"/>
              </a:ext>
            </a:extLst>
          </p:cNvPr>
          <p:cNvSpPr>
            <a:spLocks noGrp="1" noChangeArrowheads="1"/>
          </p:cNvSpPr>
          <p:nvPr>
            <p:ph type="ftr" sz="quarter" idx="11"/>
          </p:nvPr>
        </p:nvSpPr>
        <p:spPr>
          <a:ln/>
        </p:spPr>
        <p:txBody>
          <a:bodyPr/>
          <a:lstStyle>
            <a:lvl1pPr>
              <a:defRPr/>
            </a:lvl1pPr>
          </a:lstStyle>
          <a:p>
            <a:pPr>
              <a:defRPr/>
            </a:pPr>
            <a:endParaRPr lang="en-GB"/>
          </a:p>
        </p:txBody>
      </p:sp>
      <p:sp>
        <p:nvSpPr>
          <p:cNvPr id="7" name="Rectangle 21">
            <a:extLst>
              <a:ext uri="{FF2B5EF4-FFF2-40B4-BE49-F238E27FC236}">
                <a16:creationId xmlns:a16="http://schemas.microsoft.com/office/drawing/2014/main" id="{E910A8E7-A212-4572-B6EC-C908922495B4}"/>
              </a:ext>
            </a:extLst>
          </p:cNvPr>
          <p:cNvSpPr>
            <a:spLocks noGrp="1" noChangeArrowheads="1"/>
          </p:cNvSpPr>
          <p:nvPr>
            <p:ph type="sldNum" sz="quarter" idx="12"/>
          </p:nvPr>
        </p:nvSpPr>
        <p:spPr>
          <a:ln/>
        </p:spPr>
        <p:txBody>
          <a:bodyPr/>
          <a:lstStyle>
            <a:lvl1pPr>
              <a:defRPr/>
            </a:lvl1pPr>
          </a:lstStyle>
          <a:p>
            <a:fld id="{D809EA04-8817-4461-8CA1-24071145141A}" type="slidenum">
              <a:rPr lang="en-GB" altLang="en-US"/>
              <a:pPr/>
              <a:t>‹#›</a:t>
            </a:fld>
            <a:endParaRPr lang="en-GB" altLang="en-US"/>
          </a:p>
        </p:txBody>
      </p:sp>
    </p:spTree>
    <p:extLst>
      <p:ext uri="{BB962C8B-B14F-4D97-AF65-F5344CB8AC3E}">
        <p14:creationId xmlns:p14="http://schemas.microsoft.com/office/powerpoint/2010/main" val="186244959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Rectangle 19">
            <a:extLst>
              <a:ext uri="{FF2B5EF4-FFF2-40B4-BE49-F238E27FC236}">
                <a16:creationId xmlns:a16="http://schemas.microsoft.com/office/drawing/2014/main" id="{56C94ECC-E8A7-49F0-A24D-D2854432B296}"/>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20">
            <a:extLst>
              <a:ext uri="{FF2B5EF4-FFF2-40B4-BE49-F238E27FC236}">
                <a16:creationId xmlns:a16="http://schemas.microsoft.com/office/drawing/2014/main" id="{A9DA9806-9643-4AC3-9FB0-3A64BFF46B34}"/>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21">
            <a:extLst>
              <a:ext uri="{FF2B5EF4-FFF2-40B4-BE49-F238E27FC236}">
                <a16:creationId xmlns:a16="http://schemas.microsoft.com/office/drawing/2014/main" id="{D59F6F57-5863-486D-991A-25F0EEF8A730}"/>
              </a:ext>
            </a:extLst>
          </p:cNvPr>
          <p:cNvSpPr>
            <a:spLocks noGrp="1" noChangeArrowheads="1"/>
          </p:cNvSpPr>
          <p:nvPr>
            <p:ph type="sldNum" sz="quarter" idx="12"/>
          </p:nvPr>
        </p:nvSpPr>
        <p:spPr>
          <a:ln/>
        </p:spPr>
        <p:txBody>
          <a:bodyPr/>
          <a:lstStyle>
            <a:lvl1pPr>
              <a:defRPr/>
            </a:lvl1pPr>
          </a:lstStyle>
          <a:p>
            <a:fld id="{84A86D79-893C-4024-AF79-A2782C595A1A}" type="slidenum">
              <a:rPr lang="en-GB" altLang="en-US"/>
              <a:pPr/>
              <a:t>‹#›</a:t>
            </a:fld>
            <a:endParaRPr lang="en-GB" altLang="en-US"/>
          </a:p>
        </p:txBody>
      </p:sp>
    </p:spTree>
    <p:extLst>
      <p:ext uri="{BB962C8B-B14F-4D97-AF65-F5344CB8AC3E}">
        <p14:creationId xmlns:p14="http://schemas.microsoft.com/office/powerpoint/2010/main" val="109360940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21362"/>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457200" y="274638"/>
            <a:ext cx="6019800" cy="58213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Rectangle 19">
            <a:extLst>
              <a:ext uri="{FF2B5EF4-FFF2-40B4-BE49-F238E27FC236}">
                <a16:creationId xmlns:a16="http://schemas.microsoft.com/office/drawing/2014/main" id="{E438C5DB-413B-43BA-AD27-BDD1EC594121}"/>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20">
            <a:extLst>
              <a:ext uri="{FF2B5EF4-FFF2-40B4-BE49-F238E27FC236}">
                <a16:creationId xmlns:a16="http://schemas.microsoft.com/office/drawing/2014/main" id="{B3B12B6A-95F2-4E42-8FBC-EFB134260ED8}"/>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21">
            <a:extLst>
              <a:ext uri="{FF2B5EF4-FFF2-40B4-BE49-F238E27FC236}">
                <a16:creationId xmlns:a16="http://schemas.microsoft.com/office/drawing/2014/main" id="{C42F2AA4-8D66-45F4-AA9A-DC633EF186CA}"/>
              </a:ext>
            </a:extLst>
          </p:cNvPr>
          <p:cNvSpPr>
            <a:spLocks noGrp="1" noChangeArrowheads="1"/>
          </p:cNvSpPr>
          <p:nvPr>
            <p:ph type="sldNum" sz="quarter" idx="12"/>
          </p:nvPr>
        </p:nvSpPr>
        <p:spPr>
          <a:ln/>
        </p:spPr>
        <p:txBody>
          <a:bodyPr/>
          <a:lstStyle>
            <a:lvl1pPr>
              <a:defRPr/>
            </a:lvl1pPr>
          </a:lstStyle>
          <a:p>
            <a:fld id="{08675F36-ECDB-438C-A042-1156BB038865}" type="slidenum">
              <a:rPr lang="en-GB" altLang="en-US"/>
              <a:pPr/>
              <a:t>‹#›</a:t>
            </a:fld>
            <a:endParaRPr lang="en-GB" altLang="en-US"/>
          </a:p>
        </p:txBody>
      </p:sp>
    </p:spTree>
    <p:extLst>
      <p:ext uri="{BB962C8B-B14F-4D97-AF65-F5344CB8AC3E}">
        <p14:creationId xmlns:p14="http://schemas.microsoft.com/office/powerpoint/2010/main" val="247047658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3808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2">
            <a:extLst>
              <a:ext uri="{FF2B5EF4-FFF2-40B4-BE49-F238E27FC236}">
                <a16:creationId xmlns:a16="http://schemas.microsoft.com/office/drawing/2014/main" id="{5CCD4EC3-35A8-475F-BB54-4BE8148EF78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13">
            <a:extLst>
              <a:ext uri="{FF2B5EF4-FFF2-40B4-BE49-F238E27FC236}">
                <a16:creationId xmlns:a16="http://schemas.microsoft.com/office/drawing/2014/main" id="{B79B475B-4467-413A-89FB-964B2D4A1FF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4">
            <a:extLst>
              <a:ext uri="{FF2B5EF4-FFF2-40B4-BE49-F238E27FC236}">
                <a16:creationId xmlns:a16="http://schemas.microsoft.com/office/drawing/2014/main" id="{80A8ED05-B372-4A9B-B1CF-A8A18AEE95E6}"/>
              </a:ext>
            </a:extLst>
          </p:cNvPr>
          <p:cNvSpPr>
            <a:spLocks noGrp="1" noChangeArrowheads="1"/>
          </p:cNvSpPr>
          <p:nvPr>
            <p:ph type="sldNum" sz="quarter" idx="12"/>
          </p:nvPr>
        </p:nvSpPr>
        <p:spPr>
          <a:ln/>
        </p:spPr>
        <p:txBody>
          <a:bodyPr/>
          <a:lstStyle>
            <a:lvl1pPr>
              <a:defRPr/>
            </a:lvl1pPr>
          </a:lstStyle>
          <a:p>
            <a:pPr>
              <a:defRPr/>
            </a:pPr>
            <a:fld id="{9FD3EABA-99A9-491B-B4A8-104B50B4869E}" type="slidenum">
              <a:rPr lang="en-US" altLang="en-US"/>
              <a:pPr>
                <a:defRPr/>
              </a:pPr>
              <a:t>‹#›</a:t>
            </a:fld>
            <a:endParaRPr lang="en-US" altLang="en-US"/>
          </a:p>
        </p:txBody>
      </p:sp>
    </p:spTree>
    <p:extLst>
      <p:ext uri="{BB962C8B-B14F-4D97-AF65-F5344CB8AC3E}">
        <p14:creationId xmlns:p14="http://schemas.microsoft.com/office/powerpoint/2010/main" val="388264996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26563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242647" y="339510"/>
            <a:ext cx="8679898" cy="724247"/>
          </a:xfrm>
          <a:prstGeom prst="rect">
            <a:avLst/>
          </a:prstGeom>
        </p:spPr>
        <p:txBody>
          <a:bodyPr anchor="ctr"/>
          <a:lstStyle>
            <a:lvl1pPr marL="0" indent="0" algn="ctr">
              <a:buNone/>
              <a:defRPr sz="4050" b="0" baseline="0">
                <a:solidFill>
                  <a:schemeClr val="accent3">
                    <a:lumMod val="7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61740966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730963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4_Taam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EF70765A-4598-4D75-8EBE-B820808F6559}"/>
              </a:ext>
            </a:extLst>
          </p:cNvPr>
          <p:cNvSpPr>
            <a:spLocks noGrp="1"/>
          </p:cNvSpPr>
          <p:nvPr>
            <p:ph type="body" sz="quarter" idx="10" hasCustomPrompt="1"/>
          </p:nvPr>
        </p:nvSpPr>
        <p:spPr>
          <a:xfrm>
            <a:off x="242647" y="339510"/>
            <a:ext cx="8679898" cy="724247"/>
          </a:xfrm>
          <a:prstGeom prst="rect">
            <a:avLst/>
          </a:prstGeom>
        </p:spPr>
        <p:txBody>
          <a:bodyPr anchor="ctr"/>
          <a:lstStyle>
            <a:lvl1pPr marL="0" indent="0" algn="ctr">
              <a:buNone/>
              <a:defRPr sz="4050" b="0" baseline="0">
                <a:solidFill>
                  <a:schemeClr val="accent3">
                    <a:lumMod val="75000"/>
                  </a:schemeClr>
                </a:solidFill>
                <a:latin typeface="+mj-lt"/>
                <a:cs typeface="Arial" pitchFamily="34" charset="0"/>
              </a:defRPr>
            </a:lvl1pPr>
          </a:lstStyle>
          <a:p>
            <a:pPr lvl="0"/>
            <a:r>
              <a:rPr lang="en-US" altLang="ko-KR" dirty="0"/>
              <a:t>Our Team LAYOUT</a:t>
            </a:r>
          </a:p>
        </p:txBody>
      </p:sp>
      <p:sp>
        <p:nvSpPr>
          <p:cNvPr id="4" name="직사각형 3">
            <a:extLst>
              <a:ext uri="{FF2B5EF4-FFF2-40B4-BE49-F238E27FC236}">
                <a16:creationId xmlns:a16="http://schemas.microsoft.com/office/drawing/2014/main" id="{B67E0328-9919-4AA5-B345-D27443B0F5D3}"/>
              </a:ext>
            </a:extLst>
          </p:cNvPr>
          <p:cNvSpPr/>
          <p:nvPr userDrawn="1"/>
        </p:nvSpPr>
        <p:spPr>
          <a:xfrm>
            <a:off x="1158313" y="1816072"/>
            <a:ext cx="1970651" cy="1962150"/>
          </a:xfrm>
          <a:prstGeom prst="rect">
            <a:avLst/>
          </a:prstGeom>
          <a:noFill/>
          <a:ln w="381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a:solidFill>
                <a:prstClr val="white"/>
              </a:solidFill>
            </a:endParaRPr>
          </a:p>
        </p:txBody>
      </p:sp>
      <p:sp>
        <p:nvSpPr>
          <p:cNvPr id="5" name="직사각형 4">
            <a:extLst>
              <a:ext uri="{FF2B5EF4-FFF2-40B4-BE49-F238E27FC236}">
                <a16:creationId xmlns:a16="http://schemas.microsoft.com/office/drawing/2014/main" id="{498DB0C8-2C48-43B8-8A2B-D023690A459E}"/>
              </a:ext>
            </a:extLst>
          </p:cNvPr>
          <p:cNvSpPr/>
          <p:nvPr userDrawn="1"/>
        </p:nvSpPr>
        <p:spPr>
          <a:xfrm>
            <a:off x="3898205" y="1816072"/>
            <a:ext cx="1970651" cy="1962150"/>
          </a:xfrm>
          <a:prstGeom prst="rect">
            <a:avLst/>
          </a:prstGeom>
          <a:noFill/>
          <a:ln w="381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a:solidFill>
                <a:prstClr val="white"/>
              </a:solidFill>
            </a:endParaRPr>
          </a:p>
        </p:txBody>
      </p:sp>
      <p:sp>
        <p:nvSpPr>
          <p:cNvPr id="6" name="직사각형 5">
            <a:extLst>
              <a:ext uri="{FF2B5EF4-FFF2-40B4-BE49-F238E27FC236}">
                <a16:creationId xmlns:a16="http://schemas.microsoft.com/office/drawing/2014/main" id="{A82F0998-0191-4AA1-BD74-CC67C4ECD3F2}"/>
              </a:ext>
            </a:extLst>
          </p:cNvPr>
          <p:cNvSpPr/>
          <p:nvPr userDrawn="1"/>
        </p:nvSpPr>
        <p:spPr>
          <a:xfrm>
            <a:off x="6638098" y="1816072"/>
            <a:ext cx="1970651" cy="1962150"/>
          </a:xfrm>
          <a:prstGeom prst="rect">
            <a:avLst/>
          </a:prstGeom>
          <a:noFill/>
          <a:ln w="38100">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a:solidFill>
                <a:prstClr val="white"/>
              </a:solidFill>
            </a:endParaRPr>
          </a:p>
        </p:txBody>
      </p:sp>
      <p:sp>
        <p:nvSpPr>
          <p:cNvPr id="7" name="그림 개체 틀 2">
            <a:extLst>
              <a:ext uri="{FF2B5EF4-FFF2-40B4-BE49-F238E27FC236}">
                <a16:creationId xmlns:a16="http://schemas.microsoft.com/office/drawing/2014/main" id="{07629ABE-2596-48D1-A7D6-BD92DDC92FFE}"/>
              </a:ext>
            </a:extLst>
          </p:cNvPr>
          <p:cNvSpPr>
            <a:spLocks noGrp="1"/>
          </p:cNvSpPr>
          <p:nvPr>
            <p:ph type="pic" sz="quarter" idx="11" hasCustomPrompt="1"/>
          </p:nvPr>
        </p:nvSpPr>
        <p:spPr>
          <a:xfrm>
            <a:off x="518184" y="1943644"/>
            <a:ext cx="1280258" cy="1707008"/>
          </a:xfrm>
          <a:prstGeom prst="ellipse">
            <a:avLst/>
          </a:prstGeom>
          <a:solidFill>
            <a:schemeClr val="bg1">
              <a:lumMod val="95000"/>
            </a:schemeClr>
          </a:solidFill>
          <a:ln w="22225">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9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8" name="그림 개체 틀 2">
            <a:extLst>
              <a:ext uri="{FF2B5EF4-FFF2-40B4-BE49-F238E27FC236}">
                <a16:creationId xmlns:a16="http://schemas.microsoft.com/office/drawing/2014/main" id="{7BE804E2-1E79-4617-AD0C-DB0A5DDDBF57}"/>
              </a:ext>
            </a:extLst>
          </p:cNvPr>
          <p:cNvSpPr>
            <a:spLocks noGrp="1"/>
          </p:cNvSpPr>
          <p:nvPr>
            <p:ph type="pic" sz="quarter" idx="12" hasCustomPrompt="1"/>
          </p:nvPr>
        </p:nvSpPr>
        <p:spPr>
          <a:xfrm>
            <a:off x="3258076" y="1943644"/>
            <a:ext cx="1280258" cy="1707008"/>
          </a:xfrm>
          <a:prstGeom prst="ellipse">
            <a:avLst/>
          </a:prstGeom>
          <a:solidFill>
            <a:schemeClr val="bg1">
              <a:lumMod val="95000"/>
            </a:schemeClr>
          </a:solidFill>
          <a:ln w="22225">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9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9" name="그림 개체 틀 2">
            <a:extLst>
              <a:ext uri="{FF2B5EF4-FFF2-40B4-BE49-F238E27FC236}">
                <a16:creationId xmlns:a16="http://schemas.microsoft.com/office/drawing/2014/main" id="{E947BF4F-120D-4F3B-BAE0-307CA57729DC}"/>
              </a:ext>
            </a:extLst>
          </p:cNvPr>
          <p:cNvSpPr>
            <a:spLocks noGrp="1"/>
          </p:cNvSpPr>
          <p:nvPr>
            <p:ph type="pic" sz="quarter" idx="13" hasCustomPrompt="1"/>
          </p:nvPr>
        </p:nvSpPr>
        <p:spPr>
          <a:xfrm>
            <a:off x="5997969" y="1943644"/>
            <a:ext cx="1280258" cy="1707008"/>
          </a:xfrm>
          <a:prstGeom prst="ellipse">
            <a:avLst/>
          </a:prstGeom>
          <a:solidFill>
            <a:schemeClr val="bg1">
              <a:lumMod val="95000"/>
            </a:schemeClr>
          </a:solidFill>
          <a:ln w="22225">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9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10" name="직사각형 9">
            <a:extLst>
              <a:ext uri="{FF2B5EF4-FFF2-40B4-BE49-F238E27FC236}">
                <a16:creationId xmlns:a16="http://schemas.microsoft.com/office/drawing/2014/main" id="{39DA801E-D0AA-4624-AA3C-65562798CCC5}"/>
              </a:ext>
            </a:extLst>
          </p:cNvPr>
          <p:cNvSpPr/>
          <p:nvPr userDrawn="1"/>
        </p:nvSpPr>
        <p:spPr>
          <a:xfrm>
            <a:off x="1158313" y="4159030"/>
            <a:ext cx="1970651" cy="1962150"/>
          </a:xfrm>
          <a:prstGeom prst="rect">
            <a:avLst/>
          </a:prstGeom>
          <a:noFill/>
          <a:ln w="38100">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a:solidFill>
                <a:prstClr val="white"/>
              </a:solidFill>
            </a:endParaRPr>
          </a:p>
        </p:txBody>
      </p:sp>
      <p:sp>
        <p:nvSpPr>
          <p:cNvPr id="11" name="직사각형 10">
            <a:extLst>
              <a:ext uri="{FF2B5EF4-FFF2-40B4-BE49-F238E27FC236}">
                <a16:creationId xmlns:a16="http://schemas.microsoft.com/office/drawing/2014/main" id="{EE8FDBBF-0181-4065-ADD7-596A70ED15E7}"/>
              </a:ext>
            </a:extLst>
          </p:cNvPr>
          <p:cNvSpPr/>
          <p:nvPr userDrawn="1"/>
        </p:nvSpPr>
        <p:spPr>
          <a:xfrm>
            <a:off x="3898205" y="4159030"/>
            <a:ext cx="1970651" cy="1962150"/>
          </a:xfrm>
          <a:prstGeom prst="rect">
            <a:avLst/>
          </a:prstGeom>
          <a:noFill/>
          <a:ln w="38100">
            <a:solidFill>
              <a:schemeClr val="accent5"/>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a:solidFill>
                <a:prstClr val="white"/>
              </a:solidFill>
            </a:endParaRPr>
          </a:p>
        </p:txBody>
      </p:sp>
      <p:sp>
        <p:nvSpPr>
          <p:cNvPr id="12" name="직사각형 11">
            <a:extLst>
              <a:ext uri="{FF2B5EF4-FFF2-40B4-BE49-F238E27FC236}">
                <a16:creationId xmlns:a16="http://schemas.microsoft.com/office/drawing/2014/main" id="{A11A4459-21FA-4E2C-AB09-A6E10F9BAE3B}"/>
              </a:ext>
            </a:extLst>
          </p:cNvPr>
          <p:cNvSpPr/>
          <p:nvPr userDrawn="1"/>
        </p:nvSpPr>
        <p:spPr>
          <a:xfrm>
            <a:off x="6638098" y="4159030"/>
            <a:ext cx="1970651" cy="1962150"/>
          </a:xfrm>
          <a:prstGeom prst="rect">
            <a:avLst/>
          </a:prstGeom>
          <a:noFill/>
          <a:ln w="38100">
            <a:solidFill>
              <a:schemeClr val="accent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a:solidFill>
                <a:prstClr val="white"/>
              </a:solidFill>
            </a:endParaRPr>
          </a:p>
        </p:txBody>
      </p:sp>
      <p:sp>
        <p:nvSpPr>
          <p:cNvPr id="13" name="그림 개체 틀 2">
            <a:extLst>
              <a:ext uri="{FF2B5EF4-FFF2-40B4-BE49-F238E27FC236}">
                <a16:creationId xmlns:a16="http://schemas.microsoft.com/office/drawing/2014/main" id="{824B42AE-110B-46E6-B255-2A380981FD67}"/>
              </a:ext>
            </a:extLst>
          </p:cNvPr>
          <p:cNvSpPr>
            <a:spLocks noGrp="1"/>
          </p:cNvSpPr>
          <p:nvPr>
            <p:ph type="pic" sz="quarter" idx="14" hasCustomPrompt="1"/>
          </p:nvPr>
        </p:nvSpPr>
        <p:spPr>
          <a:xfrm>
            <a:off x="518184" y="4286602"/>
            <a:ext cx="1280258" cy="1707008"/>
          </a:xfrm>
          <a:prstGeom prst="ellipse">
            <a:avLst/>
          </a:prstGeom>
          <a:solidFill>
            <a:schemeClr val="bg1">
              <a:lumMod val="95000"/>
            </a:schemeClr>
          </a:solidFill>
          <a:ln w="22225">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9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14" name="그림 개체 틀 2">
            <a:extLst>
              <a:ext uri="{FF2B5EF4-FFF2-40B4-BE49-F238E27FC236}">
                <a16:creationId xmlns:a16="http://schemas.microsoft.com/office/drawing/2014/main" id="{5B75D05D-FB0D-4FB0-BE9C-F5CD22E432D3}"/>
              </a:ext>
            </a:extLst>
          </p:cNvPr>
          <p:cNvSpPr>
            <a:spLocks noGrp="1"/>
          </p:cNvSpPr>
          <p:nvPr>
            <p:ph type="pic" sz="quarter" idx="15" hasCustomPrompt="1"/>
          </p:nvPr>
        </p:nvSpPr>
        <p:spPr>
          <a:xfrm>
            <a:off x="3258076" y="4286602"/>
            <a:ext cx="1280258" cy="1707008"/>
          </a:xfrm>
          <a:prstGeom prst="ellipse">
            <a:avLst/>
          </a:prstGeom>
          <a:solidFill>
            <a:schemeClr val="bg1">
              <a:lumMod val="95000"/>
            </a:schemeClr>
          </a:solidFill>
          <a:ln w="22225">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9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15" name="그림 개체 틀 2">
            <a:extLst>
              <a:ext uri="{FF2B5EF4-FFF2-40B4-BE49-F238E27FC236}">
                <a16:creationId xmlns:a16="http://schemas.microsoft.com/office/drawing/2014/main" id="{BD76F4C8-E444-4F51-BA1A-BFEADCC3669F}"/>
              </a:ext>
            </a:extLst>
          </p:cNvPr>
          <p:cNvSpPr>
            <a:spLocks noGrp="1"/>
          </p:cNvSpPr>
          <p:nvPr>
            <p:ph type="pic" sz="quarter" idx="16" hasCustomPrompt="1"/>
          </p:nvPr>
        </p:nvSpPr>
        <p:spPr>
          <a:xfrm>
            <a:off x="5997969" y="4286602"/>
            <a:ext cx="1280258" cy="1707008"/>
          </a:xfrm>
          <a:prstGeom prst="ellipse">
            <a:avLst/>
          </a:prstGeom>
          <a:solidFill>
            <a:schemeClr val="bg1">
              <a:lumMod val="95000"/>
            </a:schemeClr>
          </a:solidFill>
          <a:ln w="22225">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900" dirty="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409614636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5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타원 1">
            <a:extLst>
              <a:ext uri="{FF2B5EF4-FFF2-40B4-BE49-F238E27FC236}">
                <a16:creationId xmlns:a16="http://schemas.microsoft.com/office/drawing/2014/main" id="{728E09DA-7582-43D5-8FE5-16F6E45B9AEE}"/>
              </a:ext>
            </a:extLst>
          </p:cNvPr>
          <p:cNvSpPr/>
          <p:nvPr userDrawn="1"/>
        </p:nvSpPr>
        <p:spPr>
          <a:xfrm>
            <a:off x="6493738" y="966364"/>
            <a:ext cx="1970651" cy="2628000"/>
          </a:xfrm>
          <a:prstGeom prst="ellipse">
            <a:avLst/>
          </a:prstGeom>
          <a:noFill/>
          <a:ln w="381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a:solidFill>
                <a:prstClr val="white"/>
              </a:solidFill>
            </a:endParaRPr>
          </a:p>
        </p:txBody>
      </p:sp>
      <p:sp>
        <p:nvSpPr>
          <p:cNvPr id="3" name="그림 개체 틀 2">
            <a:extLst>
              <a:ext uri="{FF2B5EF4-FFF2-40B4-BE49-F238E27FC236}">
                <a16:creationId xmlns:a16="http://schemas.microsoft.com/office/drawing/2014/main" id="{E74D7C61-8DAE-43B3-828D-8EBCFECF7583}"/>
              </a:ext>
            </a:extLst>
          </p:cNvPr>
          <p:cNvSpPr>
            <a:spLocks noGrp="1"/>
          </p:cNvSpPr>
          <p:nvPr>
            <p:ph type="pic" sz="quarter" idx="12" hasCustomPrompt="1"/>
          </p:nvPr>
        </p:nvSpPr>
        <p:spPr>
          <a:xfrm>
            <a:off x="6275374" y="1103928"/>
            <a:ext cx="1971000" cy="2628000"/>
          </a:xfrm>
          <a:prstGeom prst="ellipse">
            <a:avLst/>
          </a:prstGeom>
          <a:solidFill>
            <a:schemeClr val="bg1">
              <a:lumMod val="95000"/>
            </a:schemeClr>
          </a:solidFill>
          <a:ln w="22225">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9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4" name="타원 3">
            <a:extLst>
              <a:ext uri="{FF2B5EF4-FFF2-40B4-BE49-F238E27FC236}">
                <a16:creationId xmlns:a16="http://schemas.microsoft.com/office/drawing/2014/main" id="{3A74FD28-79BD-4707-8D4E-19091726CAC2}"/>
              </a:ext>
            </a:extLst>
          </p:cNvPr>
          <p:cNvSpPr/>
          <p:nvPr userDrawn="1"/>
        </p:nvSpPr>
        <p:spPr>
          <a:xfrm>
            <a:off x="4693057" y="3345796"/>
            <a:ext cx="2176961" cy="2903128"/>
          </a:xfrm>
          <a:prstGeom prst="ellipse">
            <a:avLst/>
          </a:prstGeom>
          <a:noFill/>
          <a:ln w="381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a:solidFill>
                <a:prstClr val="white"/>
              </a:solidFill>
            </a:endParaRPr>
          </a:p>
        </p:txBody>
      </p:sp>
      <p:sp>
        <p:nvSpPr>
          <p:cNvPr id="5" name="그림 개체 틀 2">
            <a:extLst>
              <a:ext uri="{FF2B5EF4-FFF2-40B4-BE49-F238E27FC236}">
                <a16:creationId xmlns:a16="http://schemas.microsoft.com/office/drawing/2014/main" id="{B3E80315-C694-40E6-985F-E608ECE88B82}"/>
              </a:ext>
            </a:extLst>
          </p:cNvPr>
          <p:cNvSpPr>
            <a:spLocks noGrp="1"/>
          </p:cNvSpPr>
          <p:nvPr>
            <p:ph type="pic" sz="quarter" idx="13" hasCustomPrompt="1"/>
          </p:nvPr>
        </p:nvSpPr>
        <p:spPr>
          <a:xfrm>
            <a:off x="4474307" y="3250976"/>
            <a:ext cx="2177346" cy="2903128"/>
          </a:xfrm>
          <a:prstGeom prst="ellipse">
            <a:avLst/>
          </a:prstGeom>
          <a:solidFill>
            <a:schemeClr val="bg1">
              <a:lumMod val="95000"/>
            </a:schemeClr>
          </a:solidFill>
          <a:ln w="22225">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900" dirty="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121919949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307931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Oval 25">
            <a:extLst>
              <a:ext uri="{FF2B5EF4-FFF2-40B4-BE49-F238E27FC236}">
                <a16:creationId xmlns:a16="http://schemas.microsoft.com/office/drawing/2014/main" id="{97B5B012-5088-4057-BFDA-B56D0EFB7C71}"/>
              </a:ext>
            </a:extLst>
          </p:cNvPr>
          <p:cNvSpPr/>
          <p:nvPr userDrawn="1"/>
        </p:nvSpPr>
        <p:spPr>
          <a:xfrm>
            <a:off x="2795725" y="4595303"/>
            <a:ext cx="3163539" cy="427271"/>
          </a:xfrm>
          <a:prstGeom prst="ellipse">
            <a:avLst/>
          </a:prstGeom>
          <a:solidFill>
            <a:schemeClr val="tx1">
              <a:lumMod val="50000"/>
              <a:lumOff val="5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sz="2025" dirty="0">
              <a:solidFill>
                <a:prstClr val="white"/>
              </a:solidFill>
            </a:endParaRPr>
          </a:p>
        </p:txBody>
      </p:sp>
      <p:sp>
        <p:nvSpPr>
          <p:cNvPr id="3" name="Rectangle 13">
            <a:extLst>
              <a:ext uri="{FF2B5EF4-FFF2-40B4-BE49-F238E27FC236}">
                <a16:creationId xmlns:a16="http://schemas.microsoft.com/office/drawing/2014/main" id="{705ED100-9A79-4997-BDFA-8362CEE05BA8}"/>
              </a:ext>
            </a:extLst>
          </p:cNvPr>
          <p:cNvSpPr/>
          <p:nvPr userDrawn="1"/>
        </p:nvSpPr>
        <p:spPr>
          <a:xfrm>
            <a:off x="1" y="2060850"/>
            <a:ext cx="3142700" cy="172851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1" fontAlgn="auto" hangingPunct="1">
              <a:spcBef>
                <a:spcPts val="0"/>
              </a:spcBef>
              <a:spcAft>
                <a:spcPts val="0"/>
              </a:spcAft>
            </a:pPr>
            <a:endParaRPr lang="ko-KR" altLang="en-US">
              <a:solidFill>
                <a:prstClr val="white"/>
              </a:solidFill>
            </a:endParaRPr>
          </a:p>
        </p:txBody>
      </p:sp>
      <p:sp>
        <p:nvSpPr>
          <p:cNvPr id="4" name="Rectangle 16">
            <a:extLst>
              <a:ext uri="{FF2B5EF4-FFF2-40B4-BE49-F238E27FC236}">
                <a16:creationId xmlns:a16="http://schemas.microsoft.com/office/drawing/2014/main" id="{FDBBD408-FB29-43A7-A202-10C1284689A4}"/>
              </a:ext>
            </a:extLst>
          </p:cNvPr>
          <p:cNvSpPr/>
          <p:nvPr userDrawn="1"/>
        </p:nvSpPr>
        <p:spPr>
          <a:xfrm>
            <a:off x="5827078" y="3066054"/>
            <a:ext cx="3316922" cy="1728000"/>
          </a:xfrm>
          <a:prstGeom prst="rect">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1" fontAlgn="auto" hangingPunct="1">
              <a:spcBef>
                <a:spcPts val="0"/>
              </a:spcBef>
              <a:spcAft>
                <a:spcPts val="0"/>
              </a:spcAft>
            </a:pPr>
            <a:endParaRPr lang="ko-KR" altLang="en-US">
              <a:solidFill>
                <a:prstClr val="white"/>
              </a:solidFill>
            </a:endParaRPr>
          </a:p>
        </p:txBody>
      </p:sp>
      <p:grpSp>
        <p:nvGrpSpPr>
          <p:cNvPr id="5" name="Graphic 14">
            <a:extLst>
              <a:ext uri="{FF2B5EF4-FFF2-40B4-BE49-F238E27FC236}">
                <a16:creationId xmlns:a16="http://schemas.microsoft.com/office/drawing/2014/main" id="{DA54A23B-F3F9-4A05-BF9E-0D55C07F9CE1}"/>
              </a:ext>
            </a:extLst>
          </p:cNvPr>
          <p:cNvGrpSpPr/>
          <p:nvPr userDrawn="1"/>
        </p:nvGrpSpPr>
        <p:grpSpPr>
          <a:xfrm>
            <a:off x="2928957" y="1772818"/>
            <a:ext cx="2900335" cy="3041550"/>
            <a:chOff x="2444748" y="555044"/>
            <a:chExt cx="7282046" cy="5727455"/>
          </a:xfrm>
        </p:grpSpPr>
        <p:sp>
          <p:nvSpPr>
            <p:cNvPr id="6" name="Freeform: Shape 2">
              <a:extLst>
                <a:ext uri="{FF2B5EF4-FFF2-40B4-BE49-F238E27FC236}">
                  <a16:creationId xmlns:a16="http://schemas.microsoft.com/office/drawing/2014/main" id="{8E18F695-0ED6-4175-A549-77B7CC890A66}"/>
                </a:ext>
              </a:extLst>
            </p:cNvPr>
            <p:cNvSpPr/>
            <p:nvPr/>
          </p:nvSpPr>
          <p:spPr>
            <a:xfrm>
              <a:off x="4964692"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pPr eaLnBrk="1" fontAlgn="auto" hangingPunct="1">
                <a:spcBef>
                  <a:spcPts val="0"/>
                </a:spcBef>
                <a:spcAft>
                  <a:spcPts val="0"/>
                </a:spcAft>
              </a:pPr>
              <a:endParaRPr lang="en-US">
                <a:solidFill>
                  <a:prstClr val="black"/>
                </a:solidFill>
                <a:latin typeface="Arial"/>
              </a:endParaRPr>
            </a:p>
          </p:txBody>
        </p:sp>
        <p:sp>
          <p:nvSpPr>
            <p:cNvPr id="7" name="Freeform: Shape 3">
              <a:extLst>
                <a:ext uri="{FF2B5EF4-FFF2-40B4-BE49-F238E27FC236}">
                  <a16:creationId xmlns:a16="http://schemas.microsoft.com/office/drawing/2014/main" id="{8AFD1071-D8E2-4E93-B96A-EA90009FB8E7}"/>
                </a:ext>
              </a:extLst>
            </p:cNvPr>
            <p:cNvSpPr/>
            <p:nvPr/>
          </p:nvSpPr>
          <p:spPr>
            <a:xfrm>
              <a:off x="2444748" y="555044"/>
              <a:ext cx="7282046"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pPr eaLnBrk="1" fontAlgn="auto" hangingPunct="1">
                <a:spcBef>
                  <a:spcPts val="0"/>
                </a:spcBef>
                <a:spcAft>
                  <a:spcPts val="0"/>
                </a:spcAft>
              </a:pPr>
              <a:endParaRPr lang="en-US" dirty="0">
                <a:solidFill>
                  <a:prstClr val="black"/>
                </a:solidFill>
                <a:latin typeface="Arial"/>
              </a:endParaRPr>
            </a:p>
          </p:txBody>
        </p:sp>
        <p:sp>
          <p:nvSpPr>
            <p:cNvPr id="8" name="Freeform: Shape 4">
              <a:extLst>
                <a:ext uri="{FF2B5EF4-FFF2-40B4-BE49-F238E27FC236}">
                  <a16:creationId xmlns:a16="http://schemas.microsoft.com/office/drawing/2014/main" id="{6F99B297-FE3C-455A-AB5B-AF72DD17E811}"/>
                </a:ext>
              </a:extLst>
            </p:cNvPr>
            <p:cNvSpPr/>
            <p:nvPr/>
          </p:nvSpPr>
          <p:spPr>
            <a:xfrm>
              <a:off x="8706598" y="5435656"/>
              <a:ext cx="490924"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pPr eaLnBrk="1" fontAlgn="auto" hangingPunct="1">
                <a:spcBef>
                  <a:spcPts val="0"/>
                </a:spcBef>
                <a:spcAft>
                  <a:spcPts val="0"/>
                </a:spcAft>
              </a:pPr>
              <a:endParaRPr lang="en-US">
                <a:solidFill>
                  <a:prstClr val="black"/>
                </a:solidFill>
                <a:latin typeface="Arial"/>
              </a:endParaRPr>
            </a:p>
          </p:txBody>
        </p:sp>
        <p:sp>
          <p:nvSpPr>
            <p:cNvPr id="9" name="Freeform: Shape 5">
              <a:extLst>
                <a:ext uri="{FF2B5EF4-FFF2-40B4-BE49-F238E27FC236}">
                  <a16:creationId xmlns:a16="http://schemas.microsoft.com/office/drawing/2014/main" id="{B1B806E9-4115-46A7-9DEB-BCA56ABFAE35}"/>
                </a:ext>
              </a:extLst>
            </p:cNvPr>
            <p:cNvSpPr/>
            <p:nvPr/>
          </p:nvSpPr>
          <p:spPr>
            <a:xfrm>
              <a:off x="2481568" y="595956"/>
              <a:ext cx="7200227"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rgbClr val="231F20"/>
            </a:solidFill>
            <a:ln w="9525" cap="flat">
              <a:noFill/>
              <a:prstDash val="solid"/>
              <a:miter/>
            </a:ln>
          </p:spPr>
          <p:txBody>
            <a:bodyPr rtlCol="0" anchor="ctr"/>
            <a:lstStyle/>
            <a:p>
              <a:pPr eaLnBrk="1" fontAlgn="auto" hangingPunct="1">
                <a:spcBef>
                  <a:spcPts val="0"/>
                </a:spcBef>
                <a:spcAft>
                  <a:spcPts val="0"/>
                </a:spcAft>
              </a:pPr>
              <a:endParaRPr lang="en-US" dirty="0">
                <a:solidFill>
                  <a:prstClr val="black"/>
                </a:solidFill>
                <a:latin typeface="Arial"/>
              </a:endParaRPr>
            </a:p>
          </p:txBody>
        </p:sp>
        <p:sp>
          <p:nvSpPr>
            <p:cNvPr id="10" name="Freeform: Shape 6">
              <a:extLst>
                <a:ext uri="{FF2B5EF4-FFF2-40B4-BE49-F238E27FC236}">
                  <a16:creationId xmlns:a16="http://schemas.microsoft.com/office/drawing/2014/main" id="{4FF48343-44D5-4F80-A2D1-6FFD733B0B7E}"/>
                </a:ext>
              </a:extLst>
            </p:cNvPr>
            <p:cNvSpPr/>
            <p:nvPr/>
          </p:nvSpPr>
          <p:spPr>
            <a:xfrm>
              <a:off x="4968920"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pPr eaLnBrk="1" fontAlgn="auto" hangingPunct="1">
                <a:spcBef>
                  <a:spcPts val="0"/>
                </a:spcBef>
                <a:spcAft>
                  <a:spcPts val="0"/>
                </a:spcAft>
              </a:pPr>
              <a:endParaRPr lang="en-US" dirty="0">
                <a:solidFill>
                  <a:prstClr val="black"/>
                </a:solidFill>
                <a:latin typeface="Arial"/>
              </a:endParaRPr>
            </a:p>
          </p:txBody>
        </p:sp>
        <p:sp>
          <p:nvSpPr>
            <p:cNvPr id="11" name="Freeform: Shape 7">
              <a:extLst>
                <a:ext uri="{FF2B5EF4-FFF2-40B4-BE49-F238E27FC236}">
                  <a16:creationId xmlns:a16="http://schemas.microsoft.com/office/drawing/2014/main" id="{87921273-B43D-4085-8FF6-F7444AE7C480}"/>
                </a:ext>
              </a:extLst>
            </p:cNvPr>
            <p:cNvSpPr/>
            <p:nvPr/>
          </p:nvSpPr>
          <p:spPr>
            <a:xfrm>
              <a:off x="2481568" y="4903820"/>
              <a:ext cx="7200227"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pPr eaLnBrk="1" fontAlgn="auto" hangingPunct="1">
                <a:spcBef>
                  <a:spcPts val="0"/>
                </a:spcBef>
                <a:spcAft>
                  <a:spcPts val="0"/>
                </a:spcAft>
              </a:pPr>
              <a:endParaRPr lang="en-US">
                <a:solidFill>
                  <a:prstClr val="black"/>
                </a:solidFill>
                <a:latin typeface="Arial"/>
              </a:endParaRPr>
            </a:p>
          </p:txBody>
        </p:sp>
        <p:sp>
          <p:nvSpPr>
            <p:cNvPr id="12" name="Freeform: Shape 8">
              <a:extLst>
                <a:ext uri="{FF2B5EF4-FFF2-40B4-BE49-F238E27FC236}">
                  <a16:creationId xmlns:a16="http://schemas.microsoft.com/office/drawing/2014/main" id="{148FFA99-BA9E-478B-9980-603EA4B5B0E5}"/>
                </a:ext>
              </a:extLst>
            </p:cNvPr>
            <p:cNvSpPr/>
            <p:nvPr/>
          </p:nvSpPr>
          <p:spPr>
            <a:xfrm>
              <a:off x="2747714" y="910966"/>
              <a:ext cx="6676114"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pPr eaLnBrk="1" fontAlgn="auto" hangingPunct="1">
                <a:spcBef>
                  <a:spcPts val="0"/>
                </a:spcBef>
                <a:spcAft>
                  <a:spcPts val="0"/>
                </a:spcAft>
              </a:pPr>
              <a:endParaRPr lang="en-US">
                <a:solidFill>
                  <a:prstClr val="black"/>
                </a:solidFill>
                <a:latin typeface="Arial"/>
              </a:endParaRPr>
            </a:p>
          </p:txBody>
        </p:sp>
        <p:sp>
          <p:nvSpPr>
            <p:cNvPr id="13" name="Freeform: Shape 9">
              <a:extLst>
                <a:ext uri="{FF2B5EF4-FFF2-40B4-BE49-F238E27FC236}">
                  <a16:creationId xmlns:a16="http://schemas.microsoft.com/office/drawing/2014/main" id="{50447D60-E4C1-4CEC-AA75-C3D5C0867FF4}"/>
                </a:ext>
              </a:extLst>
            </p:cNvPr>
            <p:cNvSpPr/>
            <p:nvPr/>
          </p:nvSpPr>
          <p:spPr>
            <a:xfrm>
              <a:off x="5654591" y="939517"/>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pPr eaLnBrk="1" fontAlgn="auto" hangingPunct="1">
                <a:spcBef>
                  <a:spcPts val="0"/>
                </a:spcBef>
                <a:spcAft>
                  <a:spcPts val="0"/>
                </a:spcAft>
              </a:pPr>
              <a:endParaRPr lang="en-US" dirty="0">
                <a:solidFill>
                  <a:prstClr val="black"/>
                </a:solidFill>
                <a:latin typeface="Arial"/>
              </a:endParaRPr>
            </a:p>
          </p:txBody>
        </p:sp>
      </p:grpSp>
      <p:sp>
        <p:nvSpPr>
          <p:cNvPr id="14" name="그림 개체 틀 2">
            <a:extLst>
              <a:ext uri="{FF2B5EF4-FFF2-40B4-BE49-F238E27FC236}">
                <a16:creationId xmlns:a16="http://schemas.microsoft.com/office/drawing/2014/main" id="{EB8551F6-C920-47F1-9EAB-3FD8221760CF}"/>
              </a:ext>
            </a:extLst>
          </p:cNvPr>
          <p:cNvSpPr>
            <a:spLocks noGrp="1"/>
          </p:cNvSpPr>
          <p:nvPr>
            <p:ph type="pic" sz="quarter" idx="14" hasCustomPrompt="1"/>
          </p:nvPr>
        </p:nvSpPr>
        <p:spPr>
          <a:xfrm>
            <a:off x="3031701" y="1895234"/>
            <a:ext cx="2691589" cy="2099898"/>
          </a:xfrm>
          <a:prstGeom prst="rect">
            <a:avLst/>
          </a:prstGeom>
          <a:solidFill>
            <a:schemeClr val="bg1">
              <a:lumMod val="95000"/>
            </a:schemeClr>
          </a:solidFill>
        </p:spPr>
        <p:txBody>
          <a:bodyPr anchor="ctr"/>
          <a:lstStyle>
            <a:lvl1pPr marL="0" indent="0" algn="ctr">
              <a:buNone/>
              <a:defRPr sz="900">
                <a:solidFill>
                  <a:schemeClr val="tx1">
                    <a:lumMod val="75000"/>
                    <a:lumOff val="25000"/>
                  </a:schemeClr>
                </a:solidFill>
                <a:latin typeface="+mn-lt"/>
              </a:defRPr>
            </a:lvl1pPr>
          </a:lstStyle>
          <a:p>
            <a:r>
              <a:rPr lang="en-US" altLang="ko-KR" dirty="0"/>
              <a:t>Place Your Picture Here And Send To Back</a:t>
            </a:r>
            <a:endParaRPr lang="ko-KR" altLang="en-US" dirty="0"/>
          </a:p>
        </p:txBody>
      </p:sp>
      <p:sp>
        <p:nvSpPr>
          <p:cNvPr id="15" name="그림 개체 틀 2">
            <a:extLst>
              <a:ext uri="{FF2B5EF4-FFF2-40B4-BE49-F238E27FC236}">
                <a16:creationId xmlns:a16="http://schemas.microsoft.com/office/drawing/2014/main" id="{B9B15A05-CA07-417F-9666-5228808E3689}"/>
              </a:ext>
            </a:extLst>
          </p:cNvPr>
          <p:cNvSpPr>
            <a:spLocks noGrp="1"/>
          </p:cNvSpPr>
          <p:nvPr>
            <p:ph type="pic" sz="quarter" idx="42" hasCustomPrompt="1"/>
          </p:nvPr>
        </p:nvSpPr>
        <p:spPr>
          <a:xfrm>
            <a:off x="5222351" y="3091029"/>
            <a:ext cx="784136" cy="1657563"/>
          </a:xfrm>
          <a:prstGeom prst="rect">
            <a:avLst/>
          </a:prstGeom>
          <a:solidFill>
            <a:schemeClr val="bg1">
              <a:lumMod val="95000"/>
            </a:schemeClr>
          </a:solidFill>
          <a:ln w="25400">
            <a:noFill/>
          </a:ln>
          <a:effectLst/>
        </p:spPr>
        <p:txBody>
          <a:bodyPr anchor="ctr"/>
          <a:lstStyle>
            <a:lvl1pPr marL="0" indent="0" algn="ctr">
              <a:buFontTx/>
              <a:buNone/>
              <a:defRPr sz="900">
                <a:solidFill>
                  <a:schemeClr val="tx1">
                    <a:lumMod val="75000"/>
                    <a:lumOff val="25000"/>
                  </a:schemeClr>
                </a:solidFill>
                <a:latin typeface="+mn-lt"/>
              </a:defRPr>
            </a:lvl1pPr>
          </a:lstStyle>
          <a:p>
            <a:r>
              <a:rPr lang="en-US" altLang="ko-KR" dirty="0"/>
              <a:t>Place Your Picture Here</a:t>
            </a:r>
            <a:endParaRPr lang="ko-KR" altLang="en-US" dirty="0"/>
          </a:p>
        </p:txBody>
      </p:sp>
      <p:sp>
        <p:nvSpPr>
          <p:cNvPr id="16" name="Text Placeholder 9">
            <a:extLst>
              <a:ext uri="{FF2B5EF4-FFF2-40B4-BE49-F238E27FC236}">
                <a16:creationId xmlns:a16="http://schemas.microsoft.com/office/drawing/2014/main" id="{5E2C7528-1052-4DD6-934E-F055F8A0BC9C}"/>
              </a:ext>
            </a:extLst>
          </p:cNvPr>
          <p:cNvSpPr>
            <a:spLocks noGrp="1"/>
          </p:cNvSpPr>
          <p:nvPr>
            <p:ph type="body" sz="quarter" idx="10" hasCustomPrompt="1"/>
          </p:nvPr>
        </p:nvSpPr>
        <p:spPr>
          <a:xfrm>
            <a:off x="242647" y="339510"/>
            <a:ext cx="8679898" cy="724247"/>
          </a:xfrm>
          <a:prstGeom prst="rect">
            <a:avLst/>
          </a:prstGeom>
        </p:spPr>
        <p:txBody>
          <a:bodyPr anchor="ctr"/>
          <a:lstStyle>
            <a:lvl1pPr marL="0" indent="0" algn="ctr">
              <a:buNone/>
              <a:defRPr sz="4050" b="0" baseline="0">
                <a:solidFill>
                  <a:schemeClr val="accent3">
                    <a:lumMod val="75000"/>
                  </a:schemeClr>
                </a:solidFill>
                <a:latin typeface="+mj-lt"/>
                <a:cs typeface="Arial" pitchFamily="34" charset="0"/>
              </a:defRPr>
            </a:lvl1pPr>
          </a:lstStyle>
          <a:p>
            <a:pPr lvl="0"/>
            <a:r>
              <a:rPr lang="en-US" altLang="ko-KR" dirty="0"/>
              <a:t>BASIC LAYOUT</a:t>
            </a:r>
          </a:p>
        </p:txBody>
      </p:sp>
      <p:sp>
        <p:nvSpPr>
          <p:cNvPr id="17" name="Oval 50">
            <a:extLst>
              <a:ext uri="{FF2B5EF4-FFF2-40B4-BE49-F238E27FC236}">
                <a16:creationId xmlns:a16="http://schemas.microsoft.com/office/drawing/2014/main" id="{43E79C13-A1FB-4CC4-B0E2-5713545028BF}"/>
              </a:ext>
            </a:extLst>
          </p:cNvPr>
          <p:cNvSpPr/>
          <p:nvPr userDrawn="1"/>
        </p:nvSpPr>
        <p:spPr>
          <a:xfrm>
            <a:off x="3991887" y="4766618"/>
            <a:ext cx="3163539" cy="427271"/>
          </a:xfrm>
          <a:prstGeom prst="ellipse">
            <a:avLst/>
          </a:prstGeom>
          <a:solidFill>
            <a:schemeClr val="tx1">
              <a:lumMod val="50000"/>
              <a:lumOff val="5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sz="2025" dirty="0">
              <a:solidFill>
                <a:prstClr val="white"/>
              </a:solidFill>
            </a:endParaRPr>
          </a:p>
        </p:txBody>
      </p:sp>
    </p:spTree>
    <p:extLst>
      <p:ext uri="{BB962C8B-B14F-4D97-AF65-F5344CB8AC3E}">
        <p14:creationId xmlns:p14="http://schemas.microsoft.com/office/powerpoint/2010/main" val="18548528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619173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9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Picture Placeholder 6">
            <a:extLst>
              <a:ext uri="{FF2B5EF4-FFF2-40B4-BE49-F238E27FC236}">
                <a16:creationId xmlns:a16="http://schemas.microsoft.com/office/drawing/2014/main" id="{2378E49D-65AE-4D04-8461-65932C231A8C}"/>
              </a:ext>
            </a:extLst>
          </p:cNvPr>
          <p:cNvSpPr>
            <a:spLocks noGrp="1"/>
          </p:cNvSpPr>
          <p:nvPr>
            <p:ph type="pic" sz="quarter" idx="10" hasCustomPrompt="1"/>
          </p:nvPr>
        </p:nvSpPr>
        <p:spPr>
          <a:xfrm>
            <a:off x="2514804" y="3"/>
            <a:ext cx="4104657" cy="6857999"/>
          </a:xfrm>
          <a:custGeom>
            <a:avLst/>
            <a:gdLst>
              <a:gd name="connsiteX0" fmla="*/ 1236560 w 5472876"/>
              <a:gd name="connsiteY0" fmla="*/ 0 h 6857999"/>
              <a:gd name="connsiteX1" fmla="*/ 5472876 w 5472876"/>
              <a:gd name="connsiteY1" fmla="*/ 0 h 6857999"/>
              <a:gd name="connsiteX2" fmla="*/ 4236316 w 5472876"/>
              <a:gd name="connsiteY2" fmla="*/ 6857999 h 6857999"/>
              <a:gd name="connsiteX3" fmla="*/ 0 w 5472876"/>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5472876" h="6857999">
                <a:moveTo>
                  <a:pt x="1236560" y="0"/>
                </a:moveTo>
                <a:lnTo>
                  <a:pt x="5472876" y="0"/>
                </a:lnTo>
                <a:lnTo>
                  <a:pt x="4236316" y="6857999"/>
                </a:lnTo>
                <a:lnTo>
                  <a:pt x="0" y="6857999"/>
                </a:lnTo>
                <a:close/>
              </a:path>
            </a:pathLst>
          </a:custGeom>
          <a:solidFill>
            <a:schemeClr val="bg1">
              <a:lumMod val="95000"/>
            </a:schemeClr>
          </a:solidFill>
          <a:effectLst/>
        </p:spPr>
        <p:txBody>
          <a:bodyPr wrap="square" anchor="ctr">
            <a:noAutofit/>
          </a:bodyPr>
          <a:lstStyle>
            <a:lvl1pPr marL="0" marR="0" indent="0" algn="ctr" defTabSz="685800" rtl="0" eaLnBrk="1" fontAlgn="auto" latinLnBrk="1" hangingPunct="1">
              <a:lnSpc>
                <a:spcPct val="90000"/>
              </a:lnSpc>
              <a:spcBef>
                <a:spcPts val="750"/>
              </a:spcBef>
              <a:spcAft>
                <a:spcPts val="0"/>
              </a:spcAft>
              <a:buClrTx/>
              <a:buSzTx/>
              <a:buFontTx/>
              <a:buNone/>
              <a:tabLst/>
              <a:defRPr sz="1050"/>
            </a:lvl1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127771319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7501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2">
            <a:extLst>
              <a:ext uri="{FF2B5EF4-FFF2-40B4-BE49-F238E27FC236}">
                <a16:creationId xmlns:a16="http://schemas.microsoft.com/office/drawing/2014/main" id="{276047FA-AE85-48D4-8F71-00C3E530FE8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13">
            <a:extLst>
              <a:ext uri="{FF2B5EF4-FFF2-40B4-BE49-F238E27FC236}">
                <a16:creationId xmlns:a16="http://schemas.microsoft.com/office/drawing/2014/main" id="{70B3A88F-0E6D-4107-AE3F-8F7C161D63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4">
            <a:extLst>
              <a:ext uri="{FF2B5EF4-FFF2-40B4-BE49-F238E27FC236}">
                <a16:creationId xmlns:a16="http://schemas.microsoft.com/office/drawing/2014/main" id="{D6CC93AB-960E-40C3-8D8D-C5267B23CB4D}"/>
              </a:ext>
            </a:extLst>
          </p:cNvPr>
          <p:cNvSpPr>
            <a:spLocks noGrp="1" noChangeArrowheads="1"/>
          </p:cNvSpPr>
          <p:nvPr>
            <p:ph type="sldNum" sz="quarter" idx="12"/>
          </p:nvPr>
        </p:nvSpPr>
        <p:spPr>
          <a:ln/>
        </p:spPr>
        <p:txBody>
          <a:bodyPr/>
          <a:lstStyle>
            <a:lvl1pPr>
              <a:defRPr/>
            </a:lvl1pPr>
          </a:lstStyle>
          <a:p>
            <a:pPr>
              <a:defRPr/>
            </a:pPr>
            <a:fld id="{9F71780A-BCB8-499B-83AE-760CD7C78051}" type="slidenum">
              <a:rPr lang="en-US" altLang="en-US"/>
              <a:pPr>
                <a:defRPr/>
              </a:pPr>
              <a:t>‹#›</a:t>
            </a:fld>
            <a:endParaRPr lang="en-US" altLang="en-US"/>
          </a:p>
        </p:txBody>
      </p:sp>
    </p:spTree>
    <p:extLst>
      <p:ext uri="{BB962C8B-B14F-4D97-AF65-F5344CB8AC3E}">
        <p14:creationId xmlns:p14="http://schemas.microsoft.com/office/powerpoint/2010/main" val="16526659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1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C371CC08-7ED8-444C-AD50-E4F0B0AEC74E}"/>
              </a:ext>
            </a:extLst>
          </p:cNvPr>
          <p:cNvSpPr>
            <a:spLocks noGrp="1"/>
          </p:cNvSpPr>
          <p:nvPr>
            <p:ph type="pic" sz="quarter" idx="42" hasCustomPrompt="1"/>
          </p:nvPr>
        </p:nvSpPr>
        <p:spPr>
          <a:xfrm>
            <a:off x="3389128" y="1259960"/>
            <a:ext cx="5754872" cy="4338083"/>
          </a:xfrm>
          <a:prstGeom prst="rect">
            <a:avLst/>
          </a:prstGeom>
          <a:solidFill>
            <a:schemeClr val="bg1">
              <a:lumMod val="95000"/>
            </a:schemeClr>
          </a:solidFill>
          <a:ln w="25400">
            <a:noFill/>
          </a:ln>
          <a:effectLst/>
        </p:spPr>
        <p:txBody>
          <a:bodyPr anchor="ctr"/>
          <a:lstStyle>
            <a:lvl1pPr marL="0" indent="0" algn="ctr">
              <a:buFontTx/>
              <a:buNone/>
              <a:defRPr sz="1050">
                <a:solidFill>
                  <a:schemeClr val="tx1">
                    <a:lumMod val="75000"/>
                    <a:lumOff val="25000"/>
                  </a:schemeClr>
                </a:solidFill>
                <a:latin typeface="+mn-lt"/>
              </a:defRPr>
            </a:lvl1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161570753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781366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3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B2223866-8657-4507-B95A-AA93AAD075BE}"/>
              </a:ext>
            </a:extLst>
          </p:cNvPr>
          <p:cNvSpPr/>
          <p:nvPr userDrawn="1"/>
        </p:nvSpPr>
        <p:spPr>
          <a:xfrm>
            <a:off x="376851" y="884977"/>
            <a:ext cx="8390299" cy="5088046"/>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a:solidFill>
                <a:prstClr val="white"/>
              </a:solidFill>
            </a:endParaRPr>
          </a:p>
        </p:txBody>
      </p:sp>
      <p:sp>
        <p:nvSpPr>
          <p:cNvPr id="6" name="그림 개체 틀 2">
            <a:extLst>
              <a:ext uri="{FF2B5EF4-FFF2-40B4-BE49-F238E27FC236}">
                <a16:creationId xmlns:a16="http://schemas.microsoft.com/office/drawing/2014/main" id="{7FF7A32B-7592-4FB4-B321-813DB4998A71}"/>
              </a:ext>
            </a:extLst>
          </p:cNvPr>
          <p:cNvSpPr>
            <a:spLocks noGrp="1"/>
          </p:cNvSpPr>
          <p:nvPr>
            <p:ph type="pic" sz="quarter" idx="14" hasCustomPrompt="1"/>
          </p:nvPr>
        </p:nvSpPr>
        <p:spPr>
          <a:xfrm>
            <a:off x="1343331" y="1155270"/>
            <a:ext cx="2391224" cy="4547463"/>
          </a:xfrm>
          <a:prstGeom prst="rect">
            <a:avLst/>
          </a:prstGeom>
          <a:solidFill>
            <a:schemeClr val="bg1">
              <a:lumMod val="95000"/>
            </a:schemeClr>
          </a:solidFill>
        </p:spPr>
        <p:txBody>
          <a:bodyPr anchor="ctr"/>
          <a:lstStyle>
            <a:lvl1pPr marL="0" indent="0" algn="ctr">
              <a:buNone/>
              <a:defRPr sz="900">
                <a:solidFill>
                  <a:schemeClr val="tx1">
                    <a:lumMod val="75000"/>
                    <a:lumOff val="25000"/>
                  </a:schemeClr>
                </a:solidFill>
                <a:latin typeface="+mn-lt"/>
              </a:defRPr>
            </a:lvl1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val="35318495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32112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5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Oval 50">
            <a:extLst>
              <a:ext uri="{FF2B5EF4-FFF2-40B4-BE49-F238E27FC236}">
                <a16:creationId xmlns:a16="http://schemas.microsoft.com/office/drawing/2014/main" id="{33E9DFB3-473C-4F65-9CAA-7B305D46D700}"/>
              </a:ext>
            </a:extLst>
          </p:cNvPr>
          <p:cNvSpPr/>
          <p:nvPr userDrawn="1"/>
        </p:nvSpPr>
        <p:spPr>
          <a:xfrm>
            <a:off x="-252018" y="5716838"/>
            <a:ext cx="3410249" cy="477707"/>
          </a:xfrm>
          <a:prstGeom prst="ellipse">
            <a:avLst/>
          </a:prstGeom>
          <a:solidFill>
            <a:schemeClr val="tx1">
              <a:lumMod val="50000"/>
              <a:lumOff val="5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sz="2025" dirty="0">
              <a:solidFill>
                <a:prstClr val="white"/>
              </a:solidFill>
            </a:endParaRPr>
          </a:p>
        </p:txBody>
      </p:sp>
      <p:grpSp>
        <p:nvGrpSpPr>
          <p:cNvPr id="2" name="Group 3">
            <a:extLst>
              <a:ext uri="{FF2B5EF4-FFF2-40B4-BE49-F238E27FC236}">
                <a16:creationId xmlns:a16="http://schemas.microsoft.com/office/drawing/2014/main" id="{63D5A3E9-5F90-4F91-B28A-43C2C98E3F16}"/>
              </a:ext>
            </a:extLst>
          </p:cNvPr>
          <p:cNvGrpSpPr/>
          <p:nvPr userDrawn="1"/>
        </p:nvGrpSpPr>
        <p:grpSpPr>
          <a:xfrm>
            <a:off x="547087" y="1695298"/>
            <a:ext cx="1836885" cy="4305530"/>
            <a:chOff x="445712" y="1449040"/>
            <a:chExt cx="2113018" cy="3924176"/>
          </a:xfrm>
        </p:grpSpPr>
        <p:sp>
          <p:nvSpPr>
            <p:cNvPr id="3" name="Rounded Rectangle 4">
              <a:extLst>
                <a:ext uri="{FF2B5EF4-FFF2-40B4-BE49-F238E27FC236}">
                  <a16:creationId xmlns:a16="http://schemas.microsoft.com/office/drawing/2014/main" id="{1B859249-B134-47D3-87C6-1F1F3B0B0537}"/>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dirty="0">
                <a:solidFill>
                  <a:prstClr val="white"/>
                </a:solidFill>
              </a:endParaRPr>
            </a:p>
          </p:txBody>
        </p:sp>
        <p:sp>
          <p:nvSpPr>
            <p:cNvPr id="4" name="Rectangle 5">
              <a:extLst>
                <a:ext uri="{FF2B5EF4-FFF2-40B4-BE49-F238E27FC236}">
                  <a16:creationId xmlns:a16="http://schemas.microsoft.com/office/drawing/2014/main" id="{E4FFDB9C-6874-4FC1-BCF1-3527B52793C2}"/>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a:solidFill>
                  <a:prstClr val="white"/>
                </a:solidFill>
              </a:endParaRPr>
            </a:p>
          </p:txBody>
        </p:sp>
        <p:grpSp>
          <p:nvGrpSpPr>
            <p:cNvPr id="5" name="Group 6">
              <a:extLst>
                <a:ext uri="{FF2B5EF4-FFF2-40B4-BE49-F238E27FC236}">
                  <a16:creationId xmlns:a16="http://schemas.microsoft.com/office/drawing/2014/main" id="{7FC4A25A-3E8D-4CA6-8074-CFC9C4AAF2CF}"/>
                </a:ext>
              </a:extLst>
            </p:cNvPr>
            <p:cNvGrpSpPr/>
            <p:nvPr userDrawn="1"/>
          </p:nvGrpSpPr>
          <p:grpSpPr>
            <a:xfrm>
              <a:off x="1407705" y="5045834"/>
              <a:ext cx="211967" cy="211967"/>
              <a:chOff x="1549420" y="5712364"/>
              <a:chExt cx="312583" cy="312583"/>
            </a:xfrm>
          </p:grpSpPr>
          <p:sp>
            <p:nvSpPr>
              <p:cNvPr id="6" name="Oval 7">
                <a:extLst>
                  <a:ext uri="{FF2B5EF4-FFF2-40B4-BE49-F238E27FC236}">
                    <a16:creationId xmlns:a16="http://schemas.microsoft.com/office/drawing/2014/main" id="{4AD85B98-04BC-4149-9AAF-A83CD27FD44C}"/>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a:solidFill>
                    <a:prstClr val="white"/>
                  </a:solidFill>
                </a:endParaRPr>
              </a:p>
            </p:txBody>
          </p:sp>
          <p:sp>
            <p:nvSpPr>
              <p:cNvPr id="7" name="Rounded Rectangle 8">
                <a:extLst>
                  <a:ext uri="{FF2B5EF4-FFF2-40B4-BE49-F238E27FC236}">
                    <a16:creationId xmlns:a16="http://schemas.microsoft.com/office/drawing/2014/main" id="{46BED880-04D6-4CDF-80DE-4718F4DC1217}"/>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a:solidFill>
                    <a:prstClr val="white"/>
                  </a:solidFill>
                </a:endParaRPr>
              </a:p>
            </p:txBody>
          </p:sp>
        </p:grpSp>
      </p:grpSp>
      <p:sp>
        <p:nvSpPr>
          <p:cNvPr id="8" name="Picture Placeholder 2">
            <a:extLst>
              <a:ext uri="{FF2B5EF4-FFF2-40B4-BE49-F238E27FC236}">
                <a16:creationId xmlns:a16="http://schemas.microsoft.com/office/drawing/2014/main" id="{66673C15-C2F2-4D33-B6B8-CE7B8C3D6D96}"/>
              </a:ext>
            </a:extLst>
          </p:cNvPr>
          <p:cNvSpPr>
            <a:spLocks noGrp="1"/>
          </p:cNvSpPr>
          <p:nvPr>
            <p:ph type="pic" idx="15" hasCustomPrompt="1"/>
          </p:nvPr>
        </p:nvSpPr>
        <p:spPr>
          <a:xfrm>
            <a:off x="655099" y="2089470"/>
            <a:ext cx="1614574" cy="3425530"/>
          </a:xfrm>
          <a:prstGeom prst="rect">
            <a:avLst/>
          </a:prstGeom>
          <a:solidFill>
            <a:schemeClr val="bg1">
              <a:lumMod val="95000"/>
            </a:schemeClr>
          </a:solidFill>
        </p:spPr>
        <p:txBody>
          <a:bodyPr anchor="ctr"/>
          <a:lstStyle>
            <a:lvl1pPr marL="0" indent="0" algn="ctr">
              <a:buNone/>
              <a:defRPr sz="900">
                <a:solidFill>
                  <a:schemeClr val="tx1">
                    <a:lumMod val="75000"/>
                    <a:lumOff val="25000"/>
                  </a:schemeClr>
                </a:solidFill>
                <a:latin typeface="+mn-lt"/>
                <a:cs typeface="Arial" pitchFamily="34" charset="0"/>
              </a:defRPr>
            </a:lvl1pPr>
            <a:lvl2pPr marL="342917" indent="0">
              <a:buNone/>
              <a:defRPr sz="2100"/>
            </a:lvl2pPr>
            <a:lvl3pPr marL="685835" indent="0">
              <a:buNone/>
              <a:defRPr sz="1800"/>
            </a:lvl3pPr>
            <a:lvl4pPr marL="1028752" indent="0">
              <a:buNone/>
              <a:defRPr sz="1500"/>
            </a:lvl4pPr>
            <a:lvl5pPr marL="1371668" indent="0">
              <a:buNone/>
              <a:defRPr sz="1500"/>
            </a:lvl5pPr>
            <a:lvl6pPr marL="1714586" indent="0">
              <a:buNone/>
              <a:defRPr sz="1500"/>
            </a:lvl6pPr>
            <a:lvl7pPr marL="2057503" indent="0">
              <a:buNone/>
              <a:defRPr sz="1500"/>
            </a:lvl7pPr>
            <a:lvl8pPr marL="2400420" indent="0">
              <a:buNone/>
              <a:defRPr sz="1500"/>
            </a:lvl8pPr>
            <a:lvl9pPr marL="2743337" indent="0">
              <a:buNone/>
              <a:defRPr sz="1500"/>
            </a:lvl9pPr>
          </a:lstStyle>
          <a:p>
            <a:r>
              <a:rPr lang="en-US" altLang="ko-KR" dirty="0"/>
              <a:t>Your Picture Here</a:t>
            </a:r>
            <a:endParaRPr lang="ko-KR" altLang="en-US" dirty="0"/>
          </a:p>
        </p:txBody>
      </p:sp>
      <p:sp>
        <p:nvSpPr>
          <p:cNvPr id="9" name="Text Placeholder 9">
            <a:extLst>
              <a:ext uri="{FF2B5EF4-FFF2-40B4-BE49-F238E27FC236}">
                <a16:creationId xmlns:a16="http://schemas.microsoft.com/office/drawing/2014/main" id="{233F060D-44E8-44A8-8EA8-CF85F4E1C223}"/>
              </a:ext>
            </a:extLst>
          </p:cNvPr>
          <p:cNvSpPr>
            <a:spLocks noGrp="1"/>
          </p:cNvSpPr>
          <p:nvPr>
            <p:ph type="body" sz="quarter" idx="10" hasCustomPrompt="1"/>
          </p:nvPr>
        </p:nvSpPr>
        <p:spPr>
          <a:xfrm>
            <a:off x="242647" y="339510"/>
            <a:ext cx="8679898" cy="724247"/>
          </a:xfrm>
          <a:prstGeom prst="rect">
            <a:avLst/>
          </a:prstGeom>
        </p:spPr>
        <p:txBody>
          <a:bodyPr anchor="ctr"/>
          <a:lstStyle>
            <a:lvl1pPr marL="0" indent="0" algn="ctr">
              <a:buNone/>
              <a:defRPr sz="4050" b="0" baseline="0">
                <a:solidFill>
                  <a:schemeClr val="accent3">
                    <a:lumMod val="7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55703386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7629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610287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242647" y="332483"/>
            <a:ext cx="8679898" cy="724247"/>
          </a:xfrm>
          <a:prstGeom prst="rect">
            <a:avLst/>
          </a:prstGeom>
        </p:spPr>
        <p:txBody>
          <a:bodyPr anchor="ctr"/>
          <a:lstStyle>
            <a:lvl1pPr marL="0" indent="0" algn="ctr">
              <a:buNone/>
              <a:defRPr sz="4050" b="0" baseline="0">
                <a:solidFill>
                  <a:schemeClr val="accent3">
                    <a:lumMod val="7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345185956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242647" y="123478"/>
            <a:ext cx="8679898" cy="724247"/>
          </a:xfrm>
          <a:prstGeom prst="rect">
            <a:avLst/>
          </a:prstGeom>
        </p:spPr>
        <p:txBody>
          <a:bodyPr anchor="ctr"/>
          <a:lstStyle>
            <a:lvl1pPr marL="0" indent="0" algn="ctr">
              <a:buNone/>
              <a:defRPr sz="4050" b="0" baseline="0">
                <a:solidFill>
                  <a:schemeClr val="accent3">
                    <a:lumMod val="7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265508" y="1131592"/>
            <a:ext cx="2670575" cy="5402561"/>
          </a:xfrm>
          <a:prstGeom prst="roundRect">
            <a:avLst>
              <a:gd name="adj" fmla="val 3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sz="1013">
              <a:solidFill>
                <a:prstClr val="white"/>
              </a:solidFill>
            </a:endParaRPr>
          </a:p>
        </p:txBody>
      </p:sp>
      <p:sp>
        <p:nvSpPr>
          <p:cNvPr id="4" name="Rounded Rectangle 3"/>
          <p:cNvSpPr/>
          <p:nvPr userDrawn="1"/>
        </p:nvSpPr>
        <p:spPr>
          <a:xfrm>
            <a:off x="398950" y="1347500"/>
            <a:ext cx="115401"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sz="1013">
              <a:solidFill>
                <a:prstClr val="white"/>
              </a:solidFill>
            </a:endParaRPr>
          </a:p>
        </p:txBody>
      </p:sp>
      <p:sp>
        <p:nvSpPr>
          <p:cNvPr id="5" name="Half Frame 4"/>
          <p:cNvSpPr/>
          <p:nvPr userDrawn="1"/>
        </p:nvSpPr>
        <p:spPr>
          <a:xfrm rot="5400000">
            <a:off x="2207152" y="1362297"/>
            <a:ext cx="685849" cy="513861"/>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ko-KR" altLang="en-US" sz="1013">
              <a:solidFill>
                <a:prstClr val="black">
                  <a:lumMod val="85000"/>
                  <a:lumOff val="15000"/>
                </a:prst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533778" y="1691075"/>
            <a:ext cx="1674186" cy="415498"/>
          </a:xfrm>
          <a:prstGeom prst="rect">
            <a:avLst/>
          </a:prstGeom>
          <a:noFill/>
        </p:spPr>
        <p:txBody>
          <a:bodyPr wrap="square" rtlCol="0" anchor="ctr">
            <a:spAutoFit/>
          </a:bodyPr>
          <a:lstStyle/>
          <a:p>
            <a:pPr eaLnBrk="1" fontAlgn="auto" hangingPunct="1">
              <a:spcBef>
                <a:spcPts val="0"/>
              </a:spcBef>
              <a:spcAft>
                <a:spcPts val="0"/>
              </a:spcAft>
            </a:pPr>
            <a:r>
              <a:rPr lang="en-US" altLang="ko-KR" sz="1050" b="1" dirty="0">
                <a:solidFill>
                  <a:prstClr val="white"/>
                </a:solidFill>
                <a:latin typeface="Arial" pitchFamily="34" charset="0"/>
              </a:rPr>
              <a:t>You can Resize without losing quality</a:t>
            </a:r>
            <a:endParaRPr lang="ko-KR" altLang="en-US" sz="1050" b="1" dirty="0">
              <a:solidFill>
                <a:prstClr val="white"/>
              </a:solidFill>
              <a:latin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533778" y="2208255"/>
            <a:ext cx="1674186" cy="577081"/>
          </a:xfrm>
          <a:prstGeom prst="rect">
            <a:avLst/>
          </a:prstGeom>
          <a:noFill/>
        </p:spPr>
        <p:txBody>
          <a:bodyPr wrap="square" rtlCol="0" anchor="ctr">
            <a:spAutoFit/>
          </a:bodyPr>
          <a:lstStyle/>
          <a:p>
            <a:pPr eaLnBrk="1" fontAlgn="auto" hangingPunct="1">
              <a:spcBef>
                <a:spcPts val="0"/>
              </a:spcBef>
              <a:spcAft>
                <a:spcPts val="0"/>
              </a:spcAft>
            </a:pPr>
            <a:r>
              <a:rPr lang="en-US" altLang="ko-KR" sz="1050" b="1" dirty="0">
                <a:solidFill>
                  <a:prstClr val="white"/>
                </a:solidFill>
                <a:latin typeface="Arial" pitchFamily="34" charset="0"/>
              </a:rPr>
              <a:t>You can Change Fill Color &amp;</a:t>
            </a:r>
          </a:p>
          <a:p>
            <a:pPr eaLnBrk="1" fontAlgn="auto" hangingPunct="1">
              <a:spcBef>
                <a:spcPts val="0"/>
              </a:spcBef>
              <a:spcAft>
                <a:spcPts val="0"/>
              </a:spcAft>
            </a:pPr>
            <a:r>
              <a:rPr lang="en-US" altLang="ko-KR" sz="1050" b="1" dirty="0">
                <a:solidFill>
                  <a:prstClr val="white"/>
                </a:solidFill>
                <a:latin typeface="Arial" pitchFamily="34" charset="0"/>
              </a:rPr>
              <a:t>Line Color</a:t>
            </a:r>
            <a:endParaRPr lang="ko-KR" altLang="en-US" sz="1050" b="1" dirty="0">
              <a:solidFill>
                <a:prstClr val="white"/>
              </a:solidFill>
              <a:latin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540922" y="5835368"/>
            <a:ext cx="1674000" cy="253916"/>
          </a:xfrm>
          <a:prstGeom prst="rect">
            <a:avLst/>
          </a:prstGeom>
          <a:noFill/>
        </p:spPr>
        <p:txBody>
          <a:bodyPr wrap="square" rtlCol="0" anchor="ctr">
            <a:spAutoFit/>
          </a:bodyPr>
          <a:lstStyle/>
          <a:p>
            <a:pPr eaLnBrk="1" fontAlgn="auto" hangingPunct="1">
              <a:spcBef>
                <a:spcPts val="0"/>
              </a:spcBef>
              <a:spcAft>
                <a:spcPts val="0"/>
              </a:spcAft>
            </a:pPr>
            <a:r>
              <a:rPr lang="en-US" altLang="ko-KR" sz="1050" dirty="0">
                <a:solidFill>
                  <a:prstClr val="white"/>
                </a:solidFill>
                <a:latin typeface="Arial" pitchFamily="34" charset="0"/>
              </a:rPr>
              <a:t>www.allppt.com</a:t>
            </a:r>
            <a:endParaRPr lang="ko-KR" altLang="en-US" sz="1050" dirty="0">
              <a:solidFill>
                <a:prstClr val="white"/>
              </a:solidFill>
              <a:latin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540922" y="4611907"/>
            <a:ext cx="2037972" cy="1061829"/>
          </a:xfrm>
          <a:prstGeom prst="rect">
            <a:avLst/>
          </a:prstGeom>
          <a:noFill/>
        </p:spPr>
        <p:txBody>
          <a:bodyPr wrap="square" rtlCol="0" anchor="ctr">
            <a:spAutoFit/>
          </a:bodyPr>
          <a:lstStyle/>
          <a:p>
            <a:pPr eaLnBrk="1" fontAlgn="auto" hangingPunct="1">
              <a:spcBef>
                <a:spcPts val="0"/>
              </a:spcBef>
              <a:spcAft>
                <a:spcPts val="0"/>
              </a:spcAft>
            </a:pPr>
            <a:r>
              <a:rPr lang="en-US" altLang="ko-KR" sz="2100" b="1" dirty="0">
                <a:solidFill>
                  <a:prstClr val="white"/>
                </a:solidFill>
                <a:latin typeface="Arial"/>
              </a:rPr>
              <a:t>FREE </a:t>
            </a:r>
          </a:p>
          <a:p>
            <a:pPr eaLnBrk="1" fontAlgn="auto" hangingPunct="1">
              <a:spcBef>
                <a:spcPts val="0"/>
              </a:spcBef>
              <a:spcAft>
                <a:spcPts val="0"/>
              </a:spcAft>
            </a:pPr>
            <a:r>
              <a:rPr lang="en-US" altLang="ko-KR" sz="2100" b="1" dirty="0">
                <a:solidFill>
                  <a:prstClr val="white"/>
                </a:solidFill>
                <a:latin typeface="Arial"/>
              </a:rPr>
              <a:t>PPT TEMPLATES</a:t>
            </a:r>
          </a:p>
        </p:txBody>
      </p:sp>
    </p:spTree>
    <p:extLst>
      <p:ext uri="{BB962C8B-B14F-4D97-AF65-F5344CB8AC3E}">
        <p14:creationId xmlns:p14="http://schemas.microsoft.com/office/powerpoint/2010/main" val="1470260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theme" Target="../theme/theme3.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theme" Target="../theme/theme4.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5.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80.xml"/><Relationship Id="rId1" Type="http://schemas.openxmlformats.org/officeDocument/2006/relationships/slideLayout" Target="../slideLayouts/slideLayout7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slideLayout" Target="../slideLayouts/slideLayout9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10" Type="http://schemas.openxmlformats.org/officeDocument/2006/relationships/slideLayout" Target="../slideLayouts/slideLayout90.xml"/><Relationship Id="rId19" Type="http://schemas.openxmlformats.org/officeDocument/2006/relationships/theme" Target="../theme/theme7.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a:extLst>
              <a:ext uri="{FF2B5EF4-FFF2-40B4-BE49-F238E27FC236}">
                <a16:creationId xmlns:a16="http://schemas.microsoft.com/office/drawing/2014/main" id="{F1669805-0DDF-4335-AA05-1B58F5C6929E}"/>
              </a:ext>
            </a:extLst>
          </p:cNvPr>
          <p:cNvGrpSpPr>
            <a:grpSpLocks/>
          </p:cNvGrpSpPr>
          <p:nvPr/>
        </p:nvGrpSpPr>
        <p:grpSpPr bwMode="auto">
          <a:xfrm>
            <a:off x="0" y="3902075"/>
            <a:ext cx="3400425" cy="2949575"/>
            <a:chOff x="0" y="2458"/>
            <a:chExt cx="2142" cy="1858"/>
          </a:xfrm>
        </p:grpSpPr>
        <p:sp>
          <p:nvSpPr>
            <p:cNvPr id="49155" name="Freeform 3">
              <a:extLst>
                <a:ext uri="{FF2B5EF4-FFF2-40B4-BE49-F238E27FC236}">
                  <a16:creationId xmlns:a16="http://schemas.microsoft.com/office/drawing/2014/main" id="{675B3F49-0C2D-4CCE-AAF9-9680D488E429}"/>
                </a:ext>
              </a:extLst>
            </p:cNvPr>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eaLnBrk="1" hangingPunct="1">
                <a:defRPr/>
              </a:pPr>
              <a:endParaRPr lang="en-US"/>
            </a:p>
          </p:txBody>
        </p:sp>
        <p:sp>
          <p:nvSpPr>
            <p:cNvPr id="49156" name="Freeform 4">
              <a:extLst>
                <a:ext uri="{FF2B5EF4-FFF2-40B4-BE49-F238E27FC236}">
                  <a16:creationId xmlns:a16="http://schemas.microsoft.com/office/drawing/2014/main" id="{E38CC4E6-ED42-4C20-B100-93A46DB58C7E}"/>
                </a:ext>
              </a:extLst>
            </p:cNvPr>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pPr eaLnBrk="1" hangingPunct="1">
                <a:defRPr/>
              </a:pPr>
              <a:endParaRPr lang="en-US"/>
            </a:p>
          </p:txBody>
        </p:sp>
        <p:sp>
          <p:nvSpPr>
            <p:cNvPr id="49157" name="Freeform 5">
              <a:extLst>
                <a:ext uri="{FF2B5EF4-FFF2-40B4-BE49-F238E27FC236}">
                  <a16:creationId xmlns:a16="http://schemas.microsoft.com/office/drawing/2014/main" id="{F327FC63-B701-4445-819D-08949B71FE28}"/>
                </a:ext>
              </a:extLst>
            </p:cNvPr>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eaLnBrk="1" hangingPunct="1">
                <a:defRPr/>
              </a:pPr>
              <a:endParaRPr lang="en-US"/>
            </a:p>
          </p:txBody>
        </p:sp>
        <p:sp>
          <p:nvSpPr>
            <p:cNvPr id="49158" name="Freeform 6">
              <a:extLst>
                <a:ext uri="{FF2B5EF4-FFF2-40B4-BE49-F238E27FC236}">
                  <a16:creationId xmlns:a16="http://schemas.microsoft.com/office/drawing/2014/main" id="{88FC2981-633C-42BC-9D35-2EBB0C3C4ECA}"/>
                </a:ext>
              </a:extLst>
            </p:cNvPr>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eaLnBrk="1" hangingPunct="1">
                <a:defRPr/>
              </a:pPr>
              <a:endParaRPr lang="en-US"/>
            </a:p>
          </p:txBody>
        </p:sp>
        <p:sp>
          <p:nvSpPr>
            <p:cNvPr id="2060" name="Oval 7">
              <a:extLst>
                <a:ext uri="{FF2B5EF4-FFF2-40B4-BE49-F238E27FC236}">
                  <a16:creationId xmlns:a16="http://schemas.microsoft.com/office/drawing/2014/main" id="{57F3F175-C4FE-481F-9C01-861F94DDB1CC}"/>
                </a:ext>
              </a:extLst>
            </p:cNvPr>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a:noFill/>
            </a:ln>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id-ID" altLang="en-US"/>
            </a:p>
          </p:txBody>
        </p:sp>
        <p:sp>
          <p:nvSpPr>
            <p:cNvPr id="2061" name="Oval 8">
              <a:extLst>
                <a:ext uri="{FF2B5EF4-FFF2-40B4-BE49-F238E27FC236}">
                  <a16:creationId xmlns:a16="http://schemas.microsoft.com/office/drawing/2014/main" id="{AB4F7900-8A38-4C32-AA52-87150273FEA3}"/>
                </a:ext>
              </a:extLst>
            </p:cNvPr>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a:noFill/>
            </a:ln>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id-ID" altLang="en-US"/>
            </a:p>
          </p:txBody>
        </p:sp>
        <p:sp>
          <p:nvSpPr>
            <p:cNvPr id="2062" name="Oval 9">
              <a:extLst>
                <a:ext uri="{FF2B5EF4-FFF2-40B4-BE49-F238E27FC236}">
                  <a16:creationId xmlns:a16="http://schemas.microsoft.com/office/drawing/2014/main" id="{4A45AA80-92CA-4722-A53C-7F5CC56F0265}"/>
                </a:ext>
              </a:extLst>
            </p:cNvPr>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a:noFill/>
            </a:ln>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id-ID" altLang="en-US"/>
            </a:p>
          </p:txBody>
        </p:sp>
      </p:grpSp>
      <p:sp>
        <p:nvSpPr>
          <p:cNvPr id="49162" name="Rectangle 10">
            <a:extLst>
              <a:ext uri="{FF2B5EF4-FFF2-40B4-BE49-F238E27FC236}">
                <a16:creationId xmlns:a16="http://schemas.microsoft.com/office/drawing/2014/main" id="{FEB8D829-D601-4BF6-91DD-DB651D73EF92}"/>
              </a:ext>
            </a:extLst>
          </p:cNvPr>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a:t>Click to edit Master title style</a:t>
            </a:r>
          </a:p>
        </p:txBody>
      </p:sp>
      <p:sp>
        <p:nvSpPr>
          <p:cNvPr id="49163" name="Rectangle 11">
            <a:extLst>
              <a:ext uri="{FF2B5EF4-FFF2-40B4-BE49-F238E27FC236}">
                <a16:creationId xmlns:a16="http://schemas.microsoft.com/office/drawing/2014/main" id="{0D2B1B5B-3804-40A6-8E2B-F24805F07C89}"/>
              </a:ext>
            </a:extLst>
          </p:cNvPr>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164" name="Rectangle 12">
            <a:extLst>
              <a:ext uri="{FF2B5EF4-FFF2-40B4-BE49-F238E27FC236}">
                <a16:creationId xmlns:a16="http://schemas.microsoft.com/office/drawing/2014/main" id="{7A338F36-FBE0-47E2-9B12-A1B0D0DF0448}"/>
              </a:ext>
            </a:extLst>
          </p:cNvPr>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effectLst>
                  <a:outerShdw blurRad="38100" dist="38100" dir="2700000" algn="tl">
                    <a:srgbClr val="010199"/>
                  </a:outerShdw>
                </a:effectLst>
                <a:latin typeface="+mn-lt"/>
                <a:cs typeface="Arial" pitchFamily="34" charset="0"/>
              </a:defRPr>
            </a:lvl1pPr>
          </a:lstStyle>
          <a:p>
            <a:pPr>
              <a:defRPr/>
            </a:pPr>
            <a:endParaRPr lang="en-US"/>
          </a:p>
        </p:txBody>
      </p:sp>
      <p:sp>
        <p:nvSpPr>
          <p:cNvPr id="49165" name="Rectangle 13">
            <a:extLst>
              <a:ext uri="{FF2B5EF4-FFF2-40B4-BE49-F238E27FC236}">
                <a16:creationId xmlns:a16="http://schemas.microsoft.com/office/drawing/2014/main" id="{79E4D11D-1EDC-4E1F-95B7-C5F93C3A10D3}"/>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effectLst>
                  <a:outerShdw blurRad="38100" dist="38100" dir="2700000" algn="tl">
                    <a:srgbClr val="010199"/>
                  </a:outerShdw>
                </a:effectLst>
                <a:latin typeface="+mn-lt"/>
                <a:cs typeface="Arial" pitchFamily="34" charset="0"/>
              </a:defRPr>
            </a:lvl1pPr>
          </a:lstStyle>
          <a:p>
            <a:pPr>
              <a:defRPr/>
            </a:pPr>
            <a:endParaRPr lang="en-US"/>
          </a:p>
        </p:txBody>
      </p:sp>
      <p:sp>
        <p:nvSpPr>
          <p:cNvPr id="49166" name="Rectangle 14">
            <a:extLst>
              <a:ext uri="{FF2B5EF4-FFF2-40B4-BE49-F238E27FC236}">
                <a16:creationId xmlns:a16="http://schemas.microsoft.com/office/drawing/2014/main" id="{79AB3B89-DD6B-494B-9B64-043836C44FE7}"/>
              </a:ext>
            </a:extLst>
          </p:cNvPr>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smtClean="0">
                <a:effectLst>
                  <a:outerShdw blurRad="38100" dist="38100" dir="2700000" algn="tl">
                    <a:srgbClr val="010199"/>
                  </a:outerShdw>
                </a:effectLst>
                <a:latin typeface="Arial" panose="020B0604020202020204" pitchFamily="34" charset="0"/>
              </a:defRPr>
            </a:lvl1pPr>
          </a:lstStyle>
          <a:p>
            <a:pPr>
              <a:defRPr/>
            </a:pPr>
            <a:fld id="{8A141B4A-D66C-4A7B-A346-5BC0F21E44F5}"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4703" r:id="rId1"/>
    <p:sldLayoutId id="2147484646" r:id="rId2"/>
    <p:sldLayoutId id="2147484647" r:id="rId3"/>
    <p:sldLayoutId id="2147484648" r:id="rId4"/>
    <p:sldLayoutId id="2147484649" r:id="rId5"/>
    <p:sldLayoutId id="2147484650" r:id="rId6"/>
    <p:sldLayoutId id="2147484651" r:id="rId7"/>
    <p:sldLayoutId id="2147484652" r:id="rId8"/>
    <p:sldLayoutId id="2147484653" r:id="rId9"/>
    <p:sldLayoutId id="2147484654" r:id="rId10"/>
    <p:sldLayoutId id="2147484655" r:id="rId11"/>
    <p:sldLayoutId id="2147484656" r:id="rId12"/>
    <p:sldLayoutId id="2147484657" r:id="rId13"/>
    <p:sldLayoutId id="2147484658" r:id="rId14"/>
    <p:sldLayoutId id="2147484659" r:id="rId15"/>
    <p:sldLayoutId id="2147484660" r:id="rId16"/>
    <p:sldLayoutId id="2147484712" r:id="rId17"/>
  </p:sldLayoutIdLst>
  <p:hf hdr="0" ftr="0" dt="0"/>
  <p:txStyles>
    <p:titleStyle>
      <a:lvl1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l"/>
        <a:defRPr sz="3200">
          <a:solidFill>
            <a:schemeClr val="tx1"/>
          </a:solidFill>
          <a:effectLst>
            <a:outerShdw blurRad="38100" dist="38100" dir="2700000" algn="tl">
              <a:srgbClr val="010199"/>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anose="05000000000000000000" pitchFamily="2" charset="2"/>
        <a:buChar char="l"/>
        <a:defRPr sz="2800">
          <a:solidFill>
            <a:schemeClr val="tx1"/>
          </a:solidFill>
          <a:effectLst>
            <a:outerShdw blurRad="38100" dist="38100" dir="2700000" algn="tl">
              <a:srgbClr val="010199"/>
            </a:outerShdw>
          </a:effectLst>
          <a:latin typeface="+mn-lt"/>
          <a:cs typeface="+mn-cs"/>
        </a:defRPr>
      </a:lvl2pPr>
      <a:lvl3pPr marL="1143000" indent="-228600" algn="l" rtl="0" eaLnBrk="0" fontAlgn="base" hangingPunct="0">
        <a:spcBef>
          <a:spcPct val="20000"/>
        </a:spcBef>
        <a:spcAft>
          <a:spcPct val="0"/>
        </a:spcAft>
        <a:buClr>
          <a:schemeClr val="accent2"/>
        </a:buClr>
        <a:buSzPct val="75000"/>
        <a:buFont typeface="Wingdings" panose="05000000000000000000" pitchFamily="2" charset="2"/>
        <a:buChar char="l"/>
        <a:defRPr sz="2400">
          <a:solidFill>
            <a:schemeClr val="tx1"/>
          </a:solidFill>
          <a:effectLst>
            <a:outerShdw blurRad="38100" dist="38100" dir="2700000" algn="tl">
              <a:srgbClr val="010199"/>
            </a:outerShdw>
          </a:effectLst>
          <a:latin typeface="+mn-lt"/>
          <a:cs typeface="+mn-cs"/>
        </a:defRPr>
      </a:lvl3pPr>
      <a:lvl4pPr marL="1600200" indent="-228600" algn="l" rtl="0" eaLnBrk="0" fontAlgn="base" hangingPunct="0">
        <a:spcBef>
          <a:spcPct val="20000"/>
        </a:spcBef>
        <a:spcAft>
          <a:spcPct val="0"/>
        </a:spcAft>
        <a:buClr>
          <a:schemeClr val="folHlink"/>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cs typeface="+mn-cs"/>
        </a:defRPr>
      </a:lvl4pPr>
      <a:lvl5pPr marL="20574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cs typeface="+mn-cs"/>
        </a:defRPr>
      </a:lvl5pPr>
      <a:lvl6pPr marL="25146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6pPr>
      <a:lvl7pPr marL="29718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7pPr>
      <a:lvl8pPr marL="34290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8pPr>
      <a:lvl9pPr marL="38862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pPr>
              <a:defRPr/>
            </a:pPr>
            <a:endParaRPr lang="en-US"/>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pPr>
              <a:defRPr/>
            </a:pPr>
            <a:endParaRPr lang="en-US"/>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pPr>
              <a:defRPr/>
            </a:pPr>
            <a:fld id="{8278F508-F872-419A-9FCA-3A54FE44865F}" type="slidenum">
              <a:rPr lang="en-US" altLang="en-US" smtClean="0"/>
              <a:pPr>
                <a:defRPr/>
              </a:pPr>
              <a:t>‹#›</a:t>
            </a:fld>
            <a:endParaRPr lang="en-US" altLang="en-US"/>
          </a:p>
        </p:txBody>
      </p:sp>
    </p:spTree>
    <p:extLst>
      <p:ext uri="{BB962C8B-B14F-4D97-AF65-F5344CB8AC3E}">
        <p14:creationId xmlns:p14="http://schemas.microsoft.com/office/powerpoint/2010/main" val="725318471"/>
      </p:ext>
    </p:extLst>
  </p:cSld>
  <p:clrMap bg1="dk1" tx1="lt1" bg2="dk2" tx2="lt2" accent1="accent1" accent2="accent2" accent3="accent3" accent4="accent4" accent5="accent5" accent6="accent6" hlink="hlink" folHlink="folHlink"/>
  <p:sldLayoutIdLst>
    <p:sldLayoutId id="2147484720" r:id="rId1"/>
    <p:sldLayoutId id="2147484721" r:id="rId2"/>
    <p:sldLayoutId id="2147484722" r:id="rId3"/>
    <p:sldLayoutId id="2147484723" r:id="rId4"/>
    <p:sldLayoutId id="2147484724" r:id="rId5"/>
    <p:sldLayoutId id="2147484725" r:id="rId6"/>
    <p:sldLayoutId id="2147484726" r:id="rId7"/>
    <p:sldLayoutId id="2147484727" r:id="rId8"/>
    <p:sldLayoutId id="2147484728" r:id="rId9"/>
    <p:sldLayoutId id="2147484729" r:id="rId10"/>
    <p:sldLayoutId id="2147484730" r:id="rId11"/>
    <p:sldLayoutId id="2147484731" r:id="rId12"/>
    <p:sldLayoutId id="2147484732" r:id="rId13"/>
    <p:sldLayoutId id="2147484733" r:id="rId14"/>
    <p:sldLayoutId id="2147484734" r:id="rId15"/>
    <p:sldLayoutId id="2147484735" r:id="rId16"/>
    <p:sldLayoutId id="2147484736" r:id="rId17"/>
  </p:sldLayoutIdLst>
  <p:hf hdr="0" ftr="0" dt="0"/>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pPr>
              <a:defRPr/>
            </a:pPr>
            <a:fld id="{8A141B4A-D66C-4A7B-A346-5BC0F21E44F5}" type="slidenum">
              <a:rPr lang="en-US" altLang="en-US" smtClean="0"/>
              <a:pPr>
                <a:defRPr/>
              </a:pPr>
              <a:t>‹#›</a:t>
            </a:fld>
            <a:endParaRPr lang="en-US" altLang="en-US"/>
          </a:p>
        </p:txBody>
      </p:sp>
    </p:spTree>
    <p:extLst>
      <p:ext uri="{BB962C8B-B14F-4D97-AF65-F5344CB8AC3E}">
        <p14:creationId xmlns:p14="http://schemas.microsoft.com/office/powerpoint/2010/main" val="3765209784"/>
      </p:ext>
    </p:extLst>
  </p:cSld>
  <p:clrMap bg1="lt1" tx1="dk1" bg2="lt2" tx2="dk2" accent1="accent1" accent2="accent2" accent3="accent3" accent4="accent4" accent5="accent5" accent6="accent6" hlink="hlink" folHlink="folHlink"/>
  <p:sldLayoutIdLst>
    <p:sldLayoutId id="2147484741" r:id="rId1"/>
    <p:sldLayoutId id="2147484742" r:id="rId2"/>
    <p:sldLayoutId id="2147484743" r:id="rId3"/>
    <p:sldLayoutId id="2147484744" r:id="rId4"/>
    <p:sldLayoutId id="2147484745" r:id="rId5"/>
    <p:sldLayoutId id="2147484746" r:id="rId6"/>
    <p:sldLayoutId id="2147484747" r:id="rId7"/>
    <p:sldLayoutId id="2147484748" r:id="rId8"/>
    <p:sldLayoutId id="2147484749" r:id="rId9"/>
    <p:sldLayoutId id="2147484750" r:id="rId10"/>
    <p:sldLayoutId id="2147484751" r:id="rId11"/>
    <p:sldLayoutId id="2147484752" r:id="rId12"/>
    <p:sldLayoutId id="2147484753" r:id="rId13"/>
    <p:sldLayoutId id="2147484754" r:id="rId14"/>
    <p:sldLayoutId id="2147484755" r:id="rId15"/>
    <p:sldLayoutId id="2147484756" r:id="rId16"/>
    <p:sldLayoutId id="2147484757" r:id="rId17"/>
  </p:sldLayoutIdLst>
  <p:hf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pPr>
              <a:defRPr/>
            </a:pPr>
            <a:fld id="{8A141B4A-D66C-4A7B-A346-5BC0F21E44F5}" type="slidenum">
              <a:rPr lang="en-US" altLang="en-US" smtClean="0"/>
              <a:pPr>
                <a:defRPr/>
              </a:pPr>
              <a:t>‹#›</a:t>
            </a:fld>
            <a:endParaRPr lang="en-US" altLang="en-US"/>
          </a:p>
        </p:txBody>
      </p:sp>
    </p:spTree>
    <p:extLst>
      <p:ext uri="{BB962C8B-B14F-4D97-AF65-F5344CB8AC3E}">
        <p14:creationId xmlns:p14="http://schemas.microsoft.com/office/powerpoint/2010/main" val="615308293"/>
      </p:ext>
    </p:extLst>
  </p:cSld>
  <p:clrMap bg1="lt1" tx1="dk1" bg2="lt2" tx2="dk2" accent1="accent1" accent2="accent2" accent3="accent3" accent4="accent4" accent5="accent5" accent6="accent6" hlink="hlink" folHlink="folHlink"/>
  <p:sldLayoutIdLst>
    <p:sldLayoutId id="2147484783" r:id="rId1"/>
    <p:sldLayoutId id="2147484784" r:id="rId2"/>
    <p:sldLayoutId id="2147484785" r:id="rId3"/>
    <p:sldLayoutId id="2147484786" r:id="rId4"/>
    <p:sldLayoutId id="2147484787" r:id="rId5"/>
    <p:sldLayoutId id="2147484788" r:id="rId6"/>
    <p:sldLayoutId id="2147484789" r:id="rId7"/>
    <p:sldLayoutId id="2147484790" r:id="rId8"/>
    <p:sldLayoutId id="2147484791" r:id="rId9"/>
    <p:sldLayoutId id="2147484792" r:id="rId10"/>
    <p:sldLayoutId id="2147484793" r:id="rId11"/>
    <p:sldLayoutId id="2147484794" r:id="rId12"/>
    <p:sldLayoutId id="2147484795" r:id="rId13"/>
    <p:sldLayoutId id="2147484796" r:id="rId14"/>
    <p:sldLayoutId id="2147484797" r:id="rId15"/>
    <p:sldLayoutId id="2147484798" r:id="rId16"/>
  </p:sldLayoutIdLst>
  <p:hf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pattFill prst="dkHorz">
          <a:fgClr>
            <a:schemeClr val="bg2"/>
          </a:fgClr>
          <a:bgClr>
            <a:schemeClr val="bg1"/>
          </a:bgClr>
        </a:patt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C7CD282E-AE98-4ACE-A048-4CB27BA97DBA}"/>
              </a:ext>
            </a:extLst>
          </p:cNvPr>
          <p:cNvGrpSpPr>
            <a:grpSpLocks/>
          </p:cNvGrpSpPr>
          <p:nvPr/>
        </p:nvGrpSpPr>
        <p:grpSpPr bwMode="auto">
          <a:xfrm>
            <a:off x="0" y="2438400"/>
            <a:ext cx="9144000" cy="4046538"/>
            <a:chOff x="0" y="1536"/>
            <a:chExt cx="5760" cy="2549"/>
          </a:xfrm>
        </p:grpSpPr>
        <p:sp>
          <p:nvSpPr>
            <p:cNvPr id="16387" name="Rectangle 3">
              <a:extLst>
                <a:ext uri="{FF2B5EF4-FFF2-40B4-BE49-F238E27FC236}">
                  <a16:creationId xmlns:a16="http://schemas.microsoft.com/office/drawing/2014/main" id="{25B076A3-12F3-4231-907F-DD79A127C276}"/>
                </a:ext>
              </a:extLst>
            </p:cNvPr>
            <p:cNvSpPr>
              <a:spLocks noChangeArrowheads="1"/>
            </p:cNvSpPr>
            <p:nvPr userDrawn="1"/>
          </p:nvSpPr>
          <p:spPr bwMode="hidden">
            <a:xfrm rot="-1424751">
              <a:off x="2121" y="2592"/>
              <a:ext cx="3072" cy="384"/>
            </a:xfrm>
            <a:prstGeom prst="rect">
              <a:avLst/>
            </a:prstGeom>
            <a:gradFill rotWithShape="0">
              <a:gsLst>
                <a:gs pos="0">
                  <a:schemeClr val="bg1">
                    <a:gamma/>
                    <a:shade val="94118"/>
                    <a:invGamma/>
                  </a:schemeClr>
                </a:gs>
                <a:gs pos="50000">
                  <a:schemeClr val="bg1"/>
                </a:gs>
                <a:gs pos="100000">
                  <a:schemeClr val="bg1">
                    <a:gamma/>
                    <a:shade val="94118"/>
                    <a:invGamma/>
                  </a:schemeClr>
                </a:gs>
              </a:gsLst>
              <a:lin ang="18900000" scaled="1"/>
            </a:gradFill>
            <a:ln w="9525">
              <a:noFill/>
              <a:miter lim="800000"/>
              <a:headEnd/>
              <a:tailEnd/>
            </a:ln>
            <a:effectLst/>
          </p:spPr>
          <p:txBody>
            <a:bodyPr wrap="none" anchor="ctr"/>
            <a:lstStyle/>
            <a:p>
              <a:pPr>
                <a:defRPr/>
              </a:pPr>
              <a:endParaRPr lang="id-ID" sz="1350"/>
            </a:p>
          </p:txBody>
        </p:sp>
        <p:sp>
          <p:nvSpPr>
            <p:cNvPr id="1033" name="Freeform 4">
              <a:extLst>
                <a:ext uri="{FF2B5EF4-FFF2-40B4-BE49-F238E27FC236}">
                  <a16:creationId xmlns:a16="http://schemas.microsoft.com/office/drawing/2014/main" id="{C1DA7359-C70E-4A96-8FBF-3BCF2DA386CC}"/>
                </a:ext>
              </a:extLst>
            </p:cNvPr>
            <p:cNvSpPr>
              <a:spLocks/>
            </p:cNvSpPr>
            <p:nvPr userDrawn="1"/>
          </p:nvSpPr>
          <p:spPr bwMode="hidden">
            <a:xfrm>
              <a:off x="0" y="2664"/>
              <a:ext cx="2688" cy="1224"/>
            </a:xfrm>
            <a:custGeom>
              <a:avLst/>
              <a:gdLst>
                <a:gd name="T0" fmla="*/ 0 w 2688"/>
                <a:gd name="T1" fmla="*/ 0 h 1224"/>
                <a:gd name="T2" fmla="*/ 960 w 2688"/>
                <a:gd name="T3" fmla="*/ 552 h 1224"/>
                <a:gd name="T4" fmla="*/ 1968 w 2688"/>
                <a:gd name="T5" fmla="*/ 264 h 1224"/>
                <a:gd name="T6" fmla="*/ 2028 w 2688"/>
                <a:gd name="T7" fmla="*/ 270 h 1224"/>
                <a:gd name="T8" fmla="*/ 2661 w 2688"/>
                <a:gd name="T9" fmla="*/ 528 h 1224"/>
                <a:gd name="T10" fmla="*/ 2688 w 2688"/>
                <a:gd name="T11" fmla="*/ 648 h 1224"/>
                <a:gd name="T12" fmla="*/ 2304 w 2688"/>
                <a:gd name="T13" fmla="*/ 1080 h 1224"/>
                <a:gd name="T14" fmla="*/ 1584 w 2688"/>
                <a:gd name="T15" fmla="*/ 1224 h 1224"/>
                <a:gd name="T16" fmla="*/ 1296 w 2688"/>
                <a:gd name="T17" fmla="*/ 936 h 1224"/>
                <a:gd name="T18" fmla="*/ 864 w 2688"/>
                <a:gd name="T19" fmla="*/ 1032 h 1224"/>
                <a:gd name="T20" fmla="*/ 0 w 2688"/>
                <a:gd name="T21" fmla="*/ 552 h 1224"/>
                <a:gd name="T22" fmla="*/ 0 w 2688"/>
                <a:gd name="T23" fmla="*/ 0 h 1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88" h="1224">
                  <a:moveTo>
                    <a:pt x="0" y="0"/>
                  </a:moveTo>
                  <a:lnTo>
                    <a:pt x="960" y="552"/>
                  </a:lnTo>
                  <a:lnTo>
                    <a:pt x="1968" y="264"/>
                  </a:lnTo>
                  <a:lnTo>
                    <a:pt x="2028" y="270"/>
                  </a:lnTo>
                  <a:lnTo>
                    <a:pt x="2661" y="528"/>
                  </a:lnTo>
                  <a:lnTo>
                    <a:pt x="2688" y="648"/>
                  </a:lnTo>
                  <a:lnTo>
                    <a:pt x="2304" y="1080"/>
                  </a:lnTo>
                  <a:lnTo>
                    <a:pt x="1584" y="1224"/>
                  </a:lnTo>
                  <a:lnTo>
                    <a:pt x="1296" y="936"/>
                  </a:lnTo>
                  <a:lnTo>
                    <a:pt x="864" y="1032"/>
                  </a:lnTo>
                  <a:lnTo>
                    <a:pt x="0" y="552"/>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1034" name="Freeform 5">
              <a:extLst>
                <a:ext uri="{FF2B5EF4-FFF2-40B4-BE49-F238E27FC236}">
                  <a16:creationId xmlns:a16="http://schemas.microsoft.com/office/drawing/2014/main" id="{3F480A70-4C03-468E-8EF0-29AF6B8AFAC1}"/>
                </a:ext>
              </a:extLst>
            </p:cNvPr>
            <p:cNvSpPr>
              <a:spLocks/>
            </p:cNvSpPr>
            <p:nvPr userDrawn="1"/>
          </p:nvSpPr>
          <p:spPr bwMode="hidden">
            <a:xfrm>
              <a:off x="3359" y="1536"/>
              <a:ext cx="2401" cy="1232"/>
            </a:xfrm>
            <a:custGeom>
              <a:avLst/>
              <a:gdLst>
                <a:gd name="T0" fmla="*/ 2208 w 2401"/>
                <a:gd name="T1" fmla="*/ 15 h 1232"/>
                <a:gd name="T2" fmla="*/ 2088 w 2401"/>
                <a:gd name="T3" fmla="*/ 57 h 1232"/>
                <a:gd name="T4" fmla="*/ 1951 w 2401"/>
                <a:gd name="T5" fmla="*/ 99 h 1232"/>
                <a:gd name="T6" fmla="*/ 1704 w 2401"/>
                <a:gd name="T7" fmla="*/ 135 h 1232"/>
                <a:gd name="T8" fmla="*/ 1314 w 2401"/>
                <a:gd name="T9" fmla="*/ 177 h 1232"/>
                <a:gd name="T10" fmla="*/ 1176 w 2401"/>
                <a:gd name="T11" fmla="*/ 189 h 1232"/>
                <a:gd name="T12" fmla="*/ 1122 w 2401"/>
                <a:gd name="T13" fmla="*/ 195 h 1232"/>
                <a:gd name="T14" fmla="*/ 1075 w 2401"/>
                <a:gd name="T15" fmla="*/ 231 h 1232"/>
                <a:gd name="T16" fmla="*/ 924 w 2401"/>
                <a:gd name="T17" fmla="*/ 321 h 1232"/>
                <a:gd name="T18" fmla="*/ 840 w 2401"/>
                <a:gd name="T19" fmla="*/ 369 h 1232"/>
                <a:gd name="T20" fmla="*/ 630 w 2401"/>
                <a:gd name="T21" fmla="*/ 458 h 1232"/>
                <a:gd name="T22" fmla="*/ 529 w 2401"/>
                <a:gd name="T23" fmla="*/ 500 h 1232"/>
                <a:gd name="T24" fmla="*/ 487 w 2401"/>
                <a:gd name="T25" fmla="*/ 542 h 1232"/>
                <a:gd name="T26" fmla="*/ 457 w 2401"/>
                <a:gd name="T27" fmla="*/ 590 h 1232"/>
                <a:gd name="T28" fmla="*/ 402 w 2401"/>
                <a:gd name="T29" fmla="*/ 638 h 1232"/>
                <a:gd name="T30" fmla="*/ 330 w 2401"/>
                <a:gd name="T31" fmla="*/ 758 h 1232"/>
                <a:gd name="T32" fmla="*/ 312 w 2401"/>
                <a:gd name="T33" fmla="*/ 788 h 1232"/>
                <a:gd name="T34" fmla="*/ 252 w 2401"/>
                <a:gd name="T35" fmla="*/ 824 h 1232"/>
                <a:gd name="T36" fmla="*/ 84 w 2401"/>
                <a:gd name="T37" fmla="*/ 926 h 1232"/>
                <a:gd name="T38" fmla="*/ 0 w 2401"/>
                <a:gd name="T39" fmla="*/ 992 h 1232"/>
                <a:gd name="T40" fmla="*/ 12 w 2401"/>
                <a:gd name="T41" fmla="*/ 1040 h 1232"/>
                <a:gd name="T42" fmla="*/ 132 w 2401"/>
                <a:gd name="T43" fmla="*/ 1034 h 1232"/>
                <a:gd name="T44" fmla="*/ 336 w 2401"/>
                <a:gd name="T45" fmla="*/ 980 h 1232"/>
                <a:gd name="T46" fmla="*/ 529 w 2401"/>
                <a:gd name="T47" fmla="*/ 896 h 1232"/>
                <a:gd name="T48" fmla="*/ 576 w 2401"/>
                <a:gd name="T49" fmla="*/ 872 h 1232"/>
                <a:gd name="T50" fmla="*/ 714 w 2401"/>
                <a:gd name="T51" fmla="*/ 848 h 1232"/>
                <a:gd name="T52" fmla="*/ 966 w 2401"/>
                <a:gd name="T53" fmla="*/ 794 h 1232"/>
                <a:gd name="T54" fmla="*/ 1212 w 2401"/>
                <a:gd name="T55" fmla="*/ 782 h 1232"/>
                <a:gd name="T56" fmla="*/ 1416 w 2401"/>
                <a:gd name="T57" fmla="*/ 872 h 1232"/>
                <a:gd name="T58" fmla="*/ 1464 w 2401"/>
                <a:gd name="T59" fmla="*/ 932 h 1232"/>
                <a:gd name="T60" fmla="*/ 1440 w 2401"/>
                <a:gd name="T61" fmla="*/ 992 h 1232"/>
                <a:gd name="T62" fmla="*/ 1302 w 2401"/>
                <a:gd name="T63" fmla="*/ 1040 h 1232"/>
                <a:gd name="T64" fmla="*/ 1158 w 2401"/>
                <a:gd name="T65" fmla="*/ 1100 h 1232"/>
                <a:gd name="T66" fmla="*/ 1093 w 2401"/>
                <a:gd name="T67" fmla="*/ 1148 h 1232"/>
                <a:gd name="T68" fmla="*/ 1075 w 2401"/>
                <a:gd name="T69" fmla="*/ 1208 h 1232"/>
                <a:gd name="T70" fmla="*/ 1093 w 2401"/>
                <a:gd name="T71" fmla="*/ 1232 h 1232"/>
                <a:gd name="T72" fmla="*/ 1152 w 2401"/>
                <a:gd name="T73" fmla="*/ 1226 h 1232"/>
                <a:gd name="T74" fmla="*/ 1332 w 2401"/>
                <a:gd name="T75" fmla="*/ 1208 h 1232"/>
                <a:gd name="T76" fmla="*/ 1434 w 2401"/>
                <a:gd name="T77" fmla="*/ 1184 h 1232"/>
                <a:gd name="T78" fmla="*/ 1464 w 2401"/>
                <a:gd name="T79" fmla="*/ 1172 h 1232"/>
                <a:gd name="T80" fmla="*/ 1578 w 2401"/>
                <a:gd name="T81" fmla="*/ 1130 h 1232"/>
                <a:gd name="T82" fmla="*/ 1758 w 2401"/>
                <a:gd name="T83" fmla="*/ 1064 h 1232"/>
                <a:gd name="T84" fmla="*/ 1872 w 2401"/>
                <a:gd name="T85" fmla="*/ 962 h 1232"/>
                <a:gd name="T86" fmla="*/ 1986 w 2401"/>
                <a:gd name="T87" fmla="*/ 800 h 1232"/>
                <a:gd name="T88" fmla="*/ 2166 w 2401"/>
                <a:gd name="T89" fmla="*/ 650 h 1232"/>
                <a:gd name="T90" fmla="*/ 2257 w 2401"/>
                <a:gd name="T91" fmla="*/ 590 h 1232"/>
                <a:gd name="T92" fmla="*/ 2400 w 2401"/>
                <a:gd name="T93" fmla="*/ 57 h 12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401" h="1232">
                  <a:moveTo>
                    <a:pt x="2310" y="3"/>
                  </a:moveTo>
                  <a:lnTo>
                    <a:pt x="2280" y="3"/>
                  </a:lnTo>
                  <a:lnTo>
                    <a:pt x="2208" y="15"/>
                  </a:lnTo>
                  <a:lnTo>
                    <a:pt x="2136" y="27"/>
                  </a:lnTo>
                  <a:lnTo>
                    <a:pt x="2112" y="39"/>
                  </a:lnTo>
                  <a:lnTo>
                    <a:pt x="2088" y="57"/>
                  </a:lnTo>
                  <a:lnTo>
                    <a:pt x="2082" y="63"/>
                  </a:lnTo>
                  <a:lnTo>
                    <a:pt x="2076" y="69"/>
                  </a:lnTo>
                  <a:lnTo>
                    <a:pt x="1951" y="99"/>
                  </a:lnTo>
                  <a:lnTo>
                    <a:pt x="1896" y="111"/>
                  </a:lnTo>
                  <a:lnTo>
                    <a:pt x="1836" y="117"/>
                  </a:lnTo>
                  <a:lnTo>
                    <a:pt x="1704" y="135"/>
                  </a:lnTo>
                  <a:lnTo>
                    <a:pt x="1572" y="153"/>
                  </a:lnTo>
                  <a:lnTo>
                    <a:pt x="1434" y="165"/>
                  </a:lnTo>
                  <a:lnTo>
                    <a:pt x="1314" y="177"/>
                  </a:lnTo>
                  <a:lnTo>
                    <a:pt x="1260" y="183"/>
                  </a:lnTo>
                  <a:lnTo>
                    <a:pt x="1212" y="189"/>
                  </a:lnTo>
                  <a:lnTo>
                    <a:pt x="1176" y="189"/>
                  </a:lnTo>
                  <a:lnTo>
                    <a:pt x="1146" y="195"/>
                  </a:lnTo>
                  <a:lnTo>
                    <a:pt x="1128" y="195"/>
                  </a:lnTo>
                  <a:lnTo>
                    <a:pt x="1122" y="195"/>
                  </a:lnTo>
                  <a:lnTo>
                    <a:pt x="1116" y="201"/>
                  </a:lnTo>
                  <a:lnTo>
                    <a:pt x="1105" y="207"/>
                  </a:lnTo>
                  <a:lnTo>
                    <a:pt x="1075" y="231"/>
                  </a:lnTo>
                  <a:lnTo>
                    <a:pt x="1026" y="261"/>
                  </a:lnTo>
                  <a:lnTo>
                    <a:pt x="972" y="291"/>
                  </a:lnTo>
                  <a:lnTo>
                    <a:pt x="924" y="321"/>
                  </a:lnTo>
                  <a:lnTo>
                    <a:pt x="876" y="345"/>
                  </a:lnTo>
                  <a:lnTo>
                    <a:pt x="846" y="363"/>
                  </a:lnTo>
                  <a:lnTo>
                    <a:pt x="840" y="369"/>
                  </a:lnTo>
                  <a:lnTo>
                    <a:pt x="834" y="369"/>
                  </a:lnTo>
                  <a:lnTo>
                    <a:pt x="732" y="417"/>
                  </a:lnTo>
                  <a:lnTo>
                    <a:pt x="630" y="458"/>
                  </a:lnTo>
                  <a:lnTo>
                    <a:pt x="588" y="476"/>
                  </a:lnTo>
                  <a:lnTo>
                    <a:pt x="552" y="488"/>
                  </a:lnTo>
                  <a:lnTo>
                    <a:pt x="529" y="500"/>
                  </a:lnTo>
                  <a:lnTo>
                    <a:pt x="517" y="506"/>
                  </a:lnTo>
                  <a:lnTo>
                    <a:pt x="499" y="524"/>
                  </a:lnTo>
                  <a:lnTo>
                    <a:pt x="487" y="542"/>
                  </a:lnTo>
                  <a:lnTo>
                    <a:pt x="481" y="560"/>
                  </a:lnTo>
                  <a:lnTo>
                    <a:pt x="481" y="578"/>
                  </a:lnTo>
                  <a:lnTo>
                    <a:pt x="457" y="590"/>
                  </a:lnTo>
                  <a:lnTo>
                    <a:pt x="438" y="596"/>
                  </a:lnTo>
                  <a:lnTo>
                    <a:pt x="420" y="614"/>
                  </a:lnTo>
                  <a:lnTo>
                    <a:pt x="402" y="638"/>
                  </a:lnTo>
                  <a:lnTo>
                    <a:pt x="366" y="698"/>
                  </a:lnTo>
                  <a:lnTo>
                    <a:pt x="348" y="728"/>
                  </a:lnTo>
                  <a:lnTo>
                    <a:pt x="330" y="758"/>
                  </a:lnTo>
                  <a:lnTo>
                    <a:pt x="324" y="776"/>
                  </a:lnTo>
                  <a:lnTo>
                    <a:pt x="318" y="782"/>
                  </a:lnTo>
                  <a:lnTo>
                    <a:pt x="312" y="788"/>
                  </a:lnTo>
                  <a:lnTo>
                    <a:pt x="300" y="794"/>
                  </a:lnTo>
                  <a:lnTo>
                    <a:pt x="282" y="806"/>
                  </a:lnTo>
                  <a:lnTo>
                    <a:pt x="252" y="824"/>
                  </a:lnTo>
                  <a:lnTo>
                    <a:pt x="199" y="854"/>
                  </a:lnTo>
                  <a:lnTo>
                    <a:pt x="151" y="884"/>
                  </a:lnTo>
                  <a:lnTo>
                    <a:pt x="84" y="926"/>
                  </a:lnTo>
                  <a:lnTo>
                    <a:pt x="30" y="962"/>
                  </a:lnTo>
                  <a:lnTo>
                    <a:pt x="12" y="974"/>
                  </a:lnTo>
                  <a:lnTo>
                    <a:pt x="0" y="992"/>
                  </a:lnTo>
                  <a:lnTo>
                    <a:pt x="0" y="1004"/>
                  </a:lnTo>
                  <a:lnTo>
                    <a:pt x="0" y="1022"/>
                  </a:lnTo>
                  <a:lnTo>
                    <a:pt x="12" y="1040"/>
                  </a:lnTo>
                  <a:lnTo>
                    <a:pt x="42" y="1046"/>
                  </a:lnTo>
                  <a:lnTo>
                    <a:pt x="84" y="1046"/>
                  </a:lnTo>
                  <a:lnTo>
                    <a:pt x="132" y="1034"/>
                  </a:lnTo>
                  <a:lnTo>
                    <a:pt x="193" y="1022"/>
                  </a:lnTo>
                  <a:lnTo>
                    <a:pt x="264" y="1004"/>
                  </a:lnTo>
                  <a:lnTo>
                    <a:pt x="336" y="980"/>
                  </a:lnTo>
                  <a:lnTo>
                    <a:pt x="408" y="950"/>
                  </a:lnTo>
                  <a:lnTo>
                    <a:pt x="475" y="920"/>
                  </a:lnTo>
                  <a:lnTo>
                    <a:pt x="529" y="896"/>
                  </a:lnTo>
                  <a:lnTo>
                    <a:pt x="564" y="878"/>
                  </a:lnTo>
                  <a:lnTo>
                    <a:pt x="570" y="872"/>
                  </a:lnTo>
                  <a:lnTo>
                    <a:pt x="576" y="872"/>
                  </a:lnTo>
                  <a:lnTo>
                    <a:pt x="606" y="872"/>
                  </a:lnTo>
                  <a:lnTo>
                    <a:pt x="648" y="866"/>
                  </a:lnTo>
                  <a:lnTo>
                    <a:pt x="714" y="848"/>
                  </a:lnTo>
                  <a:lnTo>
                    <a:pt x="793" y="830"/>
                  </a:lnTo>
                  <a:lnTo>
                    <a:pt x="876" y="812"/>
                  </a:lnTo>
                  <a:lnTo>
                    <a:pt x="966" y="794"/>
                  </a:lnTo>
                  <a:lnTo>
                    <a:pt x="1063" y="782"/>
                  </a:lnTo>
                  <a:lnTo>
                    <a:pt x="1152" y="776"/>
                  </a:lnTo>
                  <a:lnTo>
                    <a:pt x="1212" y="782"/>
                  </a:lnTo>
                  <a:lnTo>
                    <a:pt x="1284" y="806"/>
                  </a:lnTo>
                  <a:lnTo>
                    <a:pt x="1357" y="836"/>
                  </a:lnTo>
                  <a:lnTo>
                    <a:pt x="1416" y="872"/>
                  </a:lnTo>
                  <a:lnTo>
                    <a:pt x="1434" y="890"/>
                  </a:lnTo>
                  <a:lnTo>
                    <a:pt x="1452" y="908"/>
                  </a:lnTo>
                  <a:lnTo>
                    <a:pt x="1464" y="932"/>
                  </a:lnTo>
                  <a:lnTo>
                    <a:pt x="1464" y="950"/>
                  </a:lnTo>
                  <a:lnTo>
                    <a:pt x="1458" y="968"/>
                  </a:lnTo>
                  <a:lnTo>
                    <a:pt x="1440" y="992"/>
                  </a:lnTo>
                  <a:lnTo>
                    <a:pt x="1410" y="1004"/>
                  </a:lnTo>
                  <a:lnTo>
                    <a:pt x="1369" y="1022"/>
                  </a:lnTo>
                  <a:lnTo>
                    <a:pt x="1302" y="1040"/>
                  </a:lnTo>
                  <a:lnTo>
                    <a:pt x="1248" y="1064"/>
                  </a:lnTo>
                  <a:lnTo>
                    <a:pt x="1200" y="1082"/>
                  </a:lnTo>
                  <a:lnTo>
                    <a:pt x="1158" y="1100"/>
                  </a:lnTo>
                  <a:lnTo>
                    <a:pt x="1128" y="1118"/>
                  </a:lnTo>
                  <a:lnTo>
                    <a:pt x="1110" y="1130"/>
                  </a:lnTo>
                  <a:lnTo>
                    <a:pt x="1093" y="1148"/>
                  </a:lnTo>
                  <a:lnTo>
                    <a:pt x="1081" y="1160"/>
                  </a:lnTo>
                  <a:lnTo>
                    <a:pt x="1069" y="1190"/>
                  </a:lnTo>
                  <a:lnTo>
                    <a:pt x="1075" y="1208"/>
                  </a:lnTo>
                  <a:lnTo>
                    <a:pt x="1081" y="1220"/>
                  </a:lnTo>
                  <a:lnTo>
                    <a:pt x="1087" y="1226"/>
                  </a:lnTo>
                  <a:lnTo>
                    <a:pt x="1093" y="1232"/>
                  </a:lnTo>
                  <a:lnTo>
                    <a:pt x="1110" y="1232"/>
                  </a:lnTo>
                  <a:lnTo>
                    <a:pt x="1128" y="1226"/>
                  </a:lnTo>
                  <a:lnTo>
                    <a:pt x="1152" y="1226"/>
                  </a:lnTo>
                  <a:lnTo>
                    <a:pt x="1212" y="1220"/>
                  </a:lnTo>
                  <a:lnTo>
                    <a:pt x="1272" y="1214"/>
                  </a:lnTo>
                  <a:lnTo>
                    <a:pt x="1332" y="1208"/>
                  </a:lnTo>
                  <a:lnTo>
                    <a:pt x="1393" y="1196"/>
                  </a:lnTo>
                  <a:lnTo>
                    <a:pt x="1416" y="1190"/>
                  </a:lnTo>
                  <a:lnTo>
                    <a:pt x="1434" y="1184"/>
                  </a:lnTo>
                  <a:lnTo>
                    <a:pt x="1446" y="1178"/>
                  </a:lnTo>
                  <a:lnTo>
                    <a:pt x="1452" y="1178"/>
                  </a:lnTo>
                  <a:lnTo>
                    <a:pt x="1464" y="1172"/>
                  </a:lnTo>
                  <a:lnTo>
                    <a:pt x="1488" y="1166"/>
                  </a:lnTo>
                  <a:lnTo>
                    <a:pt x="1530" y="1148"/>
                  </a:lnTo>
                  <a:lnTo>
                    <a:pt x="1578" y="1130"/>
                  </a:lnTo>
                  <a:lnTo>
                    <a:pt x="1681" y="1094"/>
                  </a:lnTo>
                  <a:lnTo>
                    <a:pt x="1722" y="1076"/>
                  </a:lnTo>
                  <a:lnTo>
                    <a:pt x="1758" y="1064"/>
                  </a:lnTo>
                  <a:lnTo>
                    <a:pt x="1812" y="1040"/>
                  </a:lnTo>
                  <a:lnTo>
                    <a:pt x="1848" y="1004"/>
                  </a:lnTo>
                  <a:lnTo>
                    <a:pt x="1872" y="962"/>
                  </a:lnTo>
                  <a:lnTo>
                    <a:pt x="1890" y="932"/>
                  </a:lnTo>
                  <a:lnTo>
                    <a:pt x="1932" y="866"/>
                  </a:lnTo>
                  <a:lnTo>
                    <a:pt x="1986" y="800"/>
                  </a:lnTo>
                  <a:lnTo>
                    <a:pt x="2046" y="740"/>
                  </a:lnTo>
                  <a:lnTo>
                    <a:pt x="2112" y="692"/>
                  </a:lnTo>
                  <a:lnTo>
                    <a:pt x="2166" y="650"/>
                  </a:lnTo>
                  <a:lnTo>
                    <a:pt x="2214" y="620"/>
                  </a:lnTo>
                  <a:lnTo>
                    <a:pt x="2244" y="596"/>
                  </a:lnTo>
                  <a:lnTo>
                    <a:pt x="2257" y="590"/>
                  </a:lnTo>
                  <a:lnTo>
                    <a:pt x="2400" y="518"/>
                  </a:lnTo>
                  <a:lnTo>
                    <a:pt x="2400" y="57"/>
                  </a:lnTo>
                  <a:lnTo>
                    <a:pt x="2401" y="0"/>
                  </a:lnTo>
                  <a:lnTo>
                    <a:pt x="2310" y="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16390" name="Freeform 6">
              <a:extLst>
                <a:ext uri="{FF2B5EF4-FFF2-40B4-BE49-F238E27FC236}">
                  <a16:creationId xmlns:a16="http://schemas.microsoft.com/office/drawing/2014/main" id="{B2FD02C6-A8F3-46D4-84B1-54F2ED1BFF1A}"/>
                </a:ext>
              </a:extLst>
            </p:cNvPr>
            <p:cNvSpPr>
              <a:spLocks/>
            </p:cNvSpPr>
            <p:nvPr userDrawn="1"/>
          </p:nvSpPr>
          <p:spPr bwMode="hidden">
            <a:xfrm>
              <a:off x="3792" y="1536"/>
              <a:ext cx="1968" cy="762"/>
            </a:xfrm>
            <a:custGeom>
              <a:avLst/>
              <a:gdLst/>
              <a:ahLst/>
              <a:cxnLst>
                <a:cxn ang="0">
                  <a:pos x="965" y="165"/>
                </a:cxn>
                <a:cxn ang="0">
                  <a:pos x="696" y="200"/>
                </a:cxn>
                <a:cxn ang="0">
                  <a:pos x="693" y="237"/>
                </a:cxn>
                <a:cxn ang="0">
                  <a:pos x="924" y="258"/>
                </a:cxn>
                <a:cxn ang="0">
                  <a:pos x="993" y="267"/>
                </a:cxn>
                <a:cxn ang="0">
                  <a:pos x="681" y="291"/>
                </a:cxn>
                <a:cxn ang="0">
                  <a:pos x="633" y="309"/>
                </a:cxn>
                <a:cxn ang="0">
                  <a:pos x="645" y="336"/>
                </a:cxn>
                <a:cxn ang="0">
                  <a:pos x="672" y="351"/>
                </a:cxn>
                <a:cxn ang="0">
                  <a:pos x="984" y="333"/>
                </a:cxn>
                <a:cxn ang="0">
                  <a:pos x="1080" y="357"/>
                </a:cxn>
                <a:cxn ang="0">
                  <a:pos x="624" y="492"/>
                </a:cxn>
                <a:cxn ang="0">
                  <a:pos x="616" y="536"/>
                </a:cxn>
                <a:cxn ang="0">
                  <a:pos x="8" y="724"/>
                </a:cxn>
                <a:cxn ang="0">
                  <a:pos x="0" y="756"/>
                </a:cxn>
                <a:cxn ang="0">
                  <a:pos x="27" y="762"/>
                </a:cxn>
                <a:cxn ang="0">
                  <a:pos x="664" y="564"/>
                </a:cxn>
                <a:cxn ang="0">
                  <a:pos x="856" y="600"/>
                </a:cxn>
                <a:cxn ang="0">
                  <a:pos x="1158" y="507"/>
                </a:cxn>
                <a:cxn ang="0">
                  <a:pos x="1434" y="465"/>
                </a:cxn>
                <a:cxn ang="0">
                  <a:pos x="1572" y="368"/>
                </a:cxn>
                <a:cxn ang="0">
                  <a:pos x="1712" y="340"/>
                </a:cxn>
                <a:cxn ang="0">
                  <a:pos x="1856" y="328"/>
                </a:cxn>
                <a:cxn ang="0">
                  <a:pos x="1968" y="330"/>
                </a:cxn>
                <a:cxn ang="0">
                  <a:pos x="1968" y="0"/>
                </a:cxn>
                <a:cxn ang="0">
                  <a:pos x="1934" y="3"/>
                </a:cxn>
                <a:cxn ang="0">
                  <a:pos x="1832" y="5"/>
                </a:cxn>
                <a:cxn ang="0">
                  <a:pos x="1682" y="35"/>
                </a:cxn>
                <a:cxn ang="0">
                  <a:pos x="1643" y="72"/>
                </a:cxn>
                <a:cxn ang="0">
                  <a:pos x="1392" y="119"/>
                </a:cxn>
              </a:cxnLst>
              <a:rect l="0" t="0" r="r" b="b"/>
              <a:pathLst>
                <a:path w="1968" h="762">
                  <a:moveTo>
                    <a:pt x="965" y="165"/>
                  </a:moveTo>
                  <a:lnTo>
                    <a:pt x="696" y="200"/>
                  </a:lnTo>
                  <a:lnTo>
                    <a:pt x="693" y="237"/>
                  </a:lnTo>
                  <a:lnTo>
                    <a:pt x="924" y="258"/>
                  </a:lnTo>
                  <a:lnTo>
                    <a:pt x="993" y="267"/>
                  </a:lnTo>
                  <a:lnTo>
                    <a:pt x="681" y="291"/>
                  </a:lnTo>
                  <a:lnTo>
                    <a:pt x="633" y="309"/>
                  </a:lnTo>
                  <a:lnTo>
                    <a:pt x="645" y="336"/>
                  </a:lnTo>
                  <a:lnTo>
                    <a:pt x="672" y="351"/>
                  </a:lnTo>
                  <a:lnTo>
                    <a:pt x="984" y="333"/>
                  </a:lnTo>
                  <a:lnTo>
                    <a:pt x="1080" y="357"/>
                  </a:lnTo>
                  <a:lnTo>
                    <a:pt x="624" y="492"/>
                  </a:lnTo>
                  <a:lnTo>
                    <a:pt x="616" y="536"/>
                  </a:lnTo>
                  <a:lnTo>
                    <a:pt x="8" y="724"/>
                  </a:lnTo>
                  <a:lnTo>
                    <a:pt x="0" y="756"/>
                  </a:lnTo>
                  <a:lnTo>
                    <a:pt x="27" y="762"/>
                  </a:lnTo>
                  <a:lnTo>
                    <a:pt x="664" y="564"/>
                  </a:lnTo>
                  <a:lnTo>
                    <a:pt x="856" y="600"/>
                  </a:lnTo>
                  <a:lnTo>
                    <a:pt x="1158" y="507"/>
                  </a:lnTo>
                  <a:lnTo>
                    <a:pt x="1434" y="465"/>
                  </a:lnTo>
                  <a:lnTo>
                    <a:pt x="1572" y="368"/>
                  </a:lnTo>
                  <a:lnTo>
                    <a:pt x="1712" y="340"/>
                  </a:lnTo>
                  <a:lnTo>
                    <a:pt x="1856" y="328"/>
                  </a:lnTo>
                  <a:lnTo>
                    <a:pt x="1968" y="330"/>
                  </a:lnTo>
                  <a:lnTo>
                    <a:pt x="1968" y="0"/>
                  </a:lnTo>
                  <a:lnTo>
                    <a:pt x="1934" y="3"/>
                  </a:lnTo>
                  <a:lnTo>
                    <a:pt x="1832" y="5"/>
                  </a:lnTo>
                  <a:lnTo>
                    <a:pt x="1682" y="35"/>
                  </a:lnTo>
                  <a:lnTo>
                    <a:pt x="1643" y="72"/>
                  </a:lnTo>
                  <a:lnTo>
                    <a:pt x="1392" y="119"/>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defRPr/>
              </a:pPr>
              <a:endParaRPr lang="id-ID" sz="1350"/>
            </a:p>
          </p:txBody>
        </p:sp>
        <p:sp>
          <p:nvSpPr>
            <p:cNvPr id="1036" name="Freeform 7">
              <a:extLst>
                <a:ext uri="{FF2B5EF4-FFF2-40B4-BE49-F238E27FC236}">
                  <a16:creationId xmlns:a16="http://schemas.microsoft.com/office/drawing/2014/main" id="{0E4379CF-1A77-49B9-9FAE-6E2008B1BDC1}"/>
                </a:ext>
              </a:extLst>
            </p:cNvPr>
            <p:cNvSpPr>
              <a:spLocks/>
            </p:cNvSpPr>
            <p:nvPr userDrawn="1"/>
          </p:nvSpPr>
          <p:spPr bwMode="hidden">
            <a:xfrm>
              <a:off x="3599" y="2477"/>
              <a:ext cx="186" cy="120"/>
            </a:xfrm>
            <a:custGeom>
              <a:avLst/>
              <a:gdLst>
                <a:gd name="T0" fmla="*/ 186 w 185"/>
                <a:gd name="T1" fmla="*/ 0 h 120"/>
                <a:gd name="T2" fmla="*/ 186 w 185"/>
                <a:gd name="T3" fmla="*/ 6 h 120"/>
                <a:gd name="T4" fmla="*/ 186 w 185"/>
                <a:gd name="T5" fmla="*/ 18 h 120"/>
                <a:gd name="T6" fmla="*/ 186 w 185"/>
                <a:gd name="T7" fmla="*/ 36 h 120"/>
                <a:gd name="T8" fmla="*/ 180 w 185"/>
                <a:gd name="T9" fmla="*/ 54 h 120"/>
                <a:gd name="T10" fmla="*/ 162 w 185"/>
                <a:gd name="T11" fmla="*/ 72 h 120"/>
                <a:gd name="T12" fmla="*/ 138 w 185"/>
                <a:gd name="T13" fmla="*/ 96 h 120"/>
                <a:gd name="T14" fmla="*/ 102 w 185"/>
                <a:gd name="T15" fmla="*/ 108 h 120"/>
                <a:gd name="T16" fmla="*/ 47 w 185"/>
                <a:gd name="T17" fmla="*/ 120 h 120"/>
                <a:gd name="T18" fmla="*/ 29 w 185"/>
                <a:gd name="T19" fmla="*/ 120 h 120"/>
                <a:gd name="T20" fmla="*/ 17 w 185"/>
                <a:gd name="T21" fmla="*/ 114 h 120"/>
                <a:gd name="T22" fmla="*/ 0 w 185"/>
                <a:gd name="T23" fmla="*/ 96 h 120"/>
                <a:gd name="T24" fmla="*/ 0 w 185"/>
                <a:gd name="T25" fmla="*/ 78 h 120"/>
                <a:gd name="T26" fmla="*/ 0 w 185"/>
                <a:gd name="T27" fmla="*/ 72 h 120"/>
                <a:gd name="T28" fmla="*/ 186 w 185"/>
                <a:gd name="T29" fmla="*/ 0 h 120"/>
                <a:gd name="T30" fmla="*/ 186 w 185"/>
                <a:gd name="T31" fmla="*/ 0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5" h="120">
                  <a:moveTo>
                    <a:pt x="185" y="0"/>
                  </a:moveTo>
                  <a:lnTo>
                    <a:pt x="185" y="6"/>
                  </a:lnTo>
                  <a:lnTo>
                    <a:pt x="185" y="18"/>
                  </a:lnTo>
                  <a:lnTo>
                    <a:pt x="185" y="36"/>
                  </a:lnTo>
                  <a:lnTo>
                    <a:pt x="179" y="54"/>
                  </a:lnTo>
                  <a:lnTo>
                    <a:pt x="161" y="72"/>
                  </a:lnTo>
                  <a:lnTo>
                    <a:pt x="137" y="96"/>
                  </a:lnTo>
                  <a:lnTo>
                    <a:pt x="101" y="108"/>
                  </a:lnTo>
                  <a:lnTo>
                    <a:pt x="47" y="120"/>
                  </a:lnTo>
                  <a:lnTo>
                    <a:pt x="29" y="120"/>
                  </a:lnTo>
                  <a:lnTo>
                    <a:pt x="17" y="114"/>
                  </a:lnTo>
                  <a:lnTo>
                    <a:pt x="0" y="96"/>
                  </a:lnTo>
                  <a:lnTo>
                    <a:pt x="0" y="78"/>
                  </a:lnTo>
                  <a:lnTo>
                    <a:pt x="0" y="72"/>
                  </a:lnTo>
                  <a:lnTo>
                    <a:pt x="18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1037" name="Freeform 8">
              <a:extLst>
                <a:ext uri="{FF2B5EF4-FFF2-40B4-BE49-F238E27FC236}">
                  <a16:creationId xmlns:a16="http://schemas.microsoft.com/office/drawing/2014/main" id="{EA7D81A0-DA37-4A9E-A038-C8B170C41F84}"/>
                </a:ext>
              </a:extLst>
            </p:cNvPr>
            <p:cNvSpPr>
              <a:spLocks/>
            </p:cNvSpPr>
            <p:nvPr userDrawn="1"/>
          </p:nvSpPr>
          <p:spPr bwMode="hidden">
            <a:xfrm>
              <a:off x="3779" y="2393"/>
              <a:ext cx="185" cy="120"/>
            </a:xfrm>
            <a:custGeom>
              <a:avLst/>
              <a:gdLst>
                <a:gd name="T0" fmla="*/ 185 w 185"/>
                <a:gd name="T1" fmla="*/ 0 h 120"/>
                <a:gd name="T2" fmla="*/ 185 w 185"/>
                <a:gd name="T3" fmla="*/ 6 h 120"/>
                <a:gd name="T4" fmla="*/ 179 w 185"/>
                <a:gd name="T5" fmla="*/ 24 h 120"/>
                <a:gd name="T6" fmla="*/ 167 w 185"/>
                <a:gd name="T7" fmla="*/ 42 h 120"/>
                <a:gd name="T8" fmla="*/ 149 w 185"/>
                <a:gd name="T9" fmla="*/ 66 h 120"/>
                <a:gd name="T10" fmla="*/ 131 w 185"/>
                <a:gd name="T11" fmla="*/ 90 h 120"/>
                <a:gd name="T12" fmla="*/ 102 w 185"/>
                <a:gd name="T13" fmla="*/ 108 h 120"/>
                <a:gd name="T14" fmla="*/ 66 w 185"/>
                <a:gd name="T15" fmla="*/ 120 h 120"/>
                <a:gd name="T16" fmla="*/ 18 w 185"/>
                <a:gd name="T17" fmla="*/ 120 h 120"/>
                <a:gd name="T18" fmla="*/ 0 w 185"/>
                <a:gd name="T19" fmla="*/ 60 h 120"/>
                <a:gd name="T20" fmla="*/ 185 w 185"/>
                <a:gd name="T21" fmla="*/ 0 h 120"/>
                <a:gd name="T22" fmla="*/ 185 w 185"/>
                <a:gd name="T23" fmla="*/ 0 h 1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5" h="120">
                  <a:moveTo>
                    <a:pt x="185" y="0"/>
                  </a:moveTo>
                  <a:lnTo>
                    <a:pt x="185" y="6"/>
                  </a:lnTo>
                  <a:lnTo>
                    <a:pt x="179" y="24"/>
                  </a:lnTo>
                  <a:lnTo>
                    <a:pt x="167" y="42"/>
                  </a:lnTo>
                  <a:lnTo>
                    <a:pt x="149" y="66"/>
                  </a:lnTo>
                  <a:lnTo>
                    <a:pt x="131" y="90"/>
                  </a:lnTo>
                  <a:lnTo>
                    <a:pt x="102" y="108"/>
                  </a:lnTo>
                  <a:lnTo>
                    <a:pt x="66" y="120"/>
                  </a:lnTo>
                  <a:lnTo>
                    <a:pt x="18" y="120"/>
                  </a:lnTo>
                  <a:lnTo>
                    <a:pt x="0" y="60"/>
                  </a:lnTo>
                  <a:lnTo>
                    <a:pt x="18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1038" name="Freeform 9">
              <a:extLst>
                <a:ext uri="{FF2B5EF4-FFF2-40B4-BE49-F238E27FC236}">
                  <a16:creationId xmlns:a16="http://schemas.microsoft.com/office/drawing/2014/main" id="{1E921905-8DCA-486D-9B1F-AFF7C7771A0D}"/>
                </a:ext>
              </a:extLst>
            </p:cNvPr>
            <p:cNvSpPr>
              <a:spLocks/>
            </p:cNvSpPr>
            <p:nvPr userDrawn="1"/>
          </p:nvSpPr>
          <p:spPr bwMode="hidden">
            <a:xfrm>
              <a:off x="3839" y="1836"/>
              <a:ext cx="528" cy="275"/>
            </a:xfrm>
            <a:custGeom>
              <a:avLst/>
              <a:gdLst>
                <a:gd name="T0" fmla="*/ 0 w 526"/>
                <a:gd name="T1" fmla="*/ 275 h 275"/>
                <a:gd name="T2" fmla="*/ 0 w 526"/>
                <a:gd name="T3" fmla="*/ 269 h 275"/>
                <a:gd name="T4" fmla="*/ 6 w 526"/>
                <a:gd name="T5" fmla="*/ 251 h 275"/>
                <a:gd name="T6" fmla="*/ 6 w 526"/>
                <a:gd name="T7" fmla="*/ 239 h 275"/>
                <a:gd name="T8" fmla="*/ 12 w 526"/>
                <a:gd name="T9" fmla="*/ 227 h 275"/>
                <a:gd name="T10" fmla="*/ 18 w 526"/>
                <a:gd name="T11" fmla="*/ 221 h 275"/>
                <a:gd name="T12" fmla="*/ 36 w 526"/>
                <a:gd name="T13" fmla="*/ 215 h 275"/>
                <a:gd name="T14" fmla="*/ 77 w 526"/>
                <a:gd name="T15" fmla="*/ 203 h 275"/>
                <a:gd name="T16" fmla="*/ 138 w 526"/>
                <a:gd name="T17" fmla="*/ 179 h 275"/>
                <a:gd name="T18" fmla="*/ 210 w 526"/>
                <a:gd name="T19" fmla="*/ 143 h 275"/>
                <a:gd name="T20" fmla="*/ 252 w 526"/>
                <a:gd name="T21" fmla="*/ 120 h 275"/>
                <a:gd name="T22" fmla="*/ 300 w 526"/>
                <a:gd name="T23" fmla="*/ 96 h 275"/>
                <a:gd name="T24" fmla="*/ 395 w 526"/>
                <a:gd name="T25" fmla="*/ 48 h 275"/>
                <a:gd name="T26" fmla="*/ 444 w 526"/>
                <a:gd name="T27" fmla="*/ 30 h 275"/>
                <a:gd name="T28" fmla="*/ 480 w 526"/>
                <a:gd name="T29" fmla="*/ 12 h 275"/>
                <a:gd name="T30" fmla="*/ 504 w 526"/>
                <a:gd name="T31" fmla="*/ 6 h 275"/>
                <a:gd name="T32" fmla="*/ 522 w 526"/>
                <a:gd name="T33" fmla="*/ 0 h 275"/>
                <a:gd name="T34" fmla="*/ 528 w 526"/>
                <a:gd name="T35" fmla="*/ 0 h 275"/>
                <a:gd name="T36" fmla="*/ 522 w 526"/>
                <a:gd name="T37" fmla="*/ 6 h 275"/>
                <a:gd name="T38" fmla="*/ 510 w 526"/>
                <a:gd name="T39" fmla="*/ 12 h 275"/>
                <a:gd name="T40" fmla="*/ 486 w 526"/>
                <a:gd name="T41" fmla="*/ 24 h 275"/>
                <a:gd name="T42" fmla="*/ 462 w 526"/>
                <a:gd name="T43" fmla="*/ 42 h 275"/>
                <a:gd name="T44" fmla="*/ 438 w 526"/>
                <a:gd name="T45" fmla="*/ 54 h 275"/>
                <a:gd name="T46" fmla="*/ 395 w 526"/>
                <a:gd name="T47" fmla="*/ 78 h 275"/>
                <a:gd name="T48" fmla="*/ 341 w 526"/>
                <a:gd name="T49" fmla="*/ 108 h 275"/>
                <a:gd name="T50" fmla="*/ 276 w 526"/>
                <a:gd name="T51" fmla="*/ 143 h 275"/>
                <a:gd name="T52" fmla="*/ 131 w 526"/>
                <a:gd name="T53" fmla="*/ 221 h 275"/>
                <a:gd name="T54" fmla="*/ 65 w 526"/>
                <a:gd name="T55" fmla="*/ 251 h 275"/>
                <a:gd name="T56" fmla="*/ 0 w 526"/>
                <a:gd name="T57" fmla="*/ 275 h 275"/>
                <a:gd name="T58" fmla="*/ 0 w 526"/>
                <a:gd name="T59" fmla="*/ 275 h 27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26" h="275">
                  <a:moveTo>
                    <a:pt x="0" y="275"/>
                  </a:moveTo>
                  <a:lnTo>
                    <a:pt x="0" y="269"/>
                  </a:lnTo>
                  <a:lnTo>
                    <a:pt x="6" y="251"/>
                  </a:lnTo>
                  <a:lnTo>
                    <a:pt x="6" y="239"/>
                  </a:lnTo>
                  <a:lnTo>
                    <a:pt x="12" y="227"/>
                  </a:lnTo>
                  <a:lnTo>
                    <a:pt x="18" y="221"/>
                  </a:lnTo>
                  <a:lnTo>
                    <a:pt x="36" y="215"/>
                  </a:lnTo>
                  <a:lnTo>
                    <a:pt x="77" y="203"/>
                  </a:lnTo>
                  <a:lnTo>
                    <a:pt x="137" y="179"/>
                  </a:lnTo>
                  <a:lnTo>
                    <a:pt x="209" y="143"/>
                  </a:lnTo>
                  <a:lnTo>
                    <a:pt x="251" y="120"/>
                  </a:lnTo>
                  <a:lnTo>
                    <a:pt x="299" y="96"/>
                  </a:lnTo>
                  <a:lnTo>
                    <a:pt x="394" y="48"/>
                  </a:lnTo>
                  <a:lnTo>
                    <a:pt x="442" y="30"/>
                  </a:lnTo>
                  <a:lnTo>
                    <a:pt x="478" y="12"/>
                  </a:lnTo>
                  <a:lnTo>
                    <a:pt x="502" y="6"/>
                  </a:lnTo>
                  <a:lnTo>
                    <a:pt x="520" y="0"/>
                  </a:lnTo>
                  <a:lnTo>
                    <a:pt x="526" y="0"/>
                  </a:lnTo>
                  <a:lnTo>
                    <a:pt x="520" y="6"/>
                  </a:lnTo>
                  <a:lnTo>
                    <a:pt x="508" y="12"/>
                  </a:lnTo>
                  <a:lnTo>
                    <a:pt x="484" y="24"/>
                  </a:lnTo>
                  <a:lnTo>
                    <a:pt x="460" y="42"/>
                  </a:lnTo>
                  <a:lnTo>
                    <a:pt x="436" y="54"/>
                  </a:lnTo>
                  <a:lnTo>
                    <a:pt x="394" y="78"/>
                  </a:lnTo>
                  <a:lnTo>
                    <a:pt x="340" y="108"/>
                  </a:lnTo>
                  <a:lnTo>
                    <a:pt x="275" y="143"/>
                  </a:lnTo>
                  <a:lnTo>
                    <a:pt x="131" y="221"/>
                  </a:lnTo>
                  <a:lnTo>
                    <a:pt x="65" y="251"/>
                  </a:lnTo>
                  <a:lnTo>
                    <a:pt x="0" y="27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1039" name="Freeform 10">
              <a:extLst>
                <a:ext uri="{FF2B5EF4-FFF2-40B4-BE49-F238E27FC236}">
                  <a16:creationId xmlns:a16="http://schemas.microsoft.com/office/drawing/2014/main" id="{04CD3113-A2A4-4E4C-A60E-4383929FF682}"/>
                </a:ext>
              </a:extLst>
            </p:cNvPr>
            <p:cNvSpPr>
              <a:spLocks/>
            </p:cNvSpPr>
            <p:nvPr userDrawn="1"/>
          </p:nvSpPr>
          <p:spPr bwMode="hidden">
            <a:xfrm>
              <a:off x="3676" y="2015"/>
              <a:ext cx="721" cy="306"/>
            </a:xfrm>
            <a:custGeom>
              <a:avLst/>
              <a:gdLst>
                <a:gd name="T0" fmla="*/ 48 w 718"/>
                <a:gd name="T1" fmla="*/ 216 h 306"/>
                <a:gd name="T2" fmla="*/ 30 w 718"/>
                <a:gd name="T3" fmla="*/ 252 h 306"/>
                <a:gd name="T4" fmla="*/ 12 w 718"/>
                <a:gd name="T5" fmla="*/ 282 h 306"/>
                <a:gd name="T6" fmla="*/ 6 w 718"/>
                <a:gd name="T7" fmla="*/ 300 h 306"/>
                <a:gd name="T8" fmla="*/ 0 w 718"/>
                <a:gd name="T9" fmla="*/ 306 h 306"/>
                <a:gd name="T10" fmla="*/ 48 w 718"/>
                <a:gd name="T11" fmla="*/ 276 h 306"/>
                <a:gd name="T12" fmla="*/ 84 w 718"/>
                <a:gd name="T13" fmla="*/ 252 h 306"/>
                <a:gd name="T14" fmla="*/ 108 w 718"/>
                <a:gd name="T15" fmla="*/ 234 h 306"/>
                <a:gd name="T16" fmla="*/ 121 w 718"/>
                <a:gd name="T17" fmla="*/ 228 h 306"/>
                <a:gd name="T18" fmla="*/ 127 w 718"/>
                <a:gd name="T19" fmla="*/ 228 h 306"/>
                <a:gd name="T20" fmla="*/ 145 w 718"/>
                <a:gd name="T21" fmla="*/ 222 h 306"/>
                <a:gd name="T22" fmla="*/ 169 w 718"/>
                <a:gd name="T23" fmla="*/ 216 h 306"/>
                <a:gd name="T24" fmla="*/ 199 w 718"/>
                <a:gd name="T25" fmla="*/ 204 h 306"/>
                <a:gd name="T26" fmla="*/ 276 w 718"/>
                <a:gd name="T27" fmla="*/ 180 h 306"/>
                <a:gd name="T28" fmla="*/ 373 w 718"/>
                <a:gd name="T29" fmla="*/ 156 h 306"/>
                <a:gd name="T30" fmla="*/ 463 w 718"/>
                <a:gd name="T31" fmla="*/ 126 h 306"/>
                <a:gd name="T32" fmla="*/ 546 w 718"/>
                <a:gd name="T33" fmla="*/ 102 h 306"/>
                <a:gd name="T34" fmla="*/ 576 w 718"/>
                <a:gd name="T35" fmla="*/ 90 h 306"/>
                <a:gd name="T36" fmla="*/ 607 w 718"/>
                <a:gd name="T37" fmla="*/ 84 h 306"/>
                <a:gd name="T38" fmla="*/ 625 w 718"/>
                <a:gd name="T39" fmla="*/ 78 h 306"/>
                <a:gd name="T40" fmla="*/ 631 w 718"/>
                <a:gd name="T41" fmla="*/ 72 h 306"/>
                <a:gd name="T42" fmla="*/ 637 w 718"/>
                <a:gd name="T43" fmla="*/ 66 h 306"/>
                <a:gd name="T44" fmla="*/ 655 w 718"/>
                <a:gd name="T45" fmla="*/ 60 h 306"/>
                <a:gd name="T46" fmla="*/ 697 w 718"/>
                <a:gd name="T47" fmla="*/ 30 h 306"/>
                <a:gd name="T48" fmla="*/ 715 w 718"/>
                <a:gd name="T49" fmla="*/ 18 h 306"/>
                <a:gd name="T50" fmla="*/ 721 w 718"/>
                <a:gd name="T51" fmla="*/ 6 h 306"/>
                <a:gd name="T52" fmla="*/ 715 w 718"/>
                <a:gd name="T53" fmla="*/ 0 h 306"/>
                <a:gd name="T54" fmla="*/ 691 w 718"/>
                <a:gd name="T55" fmla="*/ 0 h 306"/>
                <a:gd name="T56" fmla="*/ 631 w 718"/>
                <a:gd name="T57" fmla="*/ 0 h 306"/>
                <a:gd name="T58" fmla="*/ 582 w 718"/>
                <a:gd name="T59" fmla="*/ 0 h 306"/>
                <a:gd name="T60" fmla="*/ 546 w 718"/>
                <a:gd name="T61" fmla="*/ 0 h 306"/>
                <a:gd name="T62" fmla="*/ 516 w 718"/>
                <a:gd name="T63" fmla="*/ 18 h 306"/>
                <a:gd name="T64" fmla="*/ 487 w 718"/>
                <a:gd name="T65" fmla="*/ 42 h 306"/>
                <a:gd name="T66" fmla="*/ 469 w 718"/>
                <a:gd name="T67" fmla="*/ 54 h 306"/>
                <a:gd name="T68" fmla="*/ 451 w 718"/>
                <a:gd name="T69" fmla="*/ 60 h 306"/>
                <a:gd name="T70" fmla="*/ 427 w 718"/>
                <a:gd name="T71" fmla="*/ 60 h 306"/>
                <a:gd name="T72" fmla="*/ 391 w 718"/>
                <a:gd name="T73" fmla="*/ 66 h 306"/>
                <a:gd name="T74" fmla="*/ 348 w 718"/>
                <a:gd name="T75" fmla="*/ 84 h 306"/>
                <a:gd name="T76" fmla="*/ 312 w 718"/>
                <a:gd name="T77" fmla="*/ 108 h 306"/>
                <a:gd name="T78" fmla="*/ 288 w 718"/>
                <a:gd name="T79" fmla="*/ 126 h 306"/>
                <a:gd name="T80" fmla="*/ 276 w 718"/>
                <a:gd name="T81" fmla="*/ 132 h 306"/>
                <a:gd name="T82" fmla="*/ 258 w 718"/>
                <a:gd name="T83" fmla="*/ 138 h 306"/>
                <a:gd name="T84" fmla="*/ 222 w 718"/>
                <a:gd name="T85" fmla="*/ 138 h 306"/>
                <a:gd name="T86" fmla="*/ 187 w 718"/>
                <a:gd name="T87" fmla="*/ 138 h 306"/>
                <a:gd name="T88" fmla="*/ 181 w 718"/>
                <a:gd name="T89" fmla="*/ 138 h 306"/>
                <a:gd name="T90" fmla="*/ 175 w 718"/>
                <a:gd name="T91" fmla="*/ 138 h 306"/>
                <a:gd name="T92" fmla="*/ 114 w 718"/>
                <a:gd name="T93" fmla="*/ 162 h 306"/>
                <a:gd name="T94" fmla="*/ 48 w 718"/>
                <a:gd name="T95" fmla="*/ 216 h 306"/>
                <a:gd name="T96" fmla="*/ 48 w 718"/>
                <a:gd name="T97" fmla="*/ 216 h 3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18" h="306">
                  <a:moveTo>
                    <a:pt x="48" y="216"/>
                  </a:moveTo>
                  <a:lnTo>
                    <a:pt x="30" y="252"/>
                  </a:lnTo>
                  <a:lnTo>
                    <a:pt x="12" y="282"/>
                  </a:lnTo>
                  <a:lnTo>
                    <a:pt x="6" y="300"/>
                  </a:lnTo>
                  <a:lnTo>
                    <a:pt x="0" y="306"/>
                  </a:lnTo>
                  <a:lnTo>
                    <a:pt x="48" y="276"/>
                  </a:lnTo>
                  <a:lnTo>
                    <a:pt x="84" y="252"/>
                  </a:lnTo>
                  <a:lnTo>
                    <a:pt x="108" y="234"/>
                  </a:lnTo>
                  <a:lnTo>
                    <a:pt x="120" y="228"/>
                  </a:lnTo>
                  <a:lnTo>
                    <a:pt x="126" y="228"/>
                  </a:lnTo>
                  <a:lnTo>
                    <a:pt x="144" y="222"/>
                  </a:lnTo>
                  <a:lnTo>
                    <a:pt x="168" y="216"/>
                  </a:lnTo>
                  <a:lnTo>
                    <a:pt x="198" y="204"/>
                  </a:lnTo>
                  <a:lnTo>
                    <a:pt x="275" y="180"/>
                  </a:lnTo>
                  <a:lnTo>
                    <a:pt x="371" y="156"/>
                  </a:lnTo>
                  <a:lnTo>
                    <a:pt x="461" y="126"/>
                  </a:lnTo>
                  <a:lnTo>
                    <a:pt x="544" y="102"/>
                  </a:lnTo>
                  <a:lnTo>
                    <a:pt x="574" y="90"/>
                  </a:lnTo>
                  <a:lnTo>
                    <a:pt x="604" y="84"/>
                  </a:lnTo>
                  <a:lnTo>
                    <a:pt x="622" y="78"/>
                  </a:lnTo>
                  <a:lnTo>
                    <a:pt x="628" y="72"/>
                  </a:lnTo>
                  <a:lnTo>
                    <a:pt x="634" y="66"/>
                  </a:lnTo>
                  <a:lnTo>
                    <a:pt x="652" y="60"/>
                  </a:lnTo>
                  <a:lnTo>
                    <a:pt x="694" y="30"/>
                  </a:lnTo>
                  <a:lnTo>
                    <a:pt x="712" y="18"/>
                  </a:lnTo>
                  <a:lnTo>
                    <a:pt x="718" y="6"/>
                  </a:lnTo>
                  <a:lnTo>
                    <a:pt x="712" y="0"/>
                  </a:lnTo>
                  <a:lnTo>
                    <a:pt x="688" y="0"/>
                  </a:lnTo>
                  <a:lnTo>
                    <a:pt x="628" y="0"/>
                  </a:lnTo>
                  <a:lnTo>
                    <a:pt x="580" y="0"/>
                  </a:lnTo>
                  <a:lnTo>
                    <a:pt x="544" y="0"/>
                  </a:lnTo>
                  <a:lnTo>
                    <a:pt x="514" y="18"/>
                  </a:lnTo>
                  <a:lnTo>
                    <a:pt x="485" y="42"/>
                  </a:lnTo>
                  <a:lnTo>
                    <a:pt x="467" y="54"/>
                  </a:lnTo>
                  <a:lnTo>
                    <a:pt x="449" y="60"/>
                  </a:lnTo>
                  <a:lnTo>
                    <a:pt x="425" y="60"/>
                  </a:lnTo>
                  <a:lnTo>
                    <a:pt x="389" y="66"/>
                  </a:lnTo>
                  <a:lnTo>
                    <a:pt x="347" y="84"/>
                  </a:lnTo>
                  <a:lnTo>
                    <a:pt x="311" y="108"/>
                  </a:lnTo>
                  <a:lnTo>
                    <a:pt x="287" y="126"/>
                  </a:lnTo>
                  <a:lnTo>
                    <a:pt x="275" y="132"/>
                  </a:lnTo>
                  <a:lnTo>
                    <a:pt x="257" y="138"/>
                  </a:lnTo>
                  <a:lnTo>
                    <a:pt x="221" y="138"/>
                  </a:lnTo>
                  <a:lnTo>
                    <a:pt x="186" y="138"/>
                  </a:lnTo>
                  <a:lnTo>
                    <a:pt x="180" y="138"/>
                  </a:lnTo>
                  <a:lnTo>
                    <a:pt x="174" y="138"/>
                  </a:lnTo>
                  <a:lnTo>
                    <a:pt x="114" y="162"/>
                  </a:lnTo>
                  <a:lnTo>
                    <a:pt x="48" y="2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1040" name="Freeform 11">
              <a:extLst>
                <a:ext uri="{FF2B5EF4-FFF2-40B4-BE49-F238E27FC236}">
                  <a16:creationId xmlns:a16="http://schemas.microsoft.com/office/drawing/2014/main" id="{F0811095-C2DE-4AAA-9BA1-80A4332B6B5F}"/>
                </a:ext>
              </a:extLst>
            </p:cNvPr>
            <p:cNvSpPr>
              <a:spLocks/>
            </p:cNvSpPr>
            <p:nvPr userDrawn="1"/>
          </p:nvSpPr>
          <p:spPr bwMode="hidden">
            <a:xfrm>
              <a:off x="3358" y="1890"/>
              <a:ext cx="2400" cy="881"/>
            </a:xfrm>
            <a:custGeom>
              <a:avLst/>
              <a:gdLst>
                <a:gd name="T0" fmla="*/ 2238 w 2392"/>
                <a:gd name="T1" fmla="*/ 54 h 881"/>
                <a:gd name="T2" fmla="*/ 2196 w 2392"/>
                <a:gd name="T3" fmla="*/ 54 h 881"/>
                <a:gd name="T4" fmla="*/ 2154 w 2392"/>
                <a:gd name="T5" fmla="*/ 66 h 881"/>
                <a:gd name="T6" fmla="*/ 2028 w 2392"/>
                <a:gd name="T7" fmla="*/ 101 h 881"/>
                <a:gd name="T8" fmla="*/ 1963 w 2392"/>
                <a:gd name="T9" fmla="*/ 119 h 881"/>
                <a:gd name="T10" fmla="*/ 1866 w 2392"/>
                <a:gd name="T11" fmla="*/ 167 h 881"/>
                <a:gd name="T12" fmla="*/ 1842 w 2392"/>
                <a:gd name="T13" fmla="*/ 245 h 881"/>
                <a:gd name="T14" fmla="*/ 1848 w 2392"/>
                <a:gd name="T15" fmla="*/ 305 h 881"/>
                <a:gd name="T16" fmla="*/ 1764 w 2392"/>
                <a:gd name="T17" fmla="*/ 317 h 881"/>
                <a:gd name="T18" fmla="*/ 1602 w 2392"/>
                <a:gd name="T19" fmla="*/ 263 h 881"/>
                <a:gd name="T20" fmla="*/ 1512 w 2392"/>
                <a:gd name="T21" fmla="*/ 257 h 881"/>
                <a:gd name="T22" fmla="*/ 1404 w 2392"/>
                <a:gd name="T23" fmla="*/ 311 h 881"/>
                <a:gd name="T24" fmla="*/ 1338 w 2392"/>
                <a:gd name="T25" fmla="*/ 353 h 881"/>
                <a:gd name="T26" fmla="*/ 1314 w 2392"/>
                <a:gd name="T27" fmla="*/ 359 h 881"/>
                <a:gd name="T28" fmla="*/ 1218 w 2392"/>
                <a:gd name="T29" fmla="*/ 371 h 881"/>
                <a:gd name="T30" fmla="*/ 1164 w 2392"/>
                <a:gd name="T31" fmla="*/ 365 h 881"/>
                <a:gd name="T32" fmla="*/ 1057 w 2392"/>
                <a:gd name="T33" fmla="*/ 371 h 881"/>
                <a:gd name="T34" fmla="*/ 960 w 2392"/>
                <a:gd name="T35" fmla="*/ 383 h 881"/>
                <a:gd name="T36" fmla="*/ 924 w 2392"/>
                <a:gd name="T37" fmla="*/ 401 h 881"/>
                <a:gd name="T38" fmla="*/ 822 w 2392"/>
                <a:gd name="T39" fmla="*/ 419 h 881"/>
                <a:gd name="T40" fmla="*/ 781 w 2392"/>
                <a:gd name="T41" fmla="*/ 419 h 881"/>
                <a:gd name="T42" fmla="*/ 666 w 2392"/>
                <a:gd name="T43" fmla="*/ 437 h 881"/>
                <a:gd name="T44" fmla="*/ 600 w 2392"/>
                <a:gd name="T45" fmla="*/ 473 h 881"/>
                <a:gd name="T46" fmla="*/ 505 w 2392"/>
                <a:gd name="T47" fmla="*/ 467 h 881"/>
                <a:gd name="T48" fmla="*/ 432 w 2392"/>
                <a:gd name="T49" fmla="*/ 491 h 881"/>
                <a:gd name="T50" fmla="*/ 414 w 2392"/>
                <a:gd name="T51" fmla="*/ 539 h 881"/>
                <a:gd name="T52" fmla="*/ 348 w 2392"/>
                <a:gd name="T53" fmla="*/ 569 h 881"/>
                <a:gd name="T54" fmla="*/ 223 w 2392"/>
                <a:gd name="T55" fmla="*/ 599 h 881"/>
                <a:gd name="T56" fmla="*/ 138 w 2392"/>
                <a:gd name="T57" fmla="*/ 647 h 881"/>
                <a:gd name="T58" fmla="*/ 108 w 2392"/>
                <a:gd name="T59" fmla="*/ 659 h 881"/>
                <a:gd name="T60" fmla="*/ 0 w 2392"/>
                <a:gd name="T61" fmla="*/ 671 h 881"/>
                <a:gd name="T62" fmla="*/ 84 w 2392"/>
                <a:gd name="T63" fmla="*/ 695 h 881"/>
                <a:gd name="T64" fmla="*/ 264 w 2392"/>
                <a:gd name="T65" fmla="*/ 653 h 881"/>
                <a:gd name="T66" fmla="*/ 475 w 2392"/>
                <a:gd name="T67" fmla="*/ 569 h 881"/>
                <a:gd name="T68" fmla="*/ 570 w 2392"/>
                <a:gd name="T69" fmla="*/ 521 h 881"/>
                <a:gd name="T70" fmla="*/ 648 w 2392"/>
                <a:gd name="T71" fmla="*/ 515 h 881"/>
                <a:gd name="T72" fmla="*/ 876 w 2392"/>
                <a:gd name="T73" fmla="*/ 461 h 881"/>
                <a:gd name="T74" fmla="*/ 1152 w 2392"/>
                <a:gd name="T75" fmla="*/ 425 h 881"/>
                <a:gd name="T76" fmla="*/ 1296 w 2392"/>
                <a:gd name="T77" fmla="*/ 461 h 881"/>
                <a:gd name="T78" fmla="*/ 1422 w 2392"/>
                <a:gd name="T79" fmla="*/ 533 h 881"/>
                <a:gd name="T80" fmla="*/ 1440 w 2392"/>
                <a:gd name="T81" fmla="*/ 617 h 881"/>
                <a:gd name="T82" fmla="*/ 1381 w 2392"/>
                <a:gd name="T83" fmla="*/ 653 h 881"/>
                <a:gd name="T84" fmla="*/ 1230 w 2392"/>
                <a:gd name="T85" fmla="*/ 701 h 881"/>
                <a:gd name="T86" fmla="*/ 1116 w 2392"/>
                <a:gd name="T87" fmla="*/ 755 h 881"/>
                <a:gd name="T88" fmla="*/ 1069 w 2392"/>
                <a:gd name="T89" fmla="*/ 809 h 881"/>
                <a:gd name="T90" fmla="*/ 1081 w 2392"/>
                <a:gd name="T91" fmla="*/ 869 h 881"/>
                <a:gd name="T92" fmla="*/ 1110 w 2392"/>
                <a:gd name="T93" fmla="*/ 881 h 881"/>
                <a:gd name="T94" fmla="*/ 1212 w 2392"/>
                <a:gd name="T95" fmla="*/ 869 h 881"/>
                <a:gd name="T96" fmla="*/ 1393 w 2392"/>
                <a:gd name="T97" fmla="*/ 857 h 881"/>
                <a:gd name="T98" fmla="*/ 1446 w 2392"/>
                <a:gd name="T99" fmla="*/ 851 h 881"/>
                <a:gd name="T100" fmla="*/ 1488 w 2392"/>
                <a:gd name="T101" fmla="*/ 833 h 881"/>
                <a:gd name="T102" fmla="*/ 1681 w 2392"/>
                <a:gd name="T103" fmla="*/ 743 h 881"/>
                <a:gd name="T104" fmla="*/ 1812 w 2392"/>
                <a:gd name="T105" fmla="*/ 689 h 881"/>
                <a:gd name="T106" fmla="*/ 1890 w 2392"/>
                <a:gd name="T107" fmla="*/ 581 h 881"/>
                <a:gd name="T108" fmla="*/ 2046 w 2392"/>
                <a:gd name="T109" fmla="*/ 389 h 881"/>
                <a:gd name="T110" fmla="*/ 2214 w 2392"/>
                <a:gd name="T111" fmla="*/ 269 h 881"/>
                <a:gd name="T112" fmla="*/ 2257 w 2392"/>
                <a:gd name="T113" fmla="*/ 239 h 881"/>
                <a:gd name="T114" fmla="*/ 2400 w 2392"/>
                <a:gd name="T115" fmla="*/ 0 h 881"/>
                <a:gd name="T116" fmla="*/ 2310 w 2392"/>
                <a:gd name="T117" fmla="*/ 36 h 88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392" h="881">
                  <a:moveTo>
                    <a:pt x="2302" y="36"/>
                  </a:moveTo>
                  <a:lnTo>
                    <a:pt x="2266" y="48"/>
                  </a:lnTo>
                  <a:lnTo>
                    <a:pt x="2231" y="54"/>
                  </a:lnTo>
                  <a:lnTo>
                    <a:pt x="2201" y="54"/>
                  </a:lnTo>
                  <a:lnTo>
                    <a:pt x="2195" y="54"/>
                  </a:lnTo>
                  <a:lnTo>
                    <a:pt x="2189" y="54"/>
                  </a:lnTo>
                  <a:lnTo>
                    <a:pt x="2177" y="60"/>
                  </a:lnTo>
                  <a:lnTo>
                    <a:pt x="2147" y="66"/>
                  </a:lnTo>
                  <a:lnTo>
                    <a:pt x="2105" y="78"/>
                  </a:lnTo>
                  <a:lnTo>
                    <a:pt x="2057" y="89"/>
                  </a:lnTo>
                  <a:lnTo>
                    <a:pt x="2021" y="101"/>
                  </a:lnTo>
                  <a:lnTo>
                    <a:pt x="1997" y="107"/>
                  </a:lnTo>
                  <a:lnTo>
                    <a:pt x="1973" y="113"/>
                  </a:lnTo>
                  <a:lnTo>
                    <a:pt x="1956" y="119"/>
                  </a:lnTo>
                  <a:lnTo>
                    <a:pt x="1926" y="131"/>
                  </a:lnTo>
                  <a:lnTo>
                    <a:pt x="1896" y="137"/>
                  </a:lnTo>
                  <a:lnTo>
                    <a:pt x="1860" y="167"/>
                  </a:lnTo>
                  <a:lnTo>
                    <a:pt x="1842" y="191"/>
                  </a:lnTo>
                  <a:lnTo>
                    <a:pt x="1836" y="221"/>
                  </a:lnTo>
                  <a:lnTo>
                    <a:pt x="1836" y="245"/>
                  </a:lnTo>
                  <a:lnTo>
                    <a:pt x="1842" y="269"/>
                  </a:lnTo>
                  <a:lnTo>
                    <a:pt x="1842" y="293"/>
                  </a:lnTo>
                  <a:lnTo>
                    <a:pt x="1842" y="305"/>
                  </a:lnTo>
                  <a:lnTo>
                    <a:pt x="1824" y="323"/>
                  </a:lnTo>
                  <a:lnTo>
                    <a:pt x="1794" y="329"/>
                  </a:lnTo>
                  <a:lnTo>
                    <a:pt x="1758" y="317"/>
                  </a:lnTo>
                  <a:lnTo>
                    <a:pt x="1716" y="299"/>
                  </a:lnTo>
                  <a:lnTo>
                    <a:pt x="1657" y="275"/>
                  </a:lnTo>
                  <a:lnTo>
                    <a:pt x="1597" y="263"/>
                  </a:lnTo>
                  <a:lnTo>
                    <a:pt x="1543" y="257"/>
                  </a:lnTo>
                  <a:lnTo>
                    <a:pt x="1519" y="257"/>
                  </a:lnTo>
                  <a:lnTo>
                    <a:pt x="1507" y="257"/>
                  </a:lnTo>
                  <a:lnTo>
                    <a:pt x="1489" y="263"/>
                  </a:lnTo>
                  <a:lnTo>
                    <a:pt x="1459" y="275"/>
                  </a:lnTo>
                  <a:lnTo>
                    <a:pt x="1399" y="311"/>
                  </a:lnTo>
                  <a:lnTo>
                    <a:pt x="1376" y="329"/>
                  </a:lnTo>
                  <a:lnTo>
                    <a:pt x="1352" y="341"/>
                  </a:lnTo>
                  <a:lnTo>
                    <a:pt x="1334" y="353"/>
                  </a:lnTo>
                  <a:lnTo>
                    <a:pt x="1328" y="359"/>
                  </a:lnTo>
                  <a:lnTo>
                    <a:pt x="1322" y="359"/>
                  </a:lnTo>
                  <a:lnTo>
                    <a:pt x="1310" y="359"/>
                  </a:lnTo>
                  <a:lnTo>
                    <a:pt x="1286" y="365"/>
                  </a:lnTo>
                  <a:lnTo>
                    <a:pt x="1262" y="365"/>
                  </a:lnTo>
                  <a:lnTo>
                    <a:pt x="1214" y="371"/>
                  </a:lnTo>
                  <a:lnTo>
                    <a:pt x="1196" y="371"/>
                  </a:lnTo>
                  <a:lnTo>
                    <a:pt x="1178" y="365"/>
                  </a:lnTo>
                  <a:lnTo>
                    <a:pt x="1160" y="365"/>
                  </a:lnTo>
                  <a:lnTo>
                    <a:pt x="1130" y="365"/>
                  </a:lnTo>
                  <a:lnTo>
                    <a:pt x="1095" y="365"/>
                  </a:lnTo>
                  <a:lnTo>
                    <a:pt x="1053" y="371"/>
                  </a:lnTo>
                  <a:lnTo>
                    <a:pt x="1017" y="377"/>
                  </a:lnTo>
                  <a:lnTo>
                    <a:pt x="981" y="377"/>
                  </a:lnTo>
                  <a:lnTo>
                    <a:pt x="957" y="383"/>
                  </a:lnTo>
                  <a:lnTo>
                    <a:pt x="945" y="389"/>
                  </a:lnTo>
                  <a:lnTo>
                    <a:pt x="939" y="395"/>
                  </a:lnTo>
                  <a:lnTo>
                    <a:pt x="921" y="401"/>
                  </a:lnTo>
                  <a:lnTo>
                    <a:pt x="879" y="407"/>
                  </a:lnTo>
                  <a:lnTo>
                    <a:pt x="837" y="419"/>
                  </a:lnTo>
                  <a:lnTo>
                    <a:pt x="819" y="419"/>
                  </a:lnTo>
                  <a:lnTo>
                    <a:pt x="808" y="419"/>
                  </a:lnTo>
                  <a:lnTo>
                    <a:pt x="796" y="419"/>
                  </a:lnTo>
                  <a:lnTo>
                    <a:pt x="778" y="419"/>
                  </a:lnTo>
                  <a:lnTo>
                    <a:pt x="754" y="419"/>
                  </a:lnTo>
                  <a:lnTo>
                    <a:pt x="724" y="425"/>
                  </a:lnTo>
                  <a:lnTo>
                    <a:pt x="664" y="437"/>
                  </a:lnTo>
                  <a:lnTo>
                    <a:pt x="640" y="449"/>
                  </a:lnTo>
                  <a:lnTo>
                    <a:pt x="616" y="461"/>
                  </a:lnTo>
                  <a:lnTo>
                    <a:pt x="598" y="473"/>
                  </a:lnTo>
                  <a:lnTo>
                    <a:pt x="580" y="473"/>
                  </a:lnTo>
                  <a:lnTo>
                    <a:pt x="538" y="473"/>
                  </a:lnTo>
                  <a:lnTo>
                    <a:pt x="503" y="467"/>
                  </a:lnTo>
                  <a:lnTo>
                    <a:pt x="461" y="473"/>
                  </a:lnTo>
                  <a:lnTo>
                    <a:pt x="443" y="479"/>
                  </a:lnTo>
                  <a:lnTo>
                    <a:pt x="431" y="491"/>
                  </a:lnTo>
                  <a:lnTo>
                    <a:pt x="425" y="509"/>
                  </a:lnTo>
                  <a:lnTo>
                    <a:pt x="419" y="533"/>
                  </a:lnTo>
                  <a:lnTo>
                    <a:pt x="413" y="539"/>
                  </a:lnTo>
                  <a:lnTo>
                    <a:pt x="407" y="545"/>
                  </a:lnTo>
                  <a:lnTo>
                    <a:pt x="389" y="551"/>
                  </a:lnTo>
                  <a:lnTo>
                    <a:pt x="347" y="569"/>
                  </a:lnTo>
                  <a:lnTo>
                    <a:pt x="299" y="587"/>
                  </a:lnTo>
                  <a:lnTo>
                    <a:pt x="257" y="593"/>
                  </a:lnTo>
                  <a:lnTo>
                    <a:pt x="222" y="599"/>
                  </a:lnTo>
                  <a:lnTo>
                    <a:pt x="180" y="617"/>
                  </a:lnTo>
                  <a:lnTo>
                    <a:pt x="150" y="641"/>
                  </a:lnTo>
                  <a:lnTo>
                    <a:pt x="138" y="647"/>
                  </a:lnTo>
                  <a:lnTo>
                    <a:pt x="132" y="653"/>
                  </a:lnTo>
                  <a:lnTo>
                    <a:pt x="126" y="659"/>
                  </a:lnTo>
                  <a:lnTo>
                    <a:pt x="108" y="659"/>
                  </a:lnTo>
                  <a:lnTo>
                    <a:pt x="96" y="653"/>
                  </a:lnTo>
                  <a:lnTo>
                    <a:pt x="90" y="653"/>
                  </a:lnTo>
                  <a:lnTo>
                    <a:pt x="0" y="671"/>
                  </a:lnTo>
                  <a:lnTo>
                    <a:pt x="12" y="689"/>
                  </a:lnTo>
                  <a:lnTo>
                    <a:pt x="42" y="695"/>
                  </a:lnTo>
                  <a:lnTo>
                    <a:pt x="84" y="695"/>
                  </a:lnTo>
                  <a:lnTo>
                    <a:pt x="132" y="683"/>
                  </a:lnTo>
                  <a:lnTo>
                    <a:pt x="192" y="671"/>
                  </a:lnTo>
                  <a:lnTo>
                    <a:pt x="263" y="653"/>
                  </a:lnTo>
                  <a:lnTo>
                    <a:pt x="335" y="629"/>
                  </a:lnTo>
                  <a:lnTo>
                    <a:pt x="407" y="599"/>
                  </a:lnTo>
                  <a:lnTo>
                    <a:pt x="473" y="569"/>
                  </a:lnTo>
                  <a:lnTo>
                    <a:pt x="527" y="545"/>
                  </a:lnTo>
                  <a:lnTo>
                    <a:pt x="562" y="527"/>
                  </a:lnTo>
                  <a:lnTo>
                    <a:pt x="568" y="521"/>
                  </a:lnTo>
                  <a:lnTo>
                    <a:pt x="574" y="521"/>
                  </a:lnTo>
                  <a:lnTo>
                    <a:pt x="604" y="521"/>
                  </a:lnTo>
                  <a:lnTo>
                    <a:pt x="646" y="515"/>
                  </a:lnTo>
                  <a:lnTo>
                    <a:pt x="712" y="497"/>
                  </a:lnTo>
                  <a:lnTo>
                    <a:pt x="790" y="479"/>
                  </a:lnTo>
                  <a:lnTo>
                    <a:pt x="873" y="461"/>
                  </a:lnTo>
                  <a:lnTo>
                    <a:pt x="963" y="443"/>
                  </a:lnTo>
                  <a:lnTo>
                    <a:pt x="1059" y="431"/>
                  </a:lnTo>
                  <a:lnTo>
                    <a:pt x="1148" y="425"/>
                  </a:lnTo>
                  <a:lnTo>
                    <a:pt x="1178" y="425"/>
                  </a:lnTo>
                  <a:lnTo>
                    <a:pt x="1214" y="437"/>
                  </a:lnTo>
                  <a:lnTo>
                    <a:pt x="1292" y="461"/>
                  </a:lnTo>
                  <a:lnTo>
                    <a:pt x="1340" y="479"/>
                  </a:lnTo>
                  <a:lnTo>
                    <a:pt x="1382" y="503"/>
                  </a:lnTo>
                  <a:lnTo>
                    <a:pt x="1417" y="533"/>
                  </a:lnTo>
                  <a:lnTo>
                    <a:pt x="1441" y="563"/>
                  </a:lnTo>
                  <a:lnTo>
                    <a:pt x="1447" y="587"/>
                  </a:lnTo>
                  <a:lnTo>
                    <a:pt x="1435" y="617"/>
                  </a:lnTo>
                  <a:lnTo>
                    <a:pt x="1423" y="629"/>
                  </a:lnTo>
                  <a:lnTo>
                    <a:pt x="1405" y="641"/>
                  </a:lnTo>
                  <a:lnTo>
                    <a:pt x="1376" y="653"/>
                  </a:lnTo>
                  <a:lnTo>
                    <a:pt x="1346" y="665"/>
                  </a:lnTo>
                  <a:lnTo>
                    <a:pt x="1280" y="683"/>
                  </a:lnTo>
                  <a:lnTo>
                    <a:pt x="1226" y="701"/>
                  </a:lnTo>
                  <a:lnTo>
                    <a:pt x="1178" y="719"/>
                  </a:lnTo>
                  <a:lnTo>
                    <a:pt x="1142" y="743"/>
                  </a:lnTo>
                  <a:lnTo>
                    <a:pt x="1112" y="755"/>
                  </a:lnTo>
                  <a:lnTo>
                    <a:pt x="1089" y="773"/>
                  </a:lnTo>
                  <a:lnTo>
                    <a:pt x="1077" y="791"/>
                  </a:lnTo>
                  <a:lnTo>
                    <a:pt x="1065" y="809"/>
                  </a:lnTo>
                  <a:lnTo>
                    <a:pt x="1059" y="833"/>
                  </a:lnTo>
                  <a:lnTo>
                    <a:pt x="1065" y="857"/>
                  </a:lnTo>
                  <a:lnTo>
                    <a:pt x="1077" y="869"/>
                  </a:lnTo>
                  <a:lnTo>
                    <a:pt x="1083" y="875"/>
                  </a:lnTo>
                  <a:lnTo>
                    <a:pt x="1089" y="881"/>
                  </a:lnTo>
                  <a:lnTo>
                    <a:pt x="1106" y="881"/>
                  </a:lnTo>
                  <a:lnTo>
                    <a:pt x="1124" y="875"/>
                  </a:lnTo>
                  <a:lnTo>
                    <a:pt x="1148" y="875"/>
                  </a:lnTo>
                  <a:lnTo>
                    <a:pt x="1208" y="869"/>
                  </a:lnTo>
                  <a:lnTo>
                    <a:pt x="1268" y="863"/>
                  </a:lnTo>
                  <a:lnTo>
                    <a:pt x="1328" y="863"/>
                  </a:lnTo>
                  <a:lnTo>
                    <a:pt x="1388" y="857"/>
                  </a:lnTo>
                  <a:lnTo>
                    <a:pt x="1411" y="857"/>
                  </a:lnTo>
                  <a:lnTo>
                    <a:pt x="1429" y="851"/>
                  </a:lnTo>
                  <a:lnTo>
                    <a:pt x="1441" y="851"/>
                  </a:lnTo>
                  <a:lnTo>
                    <a:pt x="1447" y="851"/>
                  </a:lnTo>
                  <a:lnTo>
                    <a:pt x="1459" y="845"/>
                  </a:lnTo>
                  <a:lnTo>
                    <a:pt x="1483" y="833"/>
                  </a:lnTo>
                  <a:lnTo>
                    <a:pt x="1525" y="815"/>
                  </a:lnTo>
                  <a:lnTo>
                    <a:pt x="1573" y="791"/>
                  </a:lnTo>
                  <a:lnTo>
                    <a:pt x="1675" y="743"/>
                  </a:lnTo>
                  <a:lnTo>
                    <a:pt x="1716" y="725"/>
                  </a:lnTo>
                  <a:lnTo>
                    <a:pt x="1752" y="713"/>
                  </a:lnTo>
                  <a:lnTo>
                    <a:pt x="1806" y="689"/>
                  </a:lnTo>
                  <a:lnTo>
                    <a:pt x="1842" y="653"/>
                  </a:lnTo>
                  <a:lnTo>
                    <a:pt x="1866" y="611"/>
                  </a:lnTo>
                  <a:lnTo>
                    <a:pt x="1884" y="581"/>
                  </a:lnTo>
                  <a:lnTo>
                    <a:pt x="1926" y="515"/>
                  </a:lnTo>
                  <a:lnTo>
                    <a:pt x="1979" y="449"/>
                  </a:lnTo>
                  <a:lnTo>
                    <a:pt x="2039" y="389"/>
                  </a:lnTo>
                  <a:lnTo>
                    <a:pt x="2105" y="341"/>
                  </a:lnTo>
                  <a:lnTo>
                    <a:pt x="2159" y="299"/>
                  </a:lnTo>
                  <a:lnTo>
                    <a:pt x="2207" y="269"/>
                  </a:lnTo>
                  <a:lnTo>
                    <a:pt x="2237" y="245"/>
                  </a:lnTo>
                  <a:lnTo>
                    <a:pt x="2249" y="239"/>
                  </a:lnTo>
                  <a:lnTo>
                    <a:pt x="2392" y="167"/>
                  </a:lnTo>
                  <a:lnTo>
                    <a:pt x="2392" y="60"/>
                  </a:lnTo>
                  <a:lnTo>
                    <a:pt x="2392" y="0"/>
                  </a:lnTo>
                  <a:lnTo>
                    <a:pt x="2344" y="18"/>
                  </a:lnTo>
                  <a:lnTo>
                    <a:pt x="2302" y="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16396" name="Freeform 12">
              <a:extLst>
                <a:ext uri="{FF2B5EF4-FFF2-40B4-BE49-F238E27FC236}">
                  <a16:creationId xmlns:a16="http://schemas.microsoft.com/office/drawing/2014/main" id="{B323916F-98DA-4A31-A8B1-7F424EC66ABD}"/>
                </a:ext>
              </a:extLst>
            </p:cNvPr>
            <p:cNvSpPr>
              <a:spLocks/>
            </p:cNvSpPr>
            <p:nvPr userDrawn="1"/>
          </p:nvSpPr>
          <p:spPr bwMode="hidden">
            <a:xfrm>
              <a:off x="3839" y="1854"/>
              <a:ext cx="577" cy="258"/>
            </a:xfrm>
            <a:custGeom>
              <a:avLst/>
              <a:gdLst/>
              <a:ahLst/>
              <a:cxnLst>
                <a:cxn ang="0">
                  <a:pos x="30" y="245"/>
                </a:cxn>
                <a:cxn ang="0">
                  <a:pos x="18" y="251"/>
                </a:cxn>
                <a:cxn ang="0">
                  <a:pos x="6" y="257"/>
                </a:cxn>
                <a:cxn ang="0">
                  <a:pos x="0" y="257"/>
                </a:cxn>
                <a:cxn ang="0">
                  <a:pos x="305" y="113"/>
                </a:cxn>
                <a:cxn ang="0">
                  <a:pos x="520" y="0"/>
                </a:cxn>
                <a:cxn ang="0">
                  <a:pos x="526" y="6"/>
                </a:cxn>
                <a:cxn ang="0">
                  <a:pos x="544" y="18"/>
                </a:cxn>
                <a:cxn ang="0">
                  <a:pos x="550" y="24"/>
                </a:cxn>
                <a:cxn ang="0">
                  <a:pos x="550" y="36"/>
                </a:cxn>
                <a:cxn ang="0">
                  <a:pos x="544" y="42"/>
                </a:cxn>
                <a:cxn ang="0">
                  <a:pos x="526" y="54"/>
                </a:cxn>
                <a:cxn ang="0">
                  <a:pos x="514" y="60"/>
                </a:cxn>
                <a:cxn ang="0">
                  <a:pos x="502" y="66"/>
                </a:cxn>
                <a:cxn ang="0">
                  <a:pos x="448" y="84"/>
                </a:cxn>
                <a:cxn ang="0">
                  <a:pos x="382" y="113"/>
                </a:cxn>
                <a:cxn ang="0">
                  <a:pos x="305" y="143"/>
                </a:cxn>
                <a:cxn ang="0">
                  <a:pos x="227" y="173"/>
                </a:cxn>
                <a:cxn ang="0">
                  <a:pos x="149" y="203"/>
                </a:cxn>
                <a:cxn ang="0">
                  <a:pos x="83" y="227"/>
                </a:cxn>
                <a:cxn ang="0">
                  <a:pos x="30" y="245"/>
                </a:cxn>
                <a:cxn ang="0">
                  <a:pos x="30" y="245"/>
                </a:cxn>
              </a:cxnLst>
              <a:rect l="0" t="0" r="r" b="b"/>
              <a:pathLst>
                <a:path w="550" h="257">
                  <a:moveTo>
                    <a:pt x="30" y="245"/>
                  </a:moveTo>
                  <a:lnTo>
                    <a:pt x="18" y="251"/>
                  </a:lnTo>
                  <a:lnTo>
                    <a:pt x="6" y="257"/>
                  </a:lnTo>
                  <a:lnTo>
                    <a:pt x="0" y="257"/>
                  </a:lnTo>
                  <a:lnTo>
                    <a:pt x="305" y="113"/>
                  </a:lnTo>
                  <a:lnTo>
                    <a:pt x="520" y="0"/>
                  </a:lnTo>
                  <a:lnTo>
                    <a:pt x="526" y="6"/>
                  </a:lnTo>
                  <a:lnTo>
                    <a:pt x="544" y="18"/>
                  </a:lnTo>
                  <a:lnTo>
                    <a:pt x="550" y="24"/>
                  </a:lnTo>
                  <a:lnTo>
                    <a:pt x="550" y="36"/>
                  </a:lnTo>
                  <a:lnTo>
                    <a:pt x="544" y="42"/>
                  </a:lnTo>
                  <a:lnTo>
                    <a:pt x="526" y="54"/>
                  </a:lnTo>
                  <a:lnTo>
                    <a:pt x="514" y="60"/>
                  </a:lnTo>
                  <a:lnTo>
                    <a:pt x="502" y="66"/>
                  </a:lnTo>
                  <a:lnTo>
                    <a:pt x="448" y="84"/>
                  </a:lnTo>
                  <a:lnTo>
                    <a:pt x="382" y="113"/>
                  </a:lnTo>
                  <a:lnTo>
                    <a:pt x="305" y="143"/>
                  </a:lnTo>
                  <a:lnTo>
                    <a:pt x="227" y="173"/>
                  </a:lnTo>
                  <a:lnTo>
                    <a:pt x="149" y="203"/>
                  </a:lnTo>
                  <a:lnTo>
                    <a:pt x="83" y="227"/>
                  </a:lnTo>
                  <a:lnTo>
                    <a:pt x="30" y="245"/>
                  </a:lnTo>
                  <a:lnTo>
                    <a:pt x="30" y="245"/>
                  </a:lnTo>
                  <a:close/>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defRPr/>
              </a:pPr>
              <a:endParaRPr lang="id-ID" sz="1350"/>
            </a:p>
          </p:txBody>
        </p:sp>
        <p:sp>
          <p:nvSpPr>
            <p:cNvPr id="1042" name="Freeform 13">
              <a:extLst>
                <a:ext uri="{FF2B5EF4-FFF2-40B4-BE49-F238E27FC236}">
                  <a16:creationId xmlns:a16="http://schemas.microsoft.com/office/drawing/2014/main" id="{25072AC9-91C9-4889-BFD1-E25A21E64352}"/>
                </a:ext>
              </a:extLst>
            </p:cNvPr>
            <p:cNvSpPr>
              <a:spLocks/>
            </p:cNvSpPr>
            <p:nvPr userDrawn="1"/>
          </p:nvSpPr>
          <p:spPr bwMode="hidden">
            <a:xfrm>
              <a:off x="5327" y="1642"/>
              <a:ext cx="5" cy="1"/>
            </a:xfrm>
            <a:custGeom>
              <a:avLst/>
              <a:gdLst>
                <a:gd name="T0" fmla="*/ 0 w 5"/>
                <a:gd name="T1" fmla="*/ 0 h 1"/>
                <a:gd name="T2" fmla="*/ 5 w 5"/>
                <a:gd name="T3" fmla="*/ 0 h 1"/>
                <a:gd name="T4" fmla="*/ 0 w 5"/>
                <a:gd name="T5" fmla="*/ 0 h 1"/>
                <a:gd name="T6" fmla="*/ 0 w 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1">
                  <a:moveTo>
                    <a:pt x="0" y="0"/>
                  </a:moveTo>
                  <a:lnTo>
                    <a:pt x="5" y="0"/>
                  </a:lnTo>
                  <a:lnTo>
                    <a:pt x="0" y="0"/>
                  </a:lnTo>
                  <a:close/>
                </a:path>
              </a:pathLst>
            </a:custGeom>
            <a:solidFill>
              <a:srgbClr val="FED1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16398" name="Freeform 14">
              <a:extLst>
                <a:ext uri="{FF2B5EF4-FFF2-40B4-BE49-F238E27FC236}">
                  <a16:creationId xmlns:a16="http://schemas.microsoft.com/office/drawing/2014/main" id="{6F82F841-2FBA-4EC9-8342-60783F67FFB9}"/>
                </a:ext>
              </a:extLst>
            </p:cNvPr>
            <p:cNvSpPr>
              <a:spLocks/>
            </p:cNvSpPr>
            <p:nvPr userDrawn="1"/>
          </p:nvSpPr>
          <p:spPr bwMode="hidden">
            <a:xfrm>
              <a:off x="3839" y="1728"/>
              <a:ext cx="716" cy="383"/>
            </a:xfrm>
            <a:custGeom>
              <a:avLst/>
              <a:gdLst/>
              <a:ahLst/>
              <a:cxnLst>
                <a:cxn ang="0">
                  <a:pos x="659" y="6"/>
                </a:cxn>
                <a:cxn ang="0">
                  <a:pos x="588" y="42"/>
                </a:cxn>
                <a:cxn ang="0">
                  <a:pos x="515" y="84"/>
                </a:cxn>
                <a:cxn ang="0">
                  <a:pos x="509" y="90"/>
                </a:cxn>
                <a:cxn ang="0">
                  <a:pos x="485" y="102"/>
                </a:cxn>
                <a:cxn ang="0">
                  <a:pos x="455" y="120"/>
                </a:cxn>
                <a:cxn ang="0">
                  <a:pos x="425" y="138"/>
                </a:cxn>
                <a:cxn ang="0">
                  <a:pos x="371" y="168"/>
                </a:cxn>
                <a:cxn ang="0">
                  <a:pos x="306" y="198"/>
                </a:cxn>
                <a:cxn ang="0">
                  <a:pos x="186" y="251"/>
                </a:cxn>
                <a:cxn ang="0">
                  <a:pos x="131" y="269"/>
                </a:cxn>
                <a:cxn ang="0">
                  <a:pos x="89" y="287"/>
                </a:cxn>
                <a:cxn ang="0">
                  <a:pos x="53" y="305"/>
                </a:cxn>
                <a:cxn ang="0">
                  <a:pos x="36" y="311"/>
                </a:cxn>
                <a:cxn ang="0">
                  <a:pos x="12" y="329"/>
                </a:cxn>
                <a:cxn ang="0">
                  <a:pos x="0" y="353"/>
                </a:cxn>
                <a:cxn ang="0">
                  <a:pos x="0" y="371"/>
                </a:cxn>
                <a:cxn ang="0">
                  <a:pos x="0" y="383"/>
                </a:cxn>
                <a:cxn ang="0">
                  <a:pos x="0" y="383"/>
                </a:cxn>
                <a:cxn ang="0">
                  <a:pos x="12" y="371"/>
                </a:cxn>
                <a:cxn ang="0">
                  <a:pos x="30" y="353"/>
                </a:cxn>
                <a:cxn ang="0">
                  <a:pos x="53" y="335"/>
                </a:cxn>
                <a:cxn ang="0">
                  <a:pos x="77" y="317"/>
                </a:cxn>
                <a:cxn ang="0">
                  <a:pos x="101" y="311"/>
                </a:cxn>
                <a:cxn ang="0">
                  <a:pos x="131" y="299"/>
                </a:cxn>
                <a:cxn ang="0">
                  <a:pos x="204" y="269"/>
                </a:cxn>
                <a:cxn ang="0">
                  <a:pos x="240" y="251"/>
                </a:cxn>
                <a:cxn ang="0">
                  <a:pos x="270" y="239"/>
                </a:cxn>
                <a:cxn ang="0">
                  <a:pos x="294" y="228"/>
                </a:cxn>
                <a:cxn ang="0">
                  <a:pos x="312" y="222"/>
                </a:cxn>
                <a:cxn ang="0">
                  <a:pos x="330" y="210"/>
                </a:cxn>
                <a:cxn ang="0">
                  <a:pos x="365" y="186"/>
                </a:cxn>
                <a:cxn ang="0">
                  <a:pos x="419" y="156"/>
                </a:cxn>
                <a:cxn ang="0">
                  <a:pos x="473" y="120"/>
                </a:cxn>
                <a:cxn ang="0">
                  <a:pos x="527" y="90"/>
                </a:cxn>
                <a:cxn ang="0">
                  <a:pos x="576" y="60"/>
                </a:cxn>
                <a:cxn ang="0">
                  <a:pos x="612" y="42"/>
                </a:cxn>
                <a:cxn ang="0">
                  <a:pos x="629" y="36"/>
                </a:cxn>
                <a:cxn ang="0">
                  <a:pos x="647" y="30"/>
                </a:cxn>
                <a:cxn ang="0">
                  <a:pos x="677" y="18"/>
                </a:cxn>
                <a:cxn ang="0">
                  <a:pos x="701" y="6"/>
                </a:cxn>
                <a:cxn ang="0">
                  <a:pos x="713" y="0"/>
                </a:cxn>
                <a:cxn ang="0">
                  <a:pos x="713" y="0"/>
                </a:cxn>
                <a:cxn ang="0">
                  <a:pos x="659" y="6"/>
                </a:cxn>
                <a:cxn ang="0">
                  <a:pos x="716" y="63"/>
                </a:cxn>
              </a:cxnLst>
              <a:rect l="0" t="0" r="r" b="b"/>
              <a:pathLst>
                <a:path w="716" h="383">
                  <a:moveTo>
                    <a:pt x="659" y="6"/>
                  </a:moveTo>
                  <a:lnTo>
                    <a:pt x="588" y="42"/>
                  </a:lnTo>
                  <a:lnTo>
                    <a:pt x="515" y="84"/>
                  </a:lnTo>
                  <a:lnTo>
                    <a:pt x="509" y="90"/>
                  </a:lnTo>
                  <a:lnTo>
                    <a:pt x="485" y="102"/>
                  </a:lnTo>
                  <a:lnTo>
                    <a:pt x="455" y="120"/>
                  </a:lnTo>
                  <a:lnTo>
                    <a:pt x="425" y="138"/>
                  </a:lnTo>
                  <a:lnTo>
                    <a:pt x="371" y="168"/>
                  </a:lnTo>
                  <a:lnTo>
                    <a:pt x="306" y="198"/>
                  </a:lnTo>
                  <a:lnTo>
                    <a:pt x="186" y="251"/>
                  </a:lnTo>
                  <a:lnTo>
                    <a:pt x="131" y="269"/>
                  </a:lnTo>
                  <a:lnTo>
                    <a:pt x="89" y="287"/>
                  </a:lnTo>
                  <a:lnTo>
                    <a:pt x="53" y="305"/>
                  </a:lnTo>
                  <a:lnTo>
                    <a:pt x="36" y="311"/>
                  </a:lnTo>
                  <a:lnTo>
                    <a:pt x="12" y="329"/>
                  </a:lnTo>
                  <a:lnTo>
                    <a:pt x="0" y="353"/>
                  </a:lnTo>
                  <a:lnTo>
                    <a:pt x="0" y="371"/>
                  </a:lnTo>
                  <a:lnTo>
                    <a:pt x="0" y="383"/>
                  </a:lnTo>
                  <a:lnTo>
                    <a:pt x="0" y="383"/>
                  </a:lnTo>
                  <a:lnTo>
                    <a:pt x="12" y="371"/>
                  </a:lnTo>
                  <a:lnTo>
                    <a:pt x="30" y="353"/>
                  </a:lnTo>
                  <a:lnTo>
                    <a:pt x="53" y="335"/>
                  </a:lnTo>
                  <a:lnTo>
                    <a:pt x="77" y="317"/>
                  </a:lnTo>
                  <a:lnTo>
                    <a:pt x="101" y="311"/>
                  </a:lnTo>
                  <a:lnTo>
                    <a:pt x="131" y="299"/>
                  </a:lnTo>
                  <a:lnTo>
                    <a:pt x="204" y="269"/>
                  </a:lnTo>
                  <a:lnTo>
                    <a:pt x="240" y="251"/>
                  </a:lnTo>
                  <a:lnTo>
                    <a:pt x="270" y="239"/>
                  </a:lnTo>
                  <a:lnTo>
                    <a:pt x="294" y="228"/>
                  </a:lnTo>
                  <a:lnTo>
                    <a:pt x="312" y="222"/>
                  </a:lnTo>
                  <a:lnTo>
                    <a:pt x="330" y="210"/>
                  </a:lnTo>
                  <a:lnTo>
                    <a:pt x="365" y="186"/>
                  </a:lnTo>
                  <a:lnTo>
                    <a:pt x="419" y="156"/>
                  </a:lnTo>
                  <a:lnTo>
                    <a:pt x="473" y="120"/>
                  </a:lnTo>
                  <a:lnTo>
                    <a:pt x="527" y="90"/>
                  </a:lnTo>
                  <a:lnTo>
                    <a:pt x="576" y="60"/>
                  </a:lnTo>
                  <a:lnTo>
                    <a:pt x="612" y="42"/>
                  </a:lnTo>
                  <a:lnTo>
                    <a:pt x="629" y="36"/>
                  </a:lnTo>
                  <a:lnTo>
                    <a:pt x="647" y="30"/>
                  </a:lnTo>
                  <a:lnTo>
                    <a:pt x="677" y="18"/>
                  </a:lnTo>
                  <a:lnTo>
                    <a:pt x="701" y="6"/>
                  </a:lnTo>
                  <a:lnTo>
                    <a:pt x="713" y="0"/>
                  </a:lnTo>
                  <a:lnTo>
                    <a:pt x="713" y="0"/>
                  </a:lnTo>
                  <a:lnTo>
                    <a:pt x="659" y="6"/>
                  </a:lnTo>
                  <a:lnTo>
                    <a:pt x="716" y="63"/>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defRPr/>
              </a:pPr>
              <a:endParaRPr lang="id-ID" sz="1350"/>
            </a:p>
          </p:txBody>
        </p:sp>
        <p:sp>
          <p:nvSpPr>
            <p:cNvPr id="16399" name="Freeform 15">
              <a:extLst>
                <a:ext uri="{FF2B5EF4-FFF2-40B4-BE49-F238E27FC236}">
                  <a16:creationId xmlns:a16="http://schemas.microsoft.com/office/drawing/2014/main" id="{AA870E3D-96AB-4249-910D-535D8FAC545B}"/>
                </a:ext>
              </a:extLst>
            </p:cNvPr>
            <p:cNvSpPr>
              <a:spLocks/>
            </p:cNvSpPr>
            <p:nvPr userDrawn="1"/>
          </p:nvSpPr>
          <p:spPr bwMode="hidden">
            <a:xfrm>
              <a:off x="3453" y="2271"/>
              <a:ext cx="318" cy="225"/>
            </a:xfrm>
            <a:custGeom>
              <a:avLst/>
              <a:gdLst/>
              <a:ahLst/>
              <a:cxnLst>
                <a:cxn ang="0">
                  <a:pos x="6" y="225"/>
                </a:cxn>
                <a:cxn ang="0">
                  <a:pos x="0" y="195"/>
                </a:cxn>
                <a:cxn ang="0">
                  <a:pos x="315" y="0"/>
                </a:cxn>
                <a:cxn ang="0">
                  <a:pos x="303" y="27"/>
                </a:cxn>
                <a:cxn ang="0">
                  <a:pos x="318" y="42"/>
                </a:cxn>
              </a:cxnLst>
              <a:rect l="0" t="0" r="r" b="b"/>
              <a:pathLst>
                <a:path w="318" h="225">
                  <a:moveTo>
                    <a:pt x="6" y="225"/>
                  </a:moveTo>
                  <a:lnTo>
                    <a:pt x="0" y="195"/>
                  </a:lnTo>
                  <a:lnTo>
                    <a:pt x="315" y="0"/>
                  </a:lnTo>
                  <a:lnTo>
                    <a:pt x="303" y="27"/>
                  </a:lnTo>
                  <a:lnTo>
                    <a:pt x="318" y="42"/>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defRPr/>
              </a:pPr>
              <a:endParaRPr lang="id-ID" sz="1350"/>
            </a:p>
          </p:txBody>
        </p:sp>
        <p:sp>
          <p:nvSpPr>
            <p:cNvPr id="16400" name="Freeform 16">
              <a:extLst>
                <a:ext uri="{FF2B5EF4-FFF2-40B4-BE49-F238E27FC236}">
                  <a16:creationId xmlns:a16="http://schemas.microsoft.com/office/drawing/2014/main" id="{423E1F3D-96E6-445F-94D0-9E0AB1D0B811}"/>
                </a:ext>
              </a:extLst>
            </p:cNvPr>
            <p:cNvSpPr>
              <a:spLocks/>
            </p:cNvSpPr>
            <p:nvPr userDrawn="1"/>
          </p:nvSpPr>
          <p:spPr bwMode="hidden">
            <a:xfrm>
              <a:off x="0" y="2658"/>
              <a:ext cx="2595" cy="933"/>
            </a:xfrm>
            <a:custGeom>
              <a:avLst/>
              <a:gdLst/>
              <a:ahLst/>
              <a:cxnLst>
                <a:cxn ang="0">
                  <a:pos x="1050" y="657"/>
                </a:cxn>
                <a:cxn ang="0">
                  <a:pos x="1581" y="690"/>
                </a:cxn>
                <a:cxn ang="0">
                  <a:pos x="1671" y="723"/>
                </a:cxn>
                <a:cxn ang="0">
                  <a:pos x="1176" y="621"/>
                </a:cxn>
                <a:cxn ang="0">
                  <a:pos x="1854" y="567"/>
                </a:cxn>
                <a:cxn ang="0">
                  <a:pos x="1869" y="612"/>
                </a:cxn>
                <a:cxn ang="0">
                  <a:pos x="2103" y="861"/>
                </a:cxn>
                <a:cxn ang="0">
                  <a:pos x="1883" y="520"/>
                </a:cxn>
                <a:cxn ang="0">
                  <a:pos x="1842" y="490"/>
                </a:cxn>
                <a:cxn ang="0">
                  <a:pos x="1770" y="466"/>
                </a:cxn>
                <a:cxn ang="0">
                  <a:pos x="1740" y="448"/>
                </a:cxn>
                <a:cxn ang="0">
                  <a:pos x="1758" y="436"/>
                </a:cxn>
                <a:cxn ang="0">
                  <a:pos x="1830" y="430"/>
                </a:cxn>
                <a:cxn ang="0">
                  <a:pos x="1877" y="424"/>
                </a:cxn>
                <a:cxn ang="0">
                  <a:pos x="1955" y="394"/>
                </a:cxn>
                <a:cxn ang="0">
                  <a:pos x="2052" y="396"/>
                </a:cxn>
                <a:cxn ang="0">
                  <a:pos x="2253" y="732"/>
                </a:cxn>
                <a:cxn ang="0">
                  <a:pos x="2415" y="933"/>
                </a:cxn>
                <a:cxn ang="0">
                  <a:pos x="2397" y="828"/>
                </a:cxn>
                <a:cxn ang="0">
                  <a:pos x="2088" y="400"/>
                </a:cxn>
                <a:cxn ang="0">
                  <a:pos x="2046" y="346"/>
                </a:cxn>
                <a:cxn ang="0">
                  <a:pos x="1997" y="304"/>
                </a:cxn>
                <a:cxn ang="0">
                  <a:pos x="1967" y="286"/>
                </a:cxn>
                <a:cxn ang="0">
                  <a:pos x="1973" y="286"/>
                </a:cxn>
                <a:cxn ang="0">
                  <a:pos x="2009" y="286"/>
                </a:cxn>
                <a:cxn ang="0">
                  <a:pos x="2082" y="322"/>
                </a:cxn>
                <a:cxn ang="0">
                  <a:pos x="2199" y="384"/>
                </a:cxn>
                <a:cxn ang="0">
                  <a:pos x="2394" y="448"/>
                </a:cxn>
                <a:cxn ang="0">
                  <a:pos x="2595" y="516"/>
                </a:cxn>
                <a:cxn ang="0">
                  <a:pos x="2388" y="424"/>
                </a:cxn>
                <a:cxn ang="0">
                  <a:pos x="2219" y="340"/>
                </a:cxn>
                <a:cxn ang="0">
                  <a:pos x="2052" y="280"/>
                </a:cxn>
                <a:cxn ang="0">
                  <a:pos x="1955" y="262"/>
                </a:cxn>
                <a:cxn ang="0">
                  <a:pos x="1877" y="274"/>
                </a:cxn>
                <a:cxn ang="0">
                  <a:pos x="1752" y="274"/>
                </a:cxn>
                <a:cxn ang="0">
                  <a:pos x="1661" y="292"/>
                </a:cxn>
                <a:cxn ang="0">
                  <a:pos x="1607" y="316"/>
                </a:cxn>
                <a:cxn ang="0">
                  <a:pos x="1589" y="322"/>
                </a:cxn>
                <a:cxn ang="0">
                  <a:pos x="1409" y="358"/>
                </a:cxn>
                <a:cxn ang="0">
                  <a:pos x="1152" y="442"/>
                </a:cxn>
                <a:cxn ang="0">
                  <a:pos x="966" y="460"/>
                </a:cxn>
                <a:cxn ang="0">
                  <a:pos x="870" y="442"/>
                </a:cxn>
                <a:cxn ang="0">
                  <a:pos x="828" y="430"/>
                </a:cxn>
                <a:cxn ang="0">
                  <a:pos x="743" y="388"/>
                </a:cxn>
                <a:cxn ang="0">
                  <a:pos x="636" y="334"/>
                </a:cxn>
                <a:cxn ang="0">
                  <a:pos x="467" y="256"/>
                </a:cxn>
                <a:cxn ang="0">
                  <a:pos x="0" y="0"/>
                </a:cxn>
                <a:cxn ang="0">
                  <a:pos x="585" y="390"/>
                </a:cxn>
                <a:cxn ang="0">
                  <a:pos x="849" y="543"/>
                </a:cxn>
                <a:cxn ang="0">
                  <a:pos x="897" y="621"/>
                </a:cxn>
              </a:cxnLst>
              <a:rect l="0" t="0" r="r" b="b"/>
              <a:pathLst>
                <a:path w="2595" h="933">
                  <a:moveTo>
                    <a:pt x="981" y="675"/>
                  </a:moveTo>
                  <a:lnTo>
                    <a:pt x="1050" y="657"/>
                  </a:lnTo>
                  <a:lnTo>
                    <a:pt x="1143" y="651"/>
                  </a:lnTo>
                  <a:lnTo>
                    <a:pt x="1581" y="690"/>
                  </a:lnTo>
                  <a:lnTo>
                    <a:pt x="1623" y="738"/>
                  </a:lnTo>
                  <a:lnTo>
                    <a:pt x="1671" y="723"/>
                  </a:lnTo>
                  <a:lnTo>
                    <a:pt x="1656" y="675"/>
                  </a:lnTo>
                  <a:lnTo>
                    <a:pt x="1176" y="621"/>
                  </a:lnTo>
                  <a:lnTo>
                    <a:pt x="1797" y="534"/>
                  </a:lnTo>
                  <a:lnTo>
                    <a:pt x="1854" y="567"/>
                  </a:lnTo>
                  <a:lnTo>
                    <a:pt x="1881" y="585"/>
                  </a:lnTo>
                  <a:lnTo>
                    <a:pt x="1869" y="612"/>
                  </a:lnTo>
                  <a:lnTo>
                    <a:pt x="1995" y="852"/>
                  </a:lnTo>
                  <a:lnTo>
                    <a:pt x="2103" y="861"/>
                  </a:lnTo>
                  <a:lnTo>
                    <a:pt x="1889" y="538"/>
                  </a:lnTo>
                  <a:lnTo>
                    <a:pt x="1883" y="520"/>
                  </a:lnTo>
                  <a:lnTo>
                    <a:pt x="1872" y="508"/>
                  </a:lnTo>
                  <a:lnTo>
                    <a:pt x="1842" y="490"/>
                  </a:lnTo>
                  <a:lnTo>
                    <a:pt x="1806" y="478"/>
                  </a:lnTo>
                  <a:lnTo>
                    <a:pt x="1770" y="466"/>
                  </a:lnTo>
                  <a:lnTo>
                    <a:pt x="1752" y="454"/>
                  </a:lnTo>
                  <a:lnTo>
                    <a:pt x="1740" y="448"/>
                  </a:lnTo>
                  <a:lnTo>
                    <a:pt x="1746" y="436"/>
                  </a:lnTo>
                  <a:lnTo>
                    <a:pt x="1758" y="436"/>
                  </a:lnTo>
                  <a:lnTo>
                    <a:pt x="1782" y="430"/>
                  </a:lnTo>
                  <a:lnTo>
                    <a:pt x="1830" y="430"/>
                  </a:lnTo>
                  <a:lnTo>
                    <a:pt x="1854" y="430"/>
                  </a:lnTo>
                  <a:lnTo>
                    <a:pt x="1877" y="424"/>
                  </a:lnTo>
                  <a:lnTo>
                    <a:pt x="1925" y="400"/>
                  </a:lnTo>
                  <a:lnTo>
                    <a:pt x="1955" y="394"/>
                  </a:lnTo>
                  <a:lnTo>
                    <a:pt x="1979" y="394"/>
                  </a:lnTo>
                  <a:lnTo>
                    <a:pt x="2052" y="396"/>
                  </a:lnTo>
                  <a:lnTo>
                    <a:pt x="2046" y="456"/>
                  </a:lnTo>
                  <a:lnTo>
                    <a:pt x="2253" y="732"/>
                  </a:lnTo>
                  <a:lnTo>
                    <a:pt x="2334" y="816"/>
                  </a:lnTo>
                  <a:lnTo>
                    <a:pt x="2415" y="933"/>
                  </a:lnTo>
                  <a:lnTo>
                    <a:pt x="2430" y="909"/>
                  </a:lnTo>
                  <a:lnTo>
                    <a:pt x="2397" y="828"/>
                  </a:lnTo>
                  <a:lnTo>
                    <a:pt x="2094" y="412"/>
                  </a:lnTo>
                  <a:lnTo>
                    <a:pt x="2088" y="400"/>
                  </a:lnTo>
                  <a:lnTo>
                    <a:pt x="2076" y="376"/>
                  </a:lnTo>
                  <a:lnTo>
                    <a:pt x="2046" y="346"/>
                  </a:lnTo>
                  <a:lnTo>
                    <a:pt x="2015" y="322"/>
                  </a:lnTo>
                  <a:lnTo>
                    <a:pt x="1997" y="304"/>
                  </a:lnTo>
                  <a:lnTo>
                    <a:pt x="1979" y="292"/>
                  </a:lnTo>
                  <a:lnTo>
                    <a:pt x="1967" y="286"/>
                  </a:lnTo>
                  <a:lnTo>
                    <a:pt x="1967" y="286"/>
                  </a:lnTo>
                  <a:lnTo>
                    <a:pt x="1973" y="286"/>
                  </a:lnTo>
                  <a:lnTo>
                    <a:pt x="1985" y="286"/>
                  </a:lnTo>
                  <a:lnTo>
                    <a:pt x="2009" y="286"/>
                  </a:lnTo>
                  <a:lnTo>
                    <a:pt x="2040" y="298"/>
                  </a:lnTo>
                  <a:lnTo>
                    <a:pt x="2082" y="322"/>
                  </a:lnTo>
                  <a:lnTo>
                    <a:pt x="2124" y="348"/>
                  </a:lnTo>
                  <a:lnTo>
                    <a:pt x="2199" y="384"/>
                  </a:lnTo>
                  <a:lnTo>
                    <a:pt x="2325" y="426"/>
                  </a:lnTo>
                  <a:lnTo>
                    <a:pt x="2394" y="448"/>
                  </a:lnTo>
                  <a:lnTo>
                    <a:pt x="2523" y="522"/>
                  </a:lnTo>
                  <a:lnTo>
                    <a:pt x="2595" y="516"/>
                  </a:lnTo>
                  <a:lnTo>
                    <a:pt x="2442" y="454"/>
                  </a:lnTo>
                  <a:lnTo>
                    <a:pt x="2388" y="424"/>
                  </a:lnTo>
                  <a:lnTo>
                    <a:pt x="2327" y="388"/>
                  </a:lnTo>
                  <a:lnTo>
                    <a:pt x="2219" y="340"/>
                  </a:lnTo>
                  <a:lnTo>
                    <a:pt x="2106" y="292"/>
                  </a:lnTo>
                  <a:lnTo>
                    <a:pt x="2052" y="280"/>
                  </a:lnTo>
                  <a:lnTo>
                    <a:pt x="2003" y="268"/>
                  </a:lnTo>
                  <a:lnTo>
                    <a:pt x="1955" y="262"/>
                  </a:lnTo>
                  <a:lnTo>
                    <a:pt x="1919" y="268"/>
                  </a:lnTo>
                  <a:lnTo>
                    <a:pt x="1877" y="274"/>
                  </a:lnTo>
                  <a:lnTo>
                    <a:pt x="1812" y="274"/>
                  </a:lnTo>
                  <a:lnTo>
                    <a:pt x="1752" y="274"/>
                  </a:lnTo>
                  <a:lnTo>
                    <a:pt x="1703" y="286"/>
                  </a:lnTo>
                  <a:lnTo>
                    <a:pt x="1661" y="292"/>
                  </a:lnTo>
                  <a:lnTo>
                    <a:pt x="1631" y="304"/>
                  </a:lnTo>
                  <a:lnTo>
                    <a:pt x="1607" y="316"/>
                  </a:lnTo>
                  <a:lnTo>
                    <a:pt x="1595" y="322"/>
                  </a:lnTo>
                  <a:lnTo>
                    <a:pt x="1589" y="322"/>
                  </a:lnTo>
                  <a:lnTo>
                    <a:pt x="1500" y="334"/>
                  </a:lnTo>
                  <a:lnTo>
                    <a:pt x="1409" y="358"/>
                  </a:lnTo>
                  <a:lnTo>
                    <a:pt x="1236" y="418"/>
                  </a:lnTo>
                  <a:lnTo>
                    <a:pt x="1152" y="442"/>
                  </a:lnTo>
                  <a:lnTo>
                    <a:pt x="1061" y="460"/>
                  </a:lnTo>
                  <a:lnTo>
                    <a:pt x="966" y="460"/>
                  </a:lnTo>
                  <a:lnTo>
                    <a:pt x="918" y="454"/>
                  </a:lnTo>
                  <a:lnTo>
                    <a:pt x="870" y="442"/>
                  </a:lnTo>
                  <a:lnTo>
                    <a:pt x="858" y="436"/>
                  </a:lnTo>
                  <a:lnTo>
                    <a:pt x="828" y="430"/>
                  </a:lnTo>
                  <a:lnTo>
                    <a:pt x="791" y="412"/>
                  </a:lnTo>
                  <a:lnTo>
                    <a:pt x="743" y="388"/>
                  </a:lnTo>
                  <a:lnTo>
                    <a:pt x="690" y="364"/>
                  </a:lnTo>
                  <a:lnTo>
                    <a:pt x="636" y="334"/>
                  </a:lnTo>
                  <a:lnTo>
                    <a:pt x="515" y="280"/>
                  </a:lnTo>
                  <a:lnTo>
                    <a:pt x="467" y="256"/>
                  </a:lnTo>
                  <a:lnTo>
                    <a:pt x="443" y="244"/>
                  </a:lnTo>
                  <a:lnTo>
                    <a:pt x="0" y="0"/>
                  </a:lnTo>
                  <a:lnTo>
                    <a:pt x="123" y="120"/>
                  </a:lnTo>
                  <a:lnTo>
                    <a:pt x="585" y="390"/>
                  </a:lnTo>
                  <a:lnTo>
                    <a:pt x="708" y="462"/>
                  </a:lnTo>
                  <a:lnTo>
                    <a:pt x="849" y="543"/>
                  </a:lnTo>
                  <a:lnTo>
                    <a:pt x="882" y="564"/>
                  </a:lnTo>
                  <a:lnTo>
                    <a:pt x="897" y="621"/>
                  </a:lnTo>
                  <a:lnTo>
                    <a:pt x="981" y="675"/>
                  </a:lnTo>
                  <a:close/>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defRPr/>
              </a:pPr>
              <a:endParaRPr lang="id-ID" sz="1350"/>
            </a:p>
          </p:txBody>
        </p:sp>
        <p:sp>
          <p:nvSpPr>
            <p:cNvPr id="1046" name="Freeform 17">
              <a:extLst>
                <a:ext uri="{FF2B5EF4-FFF2-40B4-BE49-F238E27FC236}">
                  <a16:creationId xmlns:a16="http://schemas.microsoft.com/office/drawing/2014/main" id="{BC6525BF-940C-4E5C-B8A9-46526AC96E32}"/>
                </a:ext>
              </a:extLst>
            </p:cNvPr>
            <p:cNvSpPr>
              <a:spLocks/>
            </p:cNvSpPr>
            <p:nvPr userDrawn="1"/>
          </p:nvSpPr>
          <p:spPr bwMode="hidden">
            <a:xfrm>
              <a:off x="0" y="2994"/>
              <a:ext cx="2723" cy="1091"/>
            </a:xfrm>
            <a:custGeom>
              <a:avLst/>
              <a:gdLst>
                <a:gd name="T0" fmla="*/ 2370 w 2723"/>
                <a:gd name="T1" fmla="*/ 72 h 1091"/>
                <a:gd name="T2" fmla="*/ 2597 w 2723"/>
                <a:gd name="T3" fmla="*/ 198 h 1091"/>
                <a:gd name="T4" fmla="*/ 2639 w 2723"/>
                <a:gd name="T5" fmla="*/ 276 h 1091"/>
                <a:gd name="T6" fmla="*/ 2453 w 2723"/>
                <a:gd name="T7" fmla="*/ 264 h 1091"/>
                <a:gd name="T8" fmla="*/ 2297 w 2723"/>
                <a:gd name="T9" fmla="*/ 204 h 1091"/>
                <a:gd name="T10" fmla="*/ 2112 w 2723"/>
                <a:gd name="T11" fmla="*/ 66 h 1091"/>
                <a:gd name="T12" fmla="*/ 2088 w 2723"/>
                <a:gd name="T13" fmla="*/ 72 h 1091"/>
                <a:gd name="T14" fmla="*/ 2106 w 2723"/>
                <a:gd name="T15" fmla="*/ 114 h 1091"/>
                <a:gd name="T16" fmla="*/ 2412 w 2723"/>
                <a:gd name="T17" fmla="*/ 552 h 1091"/>
                <a:gd name="T18" fmla="*/ 2279 w 2723"/>
                <a:gd name="T19" fmla="*/ 564 h 1091"/>
                <a:gd name="T20" fmla="*/ 2189 w 2723"/>
                <a:gd name="T21" fmla="*/ 492 h 1091"/>
                <a:gd name="T22" fmla="*/ 2058 w 2723"/>
                <a:gd name="T23" fmla="*/ 330 h 1091"/>
                <a:gd name="T24" fmla="*/ 1991 w 2723"/>
                <a:gd name="T25" fmla="*/ 234 h 1091"/>
                <a:gd name="T26" fmla="*/ 1949 w 2723"/>
                <a:gd name="T27" fmla="*/ 174 h 1091"/>
                <a:gd name="T28" fmla="*/ 1824 w 2723"/>
                <a:gd name="T29" fmla="*/ 132 h 1091"/>
                <a:gd name="T30" fmla="*/ 1794 w 2723"/>
                <a:gd name="T31" fmla="*/ 144 h 1091"/>
                <a:gd name="T32" fmla="*/ 1895 w 2723"/>
                <a:gd name="T33" fmla="*/ 222 h 1091"/>
                <a:gd name="T34" fmla="*/ 1943 w 2723"/>
                <a:gd name="T35" fmla="*/ 366 h 1091"/>
                <a:gd name="T36" fmla="*/ 2064 w 2723"/>
                <a:gd name="T37" fmla="*/ 630 h 1091"/>
                <a:gd name="T38" fmla="*/ 2052 w 2723"/>
                <a:gd name="T39" fmla="*/ 695 h 1091"/>
                <a:gd name="T40" fmla="*/ 1955 w 2723"/>
                <a:gd name="T41" fmla="*/ 683 h 1091"/>
                <a:gd name="T42" fmla="*/ 1913 w 2723"/>
                <a:gd name="T43" fmla="*/ 636 h 1091"/>
                <a:gd name="T44" fmla="*/ 1703 w 2723"/>
                <a:gd name="T45" fmla="*/ 312 h 1091"/>
                <a:gd name="T46" fmla="*/ 1637 w 2723"/>
                <a:gd name="T47" fmla="*/ 276 h 1091"/>
                <a:gd name="T48" fmla="*/ 1643 w 2723"/>
                <a:gd name="T49" fmla="*/ 318 h 1091"/>
                <a:gd name="T50" fmla="*/ 1673 w 2723"/>
                <a:gd name="T51" fmla="*/ 408 h 1091"/>
                <a:gd name="T52" fmla="*/ 1716 w 2723"/>
                <a:gd name="T53" fmla="*/ 779 h 1091"/>
                <a:gd name="T54" fmla="*/ 1691 w 2723"/>
                <a:gd name="T55" fmla="*/ 737 h 1091"/>
                <a:gd name="T56" fmla="*/ 1613 w 2723"/>
                <a:gd name="T57" fmla="*/ 582 h 1091"/>
                <a:gd name="T58" fmla="*/ 1494 w 2723"/>
                <a:gd name="T59" fmla="*/ 480 h 1091"/>
                <a:gd name="T60" fmla="*/ 1248 w 2723"/>
                <a:gd name="T61" fmla="*/ 528 h 1091"/>
                <a:gd name="T62" fmla="*/ 996 w 2723"/>
                <a:gd name="T63" fmla="*/ 630 h 1091"/>
                <a:gd name="T64" fmla="*/ 714 w 2723"/>
                <a:gd name="T65" fmla="*/ 534 h 1091"/>
                <a:gd name="T66" fmla="*/ 198 w 2723"/>
                <a:gd name="T67" fmla="*/ 288 h 1091"/>
                <a:gd name="T68" fmla="*/ 0 w 2723"/>
                <a:gd name="T69" fmla="*/ 460 h 1091"/>
                <a:gd name="T70" fmla="*/ 288 w 2723"/>
                <a:gd name="T71" fmla="*/ 570 h 1091"/>
                <a:gd name="T72" fmla="*/ 461 w 2723"/>
                <a:gd name="T73" fmla="*/ 654 h 1091"/>
                <a:gd name="T74" fmla="*/ 725 w 2723"/>
                <a:gd name="T75" fmla="*/ 755 h 1091"/>
                <a:gd name="T76" fmla="*/ 966 w 2723"/>
                <a:gd name="T77" fmla="*/ 791 h 1091"/>
                <a:gd name="T78" fmla="*/ 1176 w 2723"/>
                <a:gd name="T79" fmla="*/ 779 h 1091"/>
                <a:gd name="T80" fmla="*/ 1278 w 2723"/>
                <a:gd name="T81" fmla="*/ 791 h 1091"/>
                <a:gd name="T82" fmla="*/ 1404 w 2723"/>
                <a:gd name="T83" fmla="*/ 845 h 1091"/>
                <a:gd name="T84" fmla="*/ 1416 w 2723"/>
                <a:gd name="T85" fmla="*/ 887 h 1091"/>
                <a:gd name="T86" fmla="*/ 1361 w 2723"/>
                <a:gd name="T87" fmla="*/ 923 h 1091"/>
                <a:gd name="T88" fmla="*/ 1385 w 2723"/>
                <a:gd name="T89" fmla="*/ 1007 h 1091"/>
                <a:gd name="T90" fmla="*/ 1494 w 2723"/>
                <a:gd name="T91" fmla="*/ 1085 h 1091"/>
                <a:gd name="T92" fmla="*/ 1697 w 2723"/>
                <a:gd name="T93" fmla="*/ 1043 h 1091"/>
                <a:gd name="T94" fmla="*/ 1812 w 2723"/>
                <a:gd name="T95" fmla="*/ 989 h 1091"/>
                <a:gd name="T96" fmla="*/ 1973 w 2723"/>
                <a:gd name="T97" fmla="*/ 917 h 1091"/>
                <a:gd name="T98" fmla="*/ 2201 w 2723"/>
                <a:gd name="T99" fmla="*/ 899 h 1091"/>
                <a:gd name="T100" fmla="*/ 2364 w 2723"/>
                <a:gd name="T101" fmla="*/ 863 h 1091"/>
                <a:gd name="T102" fmla="*/ 2400 w 2723"/>
                <a:gd name="T103" fmla="*/ 743 h 1091"/>
                <a:gd name="T104" fmla="*/ 2471 w 2723"/>
                <a:gd name="T105" fmla="*/ 701 h 1091"/>
                <a:gd name="T106" fmla="*/ 2621 w 2723"/>
                <a:gd name="T107" fmla="*/ 504 h 1091"/>
                <a:gd name="T108" fmla="*/ 2693 w 2723"/>
                <a:gd name="T109" fmla="*/ 374 h 109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23" h="1091">
                  <a:moveTo>
                    <a:pt x="2723" y="299"/>
                  </a:moveTo>
                  <a:lnTo>
                    <a:pt x="2715" y="240"/>
                  </a:lnTo>
                  <a:lnTo>
                    <a:pt x="2656" y="195"/>
                  </a:lnTo>
                  <a:lnTo>
                    <a:pt x="2370" y="72"/>
                  </a:lnTo>
                  <a:lnTo>
                    <a:pt x="2303" y="54"/>
                  </a:lnTo>
                  <a:lnTo>
                    <a:pt x="2585" y="186"/>
                  </a:lnTo>
                  <a:lnTo>
                    <a:pt x="2591" y="192"/>
                  </a:lnTo>
                  <a:lnTo>
                    <a:pt x="2597" y="198"/>
                  </a:lnTo>
                  <a:lnTo>
                    <a:pt x="2621" y="228"/>
                  </a:lnTo>
                  <a:lnTo>
                    <a:pt x="2639" y="258"/>
                  </a:lnTo>
                  <a:lnTo>
                    <a:pt x="2646" y="270"/>
                  </a:lnTo>
                  <a:lnTo>
                    <a:pt x="2639" y="276"/>
                  </a:lnTo>
                  <a:lnTo>
                    <a:pt x="2603" y="282"/>
                  </a:lnTo>
                  <a:lnTo>
                    <a:pt x="2555" y="282"/>
                  </a:lnTo>
                  <a:lnTo>
                    <a:pt x="2507" y="276"/>
                  </a:lnTo>
                  <a:lnTo>
                    <a:pt x="2453" y="264"/>
                  </a:lnTo>
                  <a:lnTo>
                    <a:pt x="2394" y="246"/>
                  </a:lnTo>
                  <a:lnTo>
                    <a:pt x="2340" y="222"/>
                  </a:lnTo>
                  <a:lnTo>
                    <a:pt x="2321" y="216"/>
                  </a:lnTo>
                  <a:lnTo>
                    <a:pt x="2297" y="204"/>
                  </a:lnTo>
                  <a:lnTo>
                    <a:pt x="2171" y="126"/>
                  </a:lnTo>
                  <a:lnTo>
                    <a:pt x="2165" y="120"/>
                  </a:lnTo>
                  <a:lnTo>
                    <a:pt x="2154" y="102"/>
                  </a:lnTo>
                  <a:lnTo>
                    <a:pt x="2112" y="66"/>
                  </a:lnTo>
                  <a:lnTo>
                    <a:pt x="2064" y="24"/>
                  </a:lnTo>
                  <a:lnTo>
                    <a:pt x="2046" y="6"/>
                  </a:lnTo>
                  <a:lnTo>
                    <a:pt x="2034" y="0"/>
                  </a:lnTo>
                  <a:lnTo>
                    <a:pt x="2088" y="72"/>
                  </a:lnTo>
                  <a:lnTo>
                    <a:pt x="2106" y="108"/>
                  </a:lnTo>
                  <a:lnTo>
                    <a:pt x="2106" y="114"/>
                  </a:lnTo>
                  <a:lnTo>
                    <a:pt x="2112" y="114"/>
                  </a:lnTo>
                  <a:lnTo>
                    <a:pt x="2406" y="516"/>
                  </a:lnTo>
                  <a:lnTo>
                    <a:pt x="2412" y="534"/>
                  </a:lnTo>
                  <a:lnTo>
                    <a:pt x="2412" y="552"/>
                  </a:lnTo>
                  <a:lnTo>
                    <a:pt x="2394" y="576"/>
                  </a:lnTo>
                  <a:lnTo>
                    <a:pt x="2364" y="588"/>
                  </a:lnTo>
                  <a:lnTo>
                    <a:pt x="2321" y="588"/>
                  </a:lnTo>
                  <a:lnTo>
                    <a:pt x="2279" y="564"/>
                  </a:lnTo>
                  <a:lnTo>
                    <a:pt x="2237" y="534"/>
                  </a:lnTo>
                  <a:lnTo>
                    <a:pt x="2201" y="504"/>
                  </a:lnTo>
                  <a:lnTo>
                    <a:pt x="2195" y="498"/>
                  </a:lnTo>
                  <a:lnTo>
                    <a:pt x="2189" y="492"/>
                  </a:lnTo>
                  <a:lnTo>
                    <a:pt x="2171" y="462"/>
                  </a:lnTo>
                  <a:lnTo>
                    <a:pt x="2142" y="420"/>
                  </a:lnTo>
                  <a:lnTo>
                    <a:pt x="2100" y="378"/>
                  </a:lnTo>
                  <a:lnTo>
                    <a:pt x="2058" y="330"/>
                  </a:lnTo>
                  <a:lnTo>
                    <a:pt x="2040" y="318"/>
                  </a:lnTo>
                  <a:lnTo>
                    <a:pt x="2028" y="300"/>
                  </a:lnTo>
                  <a:lnTo>
                    <a:pt x="2009" y="264"/>
                  </a:lnTo>
                  <a:lnTo>
                    <a:pt x="1991" y="234"/>
                  </a:lnTo>
                  <a:lnTo>
                    <a:pt x="1985" y="210"/>
                  </a:lnTo>
                  <a:lnTo>
                    <a:pt x="1973" y="192"/>
                  </a:lnTo>
                  <a:lnTo>
                    <a:pt x="1967" y="180"/>
                  </a:lnTo>
                  <a:lnTo>
                    <a:pt x="1949" y="174"/>
                  </a:lnTo>
                  <a:lnTo>
                    <a:pt x="1907" y="156"/>
                  </a:lnTo>
                  <a:lnTo>
                    <a:pt x="1860" y="138"/>
                  </a:lnTo>
                  <a:lnTo>
                    <a:pt x="1836" y="132"/>
                  </a:lnTo>
                  <a:lnTo>
                    <a:pt x="1824" y="132"/>
                  </a:lnTo>
                  <a:lnTo>
                    <a:pt x="1806" y="132"/>
                  </a:lnTo>
                  <a:lnTo>
                    <a:pt x="1800" y="138"/>
                  </a:lnTo>
                  <a:lnTo>
                    <a:pt x="1794" y="144"/>
                  </a:lnTo>
                  <a:lnTo>
                    <a:pt x="1842" y="156"/>
                  </a:lnTo>
                  <a:lnTo>
                    <a:pt x="1872" y="180"/>
                  </a:lnTo>
                  <a:lnTo>
                    <a:pt x="1889" y="204"/>
                  </a:lnTo>
                  <a:lnTo>
                    <a:pt x="1895" y="222"/>
                  </a:lnTo>
                  <a:lnTo>
                    <a:pt x="1889" y="240"/>
                  </a:lnTo>
                  <a:lnTo>
                    <a:pt x="1901" y="270"/>
                  </a:lnTo>
                  <a:lnTo>
                    <a:pt x="1919" y="318"/>
                  </a:lnTo>
                  <a:lnTo>
                    <a:pt x="1943" y="366"/>
                  </a:lnTo>
                  <a:lnTo>
                    <a:pt x="1991" y="480"/>
                  </a:lnTo>
                  <a:lnTo>
                    <a:pt x="2021" y="534"/>
                  </a:lnTo>
                  <a:lnTo>
                    <a:pt x="2040" y="582"/>
                  </a:lnTo>
                  <a:lnTo>
                    <a:pt x="2064" y="630"/>
                  </a:lnTo>
                  <a:lnTo>
                    <a:pt x="2076" y="666"/>
                  </a:lnTo>
                  <a:lnTo>
                    <a:pt x="2082" y="683"/>
                  </a:lnTo>
                  <a:lnTo>
                    <a:pt x="2070" y="695"/>
                  </a:lnTo>
                  <a:lnTo>
                    <a:pt x="2052" y="695"/>
                  </a:lnTo>
                  <a:lnTo>
                    <a:pt x="2021" y="695"/>
                  </a:lnTo>
                  <a:lnTo>
                    <a:pt x="1997" y="695"/>
                  </a:lnTo>
                  <a:lnTo>
                    <a:pt x="1973" y="689"/>
                  </a:lnTo>
                  <a:lnTo>
                    <a:pt x="1955" y="683"/>
                  </a:lnTo>
                  <a:lnTo>
                    <a:pt x="1949" y="683"/>
                  </a:lnTo>
                  <a:lnTo>
                    <a:pt x="1949" y="677"/>
                  </a:lnTo>
                  <a:lnTo>
                    <a:pt x="1943" y="672"/>
                  </a:lnTo>
                  <a:lnTo>
                    <a:pt x="1913" y="636"/>
                  </a:lnTo>
                  <a:lnTo>
                    <a:pt x="1806" y="324"/>
                  </a:lnTo>
                  <a:lnTo>
                    <a:pt x="1776" y="330"/>
                  </a:lnTo>
                  <a:lnTo>
                    <a:pt x="1746" y="330"/>
                  </a:lnTo>
                  <a:lnTo>
                    <a:pt x="1703" y="312"/>
                  </a:lnTo>
                  <a:lnTo>
                    <a:pt x="1673" y="288"/>
                  </a:lnTo>
                  <a:lnTo>
                    <a:pt x="1667" y="276"/>
                  </a:lnTo>
                  <a:lnTo>
                    <a:pt x="1655" y="270"/>
                  </a:lnTo>
                  <a:lnTo>
                    <a:pt x="1637" y="276"/>
                  </a:lnTo>
                  <a:lnTo>
                    <a:pt x="1631" y="288"/>
                  </a:lnTo>
                  <a:lnTo>
                    <a:pt x="1625" y="306"/>
                  </a:lnTo>
                  <a:lnTo>
                    <a:pt x="1625" y="312"/>
                  </a:lnTo>
                  <a:lnTo>
                    <a:pt x="1643" y="318"/>
                  </a:lnTo>
                  <a:lnTo>
                    <a:pt x="1655" y="336"/>
                  </a:lnTo>
                  <a:lnTo>
                    <a:pt x="1667" y="366"/>
                  </a:lnTo>
                  <a:lnTo>
                    <a:pt x="1673" y="402"/>
                  </a:lnTo>
                  <a:lnTo>
                    <a:pt x="1673" y="408"/>
                  </a:lnTo>
                  <a:lnTo>
                    <a:pt x="1673" y="414"/>
                  </a:lnTo>
                  <a:lnTo>
                    <a:pt x="1716" y="761"/>
                  </a:lnTo>
                  <a:lnTo>
                    <a:pt x="1716" y="773"/>
                  </a:lnTo>
                  <a:lnTo>
                    <a:pt x="1716" y="779"/>
                  </a:lnTo>
                  <a:lnTo>
                    <a:pt x="1709" y="773"/>
                  </a:lnTo>
                  <a:lnTo>
                    <a:pt x="1703" y="755"/>
                  </a:lnTo>
                  <a:lnTo>
                    <a:pt x="1697" y="749"/>
                  </a:lnTo>
                  <a:lnTo>
                    <a:pt x="1691" y="737"/>
                  </a:lnTo>
                  <a:lnTo>
                    <a:pt x="1679" y="713"/>
                  </a:lnTo>
                  <a:lnTo>
                    <a:pt x="1661" y="672"/>
                  </a:lnTo>
                  <a:lnTo>
                    <a:pt x="1643" y="630"/>
                  </a:lnTo>
                  <a:lnTo>
                    <a:pt x="1613" y="582"/>
                  </a:lnTo>
                  <a:lnTo>
                    <a:pt x="1589" y="540"/>
                  </a:lnTo>
                  <a:lnTo>
                    <a:pt x="1560" y="510"/>
                  </a:lnTo>
                  <a:lnTo>
                    <a:pt x="1536" y="492"/>
                  </a:lnTo>
                  <a:lnTo>
                    <a:pt x="1494" y="480"/>
                  </a:lnTo>
                  <a:lnTo>
                    <a:pt x="1446" y="480"/>
                  </a:lnTo>
                  <a:lnTo>
                    <a:pt x="1397" y="486"/>
                  </a:lnTo>
                  <a:lnTo>
                    <a:pt x="1349" y="498"/>
                  </a:lnTo>
                  <a:lnTo>
                    <a:pt x="1248" y="528"/>
                  </a:lnTo>
                  <a:lnTo>
                    <a:pt x="1158" y="570"/>
                  </a:lnTo>
                  <a:lnTo>
                    <a:pt x="1104" y="600"/>
                  </a:lnTo>
                  <a:lnTo>
                    <a:pt x="1037" y="624"/>
                  </a:lnTo>
                  <a:lnTo>
                    <a:pt x="996" y="630"/>
                  </a:lnTo>
                  <a:lnTo>
                    <a:pt x="948" y="630"/>
                  </a:lnTo>
                  <a:lnTo>
                    <a:pt x="900" y="618"/>
                  </a:lnTo>
                  <a:lnTo>
                    <a:pt x="840" y="588"/>
                  </a:lnTo>
                  <a:lnTo>
                    <a:pt x="714" y="534"/>
                  </a:lnTo>
                  <a:lnTo>
                    <a:pt x="582" y="474"/>
                  </a:lnTo>
                  <a:lnTo>
                    <a:pt x="443" y="408"/>
                  </a:lnTo>
                  <a:lnTo>
                    <a:pt x="318" y="348"/>
                  </a:lnTo>
                  <a:lnTo>
                    <a:pt x="198" y="288"/>
                  </a:lnTo>
                  <a:lnTo>
                    <a:pt x="149" y="264"/>
                  </a:lnTo>
                  <a:lnTo>
                    <a:pt x="102" y="240"/>
                  </a:lnTo>
                  <a:lnTo>
                    <a:pt x="0" y="187"/>
                  </a:lnTo>
                  <a:lnTo>
                    <a:pt x="0" y="460"/>
                  </a:lnTo>
                  <a:lnTo>
                    <a:pt x="36" y="474"/>
                  </a:lnTo>
                  <a:lnTo>
                    <a:pt x="149" y="516"/>
                  </a:lnTo>
                  <a:lnTo>
                    <a:pt x="216" y="540"/>
                  </a:lnTo>
                  <a:lnTo>
                    <a:pt x="288" y="570"/>
                  </a:lnTo>
                  <a:lnTo>
                    <a:pt x="348" y="594"/>
                  </a:lnTo>
                  <a:lnTo>
                    <a:pt x="396" y="618"/>
                  </a:lnTo>
                  <a:lnTo>
                    <a:pt x="432" y="636"/>
                  </a:lnTo>
                  <a:lnTo>
                    <a:pt x="461" y="654"/>
                  </a:lnTo>
                  <a:lnTo>
                    <a:pt x="504" y="672"/>
                  </a:lnTo>
                  <a:lnTo>
                    <a:pt x="588" y="707"/>
                  </a:lnTo>
                  <a:lnTo>
                    <a:pt x="684" y="743"/>
                  </a:lnTo>
                  <a:lnTo>
                    <a:pt x="725" y="755"/>
                  </a:lnTo>
                  <a:lnTo>
                    <a:pt x="761" y="767"/>
                  </a:lnTo>
                  <a:lnTo>
                    <a:pt x="828" y="779"/>
                  </a:lnTo>
                  <a:lnTo>
                    <a:pt x="894" y="785"/>
                  </a:lnTo>
                  <a:lnTo>
                    <a:pt x="966" y="791"/>
                  </a:lnTo>
                  <a:lnTo>
                    <a:pt x="1031" y="791"/>
                  </a:lnTo>
                  <a:lnTo>
                    <a:pt x="1092" y="785"/>
                  </a:lnTo>
                  <a:lnTo>
                    <a:pt x="1146" y="785"/>
                  </a:lnTo>
                  <a:lnTo>
                    <a:pt x="1176" y="779"/>
                  </a:lnTo>
                  <a:lnTo>
                    <a:pt x="1188" y="779"/>
                  </a:lnTo>
                  <a:lnTo>
                    <a:pt x="1236" y="785"/>
                  </a:lnTo>
                  <a:lnTo>
                    <a:pt x="1278" y="791"/>
                  </a:lnTo>
                  <a:lnTo>
                    <a:pt x="1307" y="803"/>
                  </a:lnTo>
                  <a:lnTo>
                    <a:pt x="1337" y="809"/>
                  </a:lnTo>
                  <a:lnTo>
                    <a:pt x="1379" y="827"/>
                  </a:lnTo>
                  <a:lnTo>
                    <a:pt x="1404" y="845"/>
                  </a:lnTo>
                  <a:lnTo>
                    <a:pt x="1416" y="863"/>
                  </a:lnTo>
                  <a:lnTo>
                    <a:pt x="1416" y="875"/>
                  </a:lnTo>
                  <a:lnTo>
                    <a:pt x="1416" y="881"/>
                  </a:lnTo>
                  <a:lnTo>
                    <a:pt x="1416" y="887"/>
                  </a:lnTo>
                  <a:lnTo>
                    <a:pt x="1410" y="887"/>
                  </a:lnTo>
                  <a:lnTo>
                    <a:pt x="1397" y="893"/>
                  </a:lnTo>
                  <a:lnTo>
                    <a:pt x="1379" y="905"/>
                  </a:lnTo>
                  <a:lnTo>
                    <a:pt x="1361" y="923"/>
                  </a:lnTo>
                  <a:lnTo>
                    <a:pt x="1355" y="941"/>
                  </a:lnTo>
                  <a:lnTo>
                    <a:pt x="1361" y="971"/>
                  </a:lnTo>
                  <a:lnTo>
                    <a:pt x="1367" y="989"/>
                  </a:lnTo>
                  <a:lnTo>
                    <a:pt x="1385" y="1007"/>
                  </a:lnTo>
                  <a:lnTo>
                    <a:pt x="1404" y="1025"/>
                  </a:lnTo>
                  <a:lnTo>
                    <a:pt x="1434" y="1049"/>
                  </a:lnTo>
                  <a:lnTo>
                    <a:pt x="1464" y="1067"/>
                  </a:lnTo>
                  <a:lnTo>
                    <a:pt x="1494" y="1085"/>
                  </a:lnTo>
                  <a:lnTo>
                    <a:pt x="1554" y="1091"/>
                  </a:lnTo>
                  <a:lnTo>
                    <a:pt x="1607" y="1085"/>
                  </a:lnTo>
                  <a:lnTo>
                    <a:pt x="1661" y="1067"/>
                  </a:lnTo>
                  <a:lnTo>
                    <a:pt x="1697" y="1043"/>
                  </a:lnTo>
                  <a:lnTo>
                    <a:pt x="1734" y="1019"/>
                  </a:lnTo>
                  <a:lnTo>
                    <a:pt x="1752" y="995"/>
                  </a:lnTo>
                  <a:lnTo>
                    <a:pt x="1758" y="989"/>
                  </a:lnTo>
                  <a:lnTo>
                    <a:pt x="1812" y="989"/>
                  </a:lnTo>
                  <a:lnTo>
                    <a:pt x="1860" y="983"/>
                  </a:lnTo>
                  <a:lnTo>
                    <a:pt x="1907" y="965"/>
                  </a:lnTo>
                  <a:lnTo>
                    <a:pt x="1943" y="941"/>
                  </a:lnTo>
                  <a:lnTo>
                    <a:pt x="1973" y="917"/>
                  </a:lnTo>
                  <a:lnTo>
                    <a:pt x="2003" y="899"/>
                  </a:lnTo>
                  <a:lnTo>
                    <a:pt x="2015" y="881"/>
                  </a:lnTo>
                  <a:lnTo>
                    <a:pt x="2021" y="875"/>
                  </a:lnTo>
                  <a:lnTo>
                    <a:pt x="2201" y="899"/>
                  </a:lnTo>
                  <a:lnTo>
                    <a:pt x="2243" y="905"/>
                  </a:lnTo>
                  <a:lnTo>
                    <a:pt x="2273" y="899"/>
                  </a:lnTo>
                  <a:lnTo>
                    <a:pt x="2327" y="887"/>
                  </a:lnTo>
                  <a:lnTo>
                    <a:pt x="2364" y="863"/>
                  </a:lnTo>
                  <a:lnTo>
                    <a:pt x="2388" y="827"/>
                  </a:lnTo>
                  <a:lnTo>
                    <a:pt x="2400" y="797"/>
                  </a:lnTo>
                  <a:lnTo>
                    <a:pt x="2400" y="767"/>
                  </a:lnTo>
                  <a:lnTo>
                    <a:pt x="2400" y="743"/>
                  </a:lnTo>
                  <a:lnTo>
                    <a:pt x="2400" y="737"/>
                  </a:lnTo>
                  <a:lnTo>
                    <a:pt x="2418" y="737"/>
                  </a:lnTo>
                  <a:lnTo>
                    <a:pt x="2436" y="731"/>
                  </a:lnTo>
                  <a:lnTo>
                    <a:pt x="2471" y="701"/>
                  </a:lnTo>
                  <a:lnTo>
                    <a:pt x="2513" y="660"/>
                  </a:lnTo>
                  <a:lnTo>
                    <a:pt x="2555" y="606"/>
                  </a:lnTo>
                  <a:lnTo>
                    <a:pt x="2591" y="552"/>
                  </a:lnTo>
                  <a:lnTo>
                    <a:pt x="2621" y="504"/>
                  </a:lnTo>
                  <a:lnTo>
                    <a:pt x="2639" y="468"/>
                  </a:lnTo>
                  <a:lnTo>
                    <a:pt x="2646" y="462"/>
                  </a:lnTo>
                  <a:lnTo>
                    <a:pt x="2646" y="456"/>
                  </a:lnTo>
                  <a:lnTo>
                    <a:pt x="2693" y="374"/>
                  </a:lnTo>
                  <a:lnTo>
                    <a:pt x="2723" y="29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grpSp>
      <p:sp>
        <p:nvSpPr>
          <p:cNvPr id="16402" name="Rectangle 18">
            <a:extLst>
              <a:ext uri="{FF2B5EF4-FFF2-40B4-BE49-F238E27FC236}">
                <a16:creationId xmlns:a16="http://schemas.microsoft.com/office/drawing/2014/main" id="{BE8326B1-D9BE-43A1-B1F0-2E6EA95C599F}"/>
              </a:ext>
            </a:extLst>
          </p:cNvPr>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GB"/>
              <a:t>Click to edit Master title style</a:t>
            </a:r>
          </a:p>
        </p:txBody>
      </p:sp>
      <p:sp>
        <p:nvSpPr>
          <p:cNvPr id="16403" name="Rectangle 19">
            <a:extLst>
              <a:ext uri="{FF2B5EF4-FFF2-40B4-BE49-F238E27FC236}">
                <a16:creationId xmlns:a16="http://schemas.microsoft.com/office/drawing/2014/main" id="{44844F7E-981F-4D60-94DD-603ABA7537B8}"/>
              </a:ext>
            </a:extLst>
          </p:cNvPr>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900"/>
            </a:lvl1pPr>
          </a:lstStyle>
          <a:p>
            <a:pPr>
              <a:defRPr/>
            </a:pPr>
            <a:endParaRPr lang="en-GB"/>
          </a:p>
        </p:txBody>
      </p:sp>
      <p:sp>
        <p:nvSpPr>
          <p:cNvPr id="16404" name="Rectangle 20">
            <a:extLst>
              <a:ext uri="{FF2B5EF4-FFF2-40B4-BE49-F238E27FC236}">
                <a16:creationId xmlns:a16="http://schemas.microsoft.com/office/drawing/2014/main" id="{0B8A1FA3-E5AB-4E04-8F4D-1926AA391FF4}"/>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vl1pPr>
          </a:lstStyle>
          <a:p>
            <a:pPr>
              <a:defRPr/>
            </a:pPr>
            <a:endParaRPr lang="en-GB"/>
          </a:p>
        </p:txBody>
      </p:sp>
      <p:sp>
        <p:nvSpPr>
          <p:cNvPr id="16405" name="Rectangle 21">
            <a:extLst>
              <a:ext uri="{FF2B5EF4-FFF2-40B4-BE49-F238E27FC236}">
                <a16:creationId xmlns:a16="http://schemas.microsoft.com/office/drawing/2014/main" id="{6016EC8E-BEC4-4502-9575-D3FEDCF9C011}"/>
              </a:ext>
            </a:extLst>
          </p:cNvPr>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900"/>
            </a:lvl1pPr>
          </a:lstStyle>
          <a:p>
            <a:fld id="{C8E540F4-BB60-4D0F-A584-E55722592C5B}" type="slidenum">
              <a:rPr lang="en-GB" altLang="en-US"/>
              <a:pPr/>
              <a:t>‹#›</a:t>
            </a:fld>
            <a:endParaRPr lang="en-GB" altLang="en-US"/>
          </a:p>
        </p:txBody>
      </p:sp>
      <p:sp>
        <p:nvSpPr>
          <p:cNvPr id="16406" name="Rectangle 22">
            <a:extLst>
              <a:ext uri="{FF2B5EF4-FFF2-40B4-BE49-F238E27FC236}">
                <a16:creationId xmlns:a16="http://schemas.microsoft.com/office/drawing/2014/main" id="{77EAB18F-F85B-43A8-88A0-C288E31C8BAF}"/>
              </a:ext>
            </a:extLst>
          </p:cNvPr>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96142030"/>
      </p:ext>
    </p:extLst>
  </p:cSld>
  <p:clrMap bg1="dk2" tx1="lt1" bg2="dk1" tx2="lt2" accent1="accent1" accent2="accent2" accent3="accent3" accent4="accent4" accent5="accent5" accent6="accent6" hlink="hlink" folHlink="folHlink"/>
  <p:sldLayoutIdLst>
    <p:sldLayoutId id="2147484800" r:id="rId1"/>
    <p:sldLayoutId id="2147484801" r:id="rId2"/>
    <p:sldLayoutId id="2147484802" r:id="rId3"/>
    <p:sldLayoutId id="2147484803" r:id="rId4"/>
    <p:sldLayoutId id="2147484804" r:id="rId5"/>
    <p:sldLayoutId id="2147484805" r:id="rId6"/>
    <p:sldLayoutId id="2147484806" r:id="rId7"/>
    <p:sldLayoutId id="2147484807" r:id="rId8"/>
    <p:sldLayoutId id="2147484808" r:id="rId9"/>
    <p:sldLayoutId id="2147484809" r:id="rId10"/>
    <p:sldLayoutId id="2147484810" r:id="rId11"/>
  </p:sldLayoutIdLst>
  <p:txStyles>
    <p:titleStyle>
      <a:lvl1pPr algn="ctr" rtl="0" eaLnBrk="0" fontAlgn="base" hangingPunct="0">
        <a:spcBef>
          <a:spcPct val="0"/>
        </a:spcBef>
        <a:spcAft>
          <a:spcPct val="0"/>
        </a:spcAft>
        <a:defRPr sz="33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33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33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3300" b="1">
          <a:solidFill>
            <a:schemeClr val="tx2"/>
          </a:solidFill>
          <a:effectLst>
            <a:outerShdw blurRad="38100" dist="38100" dir="2700000" algn="tl">
              <a:srgbClr val="000000"/>
            </a:outerShdw>
          </a:effectLst>
          <a:latin typeface="Garamond" pitchFamily="18" charset="0"/>
        </a:defRPr>
      </a:lvl5pPr>
      <a:lvl6pPr marL="342900" algn="ctr" rtl="0" fontAlgn="base">
        <a:spcBef>
          <a:spcPct val="0"/>
        </a:spcBef>
        <a:spcAft>
          <a:spcPct val="0"/>
        </a:spcAft>
        <a:defRPr sz="3300" b="1">
          <a:solidFill>
            <a:schemeClr val="tx2"/>
          </a:solidFill>
          <a:effectLst>
            <a:outerShdw blurRad="38100" dist="38100" dir="2700000" algn="tl">
              <a:srgbClr val="000000"/>
            </a:outerShdw>
          </a:effectLst>
          <a:latin typeface="Garamond" pitchFamily="18" charset="0"/>
        </a:defRPr>
      </a:lvl6pPr>
      <a:lvl7pPr marL="685800" algn="ctr" rtl="0" fontAlgn="base">
        <a:spcBef>
          <a:spcPct val="0"/>
        </a:spcBef>
        <a:spcAft>
          <a:spcPct val="0"/>
        </a:spcAft>
        <a:defRPr sz="3300" b="1">
          <a:solidFill>
            <a:schemeClr val="tx2"/>
          </a:solidFill>
          <a:effectLst>
            <a:outerShdw blurRad="38100" dist="38100" dir="2700000" algn="tl">
              <a:srgbClr val="000000"/>
            </a:outerShdw>
          </a:effectLst>
          <a:latin typeface="Garamond" pitchFamily="18" charset="0"/>
        </a:defRPr>
      </a:lvl7pPr>
      <a:lvl8pPr marL="1028700" algn="ctr" rtl="0" fontAlgn="base">
        <a:spcBef>
          <a:spcPct val="0"/>
        </a:spcBef>
        <a:spcAft>
          <a:spcPct val="0"/>
        </a:spcAft>
        <a:defRPr sz="3300" b="1">
          <a:solidFill>
            <a:schemeClr val="tx2"/>
          </a:solidFill>
          <a:effectLst>
            <a:outerShdw blurRad="38100" dist="38100" dir="2700000" algn="tl">
              <a:srgbClr val="000000"/>
            </a:outerShdw>
          </a:effectLst>
          <a:latin typeface="Garamond" pitchFamily="18" charset="0"/>
        </a:defRPr>
      </a:lvl8pPr>
      <a:lvl9pPr marL="1371600" algn="ctr" rtl="0" fontAlgn="base">
        <a:spcBef>
          <a:spcPct val="0"/>
        </a:spcBef>
        <a:spcAft>
          <a:spcPct val="0"/>
        </a:spcAft>
        <a:defRPr sz="3300" b="1">
          <a:solidFill>
            <a:schemeClr val="tx2"/>
          </a:solidFill>
          <a:effectLst>
            <a:outerShdw blurRad="38100" dist="38100" dir="2700000" algn="tl">
              <a:srgbClr val="000000"/>
            </a:outerShdw>
          </a:effectLst>
          <a:latin typeface="Garamond" pitchFamily="18" charset="0"/>
        </a:defRPr>
      </a:lvl9pPr>
    </p:titleStyle>
    <p:bodyStyle>
      <a:lvl1pPr marL="257175" indent="-257175" algn="l" rtl="0" eaLnBrk="0" fontAlgn="base" hangingPunct="0">
        <a:spcBef>
          <a:spcPct val="20000"/>
        </a:spcBef>
        <a:spcAft>
          <a:spcPct val="0"/>
        </a:spcAft>
        <a:buClr>
          <a:schemeClr val="hlink"/>
        </a:buClr>
        <a:buChar char="•"/>
        <a:defRPr sz="2400">
          <a:solidFill>
            <a:schemeClr val="tx1"/>
          </a:solidFill>
          <a:effectLst>
            <a:outerShdw blurRad="38100" dist="38100" dir="2700000" algn="tl">
              <a:srgbClr val="000000"/>
            </a:outerShdw>
          </a:effectLst>
          <a:latin typeface="+mn-lt"/>
          <a:ea typeface="+mn-ea"/>
          <a:cs typeface="+mn-cs"/>
        </a:defRPr>
      </a:lvl1pPr>
      <a:lvl2pPr marL="557213" indent="-214313" algn="l" rtl="0" eaLnBrk="0" fontAlgn="base" hangingPunct="0">
        <a:spcBef>
          <a:spcPct val="20000"/>
        </a:spcBef>
        <a:spcAft>
          <a:spcPct val="0"/>
        </a:spcAft>
        <a:buChar char="–"/>
        <a:defRPr sz="2100">
          <a:solidFill>
            <a:schemeClr val="tx1"/>
          </a:solidFill>
          <a:effectLst>
            <a:outerShdw blurRad="38100" dist="38100" dir="2700000" algn="tl">
              <a:srgbClr val="000000"/>
            </a:outerShdw>
          </a:effectLst>
          <a:latin typeface="+mn-lt"/>
        </a:defRPr>
      </a:lvl2pPr>
      <a:lvl3pPr marL="857250" indent="-171450" algn="l" rtl="0" eaLnBrk="0" fontAlgn="base" hangingPunct="0">
        <a:spcBef>
          <a:spcPct val="20000"/>
        </a:spcBef>
        <a:spcAft>
          <a:spcPct val="0"/>
        </a:spcAft>
        <a:buClr>
          <a:schemeClr val="tx2"/>
        </a:buClr>
        <a:buChar char="•"/>
        <a:defRPr sz="1800">
          <a:solidFill>
            <a:schemeClr val="tx1"/>
          </a:solidFill>
          <a:effectLst>
            <a:outerShdw blurRad="38100" dist="38100" dir="2700000" algn="tl">
              <a:srgbClr val="000000"/>
            </a:outerShdw>
          </a:effectLst>
          <a:latin typeface="+mn-lt"/>
        </a:defRPr>
      </a:lvl3pPr>
      <a:lvl4pPr marL="1200150" indent="-171450" algn="l" rtl="0" eaLnBrk="0" fontAlgn="base" hangingPunct="0">
        <a:spcBef>
          <a:spcPct val="20000"/>
        </a:spcBef>
        <a:spcAft>
          <a:spcPct val="0"/>
        </a:spcAft>
        <a:buChar char="–"/>
        <a:defRPr sz="1500">
          <a:solidFill>
            <a:schemeClr val="tx1"/>
          </a:solidFill>
          <a:effectLst>
            <a:outerShdw blurRad="38100" dist="38100" dir="2700000" algn="tl">
              <a:srgbClr val="000000"/>
            </a:outerShdw>
          </a:effectLst>
          <a:latin typeface="+mn-lt"/>
        </a:defRPr>
      </a:lvl4pPr>
      <a:lvl5pPr marL="1543050" indent="-171450" algn="l" rtl="0" eaLnBrk="0" fontAlgn="base" hangingPunct="0">
        <a:spcBef>
          <a:spcPct val="20000"/>
        </a:spcBef>
        <a:spcAft>
          <a:spcPct val="0"/>
        </a:spcAft>
        <a:buClr>
          <a:schemeClr val="folHlink"/>
        </a:buClr>
        <a:buChar char="•"/>
        <a:defRPr sz="1500">
          <a:solidFill>
            <a:schemeClr val="tx1"/>
          </a:solidFill>
          <a:effectLst>
            <a:outerShdw blurRad="38100" dist="38100" dir="2700000" algn="tl">
              <a:srgbClr val="000000"/>
            </a:outerShdw>
          </a:effectLst>
          <a:latin typeface="+mn-lt"/>
        </a:defRPr>
      </a:lvl5pPr>
      <a:lvl6pPr marL="1885950" indent="-171450" algn="l" rtl="0" fontAlgn="base">
        <a:spcBef>
          <a:spcPct val="20000"/>
        </a:spcBef>
        <a:spcAft>
          <a:spcPct val="0"/>
        </a:spcAft>
        <a:buClr>
          <a:schemeClr val="folHlink"/>
        </a:buClr>
        <a:buChar char="•"/>
        <a:defRPr sz="1500">
          <a:solidFill>
            <a:schemeClr val="tx1"/>
          </a:solidFill>
          <a:effectLst>
            <a:outerShdw blurRad="38100" dist="38100" dir="2700000" algn="tl">
              <a:srgbClr val="000000"/>
            </a:outerShdw>
          </a:effectLst>
          <a:latin typeface="+mn-lt"/>
        </a:defRPr>
      </a:lvl6pPr>
      <a:lvl7pPr marL="2228850" indent="-171450" algn="l" rtl="0" fontAlgn="base">
        <a:spcBef>
          <a:spcPct val="20000"/>
        </a:spcBef>
        <a:spcAft>
          <a:spcPct val="0"/>
        </a:spcAft>
        <a:buClr>
          <a:schemeClr val="folHlink"/>
        </a:buClr>
        <a:buChar char="•"/>
        <a:defRPr sz="1500">
          <a:solidFill>
            <a:schemeClr val="tx1"/>
          </a:solidFill>
          <a:effectLst>
            <a:outerShdw blurRad="38100" dist="38100" dir="2700000" algn="tl">
              <a:srgbClr val="000000"/>
            </a:outerShdw>
          </a:effectLst>
          <a:latin typeface="+mn-lt"/>
        </a:defRPr>
      </a:lvl7pPr>
      <a:lvl8pPr marL="2571750" indent="-171450" algn="l" rtl="0" fontAlgn="base">
        <a:spcBef>
          <a:spcPct val="20000"/>
        </a:spcBef>
        <a:spcAft>
          <a:spcPct val="0"/>
        </a:spcAft>
        <a:buClr>
          <a:schemeClr val="folHlink"/>
        </a:buClr>
        <a:buChar char="•"/>
        <a:defRPr sz="1500">
          <a:solidFill>
            <a:schemeClr val="tx1"/>
          </a:solidFill>
          <a:effectLst>
            <a:outerShdw blurRad="38100" dist="38100" dir="2700000" algn="tl">
              <a:srgbClr val="000000"/>
            </a:outerShdw>
          </a:effectLst>
          <a:latin typeface="+mn-lt"/>
        </a:defRPr>
      </a:lvl8pPr>
      <a:lvl9pPr marL="2914650" indent="-171450" algn="l" rtl="0" fontAlgn="base">
        <a:spcBef>
          <a:spcPct val="20000"/>
        </a:spcBef>
        <a:spcAft>
          <a:spcPct val="0"/>
        </a:spcAft>
        <a:buClr>
          <a:schemeClr val="folHlink"/>
        </a:buClr>
        <a:buChar char="•"/>
        <a:defRPr sz="1500">
          <a:solidFill>
            <a:schemeClr val="tx1"/>
          </a:solidFill>
          <a:effectLst>
            <a:outerShdw blurRad="38100" dist="38100" dir="2700000" algn="tl">
              <a:srgbClr val="000000"/>
            </a:outerShdw>
          </a:effectLst>
          <a:latin typeface="+mn-lt"/>
        </a:defRPr>
      </a:lvl9pPr>
    </p:bodyStyle>
    <p:otherStyle>
      <a:defPPr>
        <a:defRPr lang="id-ID"/>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50617807"/>
      </p:ext>
    </p:extLst>
  </p:cSld>
  <p:clrMap bg1="lt1" tx1="dk1" bg2="lt2" tx2="dk2" accent1="accent1" accent2="accent2" accent3="accent3" accent4="accent4" accent5="accent5" accent6="accent6" hlink="hlink" folHlink="folHlink"/>
  <p:sldLayoutIdLst>
    <p:sldLayoutId id="2147484812" r:id="rId1"/>
    <p:sldLayoutId id="2147484813" r:id="rId2"/>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4859035"/>
      </p:ext>
    </p:extLst>
  </p:cSld>
  <p:clrMap bg1="lt1" tx1="dk1" bg2="lt2" tx2="dk2" accent1="accent1" accent2="accent2" accent3="accent3" accent4="accent4" accent5="accent5" accent6="accent6" hlink="hlink" folHlink="folHlink"/>
  <p:sldLayoutIdLst>
    <p:sldLayoutId id="2147484815" r:id="rId1"/>
    <p:sldLayoutId id="2147484816" r:id="rId2"/>
    <p:sldLayoutId id="2147484817" r:id="rId3"/>
    <p:sldLayoutId id="2147484818" r:id="rId4"/>
    <p:sldLayoutId id="2147484819" r:id="rId5"/>
    <p:sldLayoutId id="2147484820" r:id="rId6"/>
    <p:sldLayoutId id="2147484821" r:id="rId7"/>
    <p:sldLayoutId id="2147484822" r:id="rId8"/>
    <p:sldLayoutId id="2147484823" r:id="rId9"/>
    <p:sldLayoutId id="2147484824" r:id="rId10"/>
    <p:sldLayoutId id="2147484825" r:id="rId11"/>
    <p:sldLayoutId id="2147484826" r:id="rId12"/>
    <p:sldLayoutId id="2147484827" r:id="rId13"/>
    <p:sldLayoutId id="2147484828" r:id="rId14"/>
    <p:sldLayoutId id="2147484829" r:id="rId15"/>
    <p:sldLayoutId id="2147484830" r:id="rId16"/>
    <p:sldLayoutId id="2147484831" r:id="rId17"/>
    <p:sldLayoutId id="2147484832" r:id="rId18"/>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1.xml"/></Relationships>
</file>

<file path=ppt/slides/_rels/slide1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2.png"/><Relationship Id="rId7" Type="http://schemas.openxmlformats.org/officeDocument/2006/relationships/image" Target="../media/image45.png"/><Relationship Id="rId2" Type="http://schemas.openxmlformats.org/officeDocument/2006/relationships/image" Target="../media/image28.jpeg"/><Relationship Id="rId1" Type="http://schemas.openxmlformats.org/officeDocument/2006/relationships/slideLayout" Target="../slideLayouts/slideLayout36.xml"/><Relationship Id="rId6" Type="http://schemas.openxmlformats.org/officeDocument/2006/relationships/image" Target="../media/image34.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7.png"/><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1.xml"/><Relationship Id="rId4" Type="http://schemas.openxmlformats.org/officeDocument/2006/relationships/image" Target="../media/image53.png"/></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28.jpeg"/><Relationship Id="rId1" Type="http://schemas.openxmlformats.org/officeDocument/2006/relationships/slideLayout" Target="../slideLayouts/slideLayout41.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28.jpeg"/><Relationship Id="rId1" Type="http://schemas.openxmlformats.org/officeDocument/2006/relationships/slideLayout" Target="../slideLayouts/slideLayout36.xml"/><Relationship Id="rId6" Type="http://schemas.openxmlformats.org/officeDocument/2006/relationships/image" Target="../media/image57.png"/><Relationship Id="rId5" Type="http://schemas.openxmlformats.org/officeDocument/2006/relationships/image" Target="../media/image34.png"/><Relationship Id="rId4" Type="http://schemas.openxmlformats.org/officeDocument/2006/relationships/image" Target="../media/image56.png"/></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4.png"/><Relationship Id="rId1" Type="http://schemas.openxmlformats.org/officeDocument/2006/relationships/slideLayout" Target="../slideLayouts/slideLayout36.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4.png"/><Relationship Id="rId1" Type="http://schemas.openxmlformats.org/officeDocument/2006/relationships/slideLayout" Target="../slideLayouts/slideLayout36.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26.png"/><Relationship Id="rId10" Type="http://schemas.openxmlformats.org/officeDocument/2006/relationships/image" Target="../media/image22.png"/><Relationship Id="rId4" Type="http://schemas.openxmlformats.org/officeDocument/2006/relationships/image" Target="../media/image25.png"/><Relationship Id="rId9" Type="http://schemas.openxmlformats.org/officeDocument/2006/relationships/image" Target="../media/image2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jpeg"/><Relationship Id="rId1" Type="http://schemas.openxmlformats.org/officeDocument/2006/relationships/slideLayout" Target="../slideLayouts/slideLayout3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9.xml"/></Relationships>
</file>

<file path=ppt/slides/_rels/slide6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6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6.xml"/></Relationships>
</file>

<file path=ppt/slides/_rels/slide6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6.xml"/><Relationship Id="rId4" Type="http://schemas.openxmlformats.org/officeDocument/2006/relationships/image" Target="../media/image37.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6.xml"/></Relationships>
</file>

<file path=ppt/slides/_rels/slide9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95300" y="990600"/>
            <a:ext cx="8153400" cy="5139869"/>
          </a:xfrm>
          <a:prstGeom prst="rect">
            <a:avLst/>
          </a:prstGeom>
          <a:noFill/>
        </p:spPr>
        <p:txBody>
          <a:bodyPr wrap="square" rtlCol="0">
            <a:spAutoFit/>
          </a:bodyPr>
          <a:lstStyle/>
          <a:p>
            <a:pPr algn="ctr"/>
            <a:endParaRPr lang="en-US" sz="4800" b="1" dirty="0">
              <a:solidFill>
                <a:srgbClr val="FFC000"/>
              </a:solidFill>
              <a:effectLst>
                <a:outerShdw blurRad="38100" dist="38100" dir="2700000" algn="tl">
                  <a:srgbClr val="000000">
                    <a:alpha val="43137"/>
                  </a:srgbClr>
                </a:outerShdw>
              </a:effectLst>
              <a:latin typeface="Cooper Black" pitchFamily="18" charset="0"/>
            </a:endParaRPr>
          </a:p>
          <a:p>
            <a:pPr algn="ctr"/>
            <a:r>
              <a:rPr lang="id-ID" sz="4800" b="1" dirty="0">
                <a:solidFill>
                  <a:srgbClr val="FFC000"/>
                </a:solidFill>
                <a:effectLst>
                  <a:outerShdw blurRad="38100" dist="38100" dir="2700000" algn="tl">
                    <a:srgbClr val="000000">
                      <a:alpha val="43137"/>
                    </a:srgbClr>
                  </a:outerShdw>
                </a:effectLst>
                <a:latin typeface="Cooper Black" pitchFamily="18" charset="0"/>
              </a:rPr>
              <a:t>PEMBINAAN </a:t>
            </a:r>
          </a:p>
          <a:p>
            <a:pPr algn="ctr"/>
            <a:r>
              <a:rPr lang="id-ID" sz="4800" b="1" dirty="0">
                <a:solidFill>
                  <a:srgbClr val="FFC000"/>
                </a:solidFill>
                <a:effectLst>
                  <a:outerShdw blurRad="38100" dist="38100" dir="2700000" algn="tl">
                    <a:srgbClr val="000000">
                      <a:alpha val="43137"/>
                    </a:srgbClr>
                  </a:outerShdw>
                </a:effectLst>
                <a:latin typeface="Cooper Black" pitchFamily="18" charset="0"/>
              </a:rPr>
              <a:t>KEPEGAWAIAN</a:t>
            </a:r>
          </a:p>
          <a:p>
            <a:pPr algn="ctr"/>
            <a:r>
              <a:rPr lang="id-ID" sz="4800" b="1" dirty="0">
                <a:solidFill>
                  <a:srgbClr val="FFC000"/>
                </a:solidFill>
                <a:effectLst>
                  <a:outerShdw blurRad="38100" dist="38100" dir="2700000" algn="tl">
                    <a:srgbClr val="000000">
                      <a:alpha val="43137"/>
                    </a:srgbClr>
                  </a:outerShdw>
                </a:effectLst>
                <a:latin typeface="Cooper Black" pitchFamily="18" charset="0"/>
              </a:rPr>
              <a:t>A S N</a:t>
            </a:r>
          </a:p>
          <a:p>
            <a:pPr algn="ctr"/>
            <a:endParaRPr lang="en-US" sz="4800" b="1" dirty="0">
              <a:solidFill>
                <a:srgbClr val="FFC000"/>
              </a:solidFill>
              <a:effectLst>
                <a:outerShdw blurRad="38100" dist="38100" dir="2700000" algn="tl">
                  <a:srgbClr val="000000">
                    <a:alpha val="43137"/>
                  </a:srgbClr>
                </a:outerShdw>
              </a:effectLst>
              <a:latin typeface="Cooper Black" pitchFamily="18" charset="0"/>
            </a:endParaRPr>
          </a:p>
          <a:p>
            <a:pPr algn="ctr"/>
            <a:r>
              <a:rPr lang="en-US" sz="3200" b="1" dirty="0">
                <a:solidFill>
                  <a:schemeClr val="bg1"/>
                </a:solidFill>
                <a:effectLst>
                  <a:outerShdw blurRad="38100" dist="38100" dir="2700000" algn="tl">
                    <a:srgbClr val="000000">
                      <a:alpha val="43137"/>
                    </a:srgbClr>
                  </a:outerShdw>
                </a:effectLst>
                <a:latin typeface="Bahnschrift Condensed" panose="020B0502040204020203" pitchFamily="34" charset="0"/>
              </a:rPr>
              <a:t>DINAS PENDIDIKAN DAN </a:t>
            </a:r>
            <a:r>
              <a:rPr lang="en-US" sz="3200" b="1" dirty="0" err="1">
                <a:solidFill>
                  <a:schemeClr val="bg1"/>
                </a:solidFill>
                <a:effectLst>
                  <a:outerShdw blurRad="38100" dist="38100" dir="2700000" algn="tl">
                    <a:srgbClr val="000000">
                      <a:alpha val="43137"/>
                    </a:srgbClr>
                  </a:outerShdw>
                </a:effectLst>
                <a:latin typeface="Bahnschrift Condensed" panose="020B0502040204020203" pitchFamily="34" charset="0"/>
              </a:rPr>
              <a:t>KEBUDAYAAN</a:t>
            </a:r>
            <a:r>
              <a:rPr lang="en-US" sz="3200" b="1" dirty="0">
                <a:solidFill>
                  <a:schemeClr val="bg1"/>
                </a:solidFill>
                <a:effectLst>
                  <a:outerShdw blurRad="38100" dist="38100" dir="2700000" algn="tl">
                    <a:srgbClr val="000000">
                      <a:alpha val="43137"/>
                    </a:srgbClr>
                  </a:outerShdw>
                </a:effectLst>
                <a:latin typeface="Bahnschrift Condensed" panose="020B0502040204020203" pitchFamily="34" charset="0"/>
              </a:rPr>
              <a:t> </a:t>
            </a:r>
            <a:r>
              <a:rPr lang="en-US" sz="3200" b="1" dirty="0" err="1">
                <a:solidFill>
                  <a:schemeClr val="bg1"/>
                </a:solidFill>
                <a:effectLst>
                  <a:outerShdw blurRad="38100" dist="38100" dir="2700000" algn="tl">
                    <a:srgbClr val="000000">
                      <a:alpha val="43137"/>
                    </a:srgbClr>
                  </a:outerShdw>
                </a:effectLst>
                <a:latin typeface="Bahnschrift Condensed" panose="020B0502040204020203" pitchFamily="34" charset="0"/>
              </a:rPr>
              <a:t>KABUPATEN</a:t>
            </a:r>
            <a:r>
              <a:rPr lang="en-US" sz="3200" b="1" dirty="0">
                <a:solidFill>
                  <a:schemeClr val="bg1"/>
                </a:solidFill>
                <a:effectLst>
                  <a:outerShdw blurRad="38100" dist="38100" dir="2700000" algn="tl">
                    <a:srgbClr val="000000">
                      <a:alpha val="43137"/>
                    </a:srgbClr>
                  </a:outerShdw>
                </a:effectLst>
                <a:latin typeface="Bahnschrift Condensed" panose="020B0502040204020203" pitchFamily="34" charset="0"/>
              </a:rPr>
              <a:t> </a:t>
            </a:r>
            <a:r>
              <a:rPr lang="en-US" sz="3200" b="1" dirty="0" err="1">
                <a:solidFill>
                  <a:schemeClr val="bg1"/>
                </a:solidFill>
                <a:effectLst>
                  <a:outerShdw blurRad="38100" dist="38100" dir="2700000" algn="tl">
                    <a:srgbClr val="000000">
                      <a:alpha val="43137"/>
                    </a:srgbClr>
                  </a:outerShdw>
                </a:effectLst>
                <a:latin typeface="Bahnschrift Condensed" panose="020B0502040204020203" pitchFamily="34" charset="0"/>
              </a:rPr>
              <a:t>SIDOARJO</a:t>
            </a:r>
            <a:endParaRPr lang="en-US" sz="3200" b="1" dirty="0">
              <a:solidFill>
                <a:schemeClr val="bg1"/>
              </a:solidFill>
              <a:effectLst>
                <a:outerShdw blurRad="38100" dist="38100" dir="2700000" algn="tl">
                  <a:srgbClr val="000000">
                    <a:alpha val="43137"/>
                  </a:srgbClr>
                </a:outerShdw>
              </a:effectLst>
              <a:latin typeface="Bahnschrift Condensed" panose="020B0502040204020203" pitchFamily="34" charset="0"/>
            </a:endParaRPr>
          </a:p>
          <a:p>
            <a:pPr algn="ctr"/>
            <a:r>
              <a:rPr lang="en-US" sz="3200" b="1" dirty="0">
                <a:solidFill>
                  <a:schemeClr val="bg1"/>
                </a:solidFill>
                <a:effectLst>
                  <a:outerShdw blurRad="38100" dist="38100" dir="2700000" algn="tl">
                    <a:srgbClr val="000000">
                      <a:alpha val="43137"/>
                    </a:srgbClr>
                  </a:outerShdw>
                </a:effectLst>
                <a:latin typeface="Bahnschrift Condensed" panose="020B0502040204020203" pitchFamily="34" charset="0"/>
              </a:rPr>
              <a:t>TAHUN 2024</a:t>
            </a:r>
          </a:p>
          <a:p>
            <a:pPr algn="ctr"/>
            <a:endParaRPr lang="en-US" sz="2400" b="1"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195578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 y="857250"/>
            <a:ext cx="9143999" cy="5143499"/>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 name="object 3"/>
          <p:cNvSpPr txBox="1">
            <a:spLocks noGrp="1"/>
          </p:cNvSpPr>
          <p:nvPr>
            <p:ph type="title"/>
          </p:nvPr>
        </p:nvSpPr>
        <p:spPr>
          <a:xfrm>
            <a:off x="327203" y="864393"/>
            <a:ext cx="2537936" cy="470802"/>
          </a:xfrm>
          <a:prstGeom prst="rect">
            <a:avLst/>
          </a:prstGeom>
        </p:spPr>
        <p:txBody>
          <a:bodyPr vert="horz" wrap="square" lIns="0" tIns="9049" rIns="0" bIns="0" rtlCol="0">
            <a:spAutoFit/>
          </a:bodyPr>
          <a:lstStyle/>
          <a:p>
            <a:pPr marL="9525">
              <a:spcBef>
                <a:spcPts val="71"/>
              </a:spcBef>
            </a:pPr>
            <a:r>
              <a:rPr sz="3000" spc="-363" dirty="0"/>
              <a:t>Larangan </a:t>
            </a:r>
            <a:r>
              <a:rPr sz="3000" spc="-323" dirty="0"/>
              <a:t>Pasal</a:t>
            </a:r>
            <a:r>
              <a:rPr sz="3000" spc="-334" dirty="0"/>
              <a:t> </a:t>
            </a:r>
            <a:r>
              <a:rPr sz="3000" spc="-203" dirty="0"/>
              <a:t>5</a:t>
            </a:r>
            <a:endParaRPr sz="3000"/>
          </a:p>
        </p:txBody>
      </p:sp>
      <p:sp>
        <p:nvSpPr>
          <p:cNvPr id="4" name="object 4"/>
          <p:cNvSpPr txBox="1"/>
          <p:nvPr/>
        </p:nvSpPr>
        <p:spPr>
          <a:xfrm>
            <a:off x="1488472" y="1426750"/>
            <a:ext cx="2860834" cy="193803"/>
          </a:xfrm>
          <a:prstGeom prst="rect">
            <a:avLst/>
          </a:prstGeom>
        </p:spPr>
        <p:txBody>
          <a:bodyPr vert="horz" wrap="square" lIns="0" tIns="9049" rIns="0" bIns="0" rtlCol="0">
            <a:spAutoFit/>
          </a:bodyPr>
          <a:lstStyle/>
          <a:p>
            <a:pPr marL="9525" defTabSz="685800" eaLnBrk="1" fontAlgn="auto" hangingPunct="1">
              <a:spcBef>
                <a:spcPts val="71"/>
              </a:spcBef>
              <a:spcAft>
                <a:spcPts val="0"/>
              </a:spcAft>
            </a:pPr>
            <a:r>
              <a:rPr sz="1200" spc="-34" dirty="0">
                <a:solidFill>
                  <a:prstClr val="black"/>
                </a:solidFill>
                <a:latin typeface="Arial"/>
                <a:cs typeface="Arial"/>
              </a:rPr>
              <a:t>melakukan </a:t>
            </a:r>
            <a:r>
              <a:rPr sz="1200" spc="-26" dirty="0">
                <a:solidFill>
                  <a:prstClr val="black"/>
                </a:solidFill>
                <a:latin typeface="Arial"/>
                <a:cs typeface="Arial"/>
              </a:rPr>
              <a:t>kegiatan </a:t>
            </a:r>
            <a:r>
              <a:rPr sz="1200" spc="-41" dirty="0">
                <a:solidFill>
                  <a:prstClr val="black"/>
                </a:solidFill>
                <a:latin typeface="Arial"/>
                <a:cs typeface="Arial"/>
              </a:rPr>
              <a:t>yang </a:t>
            </a:r>
            <a:r>
              <a:rPr sz="1200" spc="-26" dirty="0">
                <a:solidFill>
                  <a:prstClr val="black"/>
                </a:solidFill>
                <a:latin typeface="Arial"/>
                <a:cs typeface="Arial"/>
              </a:rPr>
              <a:t>merugikan</a:t>
            </a:r>
            <a:r>
              <a:rPr sz="1200" spc="-83" dirty="0">
                <a:solidFill>
                  <a:prstClr val="black"/>
                </a:solidFill>
                <a:latin typeface="Arial"/>
                <a:cs typeface="Arial"/>
              </a:rPr>
              <a:t> </a:t>
            </a:r>
            <a:r>
              <a:rPr sz="1200" spc="-41" dirty="0">
                <a:solidFill>
                  <a:prstClr val="black"/>
                </a:solidFill>
                <a:latin typeface="Arial"/>
                <a:cs typeface="Arial"/>
              </a:rPr>
              <a:t>negara</a:t>
            </a:r>
            <a:endParaRPr sz="1200" dirty="0">
              <a:solidFill>
                <a:prstClr val="black"/>
              </a:solidFill>
              <a:latin typeface="Arial"/>
              <a:cs typeface="Arial"/>
            </a:endParaRPr>
          </a:p>
        </p:txBody>
      </p:sp>
      <p:sp>
        <p:nvSpPr>
          <p:cNvPr id="5" name="object 5"/>
          <p:cNvSpPr/>
          <p:nvPr/>
        </p:nvSpPr>
        <p:spPr>
          <a:xfrm>
            <a:off x="4495990" y="1352741"/>
            <a:ext cx="432435" cy="432435"/>
          </a:xfrm>
          <a:custGeom>
            <a:avLst/>
            <a:gdLst/>
            <a:ahLst/>
            <a:cxnLst/>
            <a:rect l="l" t="t" r="r" b="b"/>
            <a:pathLst>
              <a:path w="576579" h="576580">
                <a:moveTo>
                  <a:pt x="576072" y="288036"/>
                </a:moveTo>
                <a:lnTo>
                  <a:pt x="572303" y="241302"/>
                </a:lnTo>
                <a:lnTo>
                  <a:pt x="561392" y="196973"/>
                </a:lnTo>
                <a:lnTo>
                  <a:pt x="543931" y="155643"/>
                </a:lnTo>
                <a:lnTo>
                  <a:pt x="520513" y="117902"/>
                </a:lnTo>
                <a:lnTo>
                  <a:pt x="491728" y="84343"/>
                </a:lnTo>
                <a:lnTo>
                  <a:pt x="458169" y="55558"/>
                </a:lnTo>
                <a:lnTo>
                  <a:pt x="420428" y="32140"/>
                </a:lnTo>
                <a:lnTo>
                  <a:pt x="379098" y="14679"/>
                </a:lnTo>
                <a:lnTo>
                  <a:pt x="334769" y="3768"/>
                </a:lnTo>
                <a:lnTo>
                  <a:pt x="288036" y="0"/>
                </a:lnTo>
                <a:lnTo>
                  <a:pt x="241302" y="3768"/>
                </a:lnTo>
                <a:lnTo>
                  <a:pt x="196973" y="14679"/>
                </a:lnTo>
                <a:lnTo>
                  <a:pt x="155643" y="32140"/>
                </a:lnTo>
                <a:lnTo>
                  <a:pt x="117902" y="55558"/>
                </a:lnTo>
                <a:lnTo>
                  <a:pt x="84343" y="84343"/>
                </a:lnTo>
                <a:lnTo>
                  <a:pt x="55558" y="117902"/>
                </a:lnTo>
                <a:lnTo>
                  <a:pt x="32140" y="155643"/>
                </a:lnTo>
                <a:lnTo>
                  <a:pt x="14679" y="196973"/>
                </a:lnTo>
                <a:lnTo>
                  <a:pt x="3768" y="241302"/>
                </a:lnTo>
                <a:lnTo>
                  <a:pt x="0" y="288036"/>
                </a:lnTo>
                <a:lnTo>
                  <a:pt x="3768" y="334769"/>
                </a:lnTo>
                <a:lnTo>
                  <a:pt x="14679" y="379098"/>
                </a:lnTo>
                <a:lnTo>
                  <a:pt x="32140" y="420428"/>
                </a:lnTo>
                <a:lnTo>
                  <a:pt x="55558" y="458169"/>
                </a:lnTo>
                <a:lnTo>
                  <a:pt x="84343" y="491728"/>
                </a:lnTo>
                <a:lnTo>
                  <a:pt x="117902" y="520513"/>
                </a:lnTo>
                <a:lnTo>
                  <a:pt x="155643" y="543931"/>
                </a:lnTo>
                <a:lnTo>
                  <a:pt x="196973" y="561392"/>
                </a:lnTo>
                <a:lnTo>
                  <a:pt x="241302" y="572303"/>
                </a:lnTo>
                <a:lnTo>
                  <a:pt x="288036" y="576072"/>
                </a:lnTo>
                <a:lnTo>
                  <a:pt x="334769" y="572303"/>
                </a:lnTo>
                <a:lnTo>
                  <a:pt x="379098" y="561392"/>
                </a:lnTo>
                <a:lnTo>
                  <a:pt x="420428" y="543931"/>
                </a:lnTo>
                <a:lnTo>
                  <a:pt x="458169" y="520513"/>
                </a:lnTo>
                <a:lnTo>
                  <a:pt x="491728" y="491728"/>
                </a:lnTo>
                <a:lnTo>
                  <a:pt x="520513" y="458169"/>
                </a:lnTo>
                <a:lnTo>
                  <a:pt x="543931" y="420428"/>
                </a:lnTo>
                <a:lnTo>
                  <a:pt x="561392" y="379098"/>
                </a:lnTo>
                <a:lnTo>
                  <a:pt x="572303" y="334769"/>
                </a:lnTo>
                <a:lnTo>
                  <a:pt x="576072" y="288036"/>
                </a:lnTo>
                <a:close/>
              </a:path>
            </a:pathLst>
          </a:custGeom>
          <a:ln w="38100">
            <a:solidFill>
              <a:srgbClr val="B6152F"/>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6" name="object 6"/>
          <p:cNvSpPr txBox="1"/>
          <p:nvPr/>
        </p:nvSpPr>
        <p:spPr>
          <a:xfrm>
            <a:off x="4650677" y="1444180"/>
            <a:ext cx="121444" cy="24093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500" b="1" dirty="0">
                <a:solidFill>
                  <a:srgbClr val="252525"/>
                </a:solidFill>
                <a:latin typeface="Impact"/>
                <a:cs typeface="Impact"/>
              </a:rPr>
              <a:t>8</a:t>
            </a:r>
            <a:endParaRPr sz="1500">
              <a:solidFill>
                <a:prstClr val="black"/>
              </a:solidFill>
              <a:latin typeface="Impact"/>
              <a:cs typeface="Impact"/>
            </a:endParaRPr>
          </a:p>
        </p:txBody>
      </p:sp>
      <p:sp>
        <p:nvSpPr>
          <p:cNvPr id="7" name="object 7"/>
          <p:cNvSpPr/>
          <p:nvPr/>
        </p:nvSpPr>
        <p:spPr>
          <a:xfrm>
            <a:off x="4061651" y="1875092"/>
            <a:ext cx="432435" cy="432435"/>
          </a:xfrm>
          <a:custGeom>
            <a:avLst/>
            <a:gdLst/>
            <a:ahLst/>
            <a:cxnLst/>
            <a:rect l="l" t="t" r="r" b="b"/>
            <a:pathLst>
              <a:path w="576579" h="576580">
                <a:moveTo>
                  <a:pt x="576071" y="288036"/>
                </a:moveTo>
                <a:lnTo>
                  <a:pt x="572303" y="241302"/>
                </a:lnTo>
                <a:lnTo>
                  <a:pt x="561392" y="196973"/>
                </a:lnTo>
                <a:lnTo>
                  <a:pt x="543931" y="155643"/>
                </a:lnTo>
                <a:lnTo>
                  <a:pt x="520513" y="117902"/>
                </a:lnTo>
                <a:lnTo>
                  <a:pt x="491728" y="84343"/>
                </a:lnTo>
                <a:lnTo>
                  <a:pt x="458169" y="55558"/>
                </a:lnTo>
                <a:lnTo>
                  <a:pt x="420428" y="32140"/>
                </a:lnTo>
                <a:lnTo>
                  <a:pt x="379098" y="14679"/>
                </a:lnTo>
                <a:lnTo>
                  <a:pt x="334769" y="3768"/>
                </a:lnTo>
                <a:lnTo>
                  <a:pt x="288036" y="0"/>
                </a:lnTo>
                <a:lnTo>
                  <a:pt x="241302" y="3768"/>
                </a:lnTo>
                <a:lnTo>
                  <a:pt x="196973" y="14679"/>
                </a:lnTo>
                <a:lnTo>
                  <a:pt x="155643" y="32140"/>
                </a:lnTo>
                <a:lnTo>
                  <a:pt x="117902" y="55558"/>
                </a:lnTo>
                <a:lnTo>
                  <a:pt x="84343" y="84343"/>
                </a:lnTo>
                <a:lnTo>
                  <a:pt x="55558" y="117902"/>
                </a:lnTo>
                <a:lnTo>
                  <a:pt x="32140" y="155643"/>
                </a:lnTo>
                <a:lnTo>
                  <a:pt x="14679" y="196973"/>
                </a:lnTo>
                <a:lnTo>
                  <a:pt x="3768" y="241302"/>
                </a:lnTo>
                <a:lnTo>
                  <a:pt x="0" y="288036"/>
                </a:lnTo>
                <a:lnTo>
                  <a:pt x="3768" y="334769"/>
                </a:lnTo>
                <a:lnTo>
                  <a:pt x="14679" y="379098"/>
                </a:lnTo>
                <a:lnTo>
                  <a:pt x="32140" y="420428"/>
                </a:lnTo>
                <a:lnTo>
                  <a:pt x="55558" y="458169"/>
                </a:lnTo>
                <a:lnTo>
                  <a:pt x="84343" y="491728"/>
                </a:lnTo>
                <a:lnTo>
                  <a:pt x="117902" y="520513"/>
                </a:lnTo>
                <a:lnTo>
                  <a:pt x="155643" y="543931"/>
                </a:lnTo>
                <a:lnTo>
                  <a:pt x="196973" y="561392"/>
                </a:lnTo>
                <a:lnTo>
                  <a:pt x="241302" y="572303"/>
                </a:lnTo>
                <a:lnTo>
                  <a:pt x="288036" y="576072"/>
                </a:lnTo>
                <a:lnTo>
                  <a:pt x="334769" y="572303"/>
                </a:lnTo>
                <a:lnTo>
                  <a:pt x="379098" y="561392"/>
                </a:lnTo>
                <a:lnTo>
                  <a:pt x="420428" y="543931"/>
                </a:lnTo>
                <a:lnTo>
                  <a:pt x="458169" y="520513"/>
                </a:lnTo>
                <a:lnTo>
                  <a:pt x="491728" y="491728"/>
                </a:lnTo>
                <a:lnTo>
                  <a:pt x="520513" y="458169"/>
                </a:lnTo>
                <a:lnTo>
                  <a:pt x="543931" y="420428"/>
                </a:lnTo>
                <a:lnTo>
                  <a:pt x="561392" y="379098"/>
                </a:lnTo>
                <a:lnTo>
                  <a:pt x="572303" y="334769"/>
                </a:lnTo>
                <a:lnTo>
                  <a:pt x="576071" y="288036"/>
                </a:lnTo>
                <a:close/>
              </a:path>
            </a:pathLst>
          </a:custGeom>
          <a:ln w="38099">
            <a:solidFill>
              <a:srgbClr val="169FA6"/>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8" name="object 8"/>
          <p:cNvSpPr txBox="1"/>
          <p:nvPr/>
        </p:nvSpPr>
        <p:spPr>
          <a:xfrm>
            <a:off x="4215669" y="1967388"/>
            <a:ext cx="122873" cy="24093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500" b="1" dirty="0">
                <a:solidFill>
                  <a:srgbClr val="252525"/>
                </a:solidFill>
                <a:latin typeface="Impact"/>
                <a:cs typeface="Impact"/>
              </a:rPr>
              <a:t>9</a:t>
            </a:r>
            <a:endParaRPr sz="1500">
              <a:solidFill>
                <a:prstClr val="black"/>
              </a:solidFill>
              <a:latin typeface="Impact"/>
              <a:cs typeface="Impact"/>
            </a:endParaRPr>
          </a:p>
        </p:txBody>
      </p:sp>
      <p:sp>
        <p:nvSpPr>
          <p:cNvPr id="9" name="object 9"/>
          <p:cNvSpPr/>
          <p:nvPr/>
        </p:nvSpPr>
        <p:spPr>
          <a:xfrm>
            <a:off x="3783902" y="2483167"/>
            <a:ext cx="432435" cy="432435"/>
          </a:xfrm>
          <a:custGeom>
            <a:avLst/>
            <a:gdLst/>
            <a:ahLst/>
            <a:cxnLst/>
            <a:rect l="l" t="t" r="r" b="b"/>
            <a:pathLst>
              <a:path w="576579" h="576580">
                <a:moveTo>
                  <a:pt x="576072" y="288036"/>
                </a:moveTo>
                <a:lnTo>
                  <a:pt x="572303" y="241302"/>
                </a:lnTo>
                <a:lnTo>
                  <a:pt x="561392" y="196973"/>
                </a:lnTo>
                <a:lnTo>
                  <a:pt x="543931" y="155643"/>
                </a:lnTo>
                <a:lnTo>
                  <a:pt x="520513" y="117902"/>
                </a:lnTo>
                <a:lnTo>
                  <a:pt x="491728" y="84343"/>
                </a:lnTo>
                <a:lnTo>
                  <a:pt x="458169" y="55558"/>
                </a:lnTo>
                <a:lnTo>
                  <a:pt x="420428" y="32140"/>
                </a:lnTo>
                <a:lnTo>
                  <a:pt x="379098" y="14679"/>
                </a:lnTo>
                <a:lnTo>
                  <a:pt x="334769" y="3768"/>
                </a:lnTo>
                <a:lnTo>
                  <a:pt x="288036" y="0"/>
                </a:lnTo>
                <a:lnTo>
                  <a:pt x="241302" y="3768"/>
                </a:lnTo>
                <a:lnTo>
                  <a:pt x="196973" y="14679"/>
                </a:lnTo>
                <a:lnTo>
                  <a:pt x="155643" y="32140"/>
                </a:lnTo>
                <a:lnTo>
                  <a:pt x="117902" y="55558"/>
                </a:lnTo>
                <a:lnTo>
                  <a:pt x="84343" y="84343"/>
                </a:lnTo>
                <a:lnTo>
                  <a:pt x="55558" y="117902"/>
                </a:lnTo>
                <a:lnTo>
                  <a:pt x="32140" y="155643"/>
                </a:lnTo>
                <a:lnTo>
                  <a:pt x="14679" y="196973"/>
                </a:lnTo>
                <a:lnTo>
                  <a:pt x="3768" y="241302"/>
                </a:lnTo>
                <a:lnTo>
                  <a:pt x="0" y="288036"/>
                </a:lnTo>
                <a:lnTo>
                  <a:pt x="3768" y="334769"/>
                </a:lnTo>
                <a:lnTo>
                  <a:pt x="14679" y="379098"/>
                </a:lnTo>
                <a:lnTo>
                  <a:pt x="32140" y="420428"/>
                </a:lnTo>
                <a:lnTo>
                  <a:pt x="55558" y="458169"/>
                </a:lnTo>
                <a:lnTo>
                  <a:pt x="84343" y="491728"/>
                </a:lnTo>
                <a:lnTo>
                  <a:pt x="117902" y="520513"/>
                </a:lnTo>
                <a:lnTo>
                  <a:pt x="155643" y="543931"/>
                </a:lnTo>
                <a:lnTo>
                  <a:pt x="196973" y="561392"/>
                </a:lnTo>
                <a:lnTo>
                  <a:pt x="241302" y="572303"/>
                </a:lnTo>
                <a:lnTo>
                  <a:pt x="288036" y="576072"/>
                </a:lnTo>
                <a:lnTo>
                  <a:pt x="334769" y="572303"/>
                </a:lnTo>
                <a:lnTo>
                  <a:pt x="379098" y="561392"/>
                </a:lnTo>
                <a:lnTo>
                  <a:pt x="420428" y="543931"/>
                </a:lnTo>
                <a:lnTo>
                  <a:pt x="458169" y="520513"/>
                </a:lnTo>
                <a:lnTo>
                  <a:pt x="491728" y="491728"/>
                </a:lnTo>
                <a:lnTo>
                  <a:pt x="520513" y="458169"/>
                </a:lnTo>
                <a:lnTo>
                  <a:pt x="543931" y="420428"/>
                </a:lnTo>
                <a:lnTo>
                  <a:pt x="561392" y="379098"/>
                </a:lnTo>
                <a:lnTo>
                  <a:pt x="572303" y="334769"/>
                </a:lnTo>
                <a:lnTo>
                  <a:pt x="576072" y="288036"/>
                </a:lnTo>
                <a:close/>
              </a:path>
            </a:pathLst>
          </a:custGeom>
          <a:ln w="38100">
            <a:solidFill>
              <a:srgbClr val="155EA9"/>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0" name="object 10"/>
          <p:cNvSpPr txBox="1"/>
          <p:nvPr/>
        </p:nvSpPr>
        <p:spPr>
          <a:xfrm>
            <a:off x="3901155" y="2574797"/>
            <a:ext cx="197644" cy="24093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500" b="1" spc="11" dirty="0">
                <a:solidFill>
                  <a:srgbClr val="252525"/>
                </a:solidFill>
                <a:latin typeface="Impact"/>
                <a:cs typeface="Impact"/>
              </a:rPr>
              <a:t>10</a:t>
            </a:r>
            <a:endParaRPr sz="1500">
              <a:solidFill>
                <a:prstClr val="black"/>
              </a:solidFill>
              <a:latin typeface="Impact"/>
              <a:cs typeface="Impact"/>
            </a:endParaRPr>
          </a:p>
        </p:txBody>
      </p:sp>
      <p:sp>
        <p:nvSpPr>
          <p:cNvPr id="11" name="object 11"/>
          <p:cNvSpPr/>
          <p:nvPr/>
        </p:nvSpPr>
        <p:spPr>
          <a:xfrm>
            <a:off x="3467290" y="3075242"/>
            <a:ext cx="432435" cy="432435"/>
          </a:xfrm>
          <a:custGeom>
            <a:avLst/>
            <a:gdLst/>
            <a:ahLst/>
            <a:cxnLst/>
            <a:rect l="l" t="t" r="r" b="b"/>
            <a:pathLst>
              <a:path w="576579" h="576579">
                <a:moveTo>
                  <a:pt x="576072" y="288036"/>
                </a:moveTo>
                <a:lnTo>
                  <a:pt x="572303" y="241302"/>
                </a:lnTo>
                <a:lnTo>
                  <a:pt x="561392" y="196973"/>
                </a:lnTo>
                <a:lnTo>
                  <a:pt x="543931" y="155643"/>
                </a:lnTo>
                <a:lnTo>
                  <a:pt x="520513" y="117902"/>
                </a:lnTo>
                <a:lnTo>
                  <a:pt x="491728" y="84343"/>
                </a:lnTo>
                <a:lnTo>
                  <a:pt x="458169" y="55558"/>
                </a:lnTo>
                <a:lnTo>
                  <a:pt x="420428" y="32140"/>
                </a:lnTo>
                <a:lnTo>
                  <a:pt x="379098" y="14679"/>
                </a:lnTo>
                <a:lnTo>
                  <a:pt x="334769" y="3768"/>
                </a:lnTo>
                <a:lnTo>
                  <a:pt x="288036" y="0"/>
                </a:lnTo>
                <a:lnTo>
                  <a:pt x="241302" y="3768"/>
                </a:lnTo>
                <a:lnTo>
                  <a:pt x="196973" y="14679"/>
                </a:lnTo>
                <a:lnTo>
                  <a:pt x="155643" y="32140"/>
                </a:lnTo>
                <a:lnTo>
                  <a:pt x="117902" y="55558"/>
                </a:lnTo>
                <a:lnTo>
                  <a:pt x="84343" y="84343"/>
                </a:lnTo>
                <a:lnTo>
                  <a:pt x="55558" y="117902"/>
                </a:lnTo>
                <a:lnTo>
                  <a:pt x="32140" y="155643"/>
                </a:lnTo>
                <a:lnTo>
                  <a:pt x="14679" y="196973"/>
                </a:lnTo>
                <a:lnTo>
                  <a:pt x="3768" y="241302"/>
                </a:lnTo>
                <a:lnTo>
                  <a:pt x="0" y="288036"/>
                </a:lnTo>
                <a:lnTo>
                  <a:pt x="3768" y="334769"/>
                </a:lnTo>
                <a:lnTo>
                  <a:pt x="14679" y="379098"/>
                </a:lnTo>
                <a:lnTo>
                  <a:pt x="32140" y="420428"/>
                </a:lnTo>
                <a:lnTo>
                  <a:pt x="55558" y="458169"/>
                </a:lnTo>
                <a:lnTo>
                  <a:pt x="84343" y="491728"/>
                </a:lnTo>
                <a:lnTo>
                  <a:pt x="117902" y="520513"/>
                </a:lnTo>
                <a:lnTo>
                  <a:pt x="155643" y="543931"/>
                </a:lnTo>
                <a:lnTo>
                  <a:pt x="196973" y="561392"/>
                </a:lnTo>
                <a:lnTo>
                  <a:pt x="241302" y="572303"/>
                </a:lnTo>
                <a:lnTo>
                  <a:pt x="288036" y="576072"/>
                </a:lnTo>
                <a:lnTo>
                  <a:pt x="334769" y="572303"/>
                </a:lnTo>
                <a:lnTo>
                  <a:pt x="379098" y="561392"/>
                </a:lnTo>
                <a:lnTo>
                  <a:pt x="420428" y="543931"/>
                </a:lnTo>
                <a:lnTo>
                  <a:pt x="458169" y="520513"/>
                </a:lnTo>
                <a:lnTo>
                  <a:pt x="491728" y="491728"/>
                </a:lnTo>
                <a:lnTo>
                  <a:pt x="520513" y="458169"/>
                </a:lnTo>
                <a:lnTo>
                  <a:pt x="543931" y="420428"/>
                </a:lnTo>
                <a:lnTo>
                  <a:pt x="561392" y="379098"/>
                </a:lnTo>
                <a:lnTo>
                  <a:pt x="572303" y="334769"/>
                </a:lnTo>
                <a:lnTo>
                  <a:pt x="576072" y="288036"/>
                </a:lnTo>
                <a:close/>
              </a:path>
            </a:pathLst>
          </a:custGeom>
          <a:ln w="38100">
            <a:solidFill>
              <a:srgbClr val="666666"/>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2" name="object 12"/>
          <p:cNvSpPr txBox="1"/>
          <p:nvPr/>
        </p:nvSpPr>
        <p:spPr>
          <a:xfrm>
            <a:off x="3598258" y="3166871"/>
            <a:ext cx="168116" cy="24093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500" b="1" spc="11" dirty="0">
                <a:solidFill>
                  <a:srgbClr val="252525"/>
                </a:solidFill>
                <a:latin typeface="Impact"/>
                <a:cs typeface="Impact"/>
              </a:rPr>
              <a:t>11</a:t>
            </a:r>
            <a:endParaRPr sz="1500">
              <a:solidFill>
                <a:prstClr val="black"/>
              </a:solidFill>
              <a:latin typeface="Impact"/>
              <a:cs typeface="Impact"/>
            </a:endParaRPr>
          </a:p>
        </p:txBody>
      </p:sp>
      <p:sp>
        <p:nvSpPr>
          <p:cNvPr id="13" name="object 13"/>
          <p:cNvSpPr/>
          <p:nvPr/>
        </p:nvSpPr>
        <p:spPr>
          <a:xfrm>
            <a:off x="3851338" y="3722179"/>
            <a:ext cx="432435" cy="432435"/>
          </a:xfrm>
          <a:custGeom>
            <a:avLst/>
            <a:gdLst/>
            <a:ahLst/>
            <a:cxnLst/>
            <a:rect l="l" t="t" r="r" b="b"/>
            <a:pathLst>
              <a:path w="576579" h="576579">
                <a:moveTo>
                  <a:pt x="576072" y="288036"/>
                </a:moveTo>
                <a:lnTo>
                  <a:pt x="572303" y="241302"/>
                </a:lnTo>
                <a:lnTo>
                  <a:pt x="561392" y="196973"/>
                </a:lnTo>
                <a:lnTo>
                  <a:pt x="543931" y="155643"/>
                </a:lnTo>
                <a:lnTo>
                  <a:pt x="520513" y="117902"/>
                </a:lnTo>
                <a:lnTo>
                  <a:pt x="491728" y="84343"/>
                </a:lnTo>
                <a:lnTo>
                  <a:pt x="458169" y="55558"/>
                </a:lnTo>
                <a:lnTo>
                  <a:pt x="420428" y="32140"/>
                </a:lnTo>
                <a:lnTo>
                  <a:pt x="379098" y="14679"/>
                </a:lnTo>
                <a:lnTo>
                  <a:pt x="334769" y="3768"/>
                </a:lnTo>
                <a:lnTo>
                  <a:pt x="288036" y="0"/>
                </a:lnTo>
                <a:lnTo>
                  <a:pt x="241302" y="3768"/>
                </a:lnTo>
                <a:lnTo>
                  <a:pt x="196973" y="14679"/>
                </a:lnTo>
                <a:lnTo>
                  <a:pt x="155643" y="32140"/>
                </a:lnTo>
                <a:lnTo>
                  <a:pt x="117902" y="55558"/>
                </a:lnTo>
                <a:lnTo>
                  <a:pt x="84343" y="84343"/>
                </a:lnTo>
                <a:lnTo>
                  <a:pt x="55558" y="117902"/>
                </a:lnTo>
                <a:lnTo>
                  <a:pt x="32140" y="155643"/>
                </a:lnTo>
                <a:lnTo>
                  <a:pt x="14679" y="196973"/>
                </a:lnTo>
                <a:lnTo>
                  <a:pt x="3768" y="241302"/>
                </a:lnTo>
                <a:lnTo>
                  <a:pt x="0" y="288036"/>
                </a:lnTo>
                <a:lnTo>
                  <a:pt x="3768" y="334769"/>
                </a:lnTo>
                <a:lnTo>
                  <a:pt x="14679" y="379098"/>
                </a:lnTo>
                <a:lnTo>
                  <a:pt x="32140" y="420428"/>
                </a:lnTo>
                <a:lnTo>
                  <a:pt x="55558" y="458169"/>
                </a:lnTo>
                <a:lnTo>
                  <a:pt x="84343" y="491728"/>
                </a:lnTo>
                <a:lnTo>
                  <a:pt x="117902" y="520513"/>
                </a:lnTo>
                <a:lnTo>
                  <a:pt x="155643" y="543931"/>
                </a:lnTo>
                <a:lnTo>
                  <a:pt x="196973" y="561392"/>
                </a:lnTo>
                <a:lnTo>
                  <a:pt x="241302" y="572303"/>
                </a:lnTo>
                <a:lnTo>
                  <a:pt x="288036" y="576072"/>
                </a:lnTo>
                <a:lnTo>
                  <a:pt x="334769" y="572303"/>
                </a:lnTo>
                <a:lnTo>
                  <a:pt x="379098" y="561392"/>
                </a:lnTo>
                <a:lnTo>
                  <a:pt x="420428" y="543931"/>
                </a:lnTo>
                <a:lnTo>
                  <a:pt x="458169" y="520513"/>
                </a:lnTo>
                <a:lnTo>
                  <a:pt x="491728" y="491728"/>
                </a:lnTo>
                <a:lnTo>
                  <a:pt x="520513" y="458169"/>
                </a:lnTo>
                <a:lnTo>
                  <a:pt x="543931" y="420428"/>
                </a:lnTo>
                <a:lnTo>
                  <a:pt x="561392" y="379098"/>
                </a:lnTo>
                <a:lnTo>
                  <a:pt x="572303" y="334769"/>
                </a:lnTo>
                <a:lnTo>
                  <a:pt x="576072" y="288036"/>
                </a:lnTo>
                <a:close/>
              </a:path>
            </a:pathLst>
          </a:custGeom>
          <a:ln w="38100">
            <a:solidFill>
              <a:srgbClr val="904DC3"/>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4" name="object 14"/>
          <p:cNvSpPr txBox="1"/>
          <p:nvPr/>
        </p:nvSpPr>
        <p:spPr>
          <a:xfrm>
            <a:off x="3971544" y="3814952"/>
            <a:ext cx="190976" cy="240450"/>
          </a:xfrm>
          <a:prstGeom prst="rect">
            <a:avLst/>
          </a:prstGeom>
        </p:spPr>
        <p:txBody>
          <a:bodyPr vert="horz" wrap="square" lIns="0" tIns="9525" rIns="0" bIns="0" rtlCol="0">
            <a:spAutoFit/>
          </a:bodyPr>
          <a:lstStyle/>
          <a:p>
            <a:pPr marL="9525" defTabSz="685800" eaLnBrk="1" fontAlgn="auto" hangingPunct="1">
              <a:spcBef>
                <a:spcPts val="75"/>
              </a:spcBef>
              <a:spcAft>
                <a:spcPts val="0"/>
              </a:spcAft>
            </a:pPr>
            <a:r>
              <a:rPr sz="1500" b="1" spc="11" dirty="0">
                <a:solidFill>
                  <a:srgbClr val="252525"/>
                </a:solidFill>
                <a:latin typeface="Impact"/>
                <a:cs typeface="Impact"/>
              </a:rPr>
              <a:t>12</a:t>
            </a:r>
            <a:endParaRPr sz="1500">
              <a:solidFill>
                <a:prstClr val="black"/>
              </a:solidFill>
              <a:latin typeface="Impact"/>
              <a:cs typeface="Impact"/>
            </a:endParaRPr>
          </a:p>
        </p:txBody>
      </p:sp>
      <p:sp>
        <p:nvSpPr>
          <p:cNvPr id="15" name="object 15"/>
          <p:cNvSpPr/>
          <p:nvPr/>
        </p:nvSpPr>
        <p:spPr>
          <a:xfrm>
            <a:off x="4244530" y="4461701"/>
            <a:ext cx="432435" cy="430054"/>
          </a:xfrm>
          <a:custGeom>
            <a:avLst/>
            <a:gdLst/>
            <a:ahLst/>
            <a:cxnLst/>
            <a:rect l="l" t="t" r="r" b="b"/>
            <a:pathLst>
              <a:path w="576579" h="573404">
                <a:moveTo>
                  <a:pt x="576072" y="286512"/>
                </a:moveTo>
                <a:lnTo>
                  <a:pt x="572303" y="240036"/>
                </a:lnTo>
                <a:lnTo>
                  <a:pt x="561392" y="195949"/>
                </a:lnTo>
                <a:lnTo>
                  <a:pt x="543931" y="154840"/>
                </a:lnTo>
                <a:lnTo>
                  <a:pt x="520513" y="117299"/>
                </a:lnTo>
                <a:lnTo>
                  <a:pt x="491728" y="83915"/>
                </a:lnTo>
                <a:lnTo>
                  <a:pt x="458169" y="55278"/>
                </a:lnTo>
                <a:lnTo>
                  <a:pt x="420428" y="31978"/>
                </a:lnTo>
                <a:lnTo>
                  <a:pt x="379098" y="14606"/>
                </a:lnTo>
                <a:lnTo>
                  <a:pt x="334769" y="3749"/>
                </a:lnTo>
                <a:lnTo>
                  <a:pt x="288036" y="0"/>
                </a:lnTo>
                <a:lnTo>
                  <a:pt x="241302" y="3749"/>
                </a:lnTo>
                <a:lnTo>
                  <a:pt x="196973" y="14606"/>
                </a:lnTo>
                <a:lnTo>
                  <a:pt x="155643" y="31978"/>
                </a:lnTo>
                <a:lnTo>
                  <a:pt x="117902" y="55278"/>
                </a:lnTo>
                <a:lnTo>
                  <a:pt x="84343" y="83915"/>
                </a:lnTo>
                <a:lnTo>
                  <a:pt x="55558" y="117299"/>
                </a:lnTo>
                <a:lnTo>
                  <a:pt x="32140" y="154840"/>
                </a:lnTo>
                <a:lnTo>
                  <a:pt x="14679" y="195949"/>
                </a:lnTo>
                <a:lnTo>
                  <a:pt x="3768" y="240036"/>
                </a:lnTo>
                <a:lnTo>
                  <a:pt x="0" y="286512"/>
                </a:lnTo>
                <a:lnTo>
                  <a:pt x="3768" y="332987"/>
                </a:lnTo>
                <a:lnTo>
                  <a:pt x="14679" y="377074"/>
                </a:lnTo>
                <a:lnTo>
                  <a:pt x="32140" y="418183"/>
                </a:lnTo>
                <a:lnTo>
                  <a:pt x="55558" y="455724"/>
                </a:lnTo>
                <a:lnTo>
                  <a:pt x="84343" y="489108"/>
                </a:lnTo>
                <a:lnTo>
                  <a:pt x="117902" y="517745"/>
                </a:lnTo>
                <a:lnTo>
                  <a:pt x="155643" y="541045"/>
                </a:lnTo>
                <a:lnTo>
                  <a:pt x="196973" y="558417"/>
                </a:lnTo>
                <a:lnTo>
                  <a:pt x="241302" y="569274"/>
                </a:lnTo>
                <a:lnTo>
                  <a:pt x="288036" y="573024"/>
                </a:lnTo>
                <a:lnTo>
                  <a:pt x="334769" y="569274"/>
                </a:lnTo>
                <a:lnTo>
                  <a:pt x="379098" y="558417"/>
                </a:lnTo>
                <a:lnTo>
                  <a:pt x="420428" y="541045"/>
                </a:lnTo>
                <a:lnTo>
                  <a:pt x="458169" y="517745"/>
                </a:lnTo>
                <a:lnTo>
                  <a:pt x="491728" y="489108"/>
                </a:lnTo>
                <a:lnTo>
                  <a:pt x="520513" y="455724"/>
                </a:lnTo>
                <a:lnTo>
                  <a:pt x="543931" y="418183"/>
                </a:lnTo>
                <a:lnTo>
                  <a:pt x="561392" y="377074"/>
                </a:lnTo>
                <a:lnTo>
                  <a:pt x="572303" y="332987"/>
                </a:lnTo>
                <a:lnTo>
                  <a:pt x="576072" y="286512"/>
                </a:lnTo>
                <a:close/>
              </a:path>
            </a:pathLst>
          </a:custGeom>
          <a:ln w="38100">
            <a:solidFill>
              <a:srgbClr val="CC9900"/>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6" name="object 16"/>
          <p:cNvSpPr txBox="1"/>
          <p:nvPr/>
        </p:nvSpPr>
        <p:spPr>
          <a:xfrm>
            <a:off x="4362640" y="4552188"/>
            <a:ext cx="196215" cy="240450"/>
          </a:xfrm>
          <a:prstGeom prst="rect">
            <a:avLst/>
          </a:prstGeom>
        </p:spPr>
        <p:txBody>
          <a:bodyPr vert="horz" wrap="square" lIns="0" tIns="9525" rIns="0" bIns="0" rtlCol="0">
            <a:spAutoFit/>
          </a:bodyPr>
          <a:lstStyle/>
          <a:p>
            <a:pPr marL="9525" defTabSz="685800" eaLnBrk="1" fontAlgn="auto" hangingPunct="1">
              <a:spcBef>
                <a:spcPts val="75"/>
              </a:spcBef>
              <a:spcAft>
                <a:spcPts val="0"/>
              </a:spcAft>
            </a:pPr>
            <a:r>
              <a:rPr sz="1500" b="1" spc="11" dirty="0">
                <a:solidFill>
                  <a:srgbClr val="252525"/>
                </a:solidFill>
                <a:latin typeface="Impact"/>
                <a:cs typeface="Impact"/>
              </a:rPr>
              <a:t>13</a:t>
            </a:r>
            <a:endParaRPr sz="1500">
              <a:solidFill>
                <a:prstClr val="black"/>
              </a:solidFill>
              <a:latin typeface="Impact"/>
              <a:cs typeface="Impact"/>
            </a:endParaRPr>
          </a:p>
        </p:txBody>
      </p:sp>
      <p:sp>
        <p:nvSpPr>
          <p:cNvPr id="17" name="object 17"/>
          <p:cNvSpPr txBox="1"/>
          <p:nvPr/>
        </p:nvSpPr>
        <p:spPr>
          <a:xfrm>
            <a:off x="764057" y="1928051"/>
            <a:ext cx="3129915" cy="193803"/>
          </a:xfrm>
          <a:prstGeom prst="rect">
            <a:avLst/>
          </a:prstGeom>
        </p:spPr>
        <p:txBody>
          <a:bodyPr vert="horz" wrap="square" lIns="0" tIns="9049" rIns="0" bIns="0" rtlCol="0">
            <a:spAutoFit/>
          </a:bodyPr>
          <a:lstStyle/>
          <a:p>
            <a:pPr marL="9525" defTabSz="685800" eaLnBrk="1" fontAlgn="auto" hangingPunct="1">
              <a:spcBef>
                <a:spcPts val="71"/>
              </a:spcBef>
              <a:spcAft>
                <a:spcPts val="0"/>
              </a:spcAft>
            </a:pPr>
            <a:r>
              <a:rPr sz="1200" spc="-11" dirty="0">
                <a:solidFill>
                  <a:prstClr val="black"/>
                </a:solidFill>
                <a:latin typeface="Arial"/>
                <a:cs typeface="Arial"/>
              </a:rPr>
              <a:t>bertindak </a:t>
            </a:r>
            <a:r>
              <a:rPr sz="1200" spc="-38" dirty="0">
                <a:solidFill>
                  <a:prstClr val="black"/>
                </a:solidFill>
                <a:latin typeface="Arial"/>
                <a:cs typeface="Arial"/>
              </a:rPr>
              <a:t>sewenang-wenang </a:t>
            </a:r>
            <a:r>
              <a:rPr sz="1200" spc="-19" dirty="0">
                <a:solidFill>
                  <a:prstClr val="black"/>
                </a:solidFill>
                <a:latin typeface="Arial"/>
                <a:cs typeface="Arial"/>
              </a:rPr>
              <a:t>terhadap</a:t>
            </a:r>
            <a:r>
              <a:rPr sz="1200" spc="-139" dirty="0">
                <a:solidFill>
                  <a:prstClr val="black"/>
                </a:solidFill>
                <a:latin typeface="Arial"/>
                <a:cs typeface="Arial"/>
              </a:rPr>
              <a:t> </a:t>
            </a:r>
            <a:r>
              <a:rPr sz="1200" spc="-34" dirty="0">
                <a:solidFill>
                  <a:prstClr val="black"/>
                </a:solidFill>
                <a:latin typeface="Arial"/>
                <a:cs typeface="Arial"/>
              </a:rPr>
              <a:t>bawahan</a:t>
            </a:r>
            <a:endParaRPr sz="1200">
              <a:solidFill>
                <a:prstClr val="black"/>
              </a:solidFill>
              <a:latin typeface="Arial"/>
              <a:cs typeface="Arial"/>
            </a:endParaRPr>
          </a:p>
        </p:txBody>
      </p:sp>
      <p:sp>
        <p:nvSpPr>
          <p:cNvPr id="18" name="object 18"/>
          <p:cNvSpPr txBox="1"/>
          <p:nvPr/>
        </p:nvSpPr>
        <p:spPr>
          <a:xfrm>
            <a:off x="947166" y="2547175"/>
            <a:ext cx="2700338" cy="193803"/>
          </a:xfrm>
          <a:prstGeom prst="rect">
            <a:avLst/>
          </a:prstGeom>
        </p:spPr>
        <p:txBody>
          <a:bodyPr vert="horz" wrap="square" lIns="0" tIns="9049" rIns="0" bIns="0" rtlCol="0">
            <a:spAutoFit/>
          </a:bodyPr>
          <a:lstStyle/>
          <a:p>
            <a:pPr marL="9525" defTabSz="685800" eaLnBrk="1" fontAlgn="auto" hangingPunct="1">
              <a:spcBef>
                <a:spcPts val="71"/>
              </a:spcBef>
              <a:spcAft>
                <a:spcPts val="0"/>
              </a:spcAft>
            </a:pPr>
            <a:r>
              <a:rPr sz="1200" spc="-34" dirty="0">
                <a:solidFill>
                  <a:prstClr val="black"/>
                </a:solidFill>
                <a:latin typeface="Arial"/>
                <a:cs typeface="Arial"/>
              </a:rPr>
              <a:t>menghalangi berjalannya </a:t>
            </a:r>
            <a:r>
              <a:rPr sz="1200" spc="-26" dirty="0">
                <a:solidFill>
                  <a:prstClr val="black"/>
                </a:solidFill>
                <a:latin typeface="Arial"/>
                <a:cs typeface="Arial"/>
              </a:rPr>
              <a:t>tugas</a:t>
            </a:r>
            <a:r>
              <a:rPr sz="1200" spc="-105" dirty="0">
                <a:solidFill>
                  <a:prstClr val="black"/>
                </a:solidFill>
                <a:latin typeface="Arial"/>
                <a:cs typeface="Arial"/>
              </a:rPr>
              <a:t> </a:t>
            </a:r>
            <a:r>
              <a:rPr sz="1200" spc="-49" dirty="0">
                <a:solidFill>
                  <a:prstClr val="black"/>
                </a:solidFill>
                <a:latin typeface="Arial"/>
                <a:cs typeface="Arial"/>
              </a:rPr>
              <a:t>kedinasan</a:t>
            </a:r>
            <a:endParaRPr sz="1200">
              <a:solidFill>
                <a:prstClr val="black"/>
              </a:solidFill>
              <a:latin typeface="Arial"/>
              <a:cs typeface="Arial"/>
            </a:endParaRPr>
          </a:p>
        </p:txBody>
      </p:sp>
      <p:sp>
        <p:nvSpPr>
          <p:cNvPr id="19" name="object 19"/>
          <p:cNvSpPr txBox="1"/>
          <p:nvPr/>
        </p:nvSpPr>
        <p:spPr>
          <a:xfrm>
            <a:off x="375894" y="3116828"/>
            <a:ext cx="2897505" cy="378469"/>
          </a:xfrm>
          <a:prstGeom prst="rect">
            <a:avLst/>
          </a:prstGeom>
        </p:spPr>
        <p:txBody>
          <a:bodyPr vert="horz" wrap="square" lIns="0" tIns="9049" rIns="0" bIns="0" rtlCol="0">
            <a:spAutoFit/>
          </a:bodyPr>
          <a:lstStyle/>
          <a:p>
            <a:pPr marR="3810" algn="r" defTabSz="685800" eaLnBrk="1" fontAlgn="auto" hangingPunct="1">
              <a:spcBef>
                <a:spcPts val="71"/>
              </a:spcBef>
              <a:spcAft>
                <a:spcPts val="0"/>
              </a:spcAft>
            </a:pPr>
            <a:r>
              <a:rPr sz="1200" spc="-30" dirty="0">
                <a:solidFill>
                  <a:prstClr val="black"/>
                </a:solidFill>
                <a:latin typeface="Arial"/>
                <a:cs typeface="Arial"/>
              </a:rPr>
              <a:t>menerima </a:t>
            </a:r>
            <a:r>
              <a:rPr sz="1200" spc="-41" dirty="0">
                <a:solidFill>
                  <a:prstClr val="black"/>
                </a:solidFill>
                <a:latin typeface="Arial"/>
                <a:cs typeface="Arial"/>
              </a:rPr>
              <a:t>hadiah </a:t>
            </a:r>
            <a:r>
              <a:rPr sz="1200" spc="-45" dirty="0">
                <a:solidFill>
                  <a:prstClr val="black"/>
                </a:solidFill>
                <a:latin typeface="Arial"/>
                <a:cs typeface="Arial"/>
              </a:rPr>
              <a:t>yang </a:t>
            </a:r>
            <a:r>
              <a:rPr sz="1200" spc="-26" dirty="0">
                <a:solidFill>
                  <a:prstClr val="black"/>
                </a:solidFill>
                <a:latin typeface="Arial"/>
                <a:cs typeface="Arial"/>
              </a:rPr>
              <a:t>berhubungan</a:t>
            </a:r>
            <a:r>
              <a:rPr sz="1200" spc="-120" dirty="0">
                <a:solidFill>
                  <a:prstClr val="black"/>
                </a:solidFill>
                <a:latin typeface="Arial"/>
                <a:cs typeface="Arial"/>
              </a:rPr>
              <a:t> </a:t>
            </a:r>
            <a:r>
              <a:rPr sz="1200" spc="-38" dirty="0">
                <a:solidFill>
                  <a:prstClr val="black"/>
                </a:solidFill>
                <a:latin typeface="Arial"/>
                <a:cs typeface="Arial"/>
              </a:rPr>
              <a:t>dengan</a:t>
            </a:r>
            <a:endParaRPr sz="1200">
              <a:solidFill>
                <a:prstClr val="black"/>
              </a:solidFill>
              <a:latin typeface="Arial"/>
              <a:cs typeface="Arial"/>
            </a:endParaRPr>
          </a:p>
          <a:p>
            <a:pPr marR="3810" algn="r" defTabSz="685800" eaLnBrk="1" fontAlgn="auto" hangingPunct="1">
              <a:spcBef>
                <a:spcPts val="4"/>
              </a:spcBef>
              <a:spcAft>
                <a:spcPts val="0"/>
              </a:spcAft>
            </a:pPr>
            <a:r>
              <a:rPr sz="1200" spc="-26" dirty="0">
                <a:solidFill>
                  <a:prstClr val="black"/>
                </a:solidFill>
                <a:latin typeface="Arial"/>
                <a:cs typeface="Arial"/>
              </a:rPr>
              <a:t>jabatan </a:t>
            </a:r>
            <a:r>
              <a:rPr sz="1200" spc="-30" dirty="0">
                <a:solidFill>
                  <a:prstClr val="black"/>
                </a:solidFill>
                <a:latin typeface="Arial"/>
                <a:cs typeface="Arial"/>
              </a:rPr>
              <a:t>dan/atau</a:t>
            </a:r>
            <a:r>
              <a:rPr sz="1200" spc="-146" dirty="0">
                <a:solidFill>
                  <a:prstClr val="black"/>
                </a:solidFill>
                <a:latin typeface="Arial"/>
                <a:cs typeface="Arial"/>
              </a:rPr>
              <a:t> </a:t>
            </a:r>
            <a:r>
              <a:rPr sz="1200" spc="-34" dirty="0">
                <a:solidFill>
                  <a:prstClr val="black"/>
                </a:solidFill>
                <a:latin typeface="Arial"/>
                <a:cs typeface="Arial"/>
              </a:rPr>
              <a:t>pekerjaan</a:t>
            </a:r>
            <a:endParaRPr sz="1200">
              <a:solidFill>
                <a:prstClr val="black"/>
              </a:solidFill>
              <a:latin typeface="Arial"/>
              <a:cs typeface="Arial"/>
            </a:endParaRPr>
          </a:p>
        </p:txBody>
      </p:sp>
      <p:sp>
        <p:nvSpPr>
          <p:cNvPr id="20" name="object 20"/>
          <p:cNvSpPr txBox="1"/>
          <p:nvPr/>
        </p:nvSpPr>
        <p:spPr>
          <a:xfrm>
            <a:off x="246506" y="3808095"/>
            <a:ext cx="3402330" cy="193803"/>
          </a:xfrm>
          <a:prstGeom prst="rect">
            <a:avLst/>
          </a:prstGeom>
        </p:spPr>
        <p:txBody>
          <a:bodyPr vert="horz" wrap="square" lIns="0" tIns="9049" rIns="0" bIns="0" rtlCol="0">
            <a:spAutoFit/>
          </a:bodyPr>
          <a:lstStyle/>
          <a:p>
            <a:pPr marL="9525" defTabSz="685800" eaLnBrk="1" fontAlgn="auto" hangingPunct="1">
              <a:spcBef>
                <a:spcPts val="71"/>
              </a:spcBef>
              <a:spcAft>
                <a:spcPts val="0"/>
              </a:spcAft>
            </a:pPr>
            <a:r>
              <a:rPr sz="1200" spc="-15" dirty="0">
                <a:solidFill>
                  <a:prstClr val="black"/>
                </a:solidFill>
                <a:latin typeface="Arial"/>
                <a:cs typeface="Arial"/>
              </a:rPr>
              <a:t>meminta </a:t>
            </a:r>
            <a:r>
              <a:rPr sz="1200" spc="-41" dirty="0">
                <a:solidFill>
                  <a:prstClr val="black"/>
                </a:solidFill>
                <a:latin typeface="Arial"/>
                <a:cs typeface="Arial"/>
              </a:rPr>
              <a:t>sesuatu yang </a:t>
            </a:r>
            <a:r>
              <a:rPr sz="1200" spc="-26" dirty="0">
                <a:solidFill>
                  <a:prstClr val="black"/>
                </a:solidFill>
                <a:latin typeface="Arial"/>
                <a:cs typeface="Arial"/>
              </a:rPr>
              <a:t>berhubungan </a:t>
            </a:r>
            <a:r>
              <a:rPr sz="1200" spc="-38" dirty="0">
                <a:solidFill>
                  <a:prstClr val="black"/>
                </a:solidFill>
                <a:latin typeface="Arial"/>
                <a:cs typeface="Arial"/>
              </a:rPr>
              <a:t>dengan</a:t>
            </a:r>
            <a:r>
              <a:rPr sz="1200" spc="-188" dirty="0">
                <a:solidFill>
                  <a:prstClr val="black"/>
                </a:solidFill>
                <a:latin typeface="Arial"/>
                <a:cs typeface="Arial"/>
              </a:rPr>
              <a:t> </a:t>
            </a:r>
            <a:r>
              <a:rPr sz="1200" spc="-26" dirty="0">
                <a:solidFill>
                  <a:prstClr val="black"/>
                </a:solidFill>
                <a:latin typeface="Arial"/>
                <a:cs typeface="Arial"/>
              </a:rPr>
              <a:t>jabatan</a:t>
            </a:r>
            <a:endParaRPr sz="1200">
              <a:solidFill>
                <a:prstClr val="black"/>
              </a:solidFill>
              <a:latin typeface="Arial"/>
              <a:cs typeface="Arial"/>
            </a:endParaRPr>
          </a:p>
        </p:txBody>
      </p:sp>
      <p:sp>
        <p:nvSpPr>
          <p:cNvPr id="21" name="object 21"/>
          <p:cNvSpPr txBox="1"/>
          <p:nvPr/>
        </p:nvSpPr>
        <p:spPr>
          <a:xfrm>
            <a:off x="400584" y="4466710"/>
            <a:ext cx="3663791" cy="378469"/>
          </a:xfrm>
          <a:prstGeom prst="rect">
            <a:avLst/>
          </a:prstGeom>
        </p:spPr>
        <p:txBody>
          <a:bodyPr vert="horz" wrap="square" lIns="0" tIns="9049" rIns="0" bIns="0" rtlCol="0">
            <a:spAutoFit/>
          </a:bodyPr>
          <a:lstStyle/>
          <a:p>
            <a:pPr marR="4286" algn="r" defTabSz="685800" eaLnBrk="1" fontAlgn="auto" hangingPunct="1">
              <a:spcBef>
                <a:spcPts val="71"/>
              </a:spcBef>
              <a:spcAft>
                <a:spcPts val="0"/>
              </a:spcAft>
            </a:pPr>
            <a:r>
              <a:rPr sz="1200" spc="-38" dirty="0">
                <a:solidFill>
                  <a:prstClr val="black"/>
                </a:solidFill>
                <a:latin typeface="Arial"/>
                <a:cs typeface="Arial"/>
              </a:rPr>
              <a:t>melakukan </a:t>
            </a:r>
            <a:r>
              <a:rPr sz="1200" spc="-19" dirty="0">
                <a:solidFill>
                  <a:prstClr val="black"/>
                </a:solidFill>
                <a:latin typeface="Arial"/>
                <a:cs typeface="Arial"/>
              </a:rPr>
              <a:t>tindakan </a:t>
            </a:r>
            <a:r>
              <a:rPr sz="1200" spc="-26" dirty="0">
                <a:solidFill>
                  <a:prstClr val="black"/>
                </a:solidFill>
                <a:latin typeface="Arial"/>
                <a:cs typeface="Arial"/>
              </a:rPr>
              <a:t>atau </a:t>
            </a:r>
            <a:r>
              <a:rPr sz="1200" spc="-4" dirty="0">
                <a:solidFill>
                  <a:prstClr val="black"/>
                </a:solidFill>
                <a:latin typeface="Arial"/>
                <a:cs typeface="Arial"/>
              </a:rPr>
              <a:t>tidak </a:t>
            </a:r>
            <a:r>
              <a:rPr sz="1200" spc="-38" dirty="0">
                <a:solidFill>
                  <a:prstClr val="black"/>
                </a:solidFill>
                <a:latin typeface="Arial"/>
                <a:cs typeface="Arial"/>
              </a:rPr>
              <a:t>melakukan </a:t>
            </a:r>
            <a:r>
              <a:rPr sz="1200" spc="-19" dirty="0">
                <a:solidFill>
                  <a:prstClr val="black"/>
                </a:solidFill>
                <a:latin typeface="Arial"/>
                <a:cs typeface="Arial"/>
              </a:rPr>
              <a:t>tindakan</a:t>
            </a:r>
            <a:r>
              <a:rPr sz="1200" spc="-206" dirty="0">
                <a:solidFill>
                  <a:prstClr val="black"/>
                </a:solidFill>
                <a:latin typeface="Arial"/>
                <a:cs typeface="Arial"/>
              </a:rPr>
              <a:t> </a:t>
            </a:r>
            <a:r>
              <a:rPr sz="1200" spc="-45" dirty="0">
                <a:solidFill>
                  <a:prstClr val="black"/>
                </a:solidFill>
                <a:latin typeface="Arial"/>
                <a:cs typeface="Arial"/>
              </a:rPr>
              <a:t>yang</a:t>
            </a:r>
            <a:endParaRPr sz="1200">
              <a:solidFill>
                <a:prstClr val="black"/>
              </a:solidFill>
              <a:latin typeface="Arial"/>
              <a:cs typeface="Arial"/>
            </a:endParaRPr>
          </a:p>
          <a:p>
            <a:pPr marR="3810" algn="r" defTabSz="685800" eaLnBrk="1" fontAlgn="auto" hangingPunct="1">
              <a:spcBef>
                <a:spcPts val="4"/>
              </a:spcBef>
              <a:spcAft>
                <a:spcPts val="0"/>
              </a:spcAft>
            </a:pPr>
            <a:r>
              <a:rPr sz="1200" spc="-19" dirty="0">
                <a:solidFill>
                  <a:prstClr val="black"/>
                </a:solidFill>
                <a:latin typeface="Arial"/>
                <a:cs typeface="Arial"/>
              </a:rPr>
              <a:t>dapat </a:t>
            </a:r>
            <a:r>
              <a:rPr sz="1200" spc="-26" dirty="0">
                <a:solidFill>
                  <a:prstClr val="black"/>
                </a:solidFill>
                <a:latin typeface="Arial"/>
                <a:cs typeface="Arial"/>
              </a:rPr>
              <a:t>mengakibatkan </a:t>
            </a:r>
            <a:r>
              <a:rPr sz="1200" spc="-30" dirty="0">
                <a:solidFill>
                  <a:prstClr val="black"/>
                </a:solidFill>
                <a:latin typeface="Arial"/>
                <a:cs typeface="Arial"/>
              </a:rPr>
              <a:t>kerugian bagi </a:t>
            </a:r>
            <a:r>
              <a:rPr sz="1200" spc="-41" dirty="0">
                <a:solidFill>
                  <a:prstClr val="black"/>
                </a:solidFill>
                <a:latin typeface="Arial"/>
                <a:cs typeface="Arial"/>
              </a:rPr>
              <a:t>yang </a:t>
            </a:r>
            <a:r>
              <a:rPr sz="1200" spc="-34" dirty="0">
                <a:solidFill>
                  <a:prstClr val="black"/>
                </a:solidFill>
                <a:latin typeface="Arial"/>
                <a:cs typeface="Arial"/>
              </a:rPr>
              <a:t>dilayani;</a:t>
            </a:r>
            <a:r>
              <a:rPr sz="1200" spc="-188" dirty="0">
                <a:solidFill>
                  <a:prstClr val="black"/>
                </a:solidFill>
                <a:latin typeface="Arial"/>
                <a:cs typeface="Arial"/>
              </a:rPr>
              <a:t> </a:t>
            </a:r>
            <a:r>
              <a:rPr sz="1200" spc="-41" dirty="0">
                <a:solidFill>
                  <a:prstClr val="black"/>
                </a:solidFill>
                <a:latin typeface="Arial"/>
                <a:cs typeface="Arial"/>
              </a:rPr>
              <a:t>dan</a:t>
            </a:r>
            <a:endParaRPr sz="1200">
              <a:solidFill>
                <a:prstClr val="black"/>
              </a:solidFill>
              <a:latin typeface="Arial"/>
              <a:cs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724912" y="1388745"/>
            <a:ext cx="2271236" cy="2545556"/>
          </a:xfrm>
          <a:custGeom>
            <a:avLst/>
            <a:gdLst/>
            <a:ahLst/>
            <a:cxnLst/>
            <a:rect l="l" t="t" r="r" b="b"/>
            <a:pathLst>
              <a:path w="3028315" h="3394075">
                <a:moveTo>
                  <a:pt x="3028188" y="0"/>
                </a:moveTo>
                <a:lnTo>
                  <a:pt x="0" y="0"/>
                </a:lnTo>
                <a:lnTo>
                  <a:pt x="0" y="3393948"/>
                </a:lnTo>
                <a:lnTo>
                  <a:pt x="3028188" y="3393948"/>
                </a:lnTo>
                <a:lnTo>
                  <a:pt x="3028188" y="0"/>
                </a:lnTo>
                <a:close/>
              </a:path>
            </a:pathLst>
          </a:custGeom>
          <a:solidFill>
            <a:srgbClr val="DDD9C3"/>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 name="object 3"/>
          <p:cNvSpPr txBox="1"/>
          <p:nvPr/>
        </p:nvSpPr>
        <p:spPr>
          <a:xfrm>
            <a:off x="2724912" y="1388745"/>
            <a:ext cx="2271236" cy="2390398"/>
          </a:xfrm>
          <a:prstGeom prst="rect">
            <a:avLst/>
          </a:prstGeom>
        </p:spPr>
        <p:txBody>
          <a:bodyPr vert="horz" wrap="square" lIns="0" tIns="106680" rIns="0" bIns="0" rtlCol="0">
            <a:spAutoFit/>
          </a:bodyPr>
          <a:lstStyle/>
          <a:p>
            <a:pPr marR="61913" algn="r" defTabSz="685800" eaLnBrk="1" fontAlgn="auto" hangingPunct="1">
              <a:lnSpc>
                <a:spcPts val="1710"/>
              </a:lnSpc>
              <a:spcBef>
                <a:spcPts val="840"/>
              </a:spcBef>
              <a:spcAft>
                <a:spcPts val="0"/>
              </a:spcAft>
            </a:pPr>
            <a:r>
              <a:rPr sz="1500" spc="-30" dirty="0">
                <a:solidFill>
                  <a:srgbClr val="252525"/>
                </a:solidFill>
                <a:latin typeface="Arial"/>
                <a:cs typeface="Arial"/>
              </a:rPr>
              <a:t>memberikan</a:t>
            </a:r>
            <a:r>
              <a:rPr sz="1500" spc="-150" dirty="0">
                <a:solidFill>
                  <a:srgbClr val="252525"/>
                </a:solidFill>
                <a:latin typeface="Arial"/>
                <a:cs typeface="Arial"/>
              </a:rPr>
              <a:t> </a:t>
            </a:r>
            <a:r>
              <a:rPr sz="1500" spc="-34" dirty="0">
                <a:solidFill>
                  <a:srgbClr val="252525"/>
                </a:solidFill>
                <a:latin typeface="Arial"/>
                <a:cs typeface="Arial"/>
              </a:rPr>
              <a:t>dukungan</a:t>
            </a:r>
            <a:endParaRPr sz="1500">
              <a:solidFill>
                <a:prstClr val="black"/>
              </a:solidFill>
              <a:latin typeface="Arial"/>
              <a:cs typeface="Arial"/>
            </a:endParaRPr>
          </a:p>
          <a:p>
            <a:pPr marL="226219" marR="61436" indent="913448" algn="r" defTabSz="685800" eaLnBrk="1" fontAlgn="auto" hangingPunct="1">
              <a:lnSpc>
                <a:spcPts val="1620"/>
              </a:lnSpc>
              <a:spcBef>
                <a:spcPts val="113"/>
              </a:spcBef>
              <a:spcAft>
                <a:spcPts val="0"/>
              </a:spcAft>
            </a:pPr>
            <a:r>
              <a:rPr sz="1500" spc="-49" dirty="0">
                <a:solidFill>
                  <a:srgbClr val="252525"/>
                </a:solidFill>
                <a:latin typeface="Arial"/>
                <a:cs typeface="Arial"/>
              </a:rPr>
              <a:t>kepada</a:t>
            </a:r>
            <a:r>
              <a:rPr sz="1500" spc="-161" dirty="0">
                <a:solidFill>
                  <a:srgbClr val="252525"/>
                </a:solidFill>
                <a:latin typeface="Arial"/>
                <a:cs typeface="Arial"/>
              </a:rPr>
              <a:t> </a:t>
            </a:r>
            <a:r>
              <a:rPr sz="1500" spc="-38" dirty="0">
                <a:solidFill>
                  <a:srgbClr val="252525"/>
                </a:solidFill>
                <a:latin typeface="Arial"/>
                <a:cs typeface="Arial"/>
              </a:rPr>
              <a:t>calon </a:t>
            </a:r>
            <a:r>
              <a:rPr sz="1500" spc="-4" dirty="0">
                <a:solidFill>
                  <a:srgbClr val="252525"/>
                </a:solidFill>
                <a:latin typeface="Arial"/>
                <a:cs typeface="Arial"/>
              </a:rPr>
              <a:t> </a:t>
            </a:r>
            <a:r>
              <a:rPr sz="1500" spc="-49" dirty="0">
                <a:solidFill>
                  <a:srgbClr val="252525"/>
                </a:solidFill>
                <a:latin typeface="Arial"/>
                <a:cs typeface="Arial"/>
              </a:rPr>
              <a:t>Presiden/Wakil</a:t>
            </a:r>
            <a:r>
              <a:rPr sz="1500" spc="-139" dirty="0">
                <a:solidFill>
                  <a:srgbClr val="252525"/>
                </a:solidFill>
                <a:latin typeface="Arial"/>
                <a:cs typeface="Arial"/>
              </a:rPr>
              <a:t> </a:t>
            </a:r>
            <a:r>
              <a:rPr sz="1500" spc="-56" dirty="0">
                <a:solidFill>
                  <a:srgbClr val="252525"/>
                </a:solidFill>
                <a:latin typeface="Arial"/>
                <a:cs typeface="Arial"/>
              </a:rPr>
              <a:t>Presiden,</a:t>
            </a:r>
            <a:endParaRPr sz="1500">
              <a:solidFill>
                <a:prstClr val="black"/>
              </a:solidFill>
              <a:latin typeface="Arial"/>
              <a:cs typeface="Arial"/>
            </a:endParaRPr>
          </a:p>
          <a:p>
            <a:pPr marL="387191" marR="61436" indent="791051" algn="r" defTabSz="685800" eaLnBrk="1" fontAlgn="auto" hangingPunct="1">
              <a:lnSpc>
                <a:spcPts val="1620"/>
              </a:lnSpc>
              <a:spcBef>
                <a:spcPts val="4"/>
              </a:spcBef>
              <a:spcAft>
                <a:spcPts val="0"/>
              </a:spcAft>
            </a:pPr>
            <a:r>
              <a:rPr sz="1500" spc="-38" dirty="0">
                <a:solidFill>
                  <a:srgbClr val="252525"/>
                </a:solidFill>
                <a:latin typeface="Arial"/>
                <a:cs typeface="Arial"/>
              </a:rPr>
              <a:t>calon</a:t>
            </a:r>
            <a:r>
              <a:rPr sz="1500" spc="-146" dirty="0">
                <a:solidFill>
                  <a:srgbClr val="252525"/>
                </a:solidFill>
                <a:latin typeface="Arial"/>
                <a:cs typeface="Arial"/>
              </a:rPr>
              <a:t> </a:t>
            </a:r>
            <a:r>
              <a:rPr sz="1500" spc="-60" dirty="0">
                <a:solidFill>
                  <a:srgbClr val="252525"/>
                </a:solidFill>
                <a:latin typeface="Arial"/>
                <a:cs typeface="Arial"/>
              </a:rPr>
              <a:t>Kepala </a:t>
            </a:r>
            <a:r>
              <a:rPr sz="1500" spc="-41" dirty="0">
                <a:solidFill>
                  <a:srgbClr val="252525"/>
                </a:solidFill>
                <a:latin typeface="Arial"/>
                <a:cs typeface="Arial"/>
              </a:rPr>
              <a:t> </a:t>
            </a:r>
            <a:r>
              <a:rPr sz="1500" spc="-53" dirty="0">
                <a:solidFill>
                  <a:srgbClr val="252525"/>
                </a:solidFill>
                <a:latin typeface="Arial"/>
                <a:cs typeface="Arial"/>
              </a:rPr>
              <a:t>Daerah/Wakil</a:t>
            </a:r>
            <a:r>
              <a:rPr sz="1500" spc="-127" dirty="0">
                <a:solidFill>
                  <a:srgbClr val="252525"/>
                </a:solidFill>
                <a:latin typeface="Arial"/>
                <a:cs typeface="Arial"/>
              </a:rPr>
              <a:t> </a:t>
            </a:r>
            <a:r>
              <a:rPr sz="1500" spc="-60" dirty="0">
                <a:solidFill>
                  <a:srgbClr val="252525"/>
                </a:solidFill>
                <a:latin typeface="Arial"/>
                <a:cs typeface="Arial"/>
              </a:rPr>
              <a:t>Kepala </a:t>
            </a:r>
            <a:r>
              <a:rPr sz="1500" spc="-41" dirty="0">
                <a:solidFill>
                  <a:srgbClr val="252525"/>
                </a:solidFill>
                <a:latin typeface="Arial"/>
                <a:cs typeface="Arial"/>
              </a:rPr>
              <a:t> </a:t>
            </a:r>
            <a:r>
              <a:rPr sz="1500" spc="-60" dirty="0">
                <a:solidFill>
                  <a:srgbClr val="252525"/>
                </a:solidFill>
                <a:latin typeface="Arial"/>
                <a:cs typeface="Arial"/>
              </a:rPr>
              <a:t>Daerah,</a:t>
            </a:r>
            <a:r>
              <a:rPr sz="1500" spc="-109" dirty="0">
                <a:solidFill>
                  <a:srgbClr val="252525"/>
                </a:solidFill>
                <a:latin typeface="Arial"/>
                <a:cs typeface="Arial"/>
              </a:rPr>
              <a:t> </a:t>
            </a:r>
            <a:r>
              <a:rPr sz="1500" spc="-38" dirty="0">
                <a:solidFill>
                  <a:srgbClr val="252525"/>
                </a:solidFill>
                <a:latin typeface="Arial"/>
                <a:cs typeface="Arial"/>
              </a:rPr>
              <a:t>calon</a:t>
            </a:r>
            <a:r>
              <a:rPr sz="1500" spc="-109" dirty="0">
                <a:solidFill>
                  <a:srgbClr val="252525"/>
                </a:solidFill>
                <a:latin typeface="Arial"/>
                <a:cs typeface="Arial"/>
              </a:rPr>
              <a:t> </a:t>
            </a:r>
            <a:r>
              <a:rPr sz="1500" spc="-23" dirty="0">
                <a:solidFill>
                  <a:srgbClr val="252525"/>
                </a:solidFill>
                <a:latin typeface="Arial"/>
                <a:cs typeface="Arial"/>
              </a:rPr>
              <a:t>anggota </a:t>
            </a:r>
            <a:r>
              <a:rPr sz="1500" spc="8" dirty="0">
                <a:solidFill>
                  <a:srgbClr val="252525"/>
                </a:solidFill>
                <a:latin typeface="Arial"/>
                <a:cs typeface="Arial"/>
              </a:rPr>
              <a:t> </a:t>
            </a:r>
            <a:r>
              <a:rPr sz="1500" spc="-49" dirty="0">
                <a:solidFill>
                  <a:srgbClr val="252525"/>
                </a:solidFill>
                <a:latin typeface="Arial"/>
                <a:cs typeface="Arial"/>
              </a:rPr>
              <a:t>Dewan</a:t>
            </a:r>
            <a:r>
              <a:rPr sz="1500" spc="-139" dirty="0">
                <a:solidFill>
                  <a:srgbClr val="252525"/>
                </a:solidFill>
                <a:latin typeface="Arial"/>
                <a:cs typeface="Arial"/>
              </a:rPr>
              <a:t> </a:t>
            </a:r>
            <a:r>
              <a:rPr sz="1500" spc="-38" dirty="0">
                <a:solidFill>
                  <a:srgbClr val="252525"/>
                </a:solidFill>
                <a:latin typeface="Arial"/>
                <a:cs typeface="Arial"/>
              </a:rPr>
              <a:t>Perwakilan </a:t>
            </a:r>
            <a:r>
              <a:rPr sz="1500" spc="-23" dirty="0">
                <a:solidFill>
                  <a:srgbClr val="252525"/>
                </a:solidFill>
                <a:latin typeface="Arial"/>
                <a:cs typeface="Arial"/>
              </a:rPr>
              <a:t> </a:t>
            </a:r>
            <a:r>
              <a:rPr sz="1500" spc="-53" dirty="0">
                <a:solidFill>
                  <a:srgbClr val="252525"/>
                </a:solidFill>
                <a:latin typeface="Arial"/>
                <a:cs typeface="Arial"/>
              </a:rPr>
              <a:t>Rakyat, </a:t>
            </a:r>
            <a:r>
              <a:rPr sz="1500" spc="-38" dirty="0">
                <a:solidFill>
                  <a:srgbClr val="252525"/>
                </a:solidFill>
                <a:latin typeface="Arial"/>
                <a:cs typeface="Arial"/>
              </a:rPr>
              <a:t>calon</a:t>
            </a:r>
            <a:r>
              <a:rPr sz="1500" spc="-184" dirty="0">
                <a:solidFill>
                  <a:srgbClr val="252525"/>
                </a:solidFill>
                <a:latin typeface="Arial"/>
                <a:cs typeface="Arial"/>
              </a:rPr>
              <a:t> </a:t>
            </a:r>
            <a:r>
              <a:rPr sz="1500" spc="-23" dirty="0">
                <a:solidFill>
                  <a:srgbClr val="252525"/>
                </a:solidFill>
                <a:latin typeface="Arial"/>
                <a:cs typeface="Arial"/>
              </a:rPr>
              <a:t>anggota</a:t>
            </a:r>
            <a:endParaRPr sz="1500">
              <a:solidFill>
                <a:prstClr val="black"/>
              </a:solidFill>
              <a:latin typeface="Arial"/>
              <a:cs typeface="Arial"/>
            </a:endParaRPr>
          </a:p>
          <a:p>
            <a:pPr marL="191928" marR="61436" indent="518636" algn="r" defTabSz="685800" eaLnBrk="1" fontAlgn="auto" hangingPunct="1">
              <a:lnSpc>
                <a:spcPts val="1620"/>
              </a:lnSpc>
              <a:spcBef>
                <a:spcPts val="0"/>
              </a:spcBef>
              <a:spcAft>
                <a:spcPts val="0"/>
              </a:spcAft>
            </a:pPr>
            <a:r>
              <a:rPr sz="1500" spc="-49" dirty="0">
                <a:solidFill>
                  <a:srgbClr val="252525"/>
                </a:solidFill>
                <a:latin typeface="Arial"/>
                <a:cs typeface="Arial"/>
              </a:rPr>
              <a:t>Dewan</a:t>
            </a:r>
            <a:r>
              <a:rPr sz="1500" spc="-139" dirty="0">
                <a:solidFill>
                  <a:srgbClr val="252525"/>
                </a:solidFill>
                <a:latin typeface="Arial"/>
                <a:cs typeface="Arial"/>
              </a:rPr>
              <a:t> </a:t>
            </a:r>
            <a:r>
              <a:rPr sz="1500" spc="-38" dirty="0">
                <a:solidFill>
                  <a:srgbClr val="252525"/>
                </a:solidFill>
                <a:latin typeface="Arial"/>
                <a:cs typeface="Arial"/>
              </a:rPr>
              <a:t>Perwakilan </a:t>
            </a:r>
            <a:r>
              <a:rPr sz="1500" spc="-23" dirty="0">
                <a:solidFill>
                  <a:srgbClr val="252525"/>
                </a:solidFill>
                <a:latin typeface="Arial"/>
                <a:cs typeface="Arial"/>
              </a:rPr>
              <a:t> </a:t>
            </a:r>
            <a:r>
              <a:rPr sz="1500" spc="-60" dirty="0">
                <a:solidFill>
                  <a:srgbClr val="252525"/>
                </a:solidFill>
                <a:latin typeface="Arial"/>
                <a:cs typeface="Arial"/>
              </a:rPr>
              <a:t>Daerah, </a:t>
            </a:r>
            <a:r>
              <a:rPr sz="1500" spc="-26" dirty="0">
                <a:solidFill>
                  <a:srgbClr val="252525"/>
                </a:solidFill>
                <a:latin typeface="Arial"/>
                <a:cs typeface="Arial"/>
              </a:rPr>
              <a:t>atan </a:t>
            </a:r>
            <a:r>
              <a:rPr sz="1500" spc="-38" dirty="0">
                <a:solidFill>
                  <a:srgbClr val="252525"/>
                </a:solidFill>
                <a:latin typeface="Arial"/>
                <a:cs typeface="Arial"/>
              </a:rPr>
              <a:t>calon</a:t>
            </a:r>
            <a:r>
              <a:rPr sz="1500" spc="-210" dirty="0">
                <a:solidFill>
                  <a:srgbClr val="252525"/>
                </a:solidFill>
                <a:latin typeface="Arial"/>
                <a:cs typeface="Arial"/>
              </a:rPr>
              <a:t> </a:t>
            </a:r>
            <a:r>
              <a:rPr sz="1500" spc="-150" dirty="0">
                <a:solidFill>
                  <a:srgbClr val="252525"/>
                </a:solidFill>
                <a:latin typeface="Arial"/>
                <a:cs typeface="Arial"/>
              </a:rPr>
              <a:t>DPRD</a:t>
            </a:r>
            <a:endParaRPr sz="1500">
              <a:solidFill>
                <a:prstClr val="black"/>
              </a:solidFill>
              <a:latin typeface="Arial"/>
              <a:cs typeface="Arial"/>
            </a:endParaRPr>
          </a:p>
          <a:p>
            <a:pPr marR="62389" algn="r" defTabSz="685800" eaLnBrk="1" fontAlgn="auto" hangingPunct="1">
              <a:lnSpc>
                <a:spcPts val="1598"/>
              </a:lnSpc>
              <a:spcBef>
                <a:spcPts val="0"/>
              </a:spcBef>
              <a:spcAft>
                <a:spcPts val="0"/>
              </a:spcAft>
            </a:pPr>
            <a:r>
              <a:rPr sz="1500" spc="-45" dirty="0">
                <a:solidFill>
                  <a:srgbClr val="252525"/>
                </a:solidFill>
                <a:latin typeface="Arial"/>
                <a:cs typeface="Arial"/>
              </a:rPr>
              <a:t>dengan</a:t>
            </a:r>
            <a:r>
              <a:rPr sz="1500" spc="-139" dirty="0">
                <a:solidFill>
                  <a:srgbClr val="252525"/>
                </a:solidFill>
                <a:latin typeface="Arial"/>
                <a:cs typeface="Arial"/>
              </a:rPr>
              <a:t> </a:t>
            </a:r>
            <a:r>
              <a:rPr sz="1500" spc="-56" dirty="0">
                <a:solidFill>
                  <a:srgbClr val="252525"/>
                </a:solidFill>
                <a:latin typeface="Arial"/>
                <a:cs typeface="Arial"/>
              </a:rPr>
              <a:t>cara:</a:t>
            </a:r>
            <a:endParaRPr sz="1500">
              <a:solidFill>
                <a:prstClr val="black"/>
              </a:solidFill>
              <a:latin typeface="Arial"/>
              <a:cs typeface="Arial"/>
            </a:endParaRPr>
          </a:p>
        </p:txBody>
      </p:sp>
      <p:grpSp>
        <p:nvGrpSpPr>
          <p:cNvPr id="4" name="object 4"/>
          <p:cNvGrpSpPr/>
          <p:nvPr/>
        </p:nvGrpSpPr>
        <p:grpSpPr>
          <a:xfrm>
            <a:off x="242320" y="1479042"/>
            <a:ext cx="3713798" cy="4521994"/>
            <a:chOff x="323094" y="829055"/>
            <a:chExt cx="4951730" cy="6029325"/>
          </a:xfrm>
        </p:grpSpPr>
        <p:sp>
          <p:nvSpPr>
            <p:cNvPr id="5" name="object 5"/>
            <p:cNvSpPr/>
            <p:nvPr/>
          </p:nvSpPr>
          <p:spPr>
            <a:xfrm>
              <a:off x="323094" y="2674616"/>
              <a:ext cx="4951201" cy="4183382"/>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6" name="object 6"/>
            <p:cNvSpPr/>
            <p:nvPr/>
          </p:nvSpPr>
          <p:spPr>
            <a:xfrm>
              <a:off x="2931413" y="848105"/>
              <a:ext cx="576580" cy="573405"/>
            </a:xfrm>
            <a:custGeom>
              <a:avLst/>
              <a:gdLst/>
              <a:ahLst/>
              <a:cxnLst/>
              <a:rect l="l" t="t" r="r" b="b"/>
              <a:pathLst>
                <a:path w="576579" h="573405">
                  <a:moveTo>
                    <a:pt x="576072" y="286512"/>
                  </a:moveTo>
                  <a:lnTo>
                    <a:pt x="572303" y="240036"/>
                  </a:lnTo>
                  <a:lnTo>
                    <a:pt x="561392" y="195949"/>
                  </a:lnTo>
                  <a:lnTo>
                    <a:pt x="543931" y="154840"/>
                  </a:lnTo>
                  <a:lnTo>
                    <a:pt x="520513" y="117299"/>
                  </a:lnTo>
                  <a:lnTo>
                    <a:pt x="491728" y="83915"/>
                  </a:lnTo>
                  <a:lnTo>
                    <a:pt x="458169" y="55278"/>
                  </a:lnTo>
                  <a:lnTo>
                    <a:pt x="420428" y="31978"/>
                  </a:lnTo>
                  <a:lnTo>
                    <a:pt x="379098" y="14606"/>
                  </a:lnTo>
                  <a:lnTo>
                    <a:pt x="334769" y="3749"/>
                  </a:lnTo>
                  <a:lnTo>
                    <a:pt x="288036" y="0"/>
                  </a:lnTo>
                  <a:lnTo>
                    <a:pt x="241302" y="3749"/>
                  </a:lnTo>
                  <a:lnTo>
                    <a:pt x="196973" y="14606"/>
                  </a:lnTo>
                  <a:lnTo>
                    <a:pt x="155643" y="31978"/>
                  </a:lnTo>
                  <a:lnTo>
                    <a:pt x="117902" y="55278"/>
                  </a:lnTo>
                  <a:lnTo>
                    <a:pt x="84343" y="83915"/>
                  </a:lnTo>
                  <a:lnTo>
                    <a:pt x="55558" y="117299"/>
                  </a:lnTo>
                  <a:lnTo>
                    <a:pt x="32140" y="154840"/>
                  </a:lnTo>
                  <a:lnTo>
                    <a:pt x="14679" y="195949"/>
                  </a:lnTo>
                  <a:lnTo>
                    <a:pt x="3768" y="240036"/>
                  </a:lnTo>
                  <a:lnTo>
                    <a:pt x="0" y="286512"/>
                  </a:lnTo>
                  <a:lnTo>
                    <a:pt x="3768" y="332987"/>
                  </a:lnTo>
                  <a:lnTo>
                    <a:pt x="14679" y="377074"/>
                  </a:lnTo>
                  <a:lnTo>
                    <a:pt x="32140" y="418183"/>
                  </a:lnTo>
                  <a:lnTo>
                    <a:pt x="55558" y="455724"/>
                  </a:lnTo>
                  <a:lnTo>
                    <a:pt x="84343" y="489108"/>
                  </a:lnTo>
                  <a:lnTo>
                    <a:pt x="117902" y="517745"/>
                  </a:lnTo>
                  <a:lnTo>
                    <a:pt x="155643" y="541045"/>
                  </a:lnTo>
                  <a:lnTo>
                    <a:pt x="196973" y="558417"/>
                  </a:lnTo>
                  <a:lnTo>
                    <a:pt x="241302" y="569274"/>
                  </a:lnTo>
                  <a:lnTo>
                    <a:pt x="288036" y="573024"/>
                  </a:lnTo>
                  <a:lnTo>
                    <a:pt x="334769" y="569274"/>
                  </a:lnTo>
                  <a:lnTo>
                    <a:pt x="379098" y="558417"/>
                  </a:lnTo>
                  <a:lnTo>
                    <a:pt x="420428" y="541045"/>
                  </a:lnTo>
                  <a:lnTo>
                    <a:pt x="458169" y="517745"/>
                  </a:lnTo>
                  <a:lnTo>
                    <a:pt x="491728" y="489108"/>
                  </a:lnTo>
                  <a:lnTo>
                    <a:pt x="520513" y="455724"/>
                  </a:lnTo>
                  <a:lnTo>
                    <a:pt x="543931" y="418183"/>
                  </a:lnTo>
                  <a:lnTo>
                    <a:pt x="561392" y="377074"/>
                  </a:lnTo>
                  <a:lnTo>
                    <a:pt x="572303" y="332987"/>
                  </a:lnTo>
                  <a:lnTo>
                    <a:pt x="576072" y="286512"/>
                  </a:lnTo>
                  <a:close/>
                </a:path>
              </a:pathLst>
            </a:custGeom>
            <a:ln w="38100">
              <a:solidFill>
                <a:srgbClr val="CE970A"/>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7" name="object 7"/>
          <p:cNvSpPr/>
          <p:nvPr/>
        </p:nvSpPr>
        <p:spPr>
          <a:xfrm>
            <a:off x="5156073" y="1420748"/>
            <a:ext cx="52864" cy="3239453"/>
          </a:xfrm>
          <a:custGeom>
            <a:avLst/>
            <a:gdLst/>
            <a:ahLst/>
            <a:cxnLst/>
            <a:rect l="l" t="t" r="r" b="b"/>
            <a:pathLst>
              <a:path w="70484" h="4319270">
                <a:moveTo>
                  <a:pt x="70103" y="0"/>
                </a:moveTo>
                <a:lnTo>
                  <a:pt x="0" y="0"/>
                </a:lnTo>
                <a:lnTo>
                  <a:pt x="0" y="4319016"/>
                </a:lnTo>
                <a:lnTo>
                  <a:pt x="70103" y="4319016"/>
                </a:lnTo>
                <a:lnTo>
                  <a:pt x="70103" y="0"/>
                </a:lnTo>
                <a:close/>
              </a:path>
            </a:pathLst>
          </a:custGeom>
          <a:solidFill>
            <a:srgbClr val="F4BC2C"/>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8" name="object 8"/>
          <p:cNvSpPr txBox="1"/>
          <p:nvPr/>
        </p:nvSpPr>
        <p:spPr>
          <a:xfrm>
            <a:off x="5314950" y="1475422"/>
            <a:ext cx="3657600" cy="4351352"/>
          </a:xfrm>
          <a:prstGeom prst="rect">
            <a:avLst/>
          </a:prstGeom>
        </p:spPr>
        <p:txBody>
          <a:bodyPr vert="horz" wrap="square" lIns="0" tIns="9049" rIns="0" bIns="0" rtlCol="0">
            <a:spAutoFit/>
          </a:bodyPr>
          <a:lstStyle/>
          <a:p>
            <a:pPr marL="266700" indent="-257175" defTabSz="685800" eaLnBrk="1" fontAlgn="auto" hangingPunct="1">
              <a:spcBef>
                <a:spcPts val="71"/>
              </a:spcBef>
              <a:spcAft>
                <a:spcPts val="0"/>
              </a:spcAft>
              <a:buFontTx/>
              <a:buAutoNum type="alphaLcPeriod"/>
              <a:tabLst>
                <a:tab pos="266224" algn="l"/>
                <a:tab pos="266700" algn="l"/>
              </a:tabLst>
            </a:pPr>
            <a:r>
              <a:rPr sz="1275" dirty="0">
                <a:solidFill>
                  <a:prstClr val="black"/>
                </a:solidFill>
                <a:latin typeface="Arial"/>
                <a:cs typeface="Arial"/>
              </a:rPr>
              <a:t>ikut kampanye;</a:t>
            </a:r>
          </a:p>
          <a:p>
            <a:pPr marL="266700" marR="51911" indent="-257175" defTabSz="685800" eaLnBrk="1" fontAlgn="auto" hangingPunct="1">
              <a:spcBef>
                <a:spcPts val="143"/>
              </a:spcBef>
              <a:spcAft>
                <a:spcPts val="0"/>
              </a:spcAft>
              <a:buFontTx/>
              <a:buAutoNum type="alphaLcPeriod"/>
              <a:tabLst>
                <a:tab pos="266224" algn="l"/>
                <a:tab pos="266700" algn="l"/>
              </a:tabLst>
            </a:pPr>
            <a:r>
              <a:rPr sz="1275" dirty="0">
                <a:solidFill>
                  <a:prstClr val="black"/>
                </a:solidFill>
                <a:latin typeface="Arial"/>
                <a:cs typeface="Arial"/>
              </a:rPr>
              <a:t>menjadi peserta kampanye dengan  menggunakan atribut partai </a:t>
            </a:r>
            <a:r>
              <a:rPr sz="1275" dirty="0" err="1">
                <a:solidFill>
                  <a:prstClr val="black"/>
                </a:solidFill>
                <a:latin typeface="Arial"/>
                <a:cs typeface="Arial"/>
              </a:rPr>
              <a:t>atau</a:t>
            </a:r>
            <a:r>
              <a:rPr sz="1275" dirty="0">
                <a:solidFill>
                  <a:prstClr val="black"/>
                </a:solidFill>
                <a:latin typeface="Arial"/>
                <a:cs typeface="Arial"/>
              </a:rPr>
              <a:t> </a:t>
            </a:r>
            <a:r>
              <a:rPr sz="1275" dirty="0" err="1">
                <a:solidFill>
                  <a:prstClr val="black"/>
                </a:solidFill>
                <a:latin typeface="Arial"/>
                <a:cs typeface="Arial"/>
              </a:rPr>
              <a:t>atribut</a:t>
            </a:r>
            <a:r>
              <a:rPr lang="en-US" sz="1275" dirty="0">
                <a:solidFill>
                  <a:prstClr val="black"/>
                </a:solidFill>
                <a:latin typeface="Arial"/>
                <a:cs typeface="Arial"/>
              </a:rPr>
              <a:t> PNS; </a:t>
            </a:r>
            <a:endParaRPr sz="1275" dirty="0">
              <a:solidFill>
                <a:prstClr val="black"/>
              </a:solidFill>
              <a:latin typeface="Arial"/>
              <a:cs typeface="Arial"/>
            </a:endParaRPr>
          </a:p>
          <a:p>
            <a:pPr marL="266700" indent="-257175" defTabSz="685800" eaLnBrk="1" fontAlgn="auto" hangingPunct="1">
              <a:spcBef>
                <a:spcPts val="0"/>
              </a:spcBef>
              <a:spcAft>
                <a:spcPts val="0"/>
              </a:spcAft>
              <a:buFontTx/>
              <a:buAutoNum type="alphaLcPeriod"/>
              <a:tabLst>
                <a:tab pos="266224" algn="l"/>
                <a:tab pos="266700" algn="l"/>
              </a:tabLst>
            </a:pPr>
            <a:r>
              <a:rPr sz="1275" dirty="0">
                <a:solidFill>
                  <a:prstClr val="black"/>
                </a:solidFill>
                <a:latin typeface="Arial"/>
                <a:cs typeface="Arial"/>
              </a:rPr>
              <a:t>sebagai </a:t>
            </a:r>
            <a:r>
              <a:rPr sz="1275" dirty="0" err="1">
                <a:solidFill>
                  <a:prstClr val="black"/>
                </a:solidFill>
                <a:latin typeface="Arial"/>
                <a:cs typeface="Arial"/>
              </a:rPr>
              <a:t>peserta</a:t>
            </a:r>
            <a:r>
              <a:rPr sz="1275" dirty="0">
                <a:solidFill>
                  <a:prstClr val="black"/>
                </a:solidFill>
                <a:latin typeface="Arial"/>
                <a:cs typeface="Arial"/>
              </a:rPr>
              <a:t> </a:t>
            </a:r>
            <a:r>
              <a:rPr sz="1275" dirty="0" err="1">
                <a:solidFill>
                  <a:prstClr val="black"/>
                </a:solidFill>
                <a:latin typeface="Arial"/>
                <a:cs typeface="Arial"/>
              </a:rPr>
              <a:t>kampanye</a:t>
            </a:r>
            <a:r>
              <a:rPr lang="en-US" sz="1275" dirty="0">
                <a:solidFill>
                  <a:prstClr val="black"/>
                </a:solidFill>
                <a:latin typeface="Arial"/>
                <a:cs typeface="Arial"/>
              </a:rPr>
              <a:t> </a:t>
            </a:r>
            <a:r>
              <a:rPr sz="1275" dirty="0" err="1">
                <a:solidFill>
                  <a:prstClr val="black"/>
                </a:solidFill>
                <a:latin typeface="Arial"/>
                <a:cs typeface="Arial"/>
              </a:rPr>
              <a:t>dengan</a:t>
            </a:r>
            <a:endParaRPr sz="1275" dirty="0">
              <a:solidFill>
                <a:prstClr val="black"/>
              </a:solidFill>
              <a:latin typeface="Arial"/>
              <a:cs typeface="Arial"/>
            </a:endParaRPr>
          </a:p>
          <a:p>
            <a:pPr marL="266700" defTabSz="685800" eaLnBrk="1" fontAlgn="auto" hangingPunct="1">
              <a:spcBef>
                <a:spcPts val="0"/>
              </a:spcBef>
              <a:spcAft>
                <a:spcPts val="0"/>
              </a:spcAft>
            </a:pPr>
            <a:r>
              <a:rPr sz="1275" dirty="0">
                <a:solidFill>
                  <a:prstClr val="black"/>
                </a:solidFill>
                <a:latin typeface="Arial"/>
                <a:cs typeface="Arial"/>
              </a:rPr>
              <a:t>mengerahkan PNS lain;</a:t>
            </a:r>
          </a:p>
          <a:p>
            <a:pPr marL="266700" marR="684371" indent="-257175" defTabSz="685800" eaLnBrk="1" fontAlgn="auto" hangingPunct="1">
              <a:spcBef>
                <a:spcPts val="146"/>
              </a:spcBef>
              <a:spcAft>
                <a:spcPts val="0"/>
              </a:spcAft>
              <a:buFontTx/>
              <a:buAutoNum type="alphaLcPeriod" startAt="4"/>
              <a:tabLst>
                <a:tab pos="266224" algn="l"/>
                <a:tab pos="266700" algn="l"/>
                <a:tab pos="1381125" algn="l"/>
              </a:tabLst>
            </a:pPr>
            <a:r>
              <a:rPr sz="1275" dirty="0" err="1">
                <a:solidFill>
                  <a:prstClr val="black"/>
                </a:solidFill>
                <a:latin typeface="Arial"/>
                <a:cs typeface="Arial"/>
              </a:rPr>
              <a:t>sebagai</a:t>
            </a:r>
            <a:r>
              <a:rPr sz="1275" dirty="0">
                <a:solidFill>
                  <a:prstClr val="black"/>
                </a:solidFill>
                <a:latin typeface="Arial"/>
                <a:cs typeface="Arial"/>
              </a:rPr>
              <a:t> </a:t>
            </a:r>
            <a:r>
              <a:rPr sz="1275" dirty="0" err="1">
                <a:solidFill>
                  <a:prstClr val="black"/>
                </a:solidFill>
                <a:latin typeface="Arial"/>
                <a:cs typeface="Arial"/>
              </a:rPr>
              <a:t>peserta</a:t>
            </a:r>
            <a:r>
              <a:rPr lang="en-US" sz="1275" dirty="0">
                <a:solidFill>
                  <a:prstClr val="black"/>
                </a:solidFill>
                <a:latin typeface="Arial"/>
                <a:cs typeface="Arial"/>
              </a:rPr>
              <a:t> </a:t>
            </a:r>
            <a:r>
              <a:rPr sz="1275" dirty="0" err="1">
                <a:solidFill>
                  <a:prstClr val="black"/>
                </a:solidFill>
                <a:latin typeface="Arial"/>
                <a:cs typeface="Arial"/>
              </a:rPr>
              <a:t>kampanye</a:t>
            </a:r>
            <a:r>
              <a:rPr sz="1275" dirty="0">
                <a:solidFill>
                  <a:prstClr val="black"/>
                </a:solidFill>
                <a:latin typeface="Arial"/>
                <a:cs typeface="Arial"/>
              </a:rPr>
              <a:t> dengan  menggunakan fasilitas negara;</a:t>
            </a:r>
          </a:p>
          <a:p>
            <a:pPr marL="266700" marR="3810" indent="-257175" defTabSz="685800" eaLnBrk="1" fontAlgn="auto" hangingPunct="1">
              <a:spcBef>
                <a:spcPts val="0"/>
              </a:spcBef>
              <a:spcAft>
                <a:spcPts val="0"/>
              </a:spcAft>
              <a:buFontTx/>
              <a:buAutoNum type="alphaLcPeriod" startAt="4"/>
              <a:tabLst>
                <a:tab pos="266224" algn="l"/>
                <a:tab pos="266700" algn="l"/>
              </a:tabLst>
            </a:pPr>
            <a:r>
              <a:rPr sz="1275" dirty="0">
                <a:solidFill>
                  <a:prstClr val="black"/>
                </a:solidFill>
                <a:latin typeface="Arial"/>
                <a:cs typeface="Arial"/>
              </a:rPr>
              <a:t>membuat keputusan dan/atau tindakan yang  menguntungkan atau merugikan salah satu  pasangan calon sebelum, selama, dan </a:t>
            </a:r>
            <a:r>
              <a:rPr sz="1275" dirty="0" err="1">
                <a:solidFill>
                  <a:prstClr val="black"/>
                </a:solidFill>
                <a:latin typeface="Arial"/>
                <a:cs typeface="Arial"/>
              </a:rPr>
              <a:t>sesudah</a:t>
            </a:r>
            <a:r>
              <a:rPr sz="1275" dirty="0">
                <a:solidFill>
                  <a:prstClr val="black"/>
                </a:solidFill>
                <a:latin typeface="Arial"/>
                <a:cs typeface="Arial"/>
              </a:rPr>
              <a:t> </a:t>
            </a:r>
            <a:r>
              <a:rPr sz="1275" dirty="0" err="1">
                <a:solidFill>
                  <a:prstClr val="black"/>
                </a:solidFill>
                <a:latin typeface="Arial"/>
                <a:cs typeface="Arial"/>
              </a:rPr>
              <a:t>masa</a:t>
            </a:r>
            <a:r>
              <a:rPr sz="1275" dirty="0">
                <a:solidFill>
                  <a:prstClr val="black"/>
                </a:solidFill>
                <a:latin typeface="Arial"/>
                <a:cs typeface="Arial"/>
              </a:rPr>
              <a:t> kampanye;</a:t>
            </a:r>
          </a:p>
          <a:p>
            <a:pPr marL="266700" marR="26194" indent="-257175" defTabSz="685800" eaLnBrk="1" fontAlgn="auto" hangingPunct="1">
              <a:spcBef>
                <a:spcPts val="0"/>
              </a:spcBef>
              <a:spcAft>
                <a:spcPts val="0"/>
              </a:spcAft>
              <a:buFontTx/>
              <a:buAutoNum type="alphaLcPeriod" startAt="4"/>
              <a:tabLst>
                <a:tab pos="266224" algn="l"/>
                <a:tab pos="266700" algn="l"/>
              </a:tabLst>
            </a:pPr>
            <a:r>
              <a:rPr sz="1275" dirty="0">
                <a:solidFill>
                  <a:prstClr val="black"/>
                </a:solidFill>
                <a:latin typeface="Arial"/>
                <a:cs typeface="Arial"/>
              </a:rPr>
              <a:t>mengadakan kegiatan yang mengarah kepada  keberpihakan terhadap pasangan calon yang  menjadi peserta pemilu sebelum, selama, dan  sesudah masa kampanye meliputi pertemuan,  ajakan, himbauan, seruan, atau pemberian  barang kepada PNS dalam lingkungan unit  kerjanya, anggota keluarga, dan masyarakat;  dan/atau</a:t>
            </a:r>
          </a:p>
          <a:p>
            <a:pPr marL="266700" marR="35719" indent="-257175" algn="just" defTabSz="685800" eaLnBrk="1" fontAlgn="auto" hangingPunct="1">
              <a:spcBef>
                <a:spcPts val="0"/>
              </a:spcBef>
              <a:spcAft>
                <a:spcPts val="0"/>
              </a:spcAft>
              <a:buFontTx/>
              <a:buAutoNum type="alphaLcPeriod" startAt="4"/>
              <a:tabLst>
                <a:tab pos="266700" algn="l"/>
              </a:tabLst>
            </a:pPr>
            <a:r>
              <a:rPr sz="1275" dirty="0">
                <a:solidFill>
                  <a:prstClr val="black"/>
                </a:solidFill>
                <a:latin typeface="Arial"/>
                <a:cs typeface="Arial"/>
              </a:rPr>
              <a:t>memberikan surat dukungan disertai fotokopi  Kartu Tanda Penduduk atau Surat Keterangan  Tanda Penduduk</a:t>
            </a:r>
          </a:p>
        </p:txBody>
      </p:sp>
      <p:sp>
        <p:nvSpPr>
          <p:cNvPr id="9" name="object 9"/>
          <p:cNvSpPr txBox="1"/>
          <p:nvPr/>
        </p:nvSpPr>
        <p:spPr>
          <a:xfrm>
            <a:off x="2319242" y="1582864"/>
            <a:ext cx="190500" cy="24093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500" b="1" spc="11" dirty="0">
                <a:solidFill>
                  <a:srgbClr val="252525"/>
                </a:solidFill>
                <a:latin typeface="Impact"/>
                <a:cs typeface="Impact"/>
              </a:rPr>
              <a:t>14</a:t>
            </a:r>
            <a:endParaRPr sz="1500">
              <a:solidFill>
                <a:prstClr val="black"/>
              </a:solidFill>
              <a:latin typeface="Impact"/>
              <a:cs typeface="Impact"/>
            </a:endParaRPr>
          </a:p>
        </p:txBody>
      </p:sp>
      <p:sp>
        <p:nvSpPr>
          <p:cNvPr id="10" name="object 10"/>
          <p:cNvSpPr txBox="1"/>
          <p:nvPr/>
        </p:nvSpPr>
        <p:spPr>
          <a:xfrm>
            <a:off x="2590324" y="5170970"/>
            <a:ext cx="2618613" cy="470802"/>
          </a:xfrm>
          <a:prstGeom prst="rect">
            <a:avLst/>
          </a:prstGeom>
        </p:spPr>
        <p:txBody>
          <a:bodyPr vert="horz" wrap="square" lIns="0" tIns="9049" rIns="0" bIns="0" rtlCol="0">
            <a:spAutoFit/>
          </a:bodyPr>
          <a:lstStyle/>
          <a:p>
            <a:pPr marL="9525" defTabSz="685800" eaLnBrk="1" fontAlgn="auto" hangingPunct="1">
              <a:spcBef>
                <a:spcPts val="71"/>
              </a:spcBef>
              <a:spcAft>
                <a:spcPts val="0"/>
              </a:spcAft>
            </a:pPr>
            <a:r>
              <a:rPr sz="3000" b="1" spc="-363" dirty="0" err="1">
                <a:solidFill>
                  <a:srgbClr val="252525"/>
                </a:solidFill>
                <a:latin typeface="Arial"/>
                <a:cs typeface="Arial"/>
              </a:rPr>
              <a:t>Larangan</a:t>
            </a:r>
            <a:r>
              <a:rPr sz="3000" b="1" spc="-363" dirty="0">
                <a:solidFill>
                  <a:srgbClr val="252525"/>
                </a:solidFill>
                <a:latin typeface="Arial"/>
                <a:cs typeface="Arial"/>
              </a:rPr>
              <a:t> </a:t>
            </a:r>
            <a:r>
              <a:rPr lang="en-US" sz="3000" b="1" spc="-363" dirty="0">
                <a:solidFill>
                  <a:srgbClr val="252525"/>
                </a:solidFill>
                <a:latin typeface="Arial"/>
                <a:cs typeface="Arial"/>
              </a:rPr>
              <a:t> </a:t>
            </a:r>
            <a:r>
              <a:rPr sz="3000" b="1" spc="-323" dirty="0" err="1">
                <a:solidFill>
                  <a:srgbClr val="252525"/>
                </a:solidFill>
                <a:latin typeface="Arial"/>
                <a:cs typeface="Arial"/>
              </a:rPr>
              <a:t>Pasal</a:t>
            </a:r>
            <a:r>
              <a:rPr sz="3000" b="1" spc="-341" dirty="0">
                <a:solidFill>
                  <a:srgbClr val="252525"/>
                </a:solidFill>
                <a:latin typeface="Arial"/>
                <a:cs typeface="Arial"/>
              </a:rPr>
              <a:t> </a:t>
            </a:r>
            <a:r>
              <a:rPr lang="en-US" sz="3000" b="1" spc="-341" dirty="0">
                <a:solidFill>
                  <a:srgbClr val="252525"/>
                </a:solidFill>
                <a:latin typeface="Arial"/>
                <a:cs typeface="Arial"/>
              </a:rPr>
              <a:t> </a:t>
            </a:r>
            <a:r>
              <a:rPr sz="3000" b="1" spc="-199" dirty="0">
                <a:solidFill>
                  <a:srgbClr val="252525"/>
                </a:solidFill>
                <a:latin typeface="Arial"/>
                <a:cs typeface="Arial"/>
              </a:rPr>
              <a:t>5</a:t>
            </a:r>
            <a:endParaRPr sz="3000" dirty="0">
              <a:solidFill>
                <a:prstClr val="black"/>
              </a:solidFill>
              <a:latin typeface="Arial"/>
              <a:cs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40461" y="922458"/>
            <a:ext cx="6602254" cy="563616"/>
          </a:xfrm>
          <a:prstGeom prst="rect">
            <a:avLst/>
          </a:prstGeom>
        </p:spPr>
        <p:txBody>
          <a:bodyPr vert="horz" wrap="square" lIns="0" tIns="9525" rIns="0" bIns="0" rtlCol="0">
            <a:spAutoFit/>
          </a:bodyPr>
          <a:lstStyle/>
          <a:p>
            <a:pPr marL="9525">
              <a:spcBef>
                <a:spcPts val="75"/>
              </a:spcBef>
            </a:pPr>
            <a:r>
              <a:rPr sz="3600" spc="-596" dirty="0"/>
              <a:t>TINGKAT </a:t>
            </a:r>
            <a:r>
              <a:rPr sz="3600" spc="-633" dirty="0"/>
              <a:t>&amp; </a:t>
            </a:r>
            <a:r>
              <a:rPr sz="3600" spc="-551" dirty="0"/>
              <a:t>JENIS </a:t>
            </a:r>
            <a:r>
              <a:rPr sz="3600" spc="-548" dirty="0"/>
              <a:t>HUKUMAN</a:t>
            </a:r>
            <a:r>
              <a:rPr sz="3600" spc="-319" dirty="0"/>
              <a:t> </a:t>
            </a:r>
            <a:r>
              <a:rPr sz="3600" spc="-394" dirty="0"/>
              <a:t>DISIPLIN</a:t>
            </a:r>
            <a:endParaRPr sz="3600"/>
          </a:p>
        </p:txBody>
      </p:sp>
      <p:grpSp>
        <p:nvGrpSpPr>
          <p:cNvPr id="3" name="object 3"/>
          <p:cNvGrpSpPr/>
          <p:nvPr/>
        </p:nvGrpSpPr>
        <p:grpSpPr>
          <a:xfrm>
            <a:off x="170780" y="1711690"/>
            <a:ext cx="3192304" cy="3209925"/>
            <a:chOff x="227706" y="1139253"/>
            <a:chExt cx="4256405" cy="4279900"/>
          </a:xfrm>
        </p:grpSpPr>
        <p:sp>
          <p:nvSpPr>
            <p:cNvPr id="4" name="object 4"/>
            <p:cNvSpPr/>
            <p:nvPr/>
          </p:nvSpPr>
          <p:spPr>
            <a:xfrm>
              <a:off x="227706" y="1139253"/>
              <a:ext cx="3564254" cy="4279900"/>
            </a:xfrm>
            <a:custGeom>
              <a:avLst/>
              <a:gdLst/>
              <a:ahLst/>
              <a:cxnLst/>
              <a:rect l="l" t="t" r="r" b="b"/>
              <a:pathLst>
                <a:path w="3564254" h="4279900">
                  <a:moveTo>
                    <a:pt x="2362335" y="4203700"/>
                  </a:moveTo>
                  <a:lnTo>
                    <a:pt x="1837708" y="4203700"/>
                  </a:lnTo>
                  <a:lnTo>
                    <a:pt x="1849124" y="4216400"/>
                  </a:lnTo>
                  <a:lnTo>
                    <a:pt x="1902315" y="4229100"/>
                  </a:lnTo>
                  <a:lnTo>
                    <a:pt x="1956042" y="4254500"/>
                  </a:lnTo>
                  <a:lnTo>
                    <a:pt x="2065532" y="4279900"/>
                  </a:lnTo>
                  <a:lnTo>
                    <a:pt x="2264668" y="4279900"/>
                  </a:lnTo>
                  <a:lnTo>
                    <a:pt x="2286220" y="4267200"/>
                  </a:lnTo>
                  <a:lnTo>
                    <a:pt x="2307260" y="4254500"/>
                  </a:lnTo>
                  <a:lnTo>
                    <a:pt x="2327229" y="4254500"/>
                  </a:lnTo>
                  <a:lnTo>
                    <a:pt x="2345567" y="4229100"/>
                  </a:lnTo>
                  <a:lnTo>
                    <a:pt x="2362335" y="4203700"/>
                  </a:lnTo>
                  <a:close/>
                </a:path>
                <a:path w="3564254" h="4279900">
                  <a:moveTo>
                    <a:pt x="2430370" y="2590800"/>
                  </a:moveTo>
                  <a:lnTo>
                    <a:pt x="1826010" y="2590800"/>
                  </a:lnTo>
                  <a:lnTo>
                    <a:pt x="1885530" y="2679700"/>
                  </a:lnTo>
                  <a:lnTo>
                    <a:pt x="1974770" y="2794000"/>
                  </a:lnTo>
                  <a:lnTo>
                    <a:pt x="2004524" y="2844800"/>
                  </a:lnTo>
                  <a:lnTo>
                    <a:pt x="2034290" y="2882900"/>
                  </a:lnTo>
                  <a:lnTo>
                    <a:pt x="2040864" y="2895600"/>
                  </a:lnTo>
                  <a:lnTo>
                    <a:pt x="2043545" y="2908300"/>
                  </a:lnTo>
                  <a:lnTo>
                    <a:pt x="2042773" y="2921000"/>
                  </a:lnTo>
                  <a:lnTo>
                    <a:pt x="2038989" y="2933700"/>
                  </a:lnTo>
                  <a:lnTo>
                    <a:pt x="2002902" y="3022600"/>
                  </a:lnTo>
                  <a:lnTo>
                    <a:pt x="1966870" y="3124200"/>
                  </a:lnTo>
                  <a:lnTo>
                    <a:pt x="1894916" y="3314700"/>
                  </a:lnTo>
                  <a:lnTo>
                    <a:pt x="1787053" y="3606800"/>
                  </a:lnTo>
                  <a:lnTo>
                    <a:pt x="1751063" y="3695700"/>
                  </a:lnTo>
                  <a:lnTo>
                    <a:pt x="1678944" y="3898900"/>
                  </a:lnTo>
                  <a:lnTo>
                    <a:pt x="1676227" y="3898900"/>
                  </a:lnTo>
                  <a:lnTo>
                    <a:pt x="1673499" y="3911600"/>
                  </a:lnTo>
                  <a:lnTo>
                    <a:pt x="1671175" y="3911600"/>
                  </a:lnTo>
                  <a:lnTo>
                    <a:pt x="1669673" y="3924300"/>
                  </a:lnTo>
                  <a:lnTo>
                    <a:pt x="1665468" y="3937000"/>
                  </a:lnTo>
                  <a:lnTo>
                    <a:pt x="1657560" y="3949700"/>
                  </a:lnTo>
                  <a:lnTo>
                    <a:pt x="1645295" y="3962400"/>
                  </a:lnTo>
                  <a:lnTo>
                    <a:pt x="1611818" y="3962400"/>
                  </a:lnTo>
                  <a:lnTo>
                    <a:pt x="1609602" y="3975100"/>
                  </a:lnTo>
                  <a:lnTo>
                    <a:pt x="1586283" y="4013200"/>
                  </a:lnTo>
                  <a:lnTo>
                    <a:pt x="1571028" y="4064000"/>
                  </a:lnTo>
                  <a:lnTo>
                    <a:pt x="1562455" y="4114800"/>
                  </a:lnTo>
                  <a:lnTo>
                    <a:pt x="1559180" y="4178300"/>
                  </a:lnTo>
                  <a:lnTo>
                    <a:pt x="1559818" y="4229100"/>
                  </a:lnTo>
                  <a:lnTo>
                    <a:pt x="1561911" y="4241800"/>
                  </a:lnTo>
                  <a:lnTo>
                    <a:pt x="1632638" y="4241800"/>
                  </a:lnTo>
                  <a:lnTo>
                    <a:pt x="1685976" y="4254500"/>
                  </a:lnTo>
                  <a:lnTo>
                    <a:pt x="1818469" y="4254500"/>
                  </a:lnTo>
                  <a:lnTo>
                    <a:pt x="1825305" y="4241800"/>
                  </a:lnTo>
                  <a:lnTo>
                    <a:pt x="1827153" y="4229100"/>
                  </a:lnTo>
                  <a:lnTo>
                    <a:pt x="1827496" y="4216400"/>
                  </a:lnTo>
                  <a:lnTo>
                    <a:pt x="1830756" y="4216400"/>
                  </a:lnTo>
                  <a:lnTo>
                    <a:pt x="1837708" y="4203700"/>
                  </a:lnTo>
                  <a:lnTo>
                    <a:pt x="2362335" y="4203700"/>
                  </a:lnTo>
                  <a:lnTo>
                    <a:pt x="2365601" y="4191000"/>
                  </a:lnTo>
                  <a:lnTo>
                    <a:pt x="2355390" y="4165600"/>
                  </a:lnTo>
                  <a:lnTo>
                    <a:pt x="2331724" y="4152900"/>
                  </a:lnTo>
                  <a:lnTo>
                    <a:pt x="2310688" y="4140200"/>
                  </a:lnTo>
                  <a:lnTo>
                    <a:pt x="2210344" y="4140200"/>
                  </a:lnTo>
                  <a:lnTo>
                    <a:pt x="2174466" y="4127500"/>
                  </a:lnTo>
                  <a:lnTo>
                    <a:pt x="2138827" y="4127500"/>
                  </a:lnTo>
                  <a:lnTo>
                    <a:pt x="2072791" y="4102100"/>
                  </a:lnTo>
                  <a:lnTo>
                    <a:pt x="2026142" y="4051300"/>
                  </a:lnTo>
                  <a:lnTo>
                    <a:pt x="2008890" y="4013200"/>
                  </a:lnTo>
                  <a:lnTo>
                    <a:pt x="2140487" y="4013200"/>
                  </a:lnTo>
                  <a:lnTo>
                    <a:pt x="2170889" y="3924300"/>
                  </a:lnTo>
                  <a:lnTo>
                    <a:pt x="2205694" y="3835400"/>
                  </a:lnTo>
                  <a:lnTo>
                    <a:pt x="2257984" y="3683000"/>
                  </a:lnTo>
                  <a:lnTo>
                    <a:pt x="2380103" y="3352800"/>
                  </a:lnTo>
                  <a:lnTo>
                    <a:pt x="2449760" y="3149600"/>
                  </a:lnTo>
                  <a:lnTo>
                    <a:pt x="2484505" y="3060700"/>
                  </a:lnTo>
                  <a:lnTo>
                    <a:pt x="2500118" y="3009900"/>
                  </a:lnTo>
                  <a:lnTo>
                    <a:pt x="2508921" y="2946400"/>
                  </a:lnTo>
                  <a:lnTo>
                    <a:pt x="2511008" y="2895600"/>
                  </a:lnTo>
                  <a:lnTo>
                    <a:pt x="2506476" y="2844800"/>
                  </a:lnTo>
                  <a:lnTo>
                    <a:pt x="2497238" y="2794000"/>
                  </a:lnTo>
                  <a:lnTo>
                    <a:pt x="2484900" y="2743200"/>
                  </a:lnTo>
                  <a:lnTo>
                    <a:pt x="2470043" y="2692400"/>
                  </a:lnTo>
                  <a:lnTo>
                    <a:pt x="2453249" y="2654300"/>
                  </a:lnTo>
                  <a:lnTo>
                    <a:pt x="2435100" y="2603500"/>
                  </a:lnTo>
                  <a:lnTo>
                    <a:pt x="2430370" y="2590800"/>
                  </a:lnTo>
                  <a:close/>
                </a:path>
                <a:path w="3564254" h="4279900">
                  <a:moveTo>
                    <a:pt x="2124285" y="4038600"/>
                  </a:moveTo>
                  <a:lnTo>
                    <a:pt x="2103759" y="4038600"/>
                  </a:lnTo>
                  <a:lnTo>
                    <a:pt x="2115659" y="4051300"/>
                  </a:lnTo>
                  <a:lnTo>
                    <a:pt x="2124285" y="4038600"/>
                  </a:lnTo>
                  <a:close/>
                </a:path>
                <a:path w="3564254" h="4279900">
                  <a:moveTo>
                    <a:pt x="2140487" y="4013200"/>
                  </a:moveTo>
                  <a:lnTo>
                    <a:pt x="2008890" y="4013200"/>
                  </a:lnTo>
                  <a:lnTo>
                    <a:pt x="2034107" y="4025900"/>
                  </a:lnTo>
                  <a:lnTo>
                    <a:pt x="2058039" y="4025900"/>
                  </a:lnTo>
                  <a:lnTo>
                    <a:pt x="2081113" y="4038600"/>
                  </a:lnTo>
                  <a:lnTo>
                    <a:pt x="2130744" y="4038600"/>
                  </a:lnTo>
                  <a:lnTo>
                    <a:pt x="2136144" y="4025900"/>
                  </a:lnTo>
                  <a:lnTo>
                    <a:pt x="2140487" y="4013200"/>
                  </a:lnTo>
                  <a:close/>
                </a:path>
                <a:path w="3564254" h="4279900">
                  <a:moveTo>
                    <a:pt x="1628017" y="3949700"/>
                  </a:moveTo>
                  <a:lnTo>
                    <a:pt x="1619300" y="3949700"/>
                  </a:lnTo>
                  <a:lnTo>
                    <a:pt x="1614475" y="3962400"/>
                  </a:lnTo>
                  <a:lnTo>
                    <a:pt x="1645295" y="3962400"/>
                  </a:lnTo>
                  <a:lnTo>
                    <a:pt x="1628017" y="3949700"/>
                  </a:lnTo>
                  <a:close/>
                </a:path>
                <a:path w="3564254" h="4279900">
                  <a:moveTo>
                    <a:pt x="1154106" y="2540000"/>
                  </a:moveTo>
                  <a:lnTo>
                    <a:pt x="557521" y="2540000"/>
                  </a:lnTo>
                  <a:lnTo>
                    <a:pt x="541112" y="2641600"/>
                  </a:lnTo>
                  <a:lnTo>
                    <a:pt x="532770" y="2679700"/>
                  </a:lnTo>
                  <a:lnTo>
                    <a:pt x="524039" y="2730500"/>
                  </a:lnTo>
                  <a:lnTo>
                    <a:pt x="514697" y="2781300"/>
                  </a:lnTo>
                  <a:lnTo>
                    <a:pt x="513036" y="2794000"/>
                  </a:lnTo>
                  <a:lnTo>
                    <a:pt x="515278" y="2806700"/>
                  </a:lnTo>
                  <a:lnTo>
                    <a:pt x="521858" y="2806700"/>
                  </a:lnTo>
                  <a:lnTo>
                    <a:pt x="533213" y="2819400"/>
                  </a:lnTo>
                  <a:lnTo>
                    <a:pt x="580373" y="2832100"/>
                  </a:lnTo>
                  <a:lnTo>
                    <a:pt x="627411" y="2857500"/>
                  </a:lnTo>
                  <a:lnTo>
                    <a:pt x="674329" y="2870200"/>
                  </a:lnTo>
                  <a:lnTo>
                    <a:pt x="767815" y="2921000"/>
                  </a:lnTo>
                  <a:lnTo>
                    <a:pt x="814386" y="2933700"/>
                  </a:lnTo>
                  <a:lnTo>
                    <a:pt x="907194" y="2984500"/>
                  </a:lnTo>
                  <a:lnTo>
                    <a:pt x="953436" y="2997200"/>
                  </a:lnTo>
                  <a:lnTo>
                    <a:pt x="1183094" y="3124200"/>
                  </a:lnTo>
                  <a:lnTo>
                    <a:pt x="1228729" y="3136900"/>
                  </a:lnTo>
                  <a:lnTo>
                    <a:pt x="1276255" y="3175000"/>
                  </a:lnTo>
                  <a:lnTo>
                    <a:pt x="1323852" y="3200400"/>
                  </a:lnTo>
                  <a:lnTo>
                    <a:pt x="1372497" y="3225800"/>
                  </a:lnTo>
                  <a:lnTo>
                    <a:pt x="1423166" y="3238500"/>
                  </a:lnTo>
                  <a:lnTo>
                    <a:pt x="1478135" y="3251200"/>
                  </a:lnTo>
                  <a:lnTo>
                    <a:pt x="1523448" y="3238500"/>
                  </a:lnTo>
                  <a:lnTo>
                    <a:pt x="1562023" y="3213100"/>
                  </a:lnTo>
                  <a:lnTo>
                    <a:pt x="1596775" y="3162300"/>
                  </a:lnTo>
                  <a:lnTo>
                    <a:pt x="1620474" y="3111500"/>
                  </a:lnTo>
                  <a:lnTo>
                    <a:pt x="1641954" y="3073400"/>
                  </a:lnTo>
                  <a:lnTo>
                    <a:pt x="1661770" y="3022600"/>
                  </a:lnTo>
                  <a:lnTo>
                    <a:pt x="1680477" y="2984500"/>
                  </a:lnTo>
                  <a:lnTo>
                    <a:pt x="1735112" y="2832100"/>
                  </a:lnTo>
                  <a:lnTo>
                    <a:pt x="1753256" y="2781300"/>
                  </a:lnTo>
                  <a:lnTo>
                    <a:pt x="1771382" y="2743200"/>
                  </a:lnTo>
                  <a:lnTo>
                    <a:pt x="1807724" y="2641600"/>
                  </a:lnTo>
                  <a:lnTo>
                    <a:pt x="1821438" y="2603500"/>
                  </a:lnTo>
                  <a:lnTo>
                    <a:pt x="1266956" y="2603500"/>
                  </a:lnTo>
                  <a:lnTo>
                    <a:pt x="1154106" y="2540000"/>
                  </a:lnTo>
                  <a:close/>
                </a:path>
                <a:path w="3564254" h="4279900">
                  <a:moveTo>
                    <a:pt x="615098" y="2070100"/>
                  </a:moveTo>
                  <a:lnTo>
                    <a:pt x="588443" y="2070100"/>
                  </a:lnTo>
                  <a:lnTo>
                    <a:pt x="556365" y="2082800"/>
                  </a:lnTo>
                  <a:lnTo>
                    <a:pt x="530216" y="2095500"/>
                  </a:lnTo>
                  <a:lnTo>
                    <a:pt x="505150" y="2108200"/>
                  </a:lnTo>
                  <a:lnTo>
                    <a:pt x="480517" y="2133600"/>
                  </a:lnTo>
                  <a:lnTo>
                    <a:pt x="455667" y="2146300"/>
                  </a:lnTo>
                  <a:lnTo>
                    <a:pt x="442178" y="2159000"/>
                  </a:lnTo>
                  <a:lnTo>
                    <a:pt x="433679" y="2171700"/>
                  </a:lnTo>
                  <a:lnTo>
                    <a:pt x="433859" y="2184400"/>
                  </a:lnTo>
                  <a:lnTo>
                    <a:pt x="446409" y="2197100"/>
                  </a:lnTo>
                  <a:lnTo>
                    <a:pt x="441786" y="2197100"/>
                  </a:lnTo>
                  <a:lnTo>
                    <a:pt x="439475" y="2209800"/>
                  </a:lnTo>
                  <a:lnTo>
                    <a:pt x="414011" y="2209800"/>
                  </a:lnTo>
                  <a:lnTo>
                    <a:pt x="367991" y="2235200"/>
                  </a:lnTo>
                  <a:lnTo>
                    <a:pt x="323326" y="2247900"/>
                  </a:lnTo>
                  <a:lnTo>
                    <a:pt x="280240" y="2273300"/>
                  </a:lnTo>
                  <a:lnTo>
                    <a:pt x="238956" y="2298700"/>
                  </a:lnTo>
                  <a:lnTo>
                    <a:pt x="199696" y="2324100"/>
                  </a:lnTo>
                  <a:lnTo>
                    <a:pt x="162686" y="2362200"/>
                  </a:lnTo>
                  <a:lnTo>
                    <a:pt x="93385" y="2438400"/>
                  </a:lnTo>
                  <a:lnTo>
                    <a:pt x="61013" y="2489200"/>
                  </a:lnTo>
                  <a:lnTo>
                    <a:pt x="32115" y="2540000"/>
                  </a:lnTo>
                  <a:lnTo>
                    <a:pt x="7776" y="2590800"/>
                  </a:lnTo>
                  <a:lnTo>
                    <a:pt x="0" y="2616200"/>
                  </a:lnTo>
                  <a:lnTo>
                    <a:pt x="1121" y="2641600"/>
                  </a:lnTo>
                  <a:lnTo>
                    <a:pt x="11359" y="2654300"/>
                  </a:lnTo>
                  <a:lnTo>
                    <a:pt x="30928" y="2667000"/>
                  </a:lnTo>
                  <a:lnTo>
                    <a:pt x="55722" y="2679700"/>
                  </a:lnTo>
                  <a:lnTo>
                    <a:pt x="104004" y="2679700"/>
                  </a:lnTo>
                  <a:lnTo>
                    <a:pt x="128147" y="2667000"/>
                  </a:lnTo>
                  <a:lnTo>
                    <a:pt x="165543" y="2641600"/>
                  </a:lnTo>
                  <a:lnTo>
                    <a:pt x="204272" y="2616200"/>
                  </a:lnTo>
                  <a:lnTo>
                    <a:pt x="244555" y="2590800"/>
                  </a:lnTo>
                  <a:lnTo>
                    <a:pt x="286614" y="2578100"/>
                  </a:lnTo>
                  <a:lnTo>
                    <a:pt x="330674" y="2565400"/>
                  </a:lnTo>
                  <a:lnTo>
                    <a:pt x="390281" y="2565400"/>
                  </a:lnTo>
                  <a:lnTo>
                    <a:pt x="420192" y="2552700"/>
                  </a:lnTo>
                  <a:lnTo>
                    <a:pt x="503705" y="2552700"/>
                  </a:lnTo>
                  <a:lnTo>
                    <a:pt x="530613" y="2540000"/>
                  </a:lnTo>
                  <a:lnTo>
                    <a:pt x="1154106" y="2540000"/>
                  </a:lnTo>
                  <a:lnTo>
                    <a:pt x="1131536" y="2527300"/>
                  </a:lnTo>
                  <a:lnTo>
                    <a:pt x="1086405" y="2514600"/>
                  </a:lnTo>
                  <a:lnTo>
                    <a:pt x="951015" y="2438400"/>
                  </a:lnTo>
                  <a:lnTo>
                    <a:pt x="905882" y="2425700"/>
                  </a:lnTo>
                  <a:lnTo>
                    <a:pt x="899842" y="2413000"/>
                  </a:lnTo>
                  <a:lnTo>
                    <a:pt x="888632" y="2413000"/>
                  </a:lnTo>
                  <a:lnTo>
                    <a:pt x="883898" y="2400300"/>
                  </a:lnTo>
                  <a:lnTo>
                    <a:pt x="856318" y="2362200"/>
                  </a:lnTo>
                  <a:lnTo>
                    <a:pt x="824723" y="2336800"/>
                  </a:lnTo>
                  <a:lnTo>
                    <a:pt x="790308" y="2298700"/>
                  </a:lnTo>
                  <a:lnTo>
                    <a:pt x="754270" y="2273300"/>
                  </a:lnTo>
                  <a:lnTo>
                    <a:pt x="746224" y="2260600"/>
                  </a:lnTo>
                  <a:lnTo>
                    <a:pt x="739371" y="2260600"/>
                  </a:lnTo>
                  <a:lnTo>
                    <a:pt x="733601" y="2247900"/>
                  </a:lnTo>
                  <a:lnTo>
                    <a:pt x="728806" y="2235200"/>
                  </a:lnTo>
                  <a:lnTo>
                    <a:pt x="713925" y="2209800"/>
                  </a:lnTo>
                  <a:lnTo>
                    <a:pt x="698285" y="2171700"/>
                  </a:lnTo>
                  <a:lnTo>
                    <a:pt x="681125" y="2146300"/>
                  </a:lnTo>
                  <a:lnTo>
                    <a:pt x="661687" y="2108200"/>
                  </a:lnTo>
                  <a:lnTo>
                    <a:pt x="638717" y="2082800"/>
                  </a:lnTo>
                  <a:lnTo>
                    <a:pt x="615098" y="2070100"/>
                  </a:lnTo>
                  <a:close/>
                </a:path>
                <a:path w="3564254" h="4279900">
                  <a:moveTo>
                    <a:pt x="2527351" y="368300"/>
                  </a:moveTo>
                  <a:lnTo>
                    <a:pt x="2470662" y="368300"/>
                  </a:lnTo>
                  <a:lnTo>
                    <a:pt x="2443764" y="381000"/>
                  </a:lnTo>
                  <a:lnTo>
                    <a:pt x="2419687" y="393700"/>
                  </a:lnTo>
                  <a:lnTo>
                    <a:pt x="2397349" y="406400"/>
                  </a:lnTo>
                  <a:lnTo>
                    <a:pt x="2375666" y="431800"/>
                  </a:lnTo>
                  <a:lnTo>
                    <a:pt x="2349855" y="444500"/>
                  </a:lnTo>
                  <a:lnTo>
                    <a:pt x="2322627" y="469900"/>
                  </a:lnTo>
                  <a:lnTo>
                    <a:pt x="2293852" y="469900"/>
                  </a:lnTo>
                  <a:lnTo>
                    <a:pt x="2263398" y="482600"/>
                  </a:lnTo>
                  <a:lnTo>
                    <a:pt x="2166942" y="495300"/>
                  </a:lnTo>
                  <a:lnTo>
                    <a:pt x="1925451" y="546100"/>
                  </a:lnTo>
                  <a:lnTo>
                    <a:pt x="1878324" y="558800"/>
                  </a:lnTo>
                  <a:lnTo>
                    <a:pt x="1834281" y="571500"/>
                  </a:lnTo>
                  <a:lnTo>
                    <a:pt x="1793595" y="596900"/>
                  </a:lnTo>
                  <a:lnTo>
                    <a:pt x="1756541" y="622300"/>
                  </a:lnTo>
                  <a:lnTo>
                    <a:pt x="1723392" y="647700"/>
                  </a:lnTo>
                  <a:lnTo>
                    <a:pt x="1694422" y="685800"/>
                  </a:lnTo>
                  <a:lnTo>
                    <a:pt x="1669905" y="736600"/>
                  </a:lnTo>
                  <a:lnTo>
                    <a:pt x="1650115" y="787400"/>
                  </a:lnTo>
                  <a:lnTo>
                    <a:pt x="1635569" y="838200"/>
                  </a:lnTo>
                  <a:lnTo>
                    <a:pt x="1620905" y="876300"/>
                  </a:lnTo>
                  <a:lnTo>
                    <a:pt x="1606145" y="927100"/>
                  </a:lnTo>
                  <a:lnTo>
                    <a:pt x="1591314" y="977900"/>
                  </a:lnTo>
                  <a:lnTo>
                    <a:pt x="1546630" y="1117600"/>
                  </a:lnTo>
                  <a:lnTo>
                    <a:pt x="1531751" y="1155700"/>
                  </a:lnTo>
                  <a:lnTo>
                    <a:pt x="1516920" y="1206500"/>
                  </a:lnTo>
                  <a:lnTo>
                    <a:pt x="1502160" y="1257300"/>
                  </a:lnTo>
                  <a:lnTo>
                    <a:pt x="1487495" y="1308100"/>
                  </a:lnTo>
                  <a:lnTo>
                    <a:pt x="1472950" y="1346200"/>
                  </a:lnTo>
                  <a:lnTo>
                    <a:pt x="1464731" y="1397000"/>
                  </a:lnTo>
                  <a:lnTo>
                    <a:pt x="1473109" y="1422400"/>
                  </a:lnTo>
                  <a:lnTo>
                    <a:pt x="1498203" y="1435100"/>
                  </a:lnTo>
                  <a:lnTo>
                    <a:pt x="1544705" y="1435100"/>
                  </a:lnTo>
                  <a:lnTo>
                    <a:pt x="1544705" y="1447800"/>
                  </a:lnTo>
                  <a:lnTo>
                    <a:pt x="1537847" y="1447800"/>
                  </a:lnTo>
                  <a:lnTo>
                    <a:pt x="1534291" y="1460500"/>
                  </a:lnTo>
                  <a:lnTo>
                    <a:pt x="1469844" y="1524000"/>
                  </a:lnTo>
                  <a:lnTo>
                    <a:pt x="1308612" y="1714500"/>
                  </a:lnTo>
                  <a:lnTo>
                    <a:pt x="1293181" y="1739900"/>
                  </a:lnTo>
                  <a:lnTo>
                    <a:pt x="1288133" y="1752600"/>
                  </a:lnTo>
                  <a:lnTo>
                    <a:pt x="1293038" y="1765300"/>
                  </a:lnTo>
                  <a:lnTo>
                    <a:pt x="1307469" y="1778000"/>
                  </a:lnTo>
                  <a:lnTo>
                    <a:pt x="1317476" y="1790700"/>
                  </a:lnTo>
                  <a:lnTo>
                    <a:pt x="1327709" y="1803400"/>
                  </a:lnTo>
                  <a:lnTo>
                    <a:pt x="1334490" y="1816100"/>
                  </a:lnTo>
                  <a:lnTo>
                    <a:pt x="1334139" y="1841500"/>
                  </a:lnTo>
                  <a:lnTo>
                    <a:pt x="1324741" y="1892300"/>
                  </a:lnTo>
                  <a:lnTo>
                    <a:pt x="1319915" y="1955800"/>
                  </a:lnTo>
                  <a:lnTo>
                    <a:pt x="1318137" y="2006600"/>
                  </a:lnTo>
                  <a:lnTo>
                    <a:pt x="1318086" y="2019300"/>
                  </a:lnTo>
                  <a:lnTo>
                    <a:pt x="1318006" y="2108200"/>
                  </a:lnTo>
                  <a:lnTo>
                    <a:pt x="1318359" y="2171700"/>
                  </a:lnTo>
                  <a:lnTo>
                    <a:pt x="1318445" y="2247900"/>
                  </a:lnTo>
                  <a:lnTo>
                    <a:pt x="1317470" y="2324100"/>
                  </a:lnTo>
                  <a:lnTo>
                    <a:pt x="1315661" y="2374900"/>
                  </a:lnTo>
                  <a:lnTo>
                    <a:pt x="1312643" y="2425700"/>
                  </a:lnTo>
                  <a:lnTo>
                    <a:pt x="1308146" y="2476500"/>
                  </a:lnTo>
                  <a:lnTo>
                    <a:pt x="1301897" y="2527300"/>
                  </a:lnTo>
                  <a:lnTo>
                    <a:pt x="1293626" y="2578100"/>
                  </a:lnTo>
                  <a:lnTo>
                    <a:pt x="1285911" y="2603500"/>
                  </a:lnTo>
                  <a:lnTo>
                    <a:pt x="1821438" y="2603500"/>
                  </a:lnTo>
                  <a:lnTo>
                    <a:pt x="1826010" y="2590800"/>
                  </a:lnTo>
                  <a:lnTo>
                    <a:pt x="2430370" y="2590800"/>
                  </a:lnTo>
                  <a:lnTo>
                    <a:pt x="2416179" y="2552700"/>
                  </a:lnTo>
                  <a:lnTo>
                    <a:pt x="2395857" y="2514600"/>
                  </a:lnTo>
                  <a:lnTo>
                    <a:pt x="2374856" y="2463800"/>
                  </a:lnTo>
                  <a:lnTo>
                    <a:pt x="2353403" y="2413000"/>
                  </a:lnTo>
                  <a:lnTo>
                    <a:pt x="2331724" y="2362200"/>
                  </a:lnTo>
                  <a:lnTo>
                    <a:pt x="2385096" y="2362200"/>
                  </a:lnTo>
                  <a:lnTo>
                    <a:pt x="2388838" y="2349500"/>
                  </a:lnTo>
                  <a:lnTo>
                    <a:pt x="2383794" y="2311400"/>
                  </a:lnTo>
                  <a:lnTo>
                    <a:pt x="2381899" y="2298700"/>
                  </a:lnTo>
                  <a:lnTo>
                    <a:pt x="2377632" y="2273300"/>
                  </a:lnTo>
                  <a:lnTo>
                    <a:pt x="2375666" y="2260600"/>
                  </a:lnTo>
                  <a:lnTo>
                    <a:pt x="2367237" y="2209800"/>
                  </a:lnTo>
                  <a:lnTo>
                    <a:pt x="2342164" y="2057400"/>
                  </a:lnTo>
                  <a:lnTo>
                    <a:pt x="2333781" y="2019300"/>
                  </a:lnTo>
                  <a:lnTo>
                    <a:pt x="2325336" y="1968500"/>
                  </a:lnTo>
                  <a:lnTo>
                    <a:pt x="2316800" y="1917700"/>
                  </a:lnTo>
                  <a:lnTo>
                    <a:pt x="2308144" y="1866900"/>
                  </a:lnTo>
                  <a:lnTo>
                    <a:pt x="2299339" y="1816100"/>
                  </a:lnTo>
                  <a:lnTo>
                    <a:pt x="2298109" y="1803400"/>
                  </a:lnTo>
                  <a:lnTo>
                    <a:pt x="2299783" y="1790700"/>
                  </a:lnTo>
                  <a:lnTo>
                    <a:pt x="2304697" y="1790700"/>
                  </a:lnTo>
                  <a:lnTo>
                    <a:pt x="2313182" y="1778000"/>
                  </a:lnTo>
                  <a:lnTo>
                    <a:pt x="2397383" y="1714500"/>
                  </a:lnTo>
                  <a:lnTo>
                    <a:pt x="2439483" y="1676400"/>
                  </a:lnTo>
                  <a:lnTo>
                    <a:pt x="2481584" y="1651000"/>
                  </a:lnTo>
                  <a:lnTo>
                    <a:pt x="2523684" y="1612900"/>
                  </a:lnTo>
                  <a:lnTo>
                    <a:pt x="2565785" y="1587500"/>
                  </a:lnTo>
                  <a:lnTo>
                    <a:pt x="2649986" y="1511300"/>
                  </a:lnTo>
                  <a:lnTo>
                    <a:pt x="3096772" y="1511300"/>
                  </a:lnTo>
                  <a:lnTo>
                    <a:pt x="3070652" y="1473200"/>
                  </a:lnTo>
                  <a:lnTo>
                    <a:pt x="3044401" y="1422400"/>
                  </a:lnTo>
                  <a:lnTo>
                    <a:pt x="3018079" y="1384300"/>
                  </a:lnTo>
                  <a:lnTo>
                    <a:pt x="2965465" y="1295400"/>
                  </a:lnTo>
                  <a:lnTo>
                    <a:pt x="2939292" y="1257300"/>
                  </a:lnTo>
                  <a:lnTo>
                    <a:pt x="2935506" y="1244600"/>
                  </a:lnTo>
                  <a:lnTo>
                    <a:pt x="2933005" y="1244600"/>
                  </a:lnTo>
                  <a:lnTo>
                    <a:pt x="2932220" y="1231900"/>
                  </a:lnTo>
                  <a:lnTo>
                    <a:pt x="2933577" y="1231900"/>
                  </a:lnTo>
                  <a:lnTo>
                    <a:pt x="2944312" y="1181100"/>
                  </a:lnTo>
                  <a:lnTo>
                    <a:pt x="2948549" y="1155700"/>
                  </a:lnTo>
                  <a:lnTo>
                    <a:pt x="1837567" y="1155700"/>
                  </a:lnTo>
                  <a:lnTo>
                    <a:pt x="1849545" y="1117600"/>
                  </a:lnTo>
                  <a:lnTo>
                    <a:pt x="1864904" y="1092200"/>
                  </a:lnTo>
                  <a:lnTo>
                    <a:pt x="1881358" y="1054100"/>
                  </a:lnTo>
                  <a:lnTo>
                    <a:pt x="1896622" y="1028700"/>
                  </a:lnTo>
                  <a:lnTo>
                    <a:pt x="1916664" y="990600"/>
                  </a:lnTo>
                  <a:lnTo>
                    <a:pt x="1941707" y="965200"/>
                  </a:lnTo>
                  <a:lnTo>
                    <a:pt x="1973703" y="952500"/>
                  </a:lnTo>
                  <a:lnTo>
                    <a:pt x="2966875" y="952500"/>
                  </a:lnTo>
                  <a:lnTo>
                    <a:pt x="2967427" y="927100"/>
                  </a:lnTo>
                  <a:lnTo>
                    <a:pt x="2967105" y="876300"/>
                  </a:lnTo>
                  <a:lnTo>
                    <a:pt x="2966387" y="863600"/>
                  </a:lnTo>
                  <a:lnTo>
                    <a:pt x="2963073" y="850900"/>
                  </a:lnTo>
                  <a:lnTo>
                    <a:pt x="2955425" y="838200"/>
                  </a:lnTo>
                  <a:lnTo>
                    <a:pt x="2943991" y="838200"/>
                  </a:lnTo>
                  <a:lnTo>
                    <a:pt x="2947420" y="825500"/>
                  </a:lnTo>
                  <a:lnTo>
                    <a:pt x="2984631" y="825500"/>
                  </a:lnTo>
                  <a:lnTo>
                    <a:pt x="3001962" y="812800"/>
                  </a:lnTo>
                  <a:lnTo>
                    <a:pt x="3019175" y="812800"/>
                  </a:lnTo>
                  <a:lnTo>
                    <a:pt x="3052723" y="800100"/>
                  </a:lnTo>
                  <a:lnTo>
                    <a:pt x="3212368" y="800100"/>
                  </a:lnTo>
                  <a:lnTo>
                    <a:pt x="3218311" y="774700"/>
                  </a:lnTo>
                  <a:lnTo>
                    <a:pt x="3227687" y="736600"/>
                  </a:lnTo>
                  <a:lnTo>
                    <a:pt x="3241306" y="698500"/>
                  </a:lnTo>
                  <a:lnTo>
                    <a:pt x="3263515" y="660400"/>
                  </a:lnTo>
                  <a:lnTo>
                    <a:pt x="3277239" y="635000"/>
                  </a:lnTo>
                  <a:lnTo>
                    <a:pt x="3278509" y="635000"/>
                  </a:lnTo>
                  <a:lnTo>
                    <a:pt x="3279852" y="622300"/>
                  </a:lnTo>
                  <a:lnTo>
                    <a:pt x="3285256" y="609600"/>
                  </a:lnTo>
                  <a:lnTo>
                    <a:pt x="3318736" y="609600"/>
                  </a:lnTo>
                  <a:lnTo>
                    <a:pt x="3326039" y="596900"/>
                  </a:lnTo>
                  <a:lnTo>
                    <a:pt x="3328340" y="596900"/>
                  </a:lnTo>
                  <a:lnTo>
                    <a:pt x="3327023" y="584200"/>
                  </a:lnTo>
                  <a:lnTo>
                    <a:pt x="3322822" y="558800"/>
                  </a:lnTo>
                  <a:lnTo>
                    <a:pt x="3317514" y="546100"/>
                  </a:lnTo>
                  <a:lnTo>
                    <a:pt x="3311753" y="533400"/>
                  </a:lnTo>
                  <a:lnTo>
                    <a:pt x="3306195" y="520700"/>
                  </a:lnTo>
                  <a:lnTo>
                    <a:pt x="2683734" y="520700"/>
                  </a:lnTo>
                  <a:lnTo>
                    <a:pt x="2675513" y="508000"/>
                  </a:lnTo>
                  <a:lnTo>
                    <a:pt x="2652651" y="482600"/>
                  </a:lnTo>
                  <a:lnTo>
                    <a:pt x="2628920" y="457200"/>
                  </a:lnTo>
                  <a:lnTo>
                    <a:pt x="2603879" y="419100"/>
                  </a:lnTo>
                  <a:lnTo>
                    <a:pt x="2577088" y="393700"/>
                  </a:lnTo>
                  <a:lnTo>
                    <a:pt x="2552976" y="381000"/>
                  </a:lnTo>
                  <a:lnTo>
                    <a:pt x="2527351" y="368300"/>
                  </a:lnTo>
                  <a:close/>
                </a:path>
                <a:path w="3564254" h="4279900">
                  <a:moveTo>
                    <a:pt x="2385096" y="2362200"/>
                  </a:moveTo>
                  <a:lnTo>
                    <a:pt x="2331724" y="2362200"/>
                  </a:lnTo>
                  <a:lnTo>
                    <a:pt x="2367685" y="2374900"/>
                  </a:lnTo>
                  <a:lnTo>
                    <a:pt x="2385096" y="2362200"/>
                  </a:lnTo>
                  <a:close/>
                </a:path>
                <a:path w="3564254" h="4279900">
                  <a:moveTo>
                    <a:pt x="3096772" y="1511300"/>
                  </a:moveTo>
                  <a:lnTo>
                    <a:pt x="2671328" y="1511300"/>
                  </a:lnTo>
                  <a:lnTo>
                    <a:pt x="2677799" y="1524000"/>
                  </a:lnTo>
                  <a:lnTo>
                    <a:pt x="2707076" y="1562100"/>
                  </a:lnTo>
                  <a:lnTo>
                    <a:pt x="2737425" y="1600200"/>
                  </a:lnTo>
                  <a:lnTo>
                    <a:pt x="2768632" y="1625600"/>
                  </a:lnTo>
                  <a:lnTo>
                    <a:pt x="2800481" y="1663700"/>
                  </a:lnTo>
                  <a:lnTo>
                    <a:pt x="2835429" y="1701800"/>
                  </a:lnTo>
                  <a:lnTo>
                    <a:pt x="2871667" y="1739900"/>
                  </a:lnTo>
                  <a:lnTo>
                    <a:pt x="2909278" y="1778000"/>
                  </a:lnTo>
                  <a:lnTo>
                    <a:pt x="2948346" y="1803400"/>
                  </a:lnTo>
                  <a:lnTo>
                    <a:pt x="2988958" y="1828800"/>
                  </a:lnTo>
                  <a:lnTo>
                    <a:pt x="3031198" y="1854200"/>
                  </a:lnTo>
                  <a:lnTo>
                    <a:pt x="3075149" y="1866900"/>
                  </a:lnTo>
                  <a:lnTo>
                    <a:pt x="3120897" y="1892300"/>
                  </a:lnTo>
                  <a:lnTo>
                    <a:pt x="3168527" y="1892300"/>
                  </a:lnTo>
                  <a:lnTo>
                    <a:pt x="3322109" y="1930400"/>
                  </a:lnTo>
                  <a:lnTo>
                    <a:pt x="3373323" y="1930400"/>
                  </a:lnTo>
                  <a:lnTo>
                    <a:pt x="3526159" y="1968500"/>
                  </a:lnTo>
                  <a:lnTo>
                    <a:pt x="3537700" y="1968500"/>
                  </a:lnTo>
                  <a:lnTo>
                    <a:pt x="3538821" y="1955800"/>
                  </a:lnTo>
                  <a:lnTo>
                    <a:pt x="3543744" y="1892300"/>
                  </a:lnTo>
                  <a:lnTo>
                    <a:pt x="3548677" y="1841500"/>
                  </a:lnTo>
                  <a:lnTo>
                    <a:pt x="3553709" y="1790700"/>
                  </a:lnTo>
                  <a:lnTo>
                    <a:pt x="3558886" y="1739900"/>
                  </a:lnTo>
                  <a:lnTo>
                    <a:pt x="3564259" y="1689100"/>
                  </a:lnTo>
                  <a:lnTo>
                    <a:pt x="3563130" y="1676400"/>
                  </a:lnTo>
                  <a:lnTo>
                    <a:pt x="3559512" y="1663700"/>
                  </a:lnTo>
                  <a:lnTo>
                    <a:pt x="3553061" y="1663700"/>
                  </a:lnTo>
                  <a:lnTo>
                    <a:pt x="3543431" y="1651000"/>
                  </a:lnTo>
                  <a:lnTo>
                    <a:pt x="3283855" y="1587500"/>
                  </a:lnTo>
                  <a:lnTo>
                    <a:pt x="3231963" y="1562100"/>
                  </a:lnTo>
                  <a:lnTo>
                    <a:pt x="3128014" y="1536700"/>
                  </a:lnTo>
                  <a:lnTo>
                    <a:pt x="3118382" y="1536700"/>
                  </a:lnTo>
                  <a:lnTo>
                    <a:pt x="3110202" y="1524000"/>
                  </a:lnTo>
                  <a:lnTo>
                    <a:pt x="3103118" y="1524000"/>
                  </a:lnTo>
                  <a:lnTo>
                    <a:pt x="3096772" y="1511300"/>
                  </a:lnTo>
                  <a:close/>
                </a:path>
                <a:path w="3564254" h="4279900">
                  <a:moveTo>
                    <a:pt x="2966875" y="952500"/>
                  </a:moveTo>
                  <a:lnTo>
                    <a:pt x="1973703" y="952500"/>
                  </a:lnTo>
                  <a:lnTo>
                    <a:pt x="2014605" y="965200"/>
                  </a:lnTo>
                  <a:lnTo>
                    <a:pt x="1979953" y="1003300"/>
                  </a:lnTo>
                  <a:lnTo>
                    <a:pt x="1946088" y="1041400"/>
                  </a:lnTo>
                  <a:lnTo>
                    <a:pt x="1911845" y="1079500"/>
                  </a:lnTo>
                  <a:lnTo>
                    <a:pt x="1876059" y="1117600"/>
                  </a:lnTo>
                  <a:lnTo>
                    <a:pt x="1837567" y="1155700"/>
                  </a:lnTo>
                  <a:lnTo>
                    <a:pt x="2948549" y="1155700"/>
                  </a:lnTo>
                  <a:lnTo>
                    <a:pt x="2952787" y="1130300"/>
                  </a:lnTo>
                  <a:lnTo>
                    <a:pt x="2959169" y="1079500"/>
                  </a:lnTo>
                  <a:lnTo>
                    <a:pt x="2963626" y="1028700"/>
                  </a:lnTo>
                  <a:lnTo>
                    <a:pt x="2966323" y="977900"/>
                  </a:lnTo>
                  <a:lnTo>
                    <a:pt x="2966875" y="952500"/>
                  </a:lnTo>
                  <a:close/>
                </a:path>
                <a:path w="3564254" h="4279900">
                  <a:moveTo>
                    <a:pt x="3212368" y="800100"/>
                  </a:moveTo>
                  <a:lnTo>
                    <a:pt x="3119295" y="800100"/>
                  </a:lnTo>
                  <a:lnTo>
                    <a:pt x="3153414" y="812800"/>
                  </a:lnTo>
                  <a:lnTo>
                    <a:pt x="3178860" y="825500"/>
                  </a:lnTo>
                  <a:lnTo>
                    <a:pt x="3198864" y="825500"/>
                  </a:lnTo>
                  <a:lnTo>
                    <a:pt x="3212368" y="800100"/>
                  </a:lnTo>
                  <a:close/>
                </a:path>
                <a:path w="3564254" h="4279900">
                  <a:moveTo>
                    <a:pt x="3097566" y="0"/>
                  </a:moveTo>
                  <a:lnTo>
                    <a:pt x="3021461" y="25400"/>
                  </a:lnTo>
                  <a:lnTo>
                    <a:pt x="2968581" y="50800"/>
                  </a:lnTo>
                  <a:lnTo>
                    <a:pt x="2941469" y="50800"/>
                  </a:lnTo>
                  <a:lnTo>
                    <a:pt x="2913892" y="63500"/>
                  </a:lnTo>
                  <a:lnTo>
                    <a:pt x="2879350" y="76200"/>
                  </a:lnTo>
                  <a:lnTo>
                    <a:pt x="2850249" y="88900"/>
                  </a:lnTo>
                  <a:lnTo>
                    <a:pt x="2807466" y="152400"/>
                  </a:lnTo>
                  <a:lnTo>
                    <a:pt x="2789215" y="203200"/>
                  </a:lnTo>
                  <a:lnTo>
                    <a:pt x="2774912" y="254000"/>
                  </a:lnTo>
                  <a:lnTo>
                    <a:pt x="2764460" y="304800"/>
                  </a:lnTo>
                  <a:lnTo>
                    <a:pt x="2757767" y="342900"/>
                  </a:lnTo>
                  <a:lnTo>
                    <a:pt x="2754734" y="393700"/>
                  </a:lnTo>
                  <a:lnTo>
                    <a:pt x="2755269" y="444500"/>
                  </a:lnTo>
                  <a:lnTo>
                    <a:pt x="2754654" y="469900"/>
                  </a:lnTo>
                  <a:lnTo>
                    <a:pt x="2748252" y="495300"/>
                  </a:lnTo>
                  <a:lnTo>
                    <a:pt x="2734659" y="508000"/>
                  </a:lnTo>
                  <a:lnTo>
                    <a:pt x="2712470" y="520700"/>
                  </a:lnTo>
                  <a:lnTo>
                    <a:pt x="3306195" y="520700"/>
                  </a:lnTo>
                  <a:lnTo>
                    <a:pt x="3300962" y="508000"/>
                  </a:lnTo>
                  <a:lnTo>
                    <a:pt x="3297003" y="482600"/>
                  </a:lnTo>
                  <a:lnTo>
                    <a:pt x="3296497" y="469900"/>
                  </a:lnTo>
                  <a:lnTo>
                    <a:pt x="3301623" y="457200"/>
                  </a:lnTo>
                  <a:lnTo>
                    <a:pt x="3310590" y="431800"/>
                  </a:lnTo>
                  <a:lnTo>
                    <a:pt x="3314593" y="406400"/>
                  </a:lnTo>
                  <a:lnTo>
                    <a:pt x="3315571" y="393700"/>
                  </a:lnTo>
                  <a:lnTo>
                    <a:pt x="3315379" y="342900"/>
                  </a:lnTo>
                  <a:lnTo>
                    <a:pt x="3314767" y="330200"/>
                  </a:lnTo>
                  <a:lnTo>
                    <a:pt x="3315680" y="317500"/>
                  </a:lnTo>
                  <a:lnTo>
                    <a:pt x="3320165" y="292100"/>
                  </a:lnTo>
                  <a:lnTo>
                    <a:pt x="3332246" y="292100"/>
                  </a:lnTo>
                  <a:lnTo>
                    <a:pt x="3338328" y="279400"/>
                  </a:lnTo>
                  <a:lnTo>
                    <a:pt x="3344422" y="279400"/>
                  </a:lnTo>
                  <a:lnTo>
                    <a:pt x="3354893" y="266700"/>
                  </a:lnTo>
                  <a:lnTo>
                    <a:pt x="3376265" y="266700"/>
                  </a:lnTo>
                  <a:lnTo>
                    <a:pt x="3380236" y="254000"/>
                  </a:lnTo>
                  <a:lnTo>
                    <a:pt x="3379180" y="241300"/>
                  </a:lnTo>
                  <a:lnTo>
                    <a:pt x="3376077" y="228600"/>
                  </a:lnTo>
                  <a:lnTo>
                    <a:pt x="3371020" y="203200"/>
                  </a:lnTo>
                  <a:lnTo>
                    <a:pt x="3364107" y="190500"/>
                  </a:lnTo>
                  <a:lnTo>
                    <a:pt x="3352359" y="177800"/>
                  </a:lnTo>
                  <a:lnTo>
                    <a:pt x="3346355" y="165100"/>
                  </a:lnTo>
                  <a:lnTo>
                    <a:pt x="3339850" y="165100"/>
                  </a:lnTo>
                  <a:lnTo>
                    <a:pt x="3301883" y="127000"/>
                  </a:lnTo>
                  <a:lnTo>
                    <a:pt x="3261094" y="88900"/>
                  </a:lnTo>
                  <a:lnTo>
                    <a:pt x="3217710" y="50800"/>
                  </a:lnTo>
                  <a:lnTo>
                    <a:pt x="3171956" y="25400"/>
                  </a:lnTo>
                  <a:lnTo>
                    <a:pt x="3097566" y="0"/>
                  </a:lnTo>
                  <a:close/>
                </a:path>
              </a:pathLst>
            </a:custGeom>
            <a:solidFill>
              <a:srgbClr val="00000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5" name="object 5"/>
            <p:cNvSpPr/>
            <p:nvPr/>
          </p:nvSpPr>
          <p:spPr>
            <a:xfrm>
              <a:off x="3820159" y="2768044"/>
              <a:ext cx="367665" cy="316865"/>
            </a:xfrm>
            <a:custGeom>
              <a:avLst/>
              <a:gdLst/>
              <a:ahLst/>
              <a:cxnLst/>
              <a:rect l="l" t="t" r="r" b="b"/>
              <a:pathLst>
                <a:path w="367664" h="316864">
                  <a:moveTo>
                    <a:pt x="228076" y="0"/>
                  </a:moveTo>
                  <a:lnTo>
                    <a:pt x="183540" y="3347"/>
                  </a:lnTo>
                  <a:lnTo>
                    <a:pt x="138684" y="24685"/>
                  </a:lnTo>
                  <a:lnTo>
                    <a:pt x="114020" y="42967"/>
                  </a:lnTo>
                  <a:lnTo>
                    <a:pt x="87963" y="60071"/>
                  </a:lnTo>
                  <a:lnTo>
                    <a:pt x="59549" y="71387"/>
                  </a:lnTo>
                  <a:lnTo>
                    <a:pt x="27812" y="72310"/>
                  </a:lnTo>
                  <a:lnTo>
                    <a:pt x="18879" y="73463"/>
                  </a:lnTo>
                  <a:lnTo>
                    <a:pt x="13874" y="79438"/>
                  </a:lnTo>
                  <a:lnTo>
                    <a:pt x="11489" y="88294"/>
                  </a:lnTo>
                  <a:lnTo>
                    <a:pt x="10413" y="98091"/>
                  </a:lnTo>
                  <a:lnTo>
                    <a:pt x="8679" y="132931"/>
                  </a:lnTo>
                  <a:lnTo>
                    <a:pt x="4734" y="202515"/>
                  </a:lnTo>
                  <a:lnTo>
                    <a:pt x="2286" y="237283"/>
                  </a:lnTo>
                  <a:lnTo>
                    <a:pt x="2286" y="246300"/>
                  </a:lnTo>
                  <a:lnTo>
                    <a:pt x="0" y="255317"/>
                  </a:lnTo>
                  <a:lnTo>
                    <a:pt x="8127" y="259254"/>
                  </a:lnTo>
                  <a:lnTo>
                    <a:pt x="35615" y="274714"/>
                  </a:lnTo>
                  <a:lnTo>
                    <a:pt x="63436" y="289210"/>
                  </a:lnTo>
                  <a:lnTo>
                    <a:pt x="92781" y="295491"/>
                  </a:lnTo>
                  <a:lnTo>
                    <a:pt x="124840" y="286305"/>
                  </a:lnTo>
                  <a:lnTo>
                    <a:pt x="136669" y="281751"/>
                  </a:lnTo>
                  <a:lnTo>
                    <a:pt x="146891" y="281781"/>
                  </a:lnTo>
                  <a:lnTo>
                    <a:pt x="156469" y="286644"/>
                  </a:lnTo>
                  <a:lnTo>
                    <a:pt x="166369" y="296592"/>
                  </a:lnTo>
                  <a:lnTo>
                    <a:pt x="184511" y="311413"/>
                  </a:lnTo>
                  <a:lnTo>
                    <a:pt x="204819" y="316579"/>
                  </a:lnTo>
                  <a:lnTo>
                    <a:pt x="225555" y="314005"/>
                  </a:lnTo>
                  <a:lnTo>
                    <a:pt x="244982" y="305609"/>
                  </a:lnTo>
                  <a:lnTo>
                    <a:pt x="302974" y="259699"/>
                  </a:lnTo>
                  <a:lnTo>
                    <a:pt x="327439" y="230421"/>
                  </a:lnTo>
                  <a:lnTo>
                    <a:pt x="348868" y="197405"/>
                  </a:lnTo>
                  <a:lnTo>
                    <a:pt x="366367" y="159083"/>
                  </a:lnTo>
                  <a:lnTo>
                    <a:pt x="367506" y="130667"/>
                  </a:lnTo>
                  <a:lnTo>
                    <a:pt x="353262" y="108537"/>
                  </a:lnTo>
                  <a:lnTo>
                    <a:pt x="324612" y="89074"/>
                  </a:lnTo>
                  <a:lnTo>
                    <a:pt x="339149" y="65676"/>
                  </a:lnTo>
                  <a:lnTo>
                    <a:pt x="342709" y="43814"/>
                  </a:lnTo>
                  <a:lnTo>
                    <a:pt x="335220" y="26548"/>
                  </a:lnTo>
                  <a:lnTo>
                    <a:pt x="316611" y="16938"/>
                  </a:lnTo>
                  <a:lnTo>
                    <a:pt x="272397" y="7058"/>
                  </a:lnTo>
                  <a:lnTo>
                    <a:pt x="228076" y="0"/>
                  </a:lnTo>
                  <a:close/>
                </a:path>
              </a:pathLst>
            </a:custGeom>
            <a:solidFill>
              <a:srgbClr val="FCC58E"/>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6" name="object 6"/>
            <p:cNvSpPr/>
            <p:nvPr/>
          </p:nvSpPr>
          <p:spPr>
            <a:xfrm>
              <a:off x="3758184" y="2807208"/>
              <a:ext cx="90805" cy="259079"/>
            </a:xfrm>
            <a:custGeom>
              <a:avLst/>
              <a:gdLst/>
              <a:ahLst/>
              <a:cxnLst/>
              <a:rect l="l" t="t" r="r" b="b"/>
              <a:pathLst>
                <a:path w="90804" h="259080">
                  <a:moveTo>
                    <a:pt x="34798" y="0"/>
                  </a:moveTo>
                  <a:lnTo>
                    <a:pt x="0" y="249427"/>
                  </a:lnTo>
                  <a:lnTo>
                    <a:pt x="55879" y="259079"/>
                  </a:lnTo>
                  <a:lnTo>
                    <a:pt x="90677" y="9651"/>
                  </a:lnTo>
                  <a:lnTo>
                    <a:pt x="34798" y="0"/>
                  </a:lnTo>
                  <a:close/>
                </a:path>
              </a:pathLst>
            </a:custGeom>
            <a:solidFill>
              <a:srgbClr val="F1F1F1"/>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7" name="object 7"/>
            <p:cNvSpPr/>
            <p:nvPr/>
          </p:nvSpPr>
          <p:spPr>
            <a:xfrm>
              <a:off x="3048238" y="1429543"/>
              <a:ext cx="523875" cy="549275"/>
            </a:xfrm>
            <a:custGeom>
              <a:avLst/>
              <a:gdLst/>
              <a:ahLst/>
              <a:cxnLst/>
              <a:rect l="l" t="t" r="r" b="b"/>
              <a:pathLst>
                <a:path w="523875" h="549275">
                  <a:moveTo>
                    <a:pt x="479663" y="0"/>
                  </a:moveTo>
                  <a:lnTo>
                    <a:pt x="417171" y="6568"/>
                  </a:lnTo>
                  <a:lnTo>
                    <a:pt x="388786" y="36976"/>
                  </a:lnTo>
                  <a:lnTo>
                    <a:pt x="382182" y="72852"/>
                  </a:lnTo>
                  <a:lnTo>
                    <a:pt x="381365" y="79962"/>
                  </a:lnTo>
                  <a:lnTo>
                    <a:pt x="378594" y="86096"/>
                  </a:lnTo>
                  <a:lnTo>
                    <a:pt x="372252" y="90265"/>
                  </a:lnTo>
                  <a:lnTo>
                    <a:pt x="345394" y="103481"/>
                  </a:lnTo>
                  <a:lnTo>
                    <a:pt x="325024" y="123221"/>
                  </a:lnTo>
                  <a:lnTo>
                    <a:pt x="310298" y="148772"/>
                  </a:lnTo>
                  <a:lnTo>
                    <a:pt x="300370" y="179419"/>
                  </a:lnTo>
                  <a:lnTo>
                    <a:pt x="296382" y="189448"/>
                  </a:lnTo>
                  <a:lnTo>
                    <a:pt x="289988" y="193928"/>
                  </a:lnTo>
                  <a:lnTo>
                    <a:pt x="281832" y="195028"/>
                  </a:lnTo>
                  <a:lnTo>
                    <a:pt x="272557" y="194913"/>
                  </a:lnTo>
                  <a:lnTo>
                    <a:pt x="251317" y="139525"/>
                  </a:lnTo>
                  <a:lnTo>
                    <a:pt x="249356" y="123898"/>
                  </a:lnTo>
                  <a:lnTo>
                    <a:pt x="246014" y="108426"/>
                  </a:lnTo>
                  <a:lnTo>
                    <a:pt x="239164" y="93900"/>
                  </a:lnTo>
                  <a:lnTo>
                    <a:pt x="230362" y="85185"/>
                  </a:lnTo>
                  <a:lnTo>
                    <a:pt x="218940" y="82280"/>
                  </a:lnTo>
                  <a:lnTo>
                    <a:pt x="204231" y="85185"/>
                  </a:lnTo>
                  <a:lnTo>
                    <a:pt x="168624" y="109362"/>
                  </a:lnTo>
                  <a:lnTo>
                    <a:pt x="152161" y="150971"/>
                  </a:lnTo>
                  <a:lnTo>
                    <a:pt x="150872" y="165383"/>
                  </a:lnTo>
                  <a:lnTo>
                    <a:pt x="147843" y="178927"/>
                  </a:lnTo>
                  <a:lnTo>
                    <a:pt x="102411" y="216435"/>
                  </a:lnTo>
                  <a:lnTo>
                    <a:pt x="42376" y="245161"/>
                  </a:lnTo>
                  <a:lnTo>
                    <a:pt x="10810" y="255619"/>
                  </a:lnTo>
                  <a:lnTo>
                    <a:pt x="1327" y="264757"/>
                  </a:lnTo>
                  <a:lnTo>
                    <a:pt x="0" y="274240"/>
                  </a:lnTo>
                  <a:lnTo>
                    <a:pt x="3220" y="283462"/>
                  </a:lnTo>
                  <a:lnTo>
                    <a:pt x="7381" y="291814"/>
                  </a:lnTo>
                  <a:lnTo>
                    <a:pt x="28024" y="337259"/>
                  </a:lnTo>
                  <a:lnTo>
                    <a:pt x="49570" y="382278"/>
                  </a:lnTo>
                  <a:lnTo>
                    <a:pt x="71792" y="427054"/>
                  </a:lnTo>
                  <a:lnTo>
                    <a:pt x="94465" y="471768"/>
                  </a:lnTo>
                  <a:lnTo>
                    <a:pt x="126936" y="535114"/>
                  </a:lnTo>
                  <a:lnTo>
                    <a:pt x="141747" y="548862"/>
                  </a:lnTo>
                  <a:lnTo>
                    <a:pt x="160960" y="547788"/>
                  </a:lnTo>
                  <a:lnTo>
                    <a:pt x="178958" y="542369"/>
                  </a:lnTo>
                  <a:lnTo>
                    <a:pt x="196290" y="535021"/>
                  </a:lnTo>
                  <a:lnTo>
                    <a:pt x="213502" y="528161"/>
                  </a:lnTo>
                  <a:lnTo>
                    <a:pt x="247052" y="518417"/>
                  </a:lnTo>
                  <a:lnTo>
                    <a:pt x="280257" y="513175"/>
                  </a:lnTo>
                  <a:lnTo>
                    <a:pt x="313676" y="516409"/>
                  </a:lnTo>
                  <a:lnTo>
                    <a:pt x="347868" y="532098"/>
                  </a:lnTo>
                  <a:lnTo>
                    <a:pt x="373332" y="543000"/>
                  </a:lnTo>
                  <a:lnTo>
                    <a:pt x="393366" y="538067"/>
                  </a:lnTo>
                  <a:lnTo>
                    <a:pt x="406876" y="518846"/>
                  </a:lnTo>
                  <a:lnTo>
                    <a:pt x="412765" y="486886"/>
                  </a:lnTo>
                  <a:lnTo>
                    <a:pt x="414125" y="473704"/>
                  </a:lnTo>
                  <a:lnTo>
                    <a:pt x="417544" y="461152"/>
                  </a:lnTo>
                  <a:lnTo>
                    <a:pt x="435994" y="414674"/>
                  </a:lnTo>
                  <a:lnTo>
                    <a:pt x="458577" y="373995"/>
                  </a:lnTo>
                  <a:lnTo>
                    <a:pt x="471820" y="355060"/>
                  </a:lnTo>
                  <a:lnTo>
                    <a:pt x="472963" y="355060"/>
                  </a:lnTo>
                  <a:lnTo>
                    <a:pt x="474362" y="339046"/>
                  </a:lnTo>
                  <a:lnTo>
                    <a:pt x="479774" y="331025"/>
                  </a:lnTo>
                  <a:lnTo>
                    <a:pt x="488447" y="327624"/>
                  </a:lnTo>
                  <a:lnTo>
                    <a:pt x="499633" y="328009"/>
                  </a:lnTo>
                  <a:lnTo>
                    <a:pt x="513478" y="327310"/>
                  </a:lnTo>
                  <a:lnTo>
                    <a:pt x="521049" y="320706"/>
                  </a:lnTo>
                  <a:lnTo>
                    <a:pt x="523404" y="310006"/>
                  </a:lnTo>
                  <a:lnTo>
                    <a:pt x="521604" y="297021"/>
                  </a:lnTo>
                  <a:lnTo>
                    <a:pt x="516921" y="281495"/>
                  </a:lnTo>
                  <a:lnTo>
                    <a:pt x="500776" y="234918"/>
                  </a:lnTo>
                  <a:lnTo>
                    <a:pt x="496008" y="220200"/>
                  </a:lnTo>
                  <a:lnTo>
                    <a:pt x="491966" y="205089"/>
                  </a:lnTo>
                  <a:lnTo>
                    <a:pt x="491186" y="189716"/>
                  </a:lnTo>
                  <a:lnTo>
                    <a:pt x="496204" y="174212"/>
                  </a:lnTo>
                  <a:lnTo>
                    <a:pt x="504529" y="152511"/>
                  </a:lnTo>
                  <a:lnTo>
                    <a:pt x="508317" y="130048"/>
                  </a:lnTo>
                  <a:lnTo>
                    <a:pt x="509510" y="107061"/>
                  </a:lnTo>
                  <a:lnTo>
                    <a:pt x="510047" y="83788"/>
                  </a:lnTo>
                  <a:lnTo>
                    <a:pt x="508920" y="48450"/>
                  </a:lnTo>
                  <a:lnTo>
                    <a:pt x="510101" y="30960"/>
                  </a:lnTo>
                  <a:lnTo>
                    <a:pt x="514746" y="14065"/>
                  </a:lnTo>
                  <a:lnTo>
                    <a:pt x="497621" y="3329"/>
                  </a:lnTo>
                  <a:lnTo>
                    <a:pt x="479663" y="0"/>
                  </a:lnTo>
                  <a:close/>
                </a:path>
              </a:pathLst>
            </a:custGeom>
            <a:solidFill>
              <a:srgbClr val="FCC58E"/>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8" name="object 8"/>
            <p:cNvSpPr/>
            <p:nvPr/>
          </p:nvSpPr>
          <p:spPr>
            <a:xfrm>
              <a:off x="2983992" y="1667383"/>
              <a:ext cx="193040" cy="696595"/>
            </a:xfrm>
            <a:custGeom>
              <a:avLst/>
              <a:gdLst/>
              <a:ahLst/>
              <a:cxnLst/>
              <a:rect l="l" t="t" r="r" b="b"/>
              <a:pathLst>
                <a:path w="193039" h="696594">
                  <a:moveTo>
                    <a:pt x="60451" y="0"/>
                  </a:moveTo>
                  <a:lnTo>
                    <a:pt x="48355" y="601"/>
                  </a:lnTo>
                  <a:lnTo>
                    <a:pt x="40639" y="4714"/>
                  </a:lnTo>
                  <a:lnTo>
                    <a:pt x="38163" y="12948"/>
                  </a:lnTo>
                  <a:lnTo>
                    <a:pt x="41782" y="25907"/>
                  </a:lnTo>
                  <a:lnTo>
                    <a:pt x="52703" y="50672"/>
                  </a:lnTo>
                  <a:lnTo>
                    <a:pt x="61134" y="76390"/>
                  </a:lnTo>
                  <a:lnTo>
                    <a:pt x="67161" y="103060"/>
                  </a:lnTo>
                  <a:lnTo>
                    <a:pt x="70865" y="130682"/>
                  </a:lnTo>
                  <a:lnTo>
                    <a:pt x="74797" y="179901"/>
                  </a:lnTo>
                  <a:lnTo>
                    <a:pt x="75896" y="228850"/>
                  </a:lnTo>
                  <a:lnTo>
                    <a:pt x="74611" y="277573"/>
                  </a:lnTo>
                  <a:lnTo>
                    <a:pt x="71391" y="326111"/>
                  </a:lnTo>
                  <a:lnTo>
                    <a:pt x="66685" y="374508"/>
                  </a:lnTo>
                  <a:lnTo>
                    <a:pt x="60942" y="422804"/>
                  </a:lnTo>
                  <a:lnTo>
                    <a:pt x="54609" y="471042"/>
                  </a:lnTo>
                  <a:lnTo>
                    <a:pt x="47272" y="517174"/>
                  </a:lnTo>
                  <a:lnTo>
                    <a:pt x="37911" y="562574"/>
                  </a:lnTo>
                  <a:lnTo>
                    <a:pt x="26757" y="607425"/>
                  </a:lnTo>
                  <a:lnTo>
                    <a:pt x="14043" y="651911"/>
                  </a:lnTo>
                  <a:lnTo>
                    <a:pt x="0" y="696213"/>
                  </a:lnTo>
                  <a:lnTo>
                    <a:pt x="37020" y="660834"/>
                  </a:lnTo>
                  <a:lnTo>
                    <a:pt x="73183" y="624728"/>
                  </a:lnTo>
                  <a:lnTo>
                    <a:pt x="105870" y="585217"/>
                  </a:lnTo>
                  <a:lnTo>
                    <a:pt x="132460" y="539622"/>
                  </a:lnTo>
                  <a:lnTo>
                    <a:pt x="151209" y="483981"/>
                  </a:lnTo>
                  <a:lnTo>
                    <a:pt x="153552" y="454808"/>
                  </a:lnTo>
                  <a:lnTo>
                    <a:pt x="149859" y="424433"/>
                  </a:lnTo>
                  <a:lnTo>
                    <a:pt x="143317" y="410674"/>
                  </a:lnTo>
                  <a:lnTo>
                    <a:pt x="133905" y="397890"/>
                  </a:lnTo>
                  <a:lnTo>
                    <a:pt x="126660" y="385107"/>
                  </a:lnTo>
                  <a:lnTo>
                    <a:pt x="126618" y="371347"/>
                  </a:lnTo>
                  <a:lnTo>
                    <a:pt x="133790" y="358854"/>
                  </a:lnTo>
                  <a:lnTo>
                    <a:pt x="143795" y="347789"/>
                  </a:lnTo>
                  <a:lnTo>
                    <a:pt x="155086" y="337200"/>
                  </a:lnTo>
                  <a:lnTo>
                    <a:pt x="166115" y="326136"/>
                  </a:lnTo>
                  <a:lnTo>
                    <a:pt x="192912" y="296290"/>
                  </a:lnTo>
                  <a:lnTo>
                    <a:pt x="143204" y="196926"/>
                  </a:lnTo>
                  <a:lnTo>
                    <a:pt x="69722" y="47878"/>
                  </a:lnTo>
                  <a:lnTo>
                    <a:pt x="63523" y="37129"/>
                  </a:lnTo>
                  <a:lnTo>
                    <a:pt x="57657" y="25892"/>
                  </a:lnTo>
                  <a:lnTo>
                    <a:pt x="55506" y="13678"/>
                  </a:lnTo>
                  <a:lnTo>
                    <a:pt x="60451" y="0"/>
                  </a:lnTo>
                  <a:close/>
                </a:path>
              </a:pathLst>
            </a:custGeom>
            <a:solidFill>
              <a:srgbClr val="FCFCFC"/>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9" name="object 9"/>
            <p:cNvSpPr/>
            <p:nvPr/>
          </p:nvSpPr>
          <p:spPr>
            <a:xfrm>
              <a:off x="1719179" y="2523763"/>
              <a:ext cx="398145" cy="493395"/>
            </a:xfrm>
            <a:custGeom>
              <a:avLst/>
              <a:gdLst/>
              <a:ahLst/>
              <a:cxnLst/>
              <a:rect l="l" t="t" r="r" b="b"/>
              <a:pathLst>
                <a:path w="398144" h="493394">
                  <a:moveTo>
                    <a:pt x="111797" y="0"/>
                  </a:moveTo>
                  <a:lnTo>
                    <a:pt x="69921" y="65550"/>
                  </a:lnTo>
                  <a:lnTo>
                    <a:pt x="50350" y="116702"/>
                  </a:lnTo>
                  <a:lnTo>
                    <a:pt x="34449" y="169536"/>
                  </a:lnTo>
                  <a:lnTo>
                    <a:pt x="19602" y="222882"/>
                  </a:lnTo>
                  <a:lnTo>
                    <a:pt x="3194" y="275570"/>
                  </a:lnTo>
                  <a:lnTo>
                    <a:pt x="0" y="289669"/>
                  </a:lnTo>
                  <a:lnTo>
                    <a:pt x="1162" y="302446"/>
                  </a:lnTo>
                  <a:lnTo>
                    <a:pt x="7088" y="313056"/>
                  </a:lnTo>
                  <a:lnTo>
                    <a:pt x="18180" y="320655"/>
                  </a:lnTo>
                  <a:lnTo>
                    <a:pt x="31333" y="323655"/>
                  </a:lnTo>
                  <a:lnTo>
                    <a:pt x="41771" y="320083"/>
                  </a:lnTo>
                  <a:lnTo>
                    <a:pt x="50256" y="311654"/>
                  </a:lnTo>
                  <a:lnTo>
                    <a:pt x="57550" y="300081"/>
                  </a:lnTo>
                  <a:lnTo>
                    <a:pt x="62108" y="288202"/>
                  </a:lnTo>
                  <a:lnTo>
                    <a:pt x="65250" y="274871"/>
                  </a:lnTo>
                  <a:lnTo>
                    <a:pt x="69463" y="261540"/>
                  </a:lnTo>
                  <a:lnTo>
                    <a:pt x="77235" y="249662"/>
                  </a:lnTo>
                  <a:lnTo>
                    <a:pt x="77178" y="281306"/>
                  </a:lnTo>
                  <a:lnTo>
                    <a:pt x="71727" y="310892"/>
                  </a:lnTo>
                  <a:lnTo>
                    <a:pt x="63251" y="339262"/>
                  </a:lnTo>
                  <a:lnTo>
                    <a:pt x="54121" y="367264"/>
                  </a:lnTo>
                  <a:lnTo>
                    <a:pt x="47948" y="394977"/>
                  </a:lnTo>
                  <a:lnTo>
                    <a:pt x="51026" y="414000"/>
                  </a:lnTo>
                  <a:lnTo>
                    <a:pt x="64319" y="426735"/>
                  </a:lnTo>
                  <a:lnTo>
                    <a:pt x="88792" y="435590"/>
                  </a:lnTo>
                  <a:lnTo>
                    <a:pt x="85417" y="448216"/>
                  </a:lnTo>
                  <a:lnTo>
                    <a:pt x="82458" y="460688"/>
                  </a:lnTo>
                  <a:lnTo>
                    <a:pt x="82952" y="472898"/>
                  </a:lnTo>
                  <a:lnTo>
                    <a:pt x="89935" y="484739"/>
                  </a:lnTo>
                  <a:lnTo>
                    <a:pt x="98264" y="490565"/>
                  </a:lnTo>
                  <a:lnTo>
                    <a:pt x="107128" y="492771"/>
                  </a:lnTo>
                  <a:lnTo>
                    <a:pt x="115778" y="491597"/>
                  </a:lnTo>
                  <a:lnTo>
                    <a:pt x="123463" y="487279"/>
                  </a:lnTo>
                  <a:lnTo>
                    <a:pt x="137263" y="476716"/>
                  </a:lnTo>
                  <a:lnTo>
                    <a:pt x="151372" y="469546"/>
                  </a:lnTo>
                  <a:lnTo>
                    <a:pt x="166576" y="467687"/>
                  </a:lnTo>
                  <a:lnTo>
                    <a:pt x="183661" y="473055"/>
                  </a:lnTo>
                  <a:lnTo>
                    <a:pt x="190416" y="473384"/>
                  </a:lnTo>
                  <a:lnTo>
                    <a:pt x="227518" y="440955"/>
                  </a:lnTo>
                  <a:lnTo>
                    <a:pt x="249763" y="401839"/>
                  </a:lnTo>
                  <a:lnTo>
                    <a:pt x="265777" y="347684"/>
                  </a:lnTo>
                  <a:lnTo>
                    <a:pt x="274702" y="279917"/>
                  </a:lnTo>
                  <a:lnTo>
                    <a:pt x="279546" y="244582"/>
                  </a:lnTo>
                  <a:lnTo>
                    <a:pt x="289786" y="254621"/>
                  </a:lnTo>
                  <a:lnTo>
                    <a:pt x="297072" y="265172"/>
                  </a:lnTo>
                  <a:lnTo>
                    <a:pt x="308502" y="285857"/>
                  </a:lnTo>
                  <a:lnTo>
                    <a:pt x="316402" y="298765"/>
                  </a:lnTo>
                  <a:lnTo>
                    <a:pt x="345459" y="333609"/>
                  </a:lnTo>
                  <a:lnTo>
                    <a:pt x="369065" y="346245"/>
                  </a:lnTo>
                  <a:lnTo>
                    <a:pt x="380803" y="345646"/>
                  </a:lnTo>
                  <a:lnTo>
                    <a:pt x="391814" y="337546"/>
                  </a:lnTo>
                  <a:lnTo>
                    <a:pt x="398099" y="324879"/>
                  </a:lnTo>
                  <a:lnTo>
                    <a:pt x="395513" y="313940"/>
                  </a:lnTo>
                  <a:lnTo>
                    <a:pt x="388189" y="304452"/>
                  </a:lnTo>
                  <a:lnTo>
                    <a:pt x="380257" y="296144"/>
                  </a:lnTo>
                  <a:lnTo>
                    <a:pt x="357102" y="265441"/>
                  </a:lnTo>
                  <a:lnTo>
                    <a:pt x="340173" y="231596"/>
                  </a:lnTo>
                  <a:lnTo>
                    <a:pt x="329983" y="194845"/>
                  </a:lnTo>
                  <a:lnTo>
                    <a:pt x="327044" y="155428"/>
                  </a:lnTo>
                  <a:lnTo>
                    <a:pt x="324090" y="130292"/>
                  </a:lnTo>
                  <a:lnTo>
                    <a:pt x="302131" y="94545"/>
                  </a:lnTo>
                  <a:lnTo>
                    <a:pt x="244621" y="60017"/>
                  </a:lnTo>
                  <a:lnTo>
                    <a:pt x="204140" y="40445"/>
                  </a:lnTo>
                  <a:lnTo>
                    <a:pt x="122320" y="3028"/>
                  </a:lnTo>
                  <a:lnTo>
                    <a:pt x="111797" y="0"/>
                  </a:lnTo>
                  <a:close/>
                </a:path>
              </a:pathLst>
            </a:custGeom>
            <a:solidFill>
              <a:srgbClr val="FCC58E"/>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0" name="object 10"/>
            <p:cNvSpPr/>
            <p:nvPr/>
          </p:nvSpPr>
          <p:spPr>
            <a:xfrm>
              <a:off x="955548" y="4384548"/>
              <a:ext cx="3528060" cy="527685"/>
            </a:xfrm>
            <a:custGeom>
              <a:avLst/>
              <a:gdLst/>
              <a:ahLst/>
              <a:cxnLst/>
              <a:rect l="l" t="t" r="r" b="b"/>
              <a:pathLst>
                <a:path w="3528060" h="527685">
                  <a:moveTo>
                    <a:pt x="3528060" y="0"/>
                  </a:moveTo>
                  <a:lnTo>
                    <a:pt x="0" y="0"/>
                  </a:lnTo>
                  <a:lnTo>
                    <a:pt x="0" y="527303"/>
                  </a:lnTo>
                  <a:lnTo>
                    <a:pt x="3528060" y="527303"/>
                  </a:lnTo>
                  <a:lnTo>
                    <a:pt x="3528060" y="0"/>
                  </a:lnTo>
                  <a:close/>
                </a:path>
              </a:pathLst>
            </a:custGeom>
            <a:solidFill>
              <a:srgbClr val="CACACA"/>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11" name="object 11"/>
          <p:cNvSpPr txBox="1"/>
          <p:nvPr/>
        </p:nvSpPr>
        <p:spPr>
          <a:xfrm>
            <a:off x="971169" y="4213670"/>
            <a:ext cx="2135029" cy="240450"/>
          </a:xfrm>
          <a:prstGeom prst="rect">
            <a:avLst/>
          </a:prstGeom>
        </p:spPr>
        <p:txBody>
          <a:bodyPr vert="horz" wrap="square" lIns="0" tIns="9525" rIns="0" bIns="0" rtlCol="0">
            <a:spAutoFit/>
          </a:bodyPr>
          <a:lstStyle/>
          <a:p>
            <a:pPr marL="9525" defTabSz="685800" eaLnBrk="1" fontAlgn="auto" hangingPunct="1">
              <a:spcBef>
                <a:spcPts val="75"/>
              </a:spcBef>
              <a:spcAft>
                <a:spcPts val="0"/>
              </a:spcAft>
            </a:pPr>
            <a:r>
              <a:rPr sz="1500" b="1" spc="-229" dirty="0">
                <a:solidFill>
                  <a:prstClr val="black"/>
                </a:solidFill>
                <a:latin typeface="Arial"/>
                <a:cs typeface="Arial"/>
              </a:rPr>
              <a:t>HUKUMAN </a:t>
            </a:r>
            <a:r>
              <a:rPr sz="1500" b="1" spc="-161" dirty="0">
                <a:solidFill>
                  <a:prstClr val="black"/>
                </a:solidFill>
                <a:latin typeface="Arial"/>
                <a:cs typeface="Arial"/>
              </a:rPr>
              <a:t>DISIPLIN</a:t>
            </a:r>
            <a:r>
              <a:rPr sz="1500" b="1" spc="-135" dirty="0">
                <a:solidFill>
                  <a:prstClr val="black"/>
                </a:solidFill>
                <a:latin typeface="Arial"/>
                <a:cs typeface="Arial"/>
              </a:rPr>
              <a:t> </a:t>
            </a:r>
            <a:r>
              <a:rPr sz="1500" b="1" spc="-203" dirty="0">
                <a:solidFill>
                  <a:prstClr val="black"/>
                </a:solidFill>
                <a:latin typeface="Arial"/>
                <a:cs typeface="Arial"/>
              </a:rPr>
              <a:t>RINGAN</a:t>
            </a:r>
            <a:endParaRPr sz="1500" dirty="0">
              <a:solidFill>
                <a:prstClr val="black"/>
              </a:solidFill>
              <a:latin typeface="Arial"/>
              <a:cs typeface="Arial"/>
            </a:endParaRPr>
          </a:p>
        </p:txBody>
      </p:sp>
      <p:sp>
        <p:nvSpPr>
          <p:cNvPr id="12" name="object 12"/>
          <p:cNvSpPr/>
          <p:nvPr/>
        </p:nvSpPr>
        <p:spPr>
          <a:xfrm>
            <a:off x="3362706" y="3751325"/>
            <a:ext cx="2646045" cy="394335"/>
          </a:xfrm>
          <a:custGeom>
            <a:avLst/>
            <a:gdLst/>
            <a:ahLst/>
            <a:cxnLst/>
            <a:rect l="l" t="t" r="r" b="b"/>
            <a:pathLst>
              <a:path w="3528059" h="525779">
                <a:moveTo>
                  <a:pt x="3528060" y="0"/>
                </a:moveTo>
                <a:lnTo>
                  <a:pt x="0" y="0"/>
                </a:lnTo>
                <a:lnTo>
                  <a:pt x="0" y="525779"/>
                </a:lnTo>
                <a:lnTo>
                  <a:pt x="3528060" y="525779"/>
                </a:lnTo>
                <a:lnTo>
                  <a:pt x="3528060" y="0"/>
                </a:lnTo>
                <a:close/>
              </a:path>
            </a:pathLst>
          </a:custGeom>
          <a:solidFill>
            <a:srgbClr val="EF7623"/>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3" name="object 13"/>
          <p:cNvSpPr txBox="1"/>
          <p:nvPr/>
        </p:nvSpPr>
        <p:spPr>
          <a:xfrm>
            <a:off x="3623405" y="3818629"/>
            <a:ext cx="2124075" cy="24093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500" b="1" spc="-229" dirty="0">
                <a:solidFill>
                  <a:prstClr val="black"/>
                </a:solidFill>
                <a:latin typeface="Arial"/>
                <a:cs typeface="Arial"/>
              </a:rPr>
              <a:t>HUKUMAN </a:t>
            </a:r>
            <a:r>
              <a:rPr sz="1500" b="1" spc="-161" dirty="0">
                <a:solidFill>
                  <a:prstClr val="black"/>
                </a:solidFill>
                <a:latin typeface="Arial"/>
                <a:cs typeface="Arial"/>
              </a:rPr>
              <a:t>DISIPLIN</a:t>
            </a:r>
            <a:r>
              <a:rPr sz="1500" b="1" spc="-150" dirty="0">
                <a:solidFill>
                  <a:prstClr val="black"/>
                </a:solidFill>
                <a:latin typeface="Arial"/>
                <a:cs typeface="Arial"/>
              </a:rPr>
              <a:t> </a:t>
            </a:r>
            <a:r>
              <a:rPr sz="1500" b="1" spc="-296" dirty="0">
                <a:solidFill>
                  <a:prstClr val="black"/>
                </a:solidFill>
                <a:latin typeface="Arial"/>
                <a:cs typeface="Arial"/>
              </a:rPr>
              <a:t>SEDANG</a:t>
            </a:r>
            <a:endParaRPr sz="1500" dirty="0">
              <a:solidFill>
                <a:prstClr val="black"/>
              </a:solidFill>
              <a:latin typeface="Arial"/>
              <a:cs typeface="Arial"/>
            </a:endParaRPr>
          </a:p>
        </p:txBody>
      </p:sp>
      <p:sp>
        <p:nvSpPr>
          <p:cNvPr id="14" name="object 14"/>
          <p:cNvSpPr/>
          <p:nvPr/>
        </p:nvSpPr>
        <p:spPr>
          <a:xfrm>
            <a:off x="6008751" y="3346703"/>
            <a:ext cx="2849499" cy="394335"/>
          </a:xfrm>
          <a:custGeom>
            <a:avLst/>
            <a:gdLst/>
            <a:ahLst/>
            <a:cxnLst/>
            <a:rect l="l" t="t" r="r" b="b"/>
            <a:pathLst>
              <a:path w="3528059" h="525779">
                <a:moveTo>
                  <a:pt x="3528060" y="0"/>
                </a:moveTo>
                <a:lnTo>
                  <a:pt x="0" y="0"/>
                </a:lnTo>
                <a:lnTo>
                  <a:pt x="0" y="525779"/>
                </a:lnTo>
                <a:lnTo>
                  <a:pt x="3528060" y="525779"/>
                </a:lnTo>
                <a:lnTo>
                  <a:pt x="3528060" y="0"/>
                </a:lnTo>
                <a:close/>
              </a:path>
            </a:pathLst>
          </a:custGeom>
          <a:solidFill>
            <a:srgbClr val="1ED3DE"/>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5" name="object 15"/>
          <p:cNvSpPr txBox="1"/>
          <p:nvPr/>
        </p:nvSpPr>
        <p:spPr>
          <a:xfrm>
            <a:off x="6151626" y="3407091"/>
            <a:ext cx="2563749" cy="24093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500" b="1" dirty="0">
                <a:solidFill>
                  <a:prstClr val="black"/>
                </a:solidFill>
                <a:latin typeface="Arial"/>
                <a:cs typeface="Arial"/>
              </a:rPr>
              <a:t>HUKUMAN DISIPLIN</a:t>
            </a:r>
            <a:r>
              <a:rPr lang="en-US" sz="1500" b="1" dirty="0">
                <a:solidFill>
                  <a:prstClr val="black"/>
                </a:solidFill>
                <a:latin typeface="Arial"/>
                <a:cs typeface="Arial"/>
              </a:rPr>
              <a:t> BERAT </a:t>
            </a:r>
            <a:endParaRPr sz="1500" dirty="0">
              <a:solidFill>
                <a:prstClr val="black"/>
              </a:solidFill>
              <a:latin typeface="Arial"/>
              <a:cs typeface="Arial"/>
            </a:endParaRPr>
          </a:p>
        </p:txBody>
      </p:sp>
      <p:sp>
        <p:nvSpPr>
          <p:cNvPr id="16" name="object 16"/>
          <p:cNvSpPr/>
          <p:nvPr/>
        </p:nvSpPr>
        <p:spPr>
          <a:xfrm>
            <a:off x="716660" y="4580001"/>
            <a:ext cx="2646045" cy="807244"/>
          </a:xfrm>
          <a:custGeom>
            <a:avLst/>
            <a:gdLst/>
            <a:ahLst/>
            <a:cxnLst/>
            <a:rect l="l" t="t" r="r" b="b"/>
            <a:pathLst>
              <a:path w="3528060" h="1076325">
                <a:moveTo>
                  <a:pt x="3528060" y="0"/>
                </a:moveTo>
                <a:lnTo>
                  <a:pt x="0" y="0"/>
                </a:lnTo>
                <a:lnTo>
                  <a:pt x="0" y="1075943"/>
                </a:lnTo>
                <a:lnTo>
                  <a:pt x="3528060" y="1075943"/>
                </a:lnTo>
                <a:lnTo>
                  <a:pt x="3528060" y="0"/>
                </a:lnTo>
                <a:close/>
              </a:path>
            </a:pathLst>
          </a:custGeom>
          <a:solidFill>
            <a:srgbClr val="8EB4E2"/>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7" name="object 17"/>
          <p:cNvSpPr txBox="1"/>
          <p:nvPr/>
        </p:nvSpPr>
        <p:spPr>
          <a:xfrm>
            <a:off x="775717" y="4600004"/>
            <a:ext cx="2063591" cy="747801"/>
          </a:xfrm>
          <a:prstGeom prst="rect">
            <a:avLst/>
          </a:prstGeom>
        </p:spPr>
        <p:txBody>
          <a:bodyPr vert="horz" wrap="square" lIns="0" tIns="9049" rIns="0" bIns="0" rtlCol="0">
            <a:spAutoFit/>
          </a:bodyPr>
          <a:lstStyle/>
          <a:p>
            <a:pPr marL="180975" indent="-171450" defTabSz="685800" eaLnBrk="1" fontAlgn="auto" hangingPunct="1">
              <a:spcBef>
                <a:spcPts val="71"/>
              </a:spcBef>
              <a:spcAft>
                <a:spcPts val="0"/>
              </a:spcAft>
              <a:buFontTx/>
              <a:buAutoNum type="alphaLcPeriod"/>
              <a:tabLst>
                <a:tab pos="180975" algn="l"/>
              </a:tabLst>
            </a:pPr>
            <a:r>
              <a:rPr sz="1200" spc="-15" dirty="0">
                <a:solidFill>
                  <a:srgbClr val="404040"/>
                </a:solidFill>
                <a:latin typeface="Arial"/>
                <a:cs typeface="Arial"/>
              </a:rPr>
              <a:t>teguran</a:t>
            </a:r>
            <a:r>
              <a:rPr sz="1200" spc="-60" dirty="0">
                <a:solidFill>
                  <a:srgbClr val="404040"/>
                </a:solidFill>
                <a:latin typeface="Arial"/>
                <a:cs typeface="Arial"/>
              </a:rPr>
              <a:t> </a:t>
            </a:r>
            <a:r>
              <a:rPr sz="1200" spc="-41" dirty="0">
                <a:solidFill>
                  <a:srgbClr val="404040"/>
                </a:solidFill>
                <a:latin typeface="Arial"/>
                <a:cs typeface="Arial"/>
              </a:rPr>
              <a:t>lisan;</a:t>
            </a:r>
            <a:endParaRPr sz="1200">
              <a:solidFill>
                <a:prstClr val="black"/>
              </a:solidFill>
              <a:latin typeface="Arial"/>
              <a:cs typeface="Arial"/>
            </a:endParaRPr>
          </a:p>
          <a:p>
            <a:pPr marL="180975" indent="-171450" defTabSz="685800" eaLnBrk="1" fontAlgn="auto" hangingPunct="1">
              <a:spcBef>
                <a:spcPts val="0"/>
              </a:spcBef>
              <a:spcAft>
                <a:spcPts val="0"/>
              </a:spcAft>
              <a:buFontTx/>
              <a:buAutoNum type="alphaLcPeriod"/>
              <a:tabLst>
                <a:tab pos="180975" algn="l"/>
              </a:tabLst>
            </a:pPr>
            <a:r>
              <a:rPr sz="1200" spc="-15" dirty="0">
                <a:solidFill>
                  <a:srgbClr val="404040"/>
                </a:solidFill>
                <a:latin typeface="Arial"/>
                <a:cs typeface="Arial"/>
              </a:rPr>
              <a:t>teguran </a:t>
            </a:r>
            <a:r>
              <a:rPr sz="1200" dirty="0">
                <a:solidFill>
                  <a:srgbClr val="404040"/>
                </a:solidFill>
                <a:latin typeface="Arial"/>
                <a:cs typeface="Arial"/>
              </a:rPr>
              <a:t>tertulis;</a:t>
            </a:r>
            <a:r>
              <a:rPr sz="1200" spc="-113" dirty="0">
                <a:solidFill>
                  <a:srgbClr val="404040"/>
                </a:solidFill>
                <a:latin typeface="Arial"/>
                <a:cs typeface="Arial"/>
              </a:rPr>
              <a:t> </a:t>
            </a:r>
            <a:r>
              <a:rPr sz="1200" spc="-41" dirty="0">
                <a:solidFill>
                  <a:srgbClr val="404040"/>
                </a:solidFill>
                <a:latin typeface="Arial"/>
                <a:cs typeface="Arial"/>
              </a:rPr>
              <a:t>dan</a:t>
            </a:r>
            <a:endParaRPr sz="1200">
              <a:solidFill>
                <a:prstClr val="black"/>
              </a:solidFill>
              <a:latin typeface="Arial"/>
              <a:cs typeface="Arial"/>
            </a:endParaRPr>
          </a:p>
          <a:p>
            <a:pPr marL="180975" marR="3810" indent="-171450" defTabSz="685800" eaLnBrk="1" fontAlgn="auto" hangingPunct="1">
              <a:spcBef>
                <a:spcPts val="0"/>
              </a:spcBef>
              <a:spcAft>
                <a:spcPts val="0"/>
              </a:spcAft>
              <a:buFontTx/>
              <a:buAutoNum type="alphaLcPeriod"/>
              <a:tabLst>
                <a:tab pos="180975" algn="l"/>
              </a:tabLst>
            </a:pPr>
            <a:r>
              <a:rPr sz="1200" spc="-30" dirty="0">
                <a:solidFill>
                  <a:srgbClr val="404040"/>
                </a:solidFill>
                <a:latin typeface="Arial"/>
                <a:cs typeface="Arial"/>
              </a:rPr>
              <a:t>pernyataan </a:t>
            </a:r>
            <a:r>
              <a:rPr sz="1200" spc="-4" dirty="0">
                <a:solidFill>
                  <a:srgbClr val="404040"/>
                </a:solidFill>
                <a:latin typeface="Arial"/>
                <a:cs typeface="Arial"/>
              </a:rPr>
              <a:t>tidak </a:t>
            </a:r>
            <a:r>
              <a:rPr sz="1200" spc="-53" dirty="0">
                <a:solidFill>
                  <a:srgbClr val="404040"/>
                </a:solidFill>
                <a:latin typeface="Arial"/>
                <a:cs typeface="Arial"/>
              </a:rPr>
              <a:t>puas</a:t>
            </a:r>
            <a:r>
              <a:rPr sz="1200" spc="-169" dirty="0">
                <a:solidFill>
                  <a:srgbClr val="404040"/>
                </a:solidFill>
                <a:latin typeface="Arial"/>
                <a:cs typeface="Arial"/>
              </a:rPr>
              <a:t> </a:t>
            </a:r>
            <a:r>
              <a:rPr sz="1200" spc="-60" dirty="0">
                <a:solidFill>
                  <a:srgbClr val="404040"/>
                </a:solidFill>
                <a:latin typeface="Arial"/>
                <a:cs typeface="Arial"/>
              </a:rPr>
              <a:t>secara  </a:t>
            </a:r>
            <a:r>
              <a:rPr sz="1200" dirty="0">
                <a:solidFill>
                  <a:srgbClr val="404040"/>
                </a:solidFill>
                <a:latin typeface="Arial"/>
                <a:cs typeface="Arial"/>
              </a:rPr>
              <a:t>tertulis.</a:t>
            </a:r>
            <a:endParaRPr sz="1200">
              <a:solidFill>
                <a:prstClr val="black"/>
              </a:solidFill>
              <a:latin typeface="Arial"/>
              <a:cs typeface="Arial"/>
            </a:endParaRPr>
          </a:p>
        </p:txBody>
      </p:sp>
      <p:sp>
        <p:nvSpPr>
          <p:cNvPr id="18" name="object 18"/>
          <p:cNvSpPr/>
          <p:nvPr/>
        </p:nvSpPr>
        <p:spPr>
          <a:xfrm>
            <a:off x="3362706" y="4184523"/>
            <a:ext cx="2646045" cy="1177290"/>
          </a:xfrm>
          <a:custGeom>
            <a:avLst/>
            <a:gdLst/>
            <a:ahLst/>
            <a:cxnLst/>
            <a:rect l="l" t="t" r="r" b="b"/>
            <a:pathLst>
              <a:path w="3528059" h="1569720">
                <a:moveTo>
                  <a:pt x="3528060" y="0"/>
                </a:moveTo>
                <a:lnTo>
                  <a:pt x="0" y="0"/>
                </a:lnTo>
                <a:lnTo>
                  <a:pt x="0" y="1569720"/>
                </a:lnTo>
                <a:lnTo>
                  <a:pt x="3528060" y="1569720"/>
                </a:lnTo>
                <a:lnTo>
                  <a:pt x="3528060" y="0"/>
                </a:lnTo>
                <a:close/>
              </a:path>
            </a:pathLst>
          </a:custGeom>
          <a:solidFill>
            <a:srgbClr val="C4BC96"/>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9" name="object 19"/>
          <p:cNvSpPr txBox="1"/>
          <p:nvPr/>
        </p:nvSpPr>
        <p:spPr>
          <a:xfrm>
            <a:off x="3421951" y="4207193"/>
            <a:ext cx="2464499" cy="378469"/>
          </a:xfrm>
          <a:prstGeom prst="rect">
            <a:avLst/>
          </a:prstGeom>
        </p:spPr>
        <p:txBody>
          <a:bodyPr vert="horz" wrap="square" lIns="0" tIns="9049" rIns="0" bIns="0" rtlCol="0">
            <a:spAutoFit/>
          </a:bodyPr>
          <a:lstStyle/>
          <a:p>
            <a:pPr marL="209550" marR="3810" indent="-200025" defTabSz="685800" eaLnBrk="1" fontAlgn="auto" hangingPunct="1">
              <a:spcBef>
                <a:spcPts val="71"/>
              </a:spcBef>
              <a:spcAft>
                <a:spcPts val="0"/>
              </a:spcAft>
            </a:pPr>
            <a:r>
              <a:rPr sz="1200" spc="-60" dirty="0">
                <a:solidFill>
                  <a:srgbClr val="F4BC2C"/>
                </a:solidFill>
                <a:latin typeface="Arial"/>
                <a:cs typeface="Arial"/>
              </a:rPr>
              <a:t>a. </a:t>
            </a:r>
            <a:r>
              <a:rPr sz="1200" spc="-15" dirty="0">
                <a:solidFill>
                  <a:srgbClr val="404040"/>
                </a:solidFill>
                <a:latin typeface="Arial"/>
                <a:cs typeface="Arial"/>
              </a:rPr>
              <a:t>pemotongan </a:t>
            </a:r>
            <a:r>
              <a:rPr sz="1200" spc="4" dirty="0">
                <a:solidFill>
                  <a:prstClr val="black"/>
                </a:solidFill>
                <a:latin typeface="Arial"/>
                <a:cs typeface="Arial"/>
              </a:rPr>
              <a:t>tukin </a:t>
            </a:r>
            <a:r>
              <a:rPr sz="1200" spc="-53" dirty="0" err="1">
                <a:solidFill>
                  <a:prstClr val="black"/>
                </a:solidFill>
                <a:latin typeface="Arial"/>
                <a:cs typeface="Arial"/>
              </a:rPr>
              <a:t>sebesar</a:t>
            </a:r>
            <a:r>
              <a:rPr sz="1200" spc="-53" dirty="0">
                <a:solidFill>
                  <a:prstClr val="black"/>
                </a:solidFill>
                <a:latin typeface="Arial"/>
                <a:cs typeface="Arial"/>
              </a:rPr>
              <a:t> </a:t>
            </a:r>
            <a:r>
              <a:rPr sz="1200" spc="-225" dirty="0">
                <a:solidFill>
                  <a:prstClr val="black"/>
                </a:solidFill>
                <a:latin typeface="Arial"/>
                <a:cs typeface="Arial"/>
              </a:rPr>
              <a:t>25</a:t>
            </a:r>
            <a:r>
              <a:rPr lang="en-US" sz="1200" spc="-225" dirty="0">
                <a:solidFill>
                  <a:prstClr val="black"/>
                </a:solidFill>
                <a:latin typeface="Arial"/>
                <a:cs typeface="Arial"/>
              </a:rPr>
              <a:t>    </a:t>
            </a:r>
            <a:r>
              <a:rPr sz="1200" spc="-225" dirty="0">
                <a:solidFill>
                  <a:prstClr val="black"/>
                </a:solidFill>
                <a:latin typeface="Arial"/>
                <a:cs typeface="Arial"/>
              </a:rPr>
              <a:t>%  </a:t>
            </a:r>
            <a:r>
              <a:rPr sz="1200" spc="-56" dirty="0">
                <a:solidFill>
                  <a:prstClr val="black"/>
                </a:solidFill>
                <a:latin typeface="Arial"/>
                <a:cs typeface="Arial"/>
              </a:rPr>
              <a:t>selama </a:t>
            </a:r>
            <a:r>
              <a:rPr sz="1200" spc="-8" dirty="0">
                <a:solidFill>
                  <a:prstClr val="black"/>
                </a:solidFill>
                <a:latin typeface="Arial"/>
                <a:cs typeface="Arial"/>
              </a:rPr>
              <a:t>6</a:t>
            </a:r>
            <a:r>
              <a:rPr sz="1200" spc="-68" dirty="0">
                <a:solidFill>
                  <a:prstClr val="black"/>
                </a:solidFill>
                <a:latin typeface="Arial"/>
                <a:cs typeface="Arial"/>
              </a:rPr>
              <a:t> </a:t>
            </a:r>
            <a:r>
              <a:rPr sz="1200" spc="-30" dirty="0">
                <a:solidFill>
                  <a:prstClr val="black"/>
                </a:solidFill>
                <a:latin typeface="Arial"/>
                <a:cs typeface="Arial"/>
              </a:rPr>
              <a:t>bulan;</a:t>
            </a:r>
            <a:endParaRPr sz="1200" dirty="0">
              <a:solidFill>
                <a:prstClr val="black"/>
              </a:solidFill>
              <a:latin typeface="Arial"/>
              <a:cs typeface="Arial"/>
            </a:endParaRPr>
          </a:p>
        </p:txBody>
      </p:sp>
      <p:sp>
        <p:nvSpPr>
          <p:cNvPr id="20" name="object 20"/>
          <p:cNvSpPr txBox="1"/>
          <p:nvPr/>
        </p:nvSpPr>
        <p:spPr>
          <a:xfrm>
            <a:off x="3421952" y="4572953"/>
            <a:ext cx="2582137" cy="747801"/>
          </a:xfrm>
          <a:prstGeom prst="rect">
            <a:avLst/>
          </a:prstGeom>
        </p:spPr>
        <p:txBody>
          <a:bodyPr vert="horz" wrap="square" lIns="0" tIns="9049" rIns="0" bIns="0" rtlCol="0">
            <a:spAutoFit/>
          </a:bodyPr>
          <a:lstStyle/>
          <a:p>
            <a:pPr marL="209550" marR="3810" indent="-200025" defTabSz="685800" eaLnBrk="1" fontAlgn="auto" hangingPunct="1">
              <a:spcBef>
                <a:spcPts val="71"/>
              </a:spcBef>
              <a:spcAft>
                <a:spcPts val="0"/>
              </a:spcAft>
              <a:buClr>
                <a:srgbClr val="F4BC2C"/>
              </a:buClr>
              <a:buFontTx/>
              <a:buAutoNum type="alphaLcPeriod" startAt="2"/>
              <a:tabLst>
                <a:tab pos="209550" algn="l"/>
              </a:tabLst>
            </a:pPr>
            <a:r>
              <a:rPr sz="1200" spc="4" dirty="0">
                <a:solidFill>
                  <a:prstClr val="black"/>
                </a:solidFill>
                <a:latin typeface="Arial"/>
                <a:cs typeface="Arial"/>
              </a:rPr>
              <a:t>tukin </a:t>
            </a:r>
            <a:r>
              <a:rPr sz="1200" spc="-53" dirty="0" err="1">
                <a:solidFill>
                  <a:prstClr val="black"/>
                </a:solidFill>
                <a:latin typeface="Arial"/>
                <a:cs typeface="Arial"/>
              </a:rPr>
              <a:t>sebesar</a:t>
            </a:r>
            <a:r>
              <a:rPr sz="1200" spc="-53" dirty="0">
                <a:solidFill>
                  <a:prstClr val="black"/>
                </a:solidFill>
                <a:latin typeface="Arial"/>
                <a:cs typeface="Arial"/>
              </a:rPr>
              <a:t> </a:t>
            </a:r>
            <a:r>
              <a:rPr sz="1200" spc="-225" dirty="0">
                <a:solidFill>
                  <a:prstClr val="black"/>
                </a:solidFill>
                <a:latin typeface="Arial"/>
                <a:cs typeface="Arial"/>
              </a:rPr>
              <a:t>25</a:t>
            </a:r>
            <a:r>
              <a:rPr lang="en-US" sz="1200" spc="-225" dirty="0">
                <a:solidFill>
                  <a:prstClr val="black"/>
                </a:solidFill>
                <a:latin typeface="Arial"/>
                <a:cs typeface="Arial"/>
              </a:rPr>
              <a:t>     </a:t>
            </a:r>
            <a:r>
              <a:rPr sz="1200" spc="-225" dirty="0">
                <a:solidFill>
                  <a:prstClr val="black"/>
                </a:solidFill>
                <a:latin typeface="Arial"/>
                <a:cs typeface="Arial"/>
              </a:rPr>
              <a:t>% </a:t>
            </a:r>
            <a:r>
              <a:rPr sz="1200" spc="-56" dirty="0">
                <a:solidFill>
                  <a:prstClr val="black"/>
                </a:solidFill>
                <a:latin typeface="Arial"/>
                <a:cs typeface="Arial"/>
              </a:rPr>
              <a:t>selama </a:t>
            </a:r>
            <a:r>
              <a:rPr sz="1200" spc="-11" dirty="0">
                <a:solidFill>
                  <a:prstClr val="black"/>
                </a:solidFill>
                <a:latin typeface="Arial"/>
                <a:cs typeface="Arial"/>
              </a:rPr>
              <a:t>9</a:t>
            </a:r>
            <a:r>
              <a:rPr sz="1200" spc="-206" dirty="0">
                <a:solidFill>
                  <a:prstClr val="black"/>
                </a:solidFill>
                <a:latin typeface="Arial"/>
                <a:cs typeface="Arial"/>
              </a:rPr>
              <a:t> </a:t>
            </a:r>
            <a:r>
              <a:rPr sz="1200" spc="-30" dirty="0">
                <a:solidFill>
                  <a:prstClr val="black"/>
                </a:solidFill>
                <a:latin typeface="Arial"/>
                <a:cs typeface="Arial"/>
              </a:rPr>
              <a:t>bulan;  </a:t>
            </a:r>
            <a:r>
              <a:rPr sz="1200" spc="-41" dirty="0">
                <a:solidFill>
                  <a:prstClr val="black"/>
                </a:solidFill>
                <a:latin typeface="Arial"/>
                <a:cs typeface="Arial"/>
              </a:rPr>
              <a:t>dan</a:t>
            </a:r>
            <a:endParaRPr sz="1200" dirty="0">
              <a:solidFill>
                <a:prstClr val="black"/>
              </a:solidFill>
              <a:latin typeface="Arial"/>
              <a:cs typeface="Arial"/>
            </a:endParaRPr>
          </a:p>
          <a:p>
            <a:pPr marL="209550" indent="-200025" defTabSz="685800" eaLnBrk="1" fontAlgn="auto" hangingPunct="1">
              <a:spcBef>
                <a:spcPts val="0"/>
              </a:spcBef>
              <a:spcAft>
                <a:spcPts val="0"/>
              </a:spcAft>
              <a:buClr>
                <a:srgbClr val="F4BC2C"/>
              </a:buClr>
              <a:buFontTx/>
              <a:buAutoNum type="alphaLcPeriod" startAt="2"/>
              <a:tabLst>
                <a:tab pos="209550" algn="l"/>
              </a:tabLst>
            </a:pPr>
            <a:r>
              <a:rPr sz="1200" spc="-26" dirty="0">
                <a:solidFill>
                  <a:prstClr val="black"/>
                </a:solidFill>
                <a:latin typeface="Arial"/>
                <a:cs typeface="Arial"/>
              </a:rPr>
              <a:t>Pemotongan </a:t>
            </a:r>
            <a:r>
              <a:rPr sz="1200" spc="4" dirty="0">
                <a:solidFill>
                  <a:prstClr val="black"/>
                </a:solidFill>
                <a:latin typeface="Arial"/>
                <a:cs typeface="Arial"/>
              </a:rPr>
              <a:t>tukin </a:t>
            </a:r>
            <a:r>
              <a:rPr sz="1200" spc="-53" dirty="0" err="1">
                <a:solidFill>
                  <a:prstClr val="black"/>
                </a:solidFill>
                <a:latin typeface="Arial"/>
                <a:cs typeface="Arial"/>
              </a:rPr>
              <a:t>sebesar</a:t>
            </a:r>
            <a:r>
              <a:rPr sz="1200" spc="-158" dirty="0">
                <a:solidFill>
                  <a:prstClr val="black"/>
                </a:solidFill>
                <a:latin typeface="Arial"/>
                <a:cs typeface="Arial"/>
              </a:rPr>
              <a:t> </a:t>
            </a:r>
            <a:r>
              <a:rPr sz="1200" spc="-101" dirty="0">
                <a:solidFill>
                  <a:prstClr val="black"/>
                </a:solidFill>
                <a:latin typeface="Arial"/>
                <a:cs typeface="Arial"/>
              </a:rPr>
              <a:t>25</a:t>
            </a:r>
            <a:r>
              <a:rPr lang="en-US" sz="1200" spc="-101" dirty="0">
                <a:solidFill>
                  <a:prstClr val="black"/>
                </a:solidFill>
                <a:latin typeface="Arial"/>
                <a:cs typeface="Arial"/>
              </a:rPr>
              <a:t> %</a:t>
            </a:r>
            <a:endParaRPr sz="1200" dirty="0">
              <a:solidFill>
                <a:prstClr val="black"/>
              </a:solidFill>
              <a:latin typeface="Arial"/>
              <a:cs typeface="Arial"/>
            </a:endParaRPr>
          </a:p>
          <a:p>
            <a:pPr marL="209550" defTabSz="685800" eaLnBrk="1" fontAlgn="auto" hangingPunct="1">
              <a:spcBef>
                <a:spcPts val="0"/>
              </a:spcBef>
              <a:spcAft>
                <a:spcPts val="0"/>
              </a:spcAft>
            </a:pPr>
            <a:r>
              <a:rPr sz="1200" spc="-56" dirty="0" err="1">
                <a:solidFill>
                  <a:prstClr val="black"/>
                </a:solidFill>
                <a:latin typeface="Arial"/>
                <a:cs typeface="Arial"/>
              </a:rPr>
              <a:t>selama</a:t>
            </a:r>
            <a:r>
              <a:rPr sz="1200" spc="-56" dirty="0">
                <a:solidFill>
                  <a:prstClr val="black"/>
                </a:solidFill>
                <a:latin typeface="Arial"/>
                <a:cs typeface="Arial"/>
              </a:rPr>
              <a:t> </a:t>
            </a:r>
            <a:r>
              <a:rPr sz="1200" spc="-184" dirty="0">
                <a:solidFill>
                  <a:prstClr val="black"/>
                </a:solidFill>
                <a:latin typeface="Arial"/>
                <a:cs typeface="Arial"/>
              </a:rPr>
              <a:t>12</a:t>
            </a:r>
            <a:r>
              <a:rPr sz="1200" spc="-109" dirty="0">
                <a:solidFill>
                  <a:prstClr val="black"/>
                </a:solidFill>
                <a:latin typeface="Arial"/>
                <a:cs typeface="Arial"/>
              </a:rPr>
              <a:t> </a:t>
            </a:r>
            <a:r>
              <a:rPr sz="1200" spc="-26" dirty="0">
                <a:solidFill>
                  <a:prstClr val="black"/>
                </a:solidFill>
                <a:latin typeface="Arial"/>
                <a:cs typeface="Arial"/>
              </a:rPr>
              <a:t>bulan</a:t>
            </a:r>
            <a:endParaRPr sz="1200" dirty="0">
              <a:solidFill>
                <a:prstClr val="black"/>
              </a:solidFill>
              <a:latin typeface="Arial"/>
              <a:cs typeface="Arial"/>
            </a:endParaRPr>
          </a:p>
        </p:txBody>
      </p:sp>
      <p:sp>
        <p:nvSpPr>
          <p:cNvPr id="21" name="object 21"/>
          <p:cNvSpPr/>
          <p:nvPr/>
        </p:nvSpPr>
        <p:spPr>
          <a:xfrm>
            <a:off x="6008751" y="3797046"/>
            <a:ext cx="2646045" cy="1546860"/>
          </a:xfrm>
          <a:custGeom>
            <a:avLst/>
            <a:gdLst/>
            <a:ahLst/>
            <a:cxnLst/>
            <a:rect l="l" t="t" r="r" b="b"/>
            <a:pathLst>
              <a:path w="3528059" h="2062479">
                <a:moveTo>
                  <a:pt x="3528060" y="0"/>
                </a:moveTo>
                <a:lnTo>
                  <a:pt x="0" y="0"/>
                </a:lnTo>
                <a:lnTo>
                  <a:pt x="0" y="2061972"/>
                </a:lnTo>
                <a:lnTo>
                  <a:pt x="3528060" y="2061972"/>
                </a:lnTo>
                <a:lnTo>
                  <a:pt x="3528060" y="0"/>
                </a:lnTo>
                <a:close/>
              </a:path>
            </a:pathLst>
          </a:custGeom>
          <a:solidFill>
            <a:srgbClr val="F8C7A7"/>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2" name="object 22"/>
          <p:cNvSpPr txBox="1"/>
          <p:nvPr/>
        </p:nvSpPr>
        <p:spPr>
          <a:xfrm>
            <a:off x="6068282" y="3813809"/>
            <a:ext cx="2425065" cy="1486465"/>
          </a:xfrm>
          <a:prstGeom prst="rect">
            <a:avLst/>
          </a:prstGeom>
        </p:spPr>
        <p:txBody>
          <a:bodyPr vert="horz" wrap="square" lIns="0" tIns="9049" rIns="0" bIns="0" rtlCol="0">
            <a:spAutoFit/>
          </a:bodyPr>
          <a:lstStyle/>
          <a:p>
            <a:pPr marL="220980" marR="3810" indent="-211931" defTabSz="685800" eaLnBrk="1" fontAlgn="auto" hangingPunct="1">
              <a:spcBef>
                <a:spcPts val="71"/>
              </a:spcBef>
              <a:spcAft>
                <a:spcPts val="0"/>
              </a:spcAft>
              <a:buClr>
                <a:srgbClr val="F4BC2C"/>
              </a:buClr>
              <a:buFontTx/>
              <a:buAutoNum type="alphaLcPeriod"/>
              <a:tabLst>
                <a:tab pos="220980" algn="l"/>
                <a:tab pos="221456" algn="l"/>
              </a:tabLst>
            </a:pPr>
            <a:r>
              <a:rPr sz="1200" spc="-26" dirty="0">
                <a:solidFill>
                  <a:prstClr val="black"/>
                </a:solidFill>
                <a:latin typeface="Arial"/>
                <a:cs typeface="Arial"/>
              </a:rPr>
              <a:t>penurunan jabatan </a:t>
            </a:r>
            <a:r>
              <a:rPr sz="1200" spc="-11" dirty="0">
                <a:solidFill>
                  <a:prstClr val="black"/>
                </a:solidFill>
                <a:latin typeface="Arial"/>
                <a:cs typeface="Arial"/>
              </a:rPr>
              <a:t>setingkat</a:t>
            </a:r>
            <a:r>
              <a:rPr sz="1200" spc="-180" dirty="0">
                <a:solidFill>
                  <a:prstClr val="black"/>
                </a:solidFill>
                <a:latin typeface="Arial"/>
                <a:cs typeface="Arial"/>
              </a:rPr>
              <a:t> </a:t>
            </a:r>
            <a:r>
              <a:rPr sz="1200" spc="-19" dirty="0">
                <a:solidFill>
                  <a:prstClr val="black"/>
                </a:solidFill>
                <a:latin typeface="Arial"/>
                <a:cs typeface="Arial"/>
              </a:rPr>
              <a:t>lebih  </a:t>
            </a:r>
            <a:r>
              <a:rPr sz="1200" spc="-30" dirty="0">
                <a:solidFill>
                  <a:prstClr val="black"/>
                </a:solidFill>
                <a:latin typeface="Arial"/>
                <a:cs typeface="Arial"/>
              </a:rPr>
              <a:t>rendah </a:t>
            </a:r>
            <a:r>
              <a:rPr sz="1200" spc="-56" dirty="0">
                <a:solidFill>
                  <a:prstClr val="black"/>
                </a:solidFill>
                <a:latin typeface="Arial"/>
                <a:cs typeface="Arial"/>
              </a:rPr>
              <a:t>selama </a:t>
            </a:r>
            <a:r>
              <a:rPr sz="1200" spc="-184" dirty="0">
                <a:solidFill>
                  <a:prstClr val="black"/>
                </a:solidFill>
                <a:latin typeface="Arial"/>
                <a:cs typeface="Arial"/>
              </a:rPr>
              <a:t>12</a:t>
            </a:r>
            <a:r>
              <a:rPr sz="1200" spc="-109" dirty="0">
                <a:solidFill>
                  <a:prstClr val="black"/>
                </a:solidFill>
                <a:latin typeface="Arial"/>
                <a:cs typeface="Arial"/>
              </a:rPr>
              <a:t> </a:t>
            </a:r>
            <a:r>
              <a:rPr lang="en-US" sz="1200" spc="-109" dirty="0">
                <a:solidFill>
                  <a:prstClr val="black"/>
                </a:solidFill>
                <a:latin typeface="Arial"/>
                <a:cs typeface="Arial"/>
              </a:rPr>
              <a:t> </a:t>
            </a:r>
            <a:r>
              <a:rPr sz="1200" spc="-30" dirty="0" err="1">
                <a:solidFill>
                  <a:prstClr val="black"/>
                </a:solidFill>
                <a:latin typeface="Arial"/>
                <a:cs typeface="Arial"/>
              </a:rPr>
              <a:t>bulan</a:t>
            </a:r>
            <a:r>
              <a:rPr sz="1200" spc="-30" dirty="0">
                <a:solidFill>
                  <a:prstClr val="black"/>
                </a:solidFill>
                <a:latin typeface="Arial"/>
                <a:cs typeface="Arial"/>
              </a:rPr>
              <a:t>;</a:t>
            </a:r>
            <a:endParaRPr sz="1200" dirty="0">
              <a:solidFill>
                <a:prstClr val="black"/>
              </a:solidFill>
              <a:latin typeface="Arial"/>
              <a:cs typeface="Arial"/>
            </a:endParaRPr>
          </a:p>
          <a:p>
            <a:pPr marL="220980" marR="13335" indent="-211931" defTabSz="685800" eaLnBrk="1" fontAlgn="auto" hangingPunct="1">
              <a:spcBef>
                <a:spcPts val="0"/>
              </a:spcBef>
              <a:spcAft>
                <a:spcPts val="0"/>
              </a:spcAft>
              <a:buClr>
                <a:srgbClr val="F4BC2C"/>
              </a:buClr>
              <a:buFontTx/>
              <a:buAutoNum type="alphaLcPeriod"/>
              <a:tabLst>
                <a:tab pos="221456" algn="l"/>
              </a:tabLst>
            </a:pPr>
            <a:r>
              <a:rPr sz="1200" spc="-60" dirty="0">
                <a:solidFill>
                  <a:prstClr val="black"/>
                </a:solidFill>
                <a:latin typeface="Arial"/>
                <a:cs typeface="Arial"/>
              </a:rPr>
              <a:t>Pembebasan </a:t>
            </a:r>
            <a:r>
              <a:rPr sz="1200" spc="-23" dirty="0">
                <a:solidFill>
                  <a:prstClr val="black"/>
                </a:solidFill>
                <a:latin typeface="Arial"/>
                <a:cs typeface="Arial"/>
              </a:rPr>
              <a:t>dari </a:t>
            </a:r>
            <a:r>
              <a:rPr sz="1200" spc="-34" dirty="0">
                <a:solidFill>
                  <a:prstClr val="black"/>
                </a:solidFill>
                <a:latin typeface="Arial"/>
                <a:cs typeface="Arial"/>
              </a:rPr>
              <a:t>jabatannya  </a:t>
            </a:r>
            <a:r>
              <a:rPr sz="1200" spc="-30" dirty="0">
                <a:solidFill>
                  <a:prstClr val="black"/>
                </a:solidFill>
                <a:latin typeface="Arial"/>
                <a:cs typeface="Arial"/>
              </a:rPr>
              <a:t>menjadi </a:t>
            </a:r>
            <a:r>
              <a:rPr sz="1200" spc="-26" dirty="0">
                <a:solidFill>
                  <a:prstClr val="black"/>
                </a:solidFill>
                <a:latin typeface="Arial"/>
                <a:cs typeface="Arial"/>
              </a:rPr>
              <a:t>jabatan </a:t>
            </a:r>
            <a:r>
              <a:rPr sz="1200" spc="-53" dirty="0">
                <a:solidFill>
                  <a:prstClr val="black"/>
                </a:solidFill>
                <a:latin typeface="Arial"/>
                <a:cs typeface="Arial"/>
              </a:rPr>
              <a:t>pelaksana</a:t>
            </a:r>
            <a:r>
              <a:rPr sz="1200" spc="-127" dirty="0">
                <a:solidFill>
                  <a:prstClr val="black"/>
                </a:solidFill>
                <a:latin typeface="Arial"/>
                <a:cs typeface="Arial"/>
              </a:rPr>
              <a:t> </a:t>
            </a:r>
            <a:r>
              <a:rPr sz="1200" spc="-56" dirty="0" err="1">
                <a:solidFill>
                  <a:prstClr val="black"/>
                </a:solidFill>
                <a:latin typeface="Arial"/>
                <a:cs typeface="Arial"/>
              </a:rPr>
              <a:t>selama</a:t>
            </a:r>
            <a:r>
              <a:rPr sz="1200" spc="-56" dirty="0">
                <a:solidFill>
                  <a:prstClr val="black"/>
                </a:solidFill>
                <a:latin typeface="Arial"/>
                <a:cs typeface="Arial"/>
              </a:rPr>
              <a:t>  </a:t>
            </a:r>
            <a:r>
              <a:rPr sz="1200" spc="-184" dirty="0">
                <a:solidFill>
                  <a:prstClr val="black"/>
                </a:solidFill>
                <a:latin typeface="Arial"/>
                <a:cs typeface="Arial"/>
              </a:rPr>
              <a:t>12</a:t>
            </a:r>
            <a:r>
              <a:rPr lang="en-US" sz="1200" spc="-184" dirty="0">
                <a:solidFill>
                  <a:prstClr val="black"/>
                </a:solidFill>
                <a:latin typeface="Arial"/>
                <a:cs typeface="Arial"/>
              </a:rPr>
              <a:t>   </a:t>
            </a:r>
            <a:r>
              <a:rPr sz="1200" spc="-184" dirty="0">
                <a:solidFill>
                  <a:prstClr val="black"/>
                </a:solidFill>
                <a:latin typeface="Arial"/>
                <a:cs typeface="Arial"/>
              </a:rPr>
              <a:t> </a:t>
            </a:r>
            <a:r>
              <a:rPr sz="1200" spc="-30" dirty="0">
                <a:solidFill>
                  <a:prstClr val="black"/>
                </a:solidFill>
                <a:latin typeface="Arial"/>
                <a:cs typeface="Arial"/>
              </a:rPr>
              <a:t>bulan;</a:t>
            </a:r>
            <a:r>
              <a:rPr sz="1200" spc="-105" dirty="0">
                <a:solidFill>
                  <a:prstClr val="black"/>
                </a:solidFill>
                <a:latin typeface="Arial"/>
                <a:cs typeface="Arial"/>
              </a:rPr>
              <a:t> </a:t>
            </a:r>
            <a:r>
              <a:rPr sz="1200" spc="-41" dirty="0">
                <a:solidFill>
                  <a:prstClr val="black"/>
                </a:solidFill>
                <a:latin typeface="Arial"/>
                <a:cs typeface="Arial"/>
              </a:rPr>
              <a:t>dan</a:t>
            </a:r>
            <a:endParaRPr sz="1200" dirty="0">
              <a:solidFill>
                <a:prstClr val="black"/>
              </a:solidFill>
              <a:latin typeface="Arial"/>
              <a:cs typeface="Arial"/>
            </a:endParaRPr>
          </a:p>
          <a:p>
            <a:pPr marL="220980" marR="180022" indent="-211931" defTabSz="685800" eaLnBrk="1" fontAlgn="auto" hangingPunct="1">
              <a:spcBef>
                <a:spcPts val="0"/>
              </a:spcBef>
              <a:spcAft>
                <a:spcPts val="0"/>
              </a:spcAft>
              <a:buClr>
                <a:srgbClr val="F4BC2C"/>
              </a:buClr>
              <a:buFontTx/>
              <a:buAutoNum type="alphaLcPeriod"/>
              <a:tabLst>
                <a:tab pos="220980" algn="l"/>
                <a:tab pos="221456" algn="l"/>
              </a:tabLst>
            </a:pPr>
            <a:r>
              <a:rPr sz="1200" spc="-30" dirty="0">
                <a:solidFill>
                  <a:prstClr val="black"/>
                </a:solidFill>
                <a:latin typeface="Arial"/>
                <a:cs typeface="Arial"/>
              </a:rPr>
              <a:t>Pemberhentian </a:t>
            </a:r>
            <a:r>
              <a:rPr sz="1200" spc="-38" dirty="0">
                <a:solidFill>
                  <a:prstClr val="black"/>
                </a:solidFill>
                <a:latin typeface="Arial"/>
                <a:cs typeface="Arial"/>
              </a:rPr>
              <a:t>dengan</a:t>
            </a:r>
            <a:r>
              <a:rPr sz="1200" spc="-105" dirty="0">
                <a:solidFill>
                  <a:prstClr val="black"/>
                </a:solidFill>
                <a:latin typeface="Arial"/>
                <a:cs typeface="Arial"/>
              </a:rPr>
              <a:t> </a:t>
            </a:r>
            <a:r>
              <a:rPr sz="1200" spc="-4" dirty="0">
                <a:solidFill>
                  <a:prstClr val="black"/>
                </a:solidFill>
                <a:latin typeface="Arial"/>
                <a:cs typeface="Arial"/>
              </a:rPr>
              <a:t>hormat  tidak </a:t>
            </a:r>
            <a:r>
              <a:rPr sz="1200" spc="-41" dirty="0">
                <a:solidFill>
                  <a:prstClr val="black"/>
                </a:solidFill>
                <a:latin typeface="Arial"/>
                <a:cs typeface="Arial"/>
              </a:rPr>
              <a:t>atas </a:t>
            </a:r>
            <a:r>
              <a:rPr sz="1200" spc="-19" dirty="0">
                <a:solidFill>
                  <a:prstClr val="black"/>
                </a:solidFill>
                <a:latin typeface="Arial"/>
                <a:cs typeface="Arial"/>
              </a:rPr>
              <a:t>permintaan </a:t>
            </a:r>
            <a:r>
              <a:rPr sz="1200" spc="-26" dirty="0">
                <a:solidFill>
                  <a:prstClr val="black"/>
                </a:solidFill>
                <a:latin typeface="Arial"/>
                <a:cs typeface="Arial"/>
              </a:rPr>
              <a:t>sendiri  </a:t>
            </a:r>
            <a:r>
              <a:rPr sz="1200" spc="-49" dirty="0">
                <a:solidFill>
                  <a:prstClr val="black"/>
                </a:solidFill>
                <a:latin typeface="Arial"/>
                <a:cs typeface="Arial"/>
              </a:rPr>
              <a:t>sebagai</a:t>
            </a:r>
            <a:r>
              <a:rPr sz="1200" spc="-64" dirty="0">
                <a:solidFill>
                  <a:prstClr val="black"/>
                </a:solidFill>
                <a:latin typeface="Arial"/>
                <a:cs typeface="Arial"/>
              </a:rPr>
              <a:t> </a:t>
            </a:r>
            <a:r>
              <a:rPr sz="1200" spc="-131" dirty="0">
                <a:solidFill>
                  <a:prstClr val="black"/>
                </a:solidFill>
                <a:latin typeface="Arial"/>
                <a:cs typeface="Arial"/>
              </a:rPr>
              <a:t>PNS</a:t>
            </a:r>
            <a:endParaRPr sz="1200" dirty="0">
              <a:solidFill>
                <a:prstClr val="black"/>
              </a:solidFill>
              <a:latin typeface="Arial"/>
              <a:cs typeface="Arial"/>
            </a:endParaRPr>
          </a:p>
        </p:txBody>
      </p:sp>
      <p:sp>
        <p:nvSpPr>
          <p:cNvPr id="23" name="object 23"/>
          <p:cNvSpPr/>
          <p:nvPr/>
        </p:nvSpPr>
        <p:spPr>
          <a:xfrm>
            <a:off x="716660" y="3297556"/>
            <a:ext cx="2646045" cy="808196"/>
          </a:xfrm>
          <a:custGeom>
            <a:avLst/>
            <a:gdLst/>
            <a:ahLst/>
            <a:cxnLst/>
            <a:rect l="l" t="t" r="r" b="b"/>
            <a:pathLst>
              <a:path w="3528060" h="1077595">
                <a:moveTo>
                  <a:pt x="3528060" y="0"/>
                </a:moveTo>
                <a:lnTo>
                  <a:pt x="0" y="0"/>
                </a:lnTo>
                <a:lnTo>
                  <a:pt x="0" y="1077468"/>
                </a:lnTo>
                <a:lnTo>
                  <a:pt x="3528060" y="1077468"/>
                </a:lnTo>
                <a:lnTo>
                  <a:pt x="3528060" y="0"/>
                </a:lnTo>
                <a:close/>
              </a:path>
            </a:pathLst>
          </a:custGeom>
          <a:solidFill>
            <a:srgbClr val="D1E4F8"/>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4" name="object 24"/>
          <p:cNvSpPr txBox="1"/>
          <p:nvPr/>
        </p:nvSpPr>
        <p:spPr>
          <a:xfrm>
            <a:off x="775717" y="3318224"/>
            <a:ext cx="2063591" cy="747801"/>
          </a:xfrm>
          <a:prstGeom prst="rect">
            <a:avLst/>
          </a:prstGeom>
        </p:spPr>
        <p:txBody>
          <a:bodyPr vert="horz" wrap="square" lIns="0" tIns="9049" rIns="0" bIns="0" rtlCol="0">
            <a:spAutoFit/>
          </a:bodyPr>
          <a:lstStyle/>
          <a:p>
            <a:pPr marL="180975" indent="-171450" defTabSz="685800" eaLnBrk="1" fontAlgn="auto" hangingPunct="1">
              <a:spcBef>
                <a:spcPts val="71"/>
              </a:spcBef>
              <a:spcAft>
                <a:spcPts val="0"/>
              </a:spcAft>
              <a:buFontTx/>
              <a:buAutoNum type="alphaLcPeriod"/>
              <a:tabLst>
                <a:tab pos="180975" algn="l"/>
              </a:tabLst>
            </a:pPr>
            <a:r>
              <a:rPr sz="1200" spc="-15" dirty="0">
                <a:solidFill>
                  <a:srgbClr val="404040"/>
                </a:solidFill>
                <a:latin typeface="Arial"/>
                <a:cs typeface="Arial"/>
              </a:rPr>
              <a:t>teguran</a:t>
            </a:r>
            <a:r>
              <a:rPr sz="1200" spc="-60" dirty="0">
                <a:solidFill>
                  <a:srgbClr val="404040"/>
                </a:solidFill>
                <a:latin typeface="Arial"/>
                <a:cs typeface="Arial"/>
              </a:rPr>
              <a:t> </a:t>
            </a:r>
            <a:r>
              <a:rPr sz="1200" spc="-41" dirty="0">
                <a:solidFill>
                  <a:srgbClr val="404040"/>
                </a:solidFill>
                <a:latin typeface="Arial"/>
                <a:cs typeface="Arial"/>
              </a:rPr>
              <a:t>lisan;</a:t>
            </a:r>
            <a:endParaRPr sz="1200">
              <a:solidFill>
                <a:prstClr val="black"/>
              </a:solidFill>
              <a:latin typeface="Arial"/>
              <a:cs typeface="Arial"/>
            </a:endParaRPr>
          </a:p>
          <a:p>
            <a:pPr marL="180975" indent="-171450" defTabSz="685800" eaLnBrk="1" fontAlgn="auto" hangingPunct="1">
              <a:spcBef>
                <a:spcPts val="0"/>
              </a:spcBef>
              <a:spcAft>
                <a:spcPts val="0"/>
              </a:spcAft>
              <a:buFontTx/>
              <a:buAutoNum type="alphaLcPeriod"/>
              <a:tabLst>
                <a:tab pos="180975" algn="l"/>
              </a:tabLst>
            </a:pPr>
            <a:r>
              <a:rPr sz="1200" spc="-15" dirty="0">
                <a:solidFill>
                  <a:srgbClr val="404040"/>
                </a:solidFill>
                <a:latin typeface="Arial"/>
                <a:cs typeface="Arial"/>
              </a:rPr>
              <a:t>teguran </a:t>
            </a:r>
            <a:r>
              <a:rPr sz="1200" dirty="0">
                <a:solidFill>
                  <a:srgbClr val="404040"/>
                </a:solidFill>
                <a:latin typeface="Arial"/>
                <a:cs typeface="Arial"/>
              </a:rPr>
              <a:t>tertulis;</a:t>
            </a:r>
            <a:r>
              <a:rPr sz="1200" spc="-113" dirty="0">
                <a:solidFill>
                  <a:srgbClr val="404040"/>
                </a:solidFill>
                <a:latin typeface="Arial"/>
                <a:cs typeface="Arial"/>
              </a:rPr>
              <a:t> </a:t>
            </a:r>
            <a:r>
              <a:rPr sz="1200" spc="-41" dirty="0">
                <a:solidFill>
                  <a:srgbClr val="404040"/>
                </a:solidFill>
                <a:latin typeface="Arial"/>
                <a:cs typeface="Arial"/>
              </a:rPr>
              <a:t>dan</a:t>
            </a:r>
            <a:endParaRPr sz="1200">
              <a:solidFill>
                <a:prstClr val="black"/>
              </a:solidFill>
              <a:latin typeface="Arial"/>
              <a:cs typeface="Arial"/>
            </a:endParaRPr>
          </a:p>
          <a:p>
            <a:pPr marL="180975" marR="3810" indent="-171450" defTabSz="685800" eaLnBrk="1" fontAlgn="auto" hangingPunct="1">
              <a:spcBef>
                <a:spcPts val="0"/>
              </a:spcBef>
              <a:spcAft>
                <a:spcPts val="0"/>
              </a:spcAft>
              <a:buFontTx/>
              <a:buAutoNum type="alphaLcPeriod"/>
              <a:tabLst>
                <a:tab pos="180975" algn="l"/>
              </a:tabLst>
            </a:pPr>
            <a:r>
              <a:rPr sz="1200" spc="-30" dirty="0">
                <a:solidFill>
                  <a:srgbClr val="404040"/>
                </a:solidFill>
                <a:latin typeface="Arial"/>
                <a:cs typeface="Arial"/>
              </a:rPr>
              <a:t>pernyataan </a:t>
            </a:r>
            <a:r>
              <a:rPr sz="1200" spc="-4" dirty="0">
                <a:solidFill>
                  <a:srgbClr val="404040"/>
                </a:solidFill>
                <a:latin typeface="Arial"/>
                <a:cs typeface="Arial"/>
              </a:rPr>
              <a:t>tidak </a:t>
            </a:r>
            <a:r>
              <a:rPr sz="1200" spc="-56" dirty="0">
                <a:solidFill>
                  <a:srgbClr val="404040"/>
                </a:solidFill>
                <a:latin typeface="Arial"/>
                <a:cs typeface="Arial"/>
              </a:rPr>
              <a:t>puas</a:t>
            </a:r>
            <a:r>
              <a:rPr sz="1200" spc="-158" dirty="0">
                <a:solidFill>
                  <a:srgbClr val="404040"/>
                </a:solidFill>
                <a:latin typeface="Arial"/>
                <a:cs typeface="Arial"/>
              </a:rPr>
              <a:t> </a:t>
            </a:r>
            <a:r>
              <a:rPr sz="1200" spc="-60" dirty="0">
                <a:solidFill>
                  <a:srgbClr val="404040"/>
                </a:solidFill>
                <a:latin typeface="Arial"/>
                <a:cs typeface="Arial"/>
              </a:rPr>
              <a:t>secara  </a:t>
            </a:r>
            <a:r>
              <a:rPr sz="1200" dirty="0">
                <a:solidFill>
                  <a:srgbClr val="404040"/>
                </a:solidFill>
                <a:latin typeface="Arial"/>
                <a:cs typeface="Arial"/>
              </a:rPr>
              <a:t>tertulis.</a:t>
            </a:r>
            <a:endParaRPr sz="1200">
              <a:solidFill>
                <a:prstClr val="black"/>
              </a:solidFill>
              <a:latin typeface="Arial"/>
              <a:cs typeface="Arial"/>
            </a:endParaRPr>
          </a:p>
        </p:txBody>
      </p:sp>
      <p:sp>
        <p:nvSpPr>
          <p:cNvPr id="25" name="object 25"/>
          <p:cNvSpPr/>
          <p:nvPr/>
        </p:nvSpPr>
        <p:spPr>
          <a:xfrm>
            <a:off x="3362706" y="2895220"/>
            <a:ext cx="2646045" cy="808196"/>
          </a:xfrm>
          <a:custGeom>
            <a:avLst/>
            <a:gdLst/>
            <a:ahLst/>
            <a:cxnLst/>
            <a:rect l="l" t="t" r="r" b="b"/>
            <a:pathLst>
              <a:path w="3528059" h="1077595">
                <a:moveTo>
                  <a:pt x="3528060" y="0"/>
                </a:moveTo>
                <a:lnTo>
                  <a:pt x="0" y="0"/>
                </a:lnTo>
                <a:lnTo>
                  <a:pt x="0" y="1077467"/>
                </a:lnTo>
                <a:lnTo>
                  <a:pt x="3528060" y="1077467"/>
                </a:lnTo>
                <a:lnTo>
                  <a:pt x="3528060" y="0"/>
                </a:lnTo>
                <a:close/>
              </a:path>
            </a:pathLst>
          </a:custGeom>
          <a:solidFill>
            <a:srgbClr val="DDD9C3"/>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6" name="object 26"/>
          <p:cNvSpPr txBox="1"/>
          <p:nvPr/>
        </p:nvSpPr>
        <p:spPr>
          <a:xfrm>
            <a:off x="3421951" y="2915413"/>
            <a:ext cx="2427923" cy="378469"/>
          </a:xfrm>
          <a:prstGeom prst="rect">
            <a:avLst/>
          </a:prstGeom>
        </p:spPr>
        <p:txBody>
          <a:bodyPr vert="horz" wrap="square" lIns="0" tIns="9049" rIns="0" bIns="0" rtlCol="0">
            <a:spAutoFit/>
          </a:bodyPr>
          <a:lstStyle/>
          <a:p>
            <a:pPr marL="209550" indent="-200025" defTabSz="685800" eaLnBrk="1" fontAlgn="auto" hangingPunct="1">
              <a:spcBef>
                <a:spcPts val="71"/>
              </a:spcBef>
              <a:spcAft>
                <a:spcPts val="0"/>
              </a:spcAft>
              <a:buClr>
                <a:srgbClr val="F4BC2C"/>
              </a:buClr>
              <a:buFontTx/>
              <a:buAutoNum type="alphaLcPeriod"/>
              <a:tabLst>
                <a:tab pos="209550" algn="l"/>
              </a:tabLst>
            </a:pPr>
            <a:r>
              <a:rPr sz="1200" spc="-53" dirty="0">
                <a:solidFill>
                  <a:srgbClr val="404040"/>
                </a:solidFill>
                <a:latin typeface="Arial"/>
                <a:cs typeface="Arial"/>
              </a:rPr>
              <a:t>Penundaan </a:t>
            </a:r>
            <a:r>
              <a:rPr sz="1200" spc="-41" dirty="0">
                <a:solidFill>
                  <a:srgbClr val="404040"/>
                </a:solidFill>
                <a:latin typeface="Arial"/>
                <a:cs typeface="Arial"/>
              </a:rPr>
              <a:t>kenaikan </a:t>
            </a:r>
            <a:r>
              <a:rPr sz="1200" spc="-30" dirty="0">
                <a:solidFill>
                  <a:srgbClr val="404040"/>
                </a:solidFill>
                <a:latin typeface="Arial"/>
                <a:cs typeface="Arial"/>
              </a:rPr>
              <a:t>gaji</a:t>
            </a:r>
            <a:r>
              <a:rPr sz="1200" spc="-79" dirty="0">
                <a:solidFill>
                  <a:srgbClr val="404040"/>
                </a:solidFill>
                <a:latin typeface="Arial"/>
                <a:cs typeface="Arial"/>
              </a:rPr>
              <a:t> </a:t>
            </a:r>
            <a:r>
              <a:rPr sz="1200" spc="-34" dirty="0">
                <a:solidFill>
                  <a:srgbClr val="404040"/>
                </a:solidFill>
                <a:latin typeface="Arial"/>
                <a:cs typeface="Arial"/>
              </a:rPr>
              <a:t>berkala</a:t>
            </a:r>
            <a:r>
              <a:rPr sz="1200" spc="-34" dirty="0">
                <a:solidFill>
                  <a:prstClr val="black"/>
                </a:solidFill>
                <a:latin typeface="Arial"/>
                <a:cs typeface="Arial"/>
              </a:rPr>
              <a:t>;</a:t>
            </a:r>
            <a:endParaRPr sz="1200">
              <a:solidFill>
                <a:prstClr val="black"/>
              </a:solidFill>
              <a:latin typeface="Arial"/>
              <a:cs typeface="Arial"/>
            </a:endParaRPr>
          </a:p>
          <a:p>
            <a:pPr marL="209550" indent="-200025" defTabSz="685800" eaLnBrk="1" fontAlgn="auto" hangingPunct="1">
              <a:spcBef>
                <a:spcPts val="0"/>
              </a:spcBef>
              <a:spcAft>
                <a:spcPts val="0"/>
              </a:spcAft>
              <a:buClr>
                <a:srgbClr val="F4BC2C"/>
              </a:buClr>
              <a:buFontTx/>
              <a:buAutoNum type="alphaLcPeriod"/>
              <a:tabLst>
                <a:tab pos="209550" algn="l"/>
              </a:tabLst>
            </a:pPr>
            <a:r>
              <a:rPr sz="1200" spc="-53" dirty="0">
                <a:solidFill>
                  <a:prstClr val="black"/>
                </a:solidFill>
                <a:latin typeface="Arial"/>
                <a:cs typeface="Arial"/>
              </a:rPr>
              <a:t>Penundaan </a:t>
            </a:r>
            <a:r>
              <a:rPr sz="1200" spc="-41" dirty="0">
                <a:solidFill>
                  <a:prstClr val="black"/>
                </a:solidFill>
                <a:latin typeface="Arial"/>
                <a:cs typeface="Arial"/>
              </a:rPr>
              <a:t>kenaikan </a:t>
            </a:r>
            <a:r>
              <a:rPr sz="1200" spc="-23" dirty="0">
                <a:solidFill>
                  <a:prstClr val="black"/>
                </a:solidFill>
                <a:latin typeface="Arial"/>
                <a:cs typeface="Arial"/>
              </a:rPr>
              <a:t>pangkat;</a:t>
            </a:r>
            <a:r>
              <a:rPr sz="1200" spc="-83" dirty="0">
                <a:solidFill>
                  <a:prstClr val="black"/>
                </a:solidFill>
                <a:latin typeface="Arial"/>
                <a:cs typeface="Arial"/>
              </a:rPr>
              <a:t> </a:t>
            </a:r>
            <a:r>
              <a:rPr sz="1200" spc="-41" dirty="0">
                <a:solidFill>
                  <a:prstClr val="black"/>
                </a:solidFill>
                <a:latin typeface="Arial"/>
                <a:cs typeface="Arial"/>
              </a:rPr>
              <a:t>dan</a:t>
            </a:r>
            <a:endParaRPr sz="1200">
              <a:solidFill>
                <a:prstClr val="black"/>
              </a:solidFill>
              <a:latin typeface="Arial"/>
              <a:cs typeface="Arial"/>
            </a:endParaRPr>
          </a:p>
        </p:txBody>
      </p:sp>
      <p:sp>
        <p:nvSpPr>
          <p:cNvPr id="27" name="object 27"/>
          <p:cNvSpPr txBox="1"/>
          <p:nvPr/>
        </p:nvSpPr>
        <p:spPr>
          <a:xfrm>
            <a:off x="3421952" y="3281172"/>
            <a:ext cx="2582137" cy="378469"/>
          </a:xfrm>
          <a:prstGeom prst="rect">
            <a:avLst/>
          </a:prstGeom>
        </p:spPr>
        <p:txBody>
          <a:bodyPr vert="horz" wrap="square" lIns="0" tIns="9049" rIns="0" bIns="0" rtlCol="0">
            <a:spAutoFit/>
          </a:bodyPr>
          <a:lstStyle/>
          <a:p>
            <a:pPr marL="9525" defTabSz="685800" eaLnBrk="1" fontAlgn="auto" hangingPunct="1">
              <a:spcBef>
                <a:spcPts val="71"/>
              </a:spcBef>
              <a:spcAft>
                <a:spcPts val="0"/>
              </a:spcAft>
            </a:pPr>
            <a:r>
              <a:rPr sz="1200" spc="-49" dirty="0">
                <a:solidFill>
                  <a:srgbClr val="F4BC2C"/>
                </a:solidFill>
                <a:latin typeface="Arial"/>
                <a:cs typeface="Arial"/>
              </a:rPr>
              <a:t>c. </a:t>
            </a:r>
            <a:r>
              <a:rPr lang="en-US" sz="1200" spc="-49" dirty="0">
                <a:solidFill>
                  <a:srgbClr val="F4BC2C"/>
                </a:solidFill>
                <a:latin typeface="Arial"/>
                <a:cs typeface="Arial"/>
              </a:rPr>
              <a:t>  </a:t>
            </a:r>
            <a:r>
              <a:rPr sz="1200" spc="-45" dirty="0" err="1">
                <a:solidFill>
                  <a:prstClr val="black"/>
                </a:solidFill>
                <a:latin typeface="Arial"/>
                <a:cs typeface="Arial"/>
              </a:rPr>
              <a:t>Penurunan</a:t>
            </a:r>
            <a:r>
              <a:rPr sz="1200" spc="-45" dirty="0">
                <a:solidFill>
                  <a:prstClr val="black"/>
                </a:solidFill>
                <a:latin typeface="Arial"/>
                <a:cs typeface="Arial"/>
              </a:rPr>
              <a:t> </a:t>
            </a:r>
            <a:r>
              <a:rPr sz="1200" spc="-38" dirty="0">
                <a:solidFill>
                  <a:prstClr val="black"/>
                </a:solidFill>
                <a:latin typeface="Arial"/>
                <a:cs typeface="Arial"/>
              </a:rPr>
              <a:t>Pangkat </a:t>
            </a:r>
            <a:r>
              <a:rPr sz="1200" spc="-251" dirty="0">
                <a:solidFill>
                  <a:prstClr val="black"/>
                </a:solidFill>
                <a:latin typeface="Arial"/>
                <a:cs typeface="Arial"/>
              </a:rPr>
              <a:t>1 </a:t>
            </a:r>
            <a:r>
              <a:rPr lang="en-US" sz="1200" spc="-251" dirty="0">
                <a:solidFill>
                  <a:prstClr val="black"/>
                </a:solidFill>
                <a:latin typeface="Arial"/>
                <a:cs typeface="Arial"/>
              </a:rPr>
              <a:t>       </a:t>
            </a:r>
            <a:r>
              <a:rPr sz="1200" spc="4" dirty="0" err="1">
                <a:solidFill>
                  <a:prstClr val="black"/>
                </a:solidFill>
                <a:latin typeface="Arial"/>
                <a:cs typeface="Arial"/>
              </a:rPr>
              <a:t>tingkat</a:t>
            </a:r>
            <a:r>
              <a:rPr sz="1200" spc="-206" dirty="0">
                <a:solidFill>
                  <a:prstClr val="black"/>
                </a:solidFill>
                <a:latin typeface="Arial"/>
                <a:cs typeface="Arial"/>
              </a:rPr>
              <a:t> </a:t>
            </a:r>
            <a:r>
              <a:rPr sz="1200" spc="-19" dirty="0">
                <a:solidFill>
                  <a:prstClr val="black"/>
                </a:solidFill>
                <a:latin typeface="Arial"/>
                <a:cs typeface="Arial"/>
              </a:rPr>
              <a:t>lebih</a:t>
            </a:r>
            <a:endParaRPr sz="1200" dirty="0">
              <a:solidFill>
                <a:prstClr val="black"/>
              </a:solidFill>
              <a:latin typeface="Arial"/>
              <a:cs typeface="Arial"/>
            </a:endParaRPr>
          </a:p>
          <a:p>
            <a:pPr marL="209550" defTabSz="685800" eaLnBrk="1" fontAlgn="auto" hangingPunct="1">
              <a:spcBef>
                <a:spcPts val="0"/>
              </a:spcBef>
              <a:spcAft>
                <a:spcPts val="0"/>
              </a:spcAft>
            </a:pPr>
            <a:r>
              <a:rPr sz="1200" spc="-30" dirty="0">
                <a:solidFill>
                  <a:prstClr val="black"/>
                </a:solidFill>
                <a:latin typeface="Arial"/>
                <a:cs typeface="Arial"/>
              </a:rPr>
              <a:t>rendah </a:t>
            </a:r>
            <a:r>
              <a:rPr sz="1200" spc="-56" dirty="0">
                <a:solidFill>
                  <a:prstClr val="black"/>
                </a:solidFill>
                <a:latin typeface="Arial"/>
                <a:cs typeface="Arial"/>
              </a:rPr>
              <a:t>selama </a:t>
            </a:r>
            <a:r>
              <a:rPr sz="1200" spc="-251" dirty="0">
                <a:solidFill>
                  <a:prstClr val="black"/>
                </a:solidFill>
                <a:latin typeface="Arial"/>
                <a:cs typeface="Arial"/>
              </a:rPr>
              <a:t>1</a:t>
            </a:r>
            <a:r>
              <a:rPr sz="1200" spc="-199" dirty="0">
                <a:solidFill>
                  <a:prstClr val="black"/>
                </a:solidFill>
                <a:latin typeface="Arial"/>
                <a:cs typeface="Arial"/>
              </a:rPr>
              <a:t> </a:t>
            </a:r>
            <a:r>
              <a:rPr lang="en-US" sz="1200" spc="-199" dirty="0">
                <a:solidFill>
                  <a:prstClr val="black"/>
                </a:solidFill>
                <a:latin typeface="Arial"/>
                <a:cs typeface="Arial"/>
              </a:rPr>
              <a:t>    </a:t>
            </a:r>
            <a:r>
              <a:rPr sz="1200" spc="-15" dirty="0" err="1">
                <a:solidFill>
                  <a:prstClr val="black"/>
                </a:solidFill>
                <a:latin typeface="Arial"/>
                <a:cs typeface="Arial"/>
              </a:rPr>
              <a:t>tahun</a:t>
            </a:r>
            <a:r>
              <a:rPr sz="1200" spc="-15" dirty="0">
                <a:solidFill>
                  <a:prstClr val="black"/>
                </a:solidFill>
                <a:latin typeface="Arial"/>
                <a:cs typeface="Arial"/>
              </a:rPr>
              <a:t>.</a:t>
            </a:r>
            <a:endParaRPr sz="1200" dirty="0">
              <a:solidFill>
                <a:prstClr val="black"/>
              </a:solidFill>
              <a:latin typeface="Arial"/>
              <a:cs typeface="Arial"/>
            </a:endParaRPr>
          </a:p>
        </p:txBody>
      </p:sp>
      <p:sp>
        <p:nvSpPr>
          <p:cNvPr id="28" name="object 28"/>
          <p:cNvSpPr/>
          <p:nvPr/>
        </p:nvSpPr>
        <p:spPr>
          <a:xfrm>
            <a:off x="6008751" y="1764792"/>
            <a:ext cx="2646045" cy="1522571"/>
          </a:xfrm>
          <a:custGeom>
            <a:avLst/>
            <a:gdLst/>
            <a:ahLst/>
            <a:cxnLst/>
            <a:rect l="l" t="t" r="r" b="b"/>
            <a:pathLst>
              <a:path w="3528059" h="2030095">
                <a:moveTo>
                  <a:pt x="3528060" y="0"/>
                </a:moveTo>
                <a:lnTo>
                  <a:pt x="0" y="0"/>
                </a:lnTo>
                <a:lnTo>
                  <a:pt x="0" y="2029968"/>
                </a:lnTo>
                <a:lnTo>
                  <a:pt x="3528060" y="2029968"/>
                </a:lnTo>
                <a:lnTo>
                  <a:pt x="3528060" y="0"/>
                </a:lnTo>
                <a:close/>
              </a:path>
            </a:pathLst>
          </a:custGeom>
          <a:solidFill>
            <a:srgbClr val="FBE3D2"/>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9" name="object 29"/>
          <p:cNvSpPr txBox="1"/>
          <p:nvPr/>
        </p:nvSpPr>
        <p:spPr>
          <a:xfrm>
            <a:off x="6068282" y="1780223"/>
            <a:ext cx="2368868" cy="1464343"/>
          </a:xfrm>
          <a:prstGeom prst="rect">
            <a:avLst/>
          </a:prstGeom>
        </p:spPr>
        <p:txBody>
          <a:bodyPr vert="horz" wrap="square" lIns="0" tIns="10001" rIns="0" bIns="0" rtlCol="0">
            <a:spAutoFit/>
          </a:bodyPr>
          <a:lstStyle/>
          <a:p>
            <a:pPr marL="220980" marR="230505" indent="-211931" defTabSz="685800" eaLnBrk="1" fontAlgn="auto" hangingPunct="1">
              <a:spcBef>
                <a:spcPts val="79"/>
              </a:spcBef>
              <a:spcAft>
                <a:spcPts val="0"/>
              </a:spcAft>
              <a:buClr>
                <a:srgbClr val="F4BC2C"/>
              </a:buClr>
              <a:buFontTx/>
              <a:buAutoNum type="alphaLcPeriod"/>
              <a:tabLst>
                <a:tab pos="220980" algn="l"/>
                <a:tab pos="221456" algn="l"/>
              </a:tabLst>
            </a:pPr>
            <a:r>
              <a:rPr sz="1050" spc="-34" dirty="0">
                <a:solidFill>
                  <a:prstClr val="black"/>
                </a:solidFill>
                <a:latin typeface="Arial"/>
                <a:cs typeface="Arial"/>
              </a:rPr>
              <a:t>Penurunan Pangkat </a:t>
            </a:r>
            <a:r>
              <a:rPr sz="1050" spc="-217" dirty="0">
                <a:solidFill>
                  <a:prstClr val="black"/>
                </a:solidFill>
                <a:latin typeface="Arial"/>
                <a:cs typeface="Arial"/>
              </a:rPr>
              <a:t>1 </a:t>
            </a:r>
            <a:r>
              <a:rPr lang="en-US" sz="1050" spc="-217" dirty="0">
                <a:solidFill>
                  <a:prstClr val="black"/>
                </a:solidFill>
                <a:latin typeface="Arial"/>
                <a:cs typeface="Arial"/>
              </a:rPr>
              <a:t>     </a:t>
            </a:r>
            <a:r>
              <a:rPr sz="1050" spc="4" dirty="0" err="1">
                <a:solidFill>
                  <a:prstClr val="black"/>
                </a:solidFill>
                <a:latin typeface="Arial"/>
                <a:cs typeface="Arial"/>
              </a:rPr>
              <a:t>tingkat</a:t>
            </a:r>
            <a:r>
              <a:rPr sz="1050" spc="-176" dirty="0">
                <a:solidFill>
                  <a:prstClr val="black"/>
                </a:solidFill>
                <a:latin typeface="Arial"/>
                <a:cs typeface="Arial"/>
              </a:rPr>
              <a:t> </a:t>
            </a:r>
            <a:r>
              <a:rPr sz="1050" spc="-11" dirty="0">
                <a:solidFill>
                  <a:prstClr val="black"/>
                </a:solidFill>
                <a:latin typeface="Arial"/>
                <a:cs typeface="Arial"/>
              </a:rPr>
              <a:t>lebih  </a:t>
            </a:r>
            <a:r>
              <a:rPr sz="1050" spc="-26" dirty="0">
                <a:solidFill>
                  <a:prstClr val="black"/>
                </a:solidFill>
                <a:latin typeface="Arial"/>
                <a:cs typeface="Arial"/>
              </a:rPr>
              <a:t>rendah </a:t>
            </a:r>
            <a:r>
              <a:rPr sz="1050" spc="-45" dirty="0">
                <a:solidFill>
                  <a:prstClr val="black"/>
                </a:solidFill>
                <a:latin typeface="Arial"/>
                <a:cs typeface="Arial"/>
              </a:rPr>
              <a:t>selama </a:t>
            </a:r>
            <a:r>
              <a:rPr sz="1050" spc="-75" dirty="0">
                <a:solidFill>
                  <a:prstClr val="black"/>
                </a:solidFill>
                <a:latin typeface="Arial"/>
                <a:cs typeface="Arial"/>
              </a:rPr>
              <a:t>3</a:t>
            </a:r>
            <a:r>
              <a:rPr sz="1050" spc="-143" dirty="0">
                <a:solidFill>
                  <a:prstClr val="black"/>
                </a:solidFill>
                <a:latin typeface="Arial"/>
                <a:cs typeface="Arial"/>
              </a:rPr>
              <a:t> </a:t>
            </a:r>
            <a:r>
              <a:rPr lang="en-US" sz="1050" spc="-143" dirty="0">
                <a:solidFill>
                  <a:prstClr val="black"/>
                </a:solidFill>
                <a:latin typeface="Arial"/>
                <a:cs typeface="Arial"/>
              </a:rPr>
              <a:t>    </a:t>
            </a:r>
            <a:r>
              <a:rPr sz="1050" spc="-11" dirty="0" err="1">
                <a:solidFill>
                  <a:prstClr val="black"/>
                </a:solidFill>
                <a:latin typeface="Arial"/>
                <a:cs typeface="Arial"/>
              </a:rPr>
              <a:t>tahun</a:t>
            </a:r>
            <a:r>
              <a:rPr sz="1050" spc="-11" dirty="0">
                <a:solidFill>
                  <a:prstClr val="black"/>
                </a:solidFill>
                <a:latin typeface="Arial"/>
                <a:cs typeface="Arial"/>
              </a:rPr>
              <a:t>;</a:t>
            </a:r>
            <a:endParaRPr sz="1050" dirty="0">
              <a:solidFill>
                <a:prstClr val="black"/>
              </a:solidFill>
              <a:latin typeface="Arial"/>
              <a:cs typeface="Arial"/>
            </a:endParaRPr>
          </a:p>
          <a:p>
            <a:pPr marL="220980" marR="3810" indent="-211931" defTabSz="685800" eaLnBrk="1" fontAlgn="auto" hangingPunct="1">
              <a:spcBef>
                <a:spcPts val="0"/>
              </a:spcBef>
              <a:spcAft>
                <a:spcPts val="0"/>
              </a:spcAft>
              <a:buClr>
                <a:srgbClr val="F4BC2C"/>
              </a:buClr>
              <a:buFontTx/>
              <a:buAutoNum type="alphaLcPeriod"/>
              <a:tabLst>
                <a:tab pos="220980" algn="l"/>
                <a:tab pos="221456" algn="l"/>
              </a:tabLst>
            </a:pPr>
            <a:r>
              <a:rPr sz="1050" spc="-41" dirty="0">
                <a:solidFill>
                  <a:prstClr val="black"/>
                </a:solidFill>
                <a:latin typeface="Arial"/>
                <a:cs typeface="Arial"/>
              </a:rPr>
              <a:t>Pemindahan </a:t>
            </a:r>
            <a:r>
              <a:rPr sz="1050" spc="-34" dirty="0">
                <a:solidFill>
                  <a:prstClr val="black"/>
                </a:solidFill>
                <a:latin typeface="Arial"/>
                <a:cs typeface="Arial"/>
              </a:rPr>
              <a:t>dalam </a:t>
            </a:r>
            <a:r>
              <a:rPr sz="1050" spc="-30" dirty="0">
                <a:solidFill>
                  <a:prstClr val="black"/>
                </a:solidFill>
                <a:latin typeface="Arial"/>
                <a:cs typeface="Arial"/>
              </a:rPr>
              <a:t>rangka</a:t>
            </a:r>
            <a:r>
              <a:rPr sz="1050" spc="-113" dirty="0">
                <a:solidFill>
                  <a:prstClr val="black"/>
                </a:solidFill>
                <a:latin typeface="Arial"/>
                <a:cs typeface="Arial"/>
              </a:rPr>
              <a:t> </a:t>
            </a:r>
            <a:r>
              <a:rPr sz="1050" spc="-23" dirty="0">
                <a:solidFill>
                  <a:prstClr val="black"/>
                </a:solidFill>
                <a:latin typeface="Arial"/>
                <a:cs typeface="Arial"/>
              </a:rPr>
              <a:t>penurunan  </a:t>
            </a:r>
            <a:r>
              <a:rPr sz="1050" spc="-26" dirty="0">
                <a:solidFill>
                  <a:prstClr val="black"/>
                </a:solidFill>
                <a:latin typeface="Arial"/>
                <a:cs typeface="Arial"/>
              </a:rPr>
              <a:t>jabatan </a:t>
            </a:r>
            <a:r>
              <a:rPr sz="1050" spc="-217" dirty="0">
                <a:solidFill>
                  <a:prstClr val="black"/>
                </a:solidFill>
                <a:latin typeface="Arial"/>
                <a:cs typeface="Arial"/>
              </a:rPr>
              <a:t>1 </a:t>
            </a:r>
            <a:r>
              <a:rPr lang="en-US" sz="1050" spc="-217" dirty="0">
                <a:solidFill>
                  <a:prstClr val="black"/>
                </a:solidFill>
                <a:latin typeface="Arial"/>
                <a:cs typeface="Arial"/>
              </a:rPr>
              <a:t>     </a:t>
            </a:r>
            <a:r>
              <a:rPr sz="1050" spc="4" dirty="0" err="1">
                <a:solidFill>
                  <a:prstClr val="black"/>
                </a:solidFill>
                <a:latin typeface="Arial"/>
                <a:cs typeface="Arial"/>
              </a:rPr>
              <a:t>tingkat</a:t>
            </a:r>
            <a:r>
              <a:rPr sz="1050" spc="4" dirty="0">
                <a:solidFill>
                  <a:prstClr val="black"/>
                </a:solidFill>
                <a:latin typeface="Arial"/>
                <a:cs typeface="Arial"/>
              </a:rPr>
              <a:t> </a:t>
            </a:r>
            <a:r>
              <a:rPr sz="1050" spc="-11" dirty="0" err="1">
                <a:solidFill>
                  <a:prstClr val="black"/>
                </a:solidFill>
                <a:latin typeface="Arial"/>
                <a:cs typeface="Arial"/>
              </a:rPr>
              <a:t>lebih</a:t>
            </a:r>
            <a:r>
              <a:rPr sz="1050" spc="-195" dirty="0">
                <a:solidFill>
                  <a:prstClr val="black"/>
                </a:solidFill>
                <a:latin typeface="Arial"/>
                <a:cs typeface="Arial"/>
              </a:rPr>
              <a:t> </a:t>
            </a:r>
            <a:r>
              <a:rPr lang="en-US" sz="1050" spc="-195" dirty="0">
                <a:solidFill>
                  <a:prstClr val="black"/>
                </a:solidFill>
                <a:latin typeface="Arial"/>
                <a:cs typeface="Arial"/>
              </a:rPr>
              <a:t>     </a:t>
            </a:r>
            <a:r>
              <a:rPr sz="1050" spc="-26" dirty="0" err="1">
                <a:solidFill>
                  <a:prstClr val="black"/>
                </a:solidFill>
                <a:latin typeface="Arial"/>
                <a:cs typeface="Arial"/>
              </a:rPr>
              <a:t>rendah</a:t>
            </a:r>
            <a:r>
              <a:rPr sz="1050" spc="-26" dirty="0">
                <a:solidFill>
                  <a:prstClr val="black"/>
                </a:solidFill>
                <a:latin typeface="Arial"/>
                <a:cs typeface="Arial"/>
              </a:rPr>
              <a:t>;</a:t>
            </a:r>
            <a:endParaRPr sz="1050" dirty="0">
              <a:solidFill>
                <a:prstClr val="black"/>
              </a:solidFill>
              <a:latin typeface="Arial"/>
              <a:cs typeface="Arial"/>
            </a:endParaRPr>
          </a:p>
          <a:p>
            <a:pPr marL="220980" indent="-211931" defTabSz="685800" eaLnBrk="1" fontAlgn="auto" hangingPunct="1">
              <a:spcBef>
                <a:spcPts val="0"/>
              </a:spcBef>
              <a:spcAft>
                <a:spcPts val="0"/>
              </a:spcAft>
              <a:buClr>
                <a:srgbClr val="F4BC2C"/>
              </a:buClr>
              <a:buFontTx/>
              <a:buAutoNum type="alphaLcPeriod"/>
              <a:tabLst>
                <a:tab pos="220980" algn="l"/>
                <a:tab pos="221456" algn="l"/>
              </a:tabLst>
            </a:pPr>
            <a:r>
              <a:rPr sz="1050" spc="-49" dirty="0">
                <a:solidFill>
                  <a:prstClr val="black"/>
                </a:solidFill>
                <a:latin typeface="Arial"/>
                <a:cs typeface="Arial"/>
              </a:rPr>
              <a:t>Pembebasan </a:t>
            </a:r>
            <a:r>
              <a:rPr sz="1050" spc="-19" dirty="0">
                <a:solidFill>
                  <a:prstClr val="black"/>
                </a:solidFill>
                <a:latin typeface="Arial"/>
                <a:cs typeface="Arial"/>
              </a:rPr>
              <a:t>dari</a:t>
            </a:r>
            <a:r>
              <a:rPr sz="1050" spc="-101" dirty="0">
                <a:solidFill>
                  <a:prstClr val="black"/>
                </a:solidFill>
                <a:latin typeface="Arial"/>
                <a:cs typeface="Arial"/>
              </a:rPr>
              <a:t> </a:t>
            </a:r>
            <a:r>
              <a:rPr sz="1050" spc="-26" dirty="0">
                <a:solidFill>
                  <a:prstClr val="black"/>
                </a:solidFill>
                <a:latin typeface="Arial"/>
                <a:cs typeface="Arial"/>
              </a:rPr>
              <a:t>jabatan;</a:t>
            </a:r>
            <a:endParaRPr sz="1050" dirty="0">
              <a:solidFill>
                <a:prstClr val="black"/>
              </a:solidFill>
              <a:latin typeface="Arial"/>
              <a:cs typeface="Arial"/>
            </a:endParaRPr>
          </a:p>
          <a:p>
            <a:pPr marL="220980" marR="65723" indent="-211931" algn="just" defTabSz="685800" eaLnBrk="1" fontAlgn="auto" hangingPunct="1">
              <a:spcBef>
                <a:spcPts val="0"/>
              </a:spcBef>
              <a:spcAft>
                <a:spcPts val="0"/>
              </a:spcAft>
              <a:buClr>
                <a:srgbClr val="F4BC2C"/>
              </a:buClr>
              <a:buFontTx/>
              <a:buAutoNum type="alphaLcPeriod"/>
              <a:tabLst>
                <a:tab pos="221456" algn="l"/>
              </a:tabLst>
            </a:pPr>
            <a:r>
              <a:rPr sz="1050" spc="-26" dirty="0">
                <a:solidFill>
                  <a:prstClr val="black"/>
                </a:solidFill>
                <a:latin typeface="Arial"/>
                <a:cs typeface="Arial"/>
              </a:rPr>
              <a:t>Pemberhentian </a:t>
            </a:r>
            <a:r>
              <a:rPr sz="1050" spc="-30" dirty="0">
                <a:solidFill>
                  <a:prstClr val="black"/>
                </a:solidFill>
                <a:latin typeface="Arial"/>
                <a:cs typeface="Arial"/>
              </a:rPr>
              <a:t>dengan </a:t>
            </a:r>
            <a:r>
              <a:rPr sz="1050" dirty="0">
                <a:solidFill>
                  <a:prstClr val="black"/>
                </a:solidFill>
                <a:latin typeface="Arial"/>
                <a:cs typeface="Arial"/>
              </a:rPr>
              <a:t>hormat</a:t>
            </a:r>
            <a:r>
              <a:rPr sz="1050" spc="-146" dirty="0">
                <a:solidFill>
                  <a:prstClr val="black"/>
                </a:solidFill>
                <a:latin typeface="Arial"/>
                <a:cs typeface="Arial"/>
              </a:rPr>
              <a:t> </a:t>
            </a:r>
            <a:r>
              <a:rPr sz="1050" spc="-8" dirty="0">
                <a:solidFill>
                  <a:prstClr val="black"/>
                </a:solidFill>
                <a:latin typeface="Arial"/>
                <a:cs typeface="Arial"/>
              </a:rPr>
              <a:t>tidak  </a:t>
            </a:r>
            <a:r>
              <a:rPr sz="1050" spc="-38" dirty="0">
                <a:solidFill>
                  <a:prstClr val="black"/>
                </a:solidFill>
                <a:latin typeface="Arial"/>
                <a:cs typeface="Arial"/>
              </a:rPr>
              <a:t>atas </a:t>
            </a:r>
            <a:r>
              <a:rPr sz="1050" spc="-15" dirty="0">
                <a:solidFill>
                  <a:prstClr val="black"/>
                </a:solidFill>
                <a:latin typeface="Arial"/>
                <a:cs typeface="Arial"/>
              </a:rPr>
              <a:t>permintaan </a:t>
            </a:r>
            <a:r>
              <a:rPr sz="1050" spc="-26" dirty="0">
                <a:solidFill>
                  <a:prstClr val="black"/>
                </a:solidFill>
                <a:latin typeface="Arial"/>
                <a:cs typeface="Arial"/>
              </a:rPr>
              <a:t>sendiri </a:t>
            </a:r>
            <a:r>
              <a:rPr sz="1050" spc="-45" dirty="0">
                <a:solidFill>
                  <a:prstClr val="black"/>
                </a:solidFill>
                <a:latin typeface="Arial"/>
                <a:cs typeface="Arial"/>
              </a:rPr>
              <a:t>sebagai</a:t>
            </a:r>
            <a:r>
              <a:rPr sz="1050" spc="-206" dirty="0">
                <a:solidFill>
                  <a:prstClr val="black"/>
                </a:solidFill>
                <a:latin typeface="Arial"/>
                <a:cs typeface="Arial"/>
              </a:rPr>
              <a:t> </a:t>
            </a:r>
            <a:r>
              <a:rPr sz="1050" spc="-90" dirty="0">
                <a:solidFill>
                  <a:prstClr val="black"/>
                </a:solidFill>
                <a:latin typeface="Arial"/>
                <a:cs typeface="Arial"/>
              </a:rPr>
              <a:t>PNS;  </a:t>
            </a:r>
            <a:r>
              <a:rPr sz="1050" spc="-34" dirty="0">
                <a:solidFill>
                  <a:prstClr val="black"/>
                </a:solidFill>
                <a:latin typeface="Arial"/>
                <a:cs typeface="Arial"/>
              </a:rPr>
              <a:t>dan</a:t>
            </a:r>
            <a:endParaRPr sz="1050" dirty="0">
              <a:solidFill>
                <a:prstClr val="black"/>
              </a:solidFill>
              <a:latin typeface="Arial"/>
              <a:cs typeface="Arial"/>
            </a:endParaRPr>
          </a:p>
          <a:p>
            <a:pPr marL="220980" indent="-211931" defTabSz="685800" eaLnBrk="1" fontAlgn="auto" hangingPunct="1">
              <a:spcBef>
                <a:spcPts val="0"/>
              </a:spcBef>
              <a:spcAft>
                <a:spcPts val="0"/>
              </a:spcAft>
              <a:buClr>
                <a:srgbClr val="F4BC2C"/>
              </a:buClr>
              <a:buFontTx/>
              <a:buAutoNum type="alphaLcPeriod"/>
              <a:tabLst>
                <a:tab pos="220980" algn="l"/>
                <a:tab pos="221456" algn="l"/>
              </a:tabLst>
            </a:pPr>
            <a:r>
              <a:rPr sz="1050" spc="-83" dirty="0">
                <a:solidFill>
                  <a:prstClr val="black"/>
                </a:solidFill>
                <a:latin typeface="Arial"/>
                <a:cs typeface="Arial"/>
              </a:rPr>
              <a:t>PTDH.</a:t>
            </a:r>
            <a:endParaRPr sz="1050" dirty="0">
              <a:solidFill>
                <a:prstClr val="black"/>
              </a:solidFill>
              <a:latin typeface="Arial"/>
              <a:cs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 y="857250"/>
            <a:ext cx="9143999" cy="5143499"/>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 name="object 3"/>
          <p:cNvSpPr txBox="1"/>
          <p:nvPr/>
        </p:nvSpPr>
        <p:spPr>
          <a:xfrm>
            <a:off x="4034790" y="1834515"/>
            <a:ext cx="2766060" cy="297197"/>
          </a:xfrm>
          <a:prstGeom prst="rect">
            <a:avLst/>
          </a:prstGeom>
          <a:solidFill>
            <a:srgbClr val="000000">
              <a:alpha val="50195"/>
            </a:srgbClr>
          </a:solidFill>
        </p:spPr>
        <p:txBody>
          <a:bodyPr vert="horz" wrap="square" lIns="0" tIns="88583" rIns="0" bIns="0" rtlCol="0">
            <a:spAutoFit/>
          </a:bodyPr>
          <a:lstStyle/>
          <a:p>
            <a:pPr marL="68104" defTabSz="685800" eaLnBrk="1" fontAlgn="auto" hangingPunct="1">
              <a:spcBef>
                <a:spcPts val="698"/>
              </a:spcBef>
              <a:spcAft>
                <a:spcPts val="0"/>
              </a:spcAft>
              <a:tabLst>
                <a:tab pos="1353026" algn="l"/>
                <a:tab pos="2596039" algn="l"/>
              </a:tabLst>
            </a:pPr>
            <a:r>
              <a:rPr sz="1350" b="1" dirty="0">
                <a:solidFill>
                  <a:srgbClr val="FFFFFF"/>
                </a:solidFill>
                <a:latin typeface="Arial"/>
                <a:cs typeface="Arial"/>
              </a:rPr>
              <a:t>H</a:t>
            </a:r>
            <a:r>
              <a:rPr lang="en-US" sz="1350" b="1" dirty="0">
                <a:solidFill>
                  <a:srgbClr val="FFFFFF"/>
                </a:solidFill>
                <a:latin typeface="Arial"/>
                <a:cs typeface="Arial"/>
              </a:rPr>
              <a:t>UKUMAN DISIPLIN RINGAN </a:t>
            </a:r>
            <a:endParaRPr sz="1350" dirty="0">
              <a:solidFill>
                <a:prstClr val="black"/>
              </a:solidFill>
              <a:latin typeface="Arial"/>
              <a:cs typeface="Arial"/>
            </a:endParaRPr>
          </a:p>
        </p:txBody>
      </p:sp>
      <p:sp>
        <p:nvSpPr>
          <p:cNvPr id="4" name="object 4"/>
          <p:cNvSpPr txBox="1">
            <a:spLocks noGrp="1"/>
          </p:cNvSpPr>
          <p:nvPr>
            <p:ph type="title"/>
          </p:nvPr>
        </p:nvSpPr>
        <p:spPr>
          <a:xfrm>
            <a:off x="4034790" y="1117855"/>
            <a:ext cx="3960495" cy="589585"/>
          </a:xfrm>
          <a:prstGeom prst="rect">
            <a:avLst/>
          </a:prstGeom>
          <a:solidFill>
            <a:srgbClr val="000000">
              <a:alpha val="50195"/>
            </a:srgbClr>
          </a:solidFill>
        </p:spPr>
        <p:txBody>
          <a:bodyPr vert="horz" wrap="square" lIns="0" tIns="35243" rIns="0" bIns="0" rtlCol="0">
            <a:spAutoFit/>
          </a:bodyPr>
          <a:lstStyle/>
          <a:p>
            <a:pPr marL="68104" marR="62389">
              <a:spcBef>
                <a:spcPts val="278"/>
              </a:spcBef>
              <a:tabLst>
                <a:tab pos="878681" algn="l"/>
                <a:tab pos="1486853" algn="l"/>
                <a:tab pos="2656522" algn="l"/>
                <a:tab pos="3264694" algn="l"/>
              </a:tabLst>
            </a:pPr>
            <a:r>
              <a:rPr sz="1800" b="0" dirty="0">
                <a:solidFill>
                  <a:srgbClr val="FFFFFF"/>
                </a:solidFill>
                <a:latin typeface="Impact"/>
                <a:cs typeface="Impact"/>
              </a:rPr>
              <a:t>Catatan </a:t>
            </a:r>
            <a:r>
              <a:rPr sz="1800" b="0" spc="-4" dirty="0">
                <a:solidFill>
                  <a:srgbClr val="FFFFFF"/>
                </a:solidFill>
                <a:latin typeface="Impact"/>
                <a:cs typeface="Impact"/>
              </a:rPr>
              <a:t>untuk </a:t>
            </a:r>
            <a:r>
              <a:rPr sz="1800" b="0" dirty="0">
                <a:solidFill>
                  <a:srgbClr val="FFFFFF"/>
                </a:solidFill>
                <a:latin typeface="Impact"/>
                <a:cs typeface="Impact"/>
              </a:rPr>
              <a:t>pelanggaran tidak </a:t>
            </a:r>
            <a:r>
              <a:rPr sz="1800" b="0" spc="-4" dirty="0">
                <a:solidFill>
                  <a:srgbClr val="FFFFFF"/>
                </a:solidFill>
                <a:latin typeface="Impact"/>
                <a:cs typeface="Impact"/>
              </a:rPr>
              <a:t>masuk  </a:t>
            </a:r>
            <a:r>
              <a:rPr sz="1800" b="0" dirty="0">
                <a:solidFill>
                  <a:srgbClr val="FFFFFF"/>
                </a:solidFill>
                <a:latin typeface="Impact"/>
                <a:cs typeface="Impact"/>
              </a:rPr>
              <a:t>k e r</a:t>
            </a:r>
            <a:r>
              <a:rPr sz="1800" b="0" spc="-139" dirty="0">
                <a:solidFill>
                  <a:srgbClr val="FFFFFF"/>
                </a:solidFill>
                <a:latin typeface="Impact"/>
                <a:cs typeface="Impact"/>
              </a:rPr>
              <a:t> </a:t>
            </a:r>
            <a:r>
              <a:rPr sz="1800" b="0" dirty="0">
                <a:solidFill>
                  <a:srgbClr val="FFFFFF"/>
                </a:solidFill>
                <a:latin typeface="Impact"/>
                <a:cs typeface="Impact"/>
              </a:rPr>
              <a:t>j</a:t>
            </a:r>
            <a:r>
              <a:rPr sz="1800" b="0" spc="-49" dirty="0">
                <a:solidFill>
                  <a:srgbClr val="FFFFFF"/>
                </a:solidFill>
                <a:latin typeface="Impact"/>
                <a:cs typeface="Impact"/>
              </a:rPr>
              <a:t> </a:t>
            </a:r>
            <a:r>
              <a:rPr sz="1800" b="0" dirty="0">
                <a:solidFill>
                  <a:srgbClr val="FFFFFF"/>
                </a:solidFill>
                <a:latin typeface="Impact"/>
                <a:cs typeface="Impact"/>
              </a:rPr>
              <a:t>a	d</a:t>
            </a:r>
            <a:r>
              <a:rPr sz="1800" b="0" spc="-41" dirty="0">
                <a:solidFill>
                  <a:srgbClr val="FFFFFF"/>
                </a:solidFill>
                <a:latin typeface="Impact"/>
                <a:cs typeface="Impact"/>
              </a:rPr>
              <a:t> </a:t>
            </a:r>
            <a:r>
              <a:rPr sz="1800" b="0" dirty="0">
                <a:solidFill>
                  <a:srgbClr val="FFFFFF"/>
                </a:solidFill>
                <a:latin typeface="Impact"/>
                <a:cs typeface="Impact"/>
              </a:rPr>
              <a:t>a</a:t>
            </a:r>
            <a:r>
              <a:rPr sz="1800" b="0" spc="-41" dirty="0">
                <a:solidFill>
                  <a:srgbClr val="FFFFFF"/>
                </a:solidFill>
                <a:latin typeface="Impact"/>
                <a:cs typeface="Impact"/>
              </a:rPr>
              <a:t> </a:t>
            </a:r>
            <a:r>
              <a:rPr sz="1800" b="0" dirty="0">
                <a:solidFill>
                  <a:srgbClr val="FFFFFF"/>
                </a:solidFill>
                <a:latin typeface="Impact"/>
                <a:cs typeface="Impact"/>
              </a:rPr>
              <a:t>n	m e n</a:t>
            </a:r>
            <a:r>
              <a:rPr sz="1800" b="0" spc="-236" dirty="0">
                <a:solidFill>
                  <a:srgbClr val="FFFFFF"/>
                </a:solidFill>
                <a:latin typeface="Impact"/>
                <a:cs typeface="Impact"/>
              </a:rPr>
              <a:t> </a:t>
            </a:r>
            <a:r>
              <a:rPr sz="1800" b="0" dirty="0">
                <a:solidFill>
                  <a:srgbClr val="FFFFFF"/>
                </a:solidFill>
                <a:latin typeface="Impact"/>
                <a:cs typeface="Impact"/>
              </a:rPr>
              <a:t>a a t</a:t>
            </a:r>
            <a:r>
              <a:rPr sz="1800" b="0" spc="-49" dirty="0">
                <a:solidFill>
                  <a:srgbClr val="FFFFFF"/>
                </a:solidFill>
                <a:latin typeface="Impact"/>
                <a:cs typeface="Impact"/>
              </a:rPr>
              <a:t> </a:t>
            </a:r>
            <a:r>
              <a:rPr sz="1800" b="0" dirty="0">
                <a:solidFill>
                  <a:srgbClr val="FFFFFF"/>
                </a:solidFill>
                <a:latin typeface="Impact"/>
                <a:cs typeface="Impact"/>
              </a:rPr>
              <a:t>i	j</a:t>
            </a:r>
            <a:r>
              <a:rPr sz="1800" b="0" spc="-49" dirty="0">
                <a:solidFill>
                  <a:srgbClr val="FFFFFF"/>
                </a:solidFill>
                <a:latin typeface="Impact"/>
                <a:cs typeface="Impact"/>
              </a:rPr>
              <a:t> </a:t>
            </a:r>
            <a:r>
              <a:rPr sz="1800" b="0" dirty="0">
                <a:solidFill>
                  <a:srgbClr val="FFFFFF"/>
                </a:solidFill>
                <a:latin typeface="Impact"/>
                <a:cs typeface="Impact"/>
              </a:rPr>
              <a:t>a</a:t>
            </a:r>
            <a:r>
              <a:rPr sz="1800" b="0" spc="-41" dirty="0">
                <a:solidFill>
                  <a:srgbClr val="FFFFFF"/>
                </a:solidFill>
                <a:latin typeface="Impact"/>
                <a:cs typeface="Impact"/>
              </a:rPr>
              <a:t> </a:t>
            </a:r>
            <a:r>
              <a:rPr sz="1800" b="0" dirty="0">
                <a:solidFill>
                  <a:srgbClr val="FFFFFF"/>
                </a:solidFill>
                <a:latin typeface="Impact"/>
                <a:cs typeface="Impact"/>
              </a:rPr>
              <a:t>m	k</a:t>
            </a:r>
            <a:r>
              <a:rPr sz="1800" b="0" spc="-60" dirty="0">
                <a:solidFill>
                  <a:srgbClr val="FFFFFF"/>
                </a:solidFill>
                <a:latin typeface="Impact"/>
                <a:cs typeface="Impact"/>
              </a:rPr>
              <a:t> </a:t>
            </a:r>
            <a:r>
              <a:rPr sz="1800" b="0" dirty="0">
                <a:solidFill>
                  <a:srgbClr val="FFFFFF"/>
                </a:solidFill>
                <a:latin typeface="Impact"/>
                <a:cs typeface="Impact"/>
              </a:rPr>
              <a:t>e</a:t>
            </a:r>
            <a:r>
              <a:rPr sz="1800" b="0" spc="-68" dirty="0">
                <a:solidFill>
                  <a:srgbClr val="FFFFFF"/>
                </a:solidFill>
                <a:latin typeface="Impact"/>
                <a:cs typeface="Impact"/>
              </a:rPr>
              <a:t> </a:t>
            </a:r>
            <a:r>
              <a:rPr sz="1800" b="0" dirty="0">
                <a:solidFill>
                  <a:srgbClr val="FFFFFF"/>
                </a:solidFill>
                <a:latin typeface="Impact"/>
                <a:cs typeface="Impact"/>
              </a:rPr>
              <a:t>r</a:t>
            </a:r>
            <a:r>
              <a:rPr sz="1800" b="0" spc="-68" dirty="0">
                <a:solidFill>
                  <a:srgbClr val="FFFFFF"/>
                </a:solidFill>
                <a:latin typeface="Impact"/>
                <a:cs typeface="Impact"/>
              </a:rPr>
              <a:t> </a:t>
            </a:r>
            <a:r>
              <a:rPr sz="1800" b="0" dirty="0">
                <a:solidFill>
                  <a:srgbClr val="FFFFFF"/>
                </a:solidFill>
                <a:latin typeface="Impact"/>
                <a:cs typeface="Impact"/>
              </a:rPr>
              <a:t>j</a:t>
            </a:r>
            <a:r>
              <a:rPr sz="1800" b="0" spc="-68" dirty="0">
                <a:solidFill>
                  <a:srgbClr val="FFFFFF"/>
                </a:solidFill>
                <a:latin typeface="Impact"/>
                <a:cs typeface="Impact"/>
              </a:rPr>
              <a:t> </a:t>
            </a:r>
            <a:r>
              <a:rPr sz="1800" b="0" dirty="0">
                <a:solidFill>
                  <a:srgbClr val="FFFFFF"/>
                </a:solidFill>
                <a:latin typeface="Impact"/>
                <a:cs typeface="Impact"/>
              </a:rPr>
              <a:t>a</a:t>
            </a:r>
            <a:endParaRPr sz="1800">
              <a:latin typeface="Impact"/>
              <a:cs typeface="Impact"/>
            </a:endParaRPr>
          </a:p>
        </p:txBody>
      </p:sp>
      <p:sp>
        <p:nvSpPr>
          <p:cNvPr id="5" name="object 5"/>
          <p:cNvSpPr txBox="1"/>
          <p:nvPr/>
        </p:nvSpPr>
        <p:spPr>
          <a:xfrm>
            <a:off x="4024312" y="2556700"/>
            <a:ext cx="4891088" cy="3068949"/>
          </a:xfrm>
          <a:prstGeom prst="rect">
            <a:avLst/>
          </a:prstGeom>
        </p:spPr>
        <p:txBody>
          <a:bodyPr vert="horz" wrap="square" lIns="0" tIns="9049" rIns="0" bIns="0" rtlCol="0">
            <a:spAutoFit/>
          </a:bodyPr>
          <a:lstStyle/>
          <a:p>
            <a:pPr marL="352425" marR="16669" indent="-342900" defTabSz="685800" eaLnBrk="1" fontAlgn="auto" hangingPunct="1">
              <a:spcBef>
                <a:spcPts val="71"/>
              </a:spcBef>
              <a:spcAft>
                <a:spcPts val="0"/>
              </a:spcAft>
              <a:buFontTx/>
              <a:buAutoNum type="arabicPeriod"/>
              <a:tabLst>
                <a:tab pos="351949" algn="l"/>
                <a:tab pos="352425" algn="l"/>
              </a:tabLst>
            </a:pPr>
            <a:r>
              <a:rPr sz="1650" spc="-15" dirty="0">
                <a:solidFill>
                  <a:prstClr val="black"/>
                </a:solidFill>
                <a:latin typeface="Arial"/>
                <a:cs typeface="Arial"/>
              </a:rPr>
              <a:t>teguran</a:t>
            </a:r>
            <a:r>
              <a:rPr sz="1650" spc="-120" dirty="0">
                <a:solidFill>
                  <a:prstClr val="black"/>
                </a:solidFill>
                <a:latin typeface="Arial"/>
                <a:cs typeface="Arial"/>
              </a:rPr>
              <a:t> </a:t>
            </a:r>
            <a:r>
              <a:rPr sz="1650" spc="-56" dirty="0">
                <a:solidFill>
                  <a:prstClr val="black"/>
                </a:solidFill>
                <a:latin typeface="Arial"/>
                <a:cs typeface="Arial"/>
              </a:rPr>
              <a:t>lisan</a:t>
            </a:r>
            <a:r>
              <a:rPr sz="1650" spc="-120" dirty="0">
                <a:solidFill>
                  <a:prstClr val="black"/>
                </a:solidFill>
                <a:latin typeface="Arial"/>
                <a:cs typeface="Arial"/>
              </a:rPr>
              <a:t> </a:t>
            </a:r>
            <a:r>
              <a:rPr sz="1650" spc="-38" dirty="0">
                <a:solidFill>
                  <a:prstClr val="black"/>
                </a:solidFill>
                <a:latin typeface="Arial"/>
                <a:cs typeface="Arial"/>
              </a:rPr>
              <a:t>bagi</a:t>
            </a:r>
            <a:r>
              <a:rPr sz="1650" spc="-109" dirty="0">
                <a:solidFill>
                  <a:prstClr val="black"/>
                </a:solidFill>
                <a:latin typeface="Arial"/>
                <a:cs typeface="Arial"/>
              </a:rPr>
              <a:t> </a:t>
            </a:r>
            <a:r>
              <a:rPr sz="1650" spc="-180" dirty="0">
                <a:solidFill>
                  <a:prstClr val="black"/>
                </a:solidFill>
                <a:latin typeface="Arial"/>
                <a:cs typeface="Arial"/>
              </a:rPr>
              <a:t>PNS</a:t>
            </a:r>
            <a:r>
              <a:rPr sz="1650" spc="-98" dirty="0">
                <a:solidFill>
                  <a:prstClr val="black"/>
                </a:solidFill>
                <a:latin typeface="Arial"/>
                <a:cs typeface="Arial"/>
              </a:rPr>
              <a:t> </a:t>
            </a:r>
            <a:r>
              <a:rPr sz="1650" spc="-56" dirty="0">
                <a:solidFill>
                  <a:prstClr val="black"/>
                </a:solidFill>
                <a:latin typeface="Arial"/>
                <a:cs typeface="Arial"/>
              </a:rPr>
              <a:t>yang</a:t>
            </a:r>
            <a:r>
              <a:rPr sz="1650" spc="-113" dirty="0">
                <a:solidFill>
                  <a:prstClr val="black"/>
                </a:solidFill>
                <a:latin typeface="Arial"/>
                <a:cs typeface="Arial"/>
              </a:rPr>
              <a:t> </a:t>
            </a:r>
            <a:r>
              <a:rPr sz="1650" spc="-4" dirty="0">
                <a:solidFill>
                  <a:prstClr val="black"/>
                </a:solidFill>
                <a:latin typeface="Arial"/>
                <a:cs typeface="Arial"/>
              </a:rPr>
              <a:t>tidak</a:t>
            </a:r>
            <a:r>
              <a:rPr sz="1650" spc="-113" dirty="0">
                <a:solidFill>
                  <a:prstClr val="black"/>
                </a:solidFill>
                <a:latin typeface="Arial"/>
                <a:cs typeface="Arial"/>
              </a:rPr>
              <a:t> </a:t>
            </a:r>
            <a:r>
              <a:rPr sz="1650" spc="-56" dirty="0">
                <a:solidFill>
                  <a:prstClr val="black"/>
                </a:solidFill>
                <a:latin typeface="Arial"/>
                <a:cs typeface="Arial"/>
              </a:rPr>
              <a:t>Masuk</a:t>
            </a:r>
            <a:r>
              <a:rPr sz="1650" spc="-113" dirty="0">
                <a:solidFill>
                  <a:prstClr val="black"/>
                </a:solidFill>
                <a:latin typeface="Arial"/>
                <a:cs typeface="Arial"/>
              </a:rPr>
              <a:t> </a:t>
            </a:r>
            <a:r>
              <a:rPr sz="1650" spc="-56" dirty="0">
                <a:solidFill>
                  <a:prstClr val="black"/>
                </a:solidFill>
                <a:latin typeface="Arial"/>
                <a:cs typeface="Arial"/>
              </a:rPr>
              <a:t>Kerja  </a:t>
            </a:r>
            <a:r>
              <a:rPr sz="1650" spc="-23" dirty="0">
                <a:solidFill>
                  <a:prstClr val="black"/>
                </a:solidFill>
                <a:latin typeface="Arial"/>
                <a:cs typeface="Arial"/>
              </a:rPr>
              <a:t>tanpa </a:t>
            </a:r>
            <a:r>
              <a:rPr sz="1650" spc="-83" dirty="0">
                <a:solidFill>
                  <a:prstClr val="black"/>
                </a:solidFill>
                <a:latin typeface="Arial"/>
                <a:cs typeface="Arial"/>
              </a:rPr>
              <a:t>alasan </a:t>
            </a:r>
            <a:r>
              <a:rPr sz="1650" spc="-56" dirty="0">
                <a:solidFill>
                  <a:prstClr val="black"/>
                </a:solidFill>
                <a:latin typeface="Arial"/>
                <a:cs typeface="Arial"/>
              </a:rPr>
              <a:t>yang </a:t>
            </a:r>
            <a:r>
              <a:rPr sz="1650" spc="-90" dirty="0">
                <a:solidFill>
                  <a:prstClr val="black"/>
                </a:solidFill>
                <a:latin typeface="Arial"/>
                <a:cs typeface="Arial"/>
              </a:rPr>
              <a:t>sah </a:t>
            </a:r>
            <a:r>
              <a:rPr sz="1650" spc="-79" dirty="0">
                <a:solidFill>
                  <a:prstClr val="black"/>
                </a:solidFill>
                <a:latin typeface="Arial"/>
                <a:cs typeface="Arial"/>
              </a:rPr>
              <a:t>secara </a:t>
            </a:r>
            <a:r>
              <a:rPr sz="1650" dirty="0" err="1">
                <a:solidFill>
                  <a:prstClr val="black"/>
                </a:solidFill>
                <a:latin typeface="Arial"/>
                <a:cs typeface="Arial"/>
              </a:rPr>
              <a:t>kumulatif</a:t>
            </a:r>
            <a:r>
              <a:rPr sz="1650" dirty="0">
                <a:solidFill>
                  <a:prstClr val="black"/>
                </a:solidFill>
                <a:latin typeface="Arial"/>
                <a:cs typeface="Arial"/>
              </a:rPr>
              <a:t> </a:t>
            </a:r>
            <a:r>
              <a:rPr sz="1650" b="1" spc="-75" dirty="0" err="1">
                <a:solidFill>
                  <a:prstClr val="black"/>
                </a:solidFill>
                <a:latin typeface="Arial"/>
                <a:cs typeface="Arial"/>
              </a:rPr>
              <a:t>selama</a:t>
            </a:r>
            <a:r>
              <a:rPr sz="1650" b="1" spc="-75" dirty="0">
                <a:solidFill>
                  <a:prstClr val="black"/>
                </a:solidFill>
                <a:latin typeface="Arial"/>
                <a:cs typeface="Arial"/>
              </a:rPr>
              <a:t> </a:t>
            </a:r>
            <a:r>
              <a:rPr sz="1650" b="1" spc="-120" dirty="0">
                <a:solidFill>
                  <a:prstClr val="black"/>
                </a:solidFill>
                <a:latin typeface="Arial"/>
                <a:cs typeface="Arial"/>
              </a:rPr>
              <a:t>3 </a:t>
            </a:r>
            <a:r>
              <a:rPr sz="1650" b="1" spc="-30" dirty="0">
                <a:solidFill>
                  <a:prstClr val="black"/>
                </a:solidFill>
                <a:latin typeface="Arial"/>
                <a:cs typeface="Arial"/>
              </a:rPr>
              <a:t>hari </a:t>
            </a:r>
            <a:r>
              <a:rPr sz="1650" b="1" spc="-41" dirty="0" err="1">
                <a:solidFill>
                  <a:prstClr val="black"/>
                </a:solidFill>
                <a:latin typeface="Arial"/>
                <a:cs typeface="Arial"/>
              </a:rPr>
              <a:t>kerja</a:t>
            </a:r>
            <a:r>
              <a:rPr sz="1650" b="1" spc="-41" dirty="0">
                <a:solidFill>
                  <a:prstClr val="black"/>
                </a:solidFill>
                <a:latin typeface="Arial"/>
                <a:cs typeface="Arial"/>
              </a:rPr>
              <a:t> </a:t>
            </a:r>
            <a:r>
              <a:rPr sz="1650" b="1" spc="-53" dirty="0" err="1">
                <a:solidFill>
                  <a:prstClr val="black"/>
                </a:solidFill>
                <a:latin typeface="Arial"/>
                <a:cs typeface="Arial"/>
              </a:rPr>
              <a:t>dalam</a:t>
            </a:r>
            <a:r>
              <a:rPr lang="en-US" sz="1650" b="1" spc="-53" dirty="0">
                <a:solidFill>
                  <a:prstClr val="black"/>
                </a:solidFill>
                <a:latin typeface="Arial"/>
                <a:cs typeface="Arial"/>
              </a:rPr>
              <a:t> </a:t>
            </a:r>
            <a:r>
              <a:rPr sz="1650" b="1" spc="-344" dirty="0">
                <a:solidFill>
                  <a:prstClr val="black"/>
                </a:solidFill>
                <a:latin typeface="Arial"/>
                <a:cs typeface="Arial"/>
              </a:rPr>
              <a:t>1</a:t>
            </a:r>
            <a:r>
              <a:rPr sz="1650" b="1" spc="-326" dirty="0">
                <a:solidFill>
                  <a:prstClr val="black"/>
                </a:solidFill>
                <a:latin typeface="Arial"/>
                <a:cs typeface="Arial"/>
              </a:rPr>
              <a:t> </a:t>
            </a:r>
            <a:r>
              <a:rPr lang="en-US" sz="1650" b="1" spc="-326" dirty="0">
                <a:solidFill>
                  <a:prstClr val="black"/>
                </a:solidFill>
                <a:latin typeface="Arial"/>
                <a:cs typeface="Arial"/>
              </a:rPr>
              <a:t>     </a:t>
            </a:r>
            <a:r>
              <a:rPr sz="1650" b="1" spc="-19" dirty="0" err="1">
                <a:solidFill>
                  <a:prstClr val="black"/>
                </a:solidFill>
                <a:latin typeface="Arial"/>
                <a:cs typeface="Arial"/>
              </a:rPr>
              <a:t>tahun</a:t>
            </a:r>
            <a:r>
              <a:rPr sz="1650" b="1" spc="-19" dirty="0">
                <a:solidFill>
                  <a:prstClr val="black"/>
                </a:solidFill>
                <a:latin typeface="Arial"/>
                <a:cs typeface="Arial"/>
              </a:rPr>
              <a:t>;</a:t>
            </a:r>
            <a:endParaRPr lang="en-US" sz="1650" b="1" spc="-19" dirty="0">
              <a:solidFill>
                <a:prstClr val="black"/>
              </a:solidFill>
              <a:latin typeface="Arial"/>
              <a:cs typeface="Arial"/>
            </a:endParaRPr>
          </a:p>
          <a:p>
            <a:pPr marL="9525" marR="16669" defTabSz="685800" eaLnBrk="1" fontAlgn="auto" hangingPunct="1">
              <a:spcBef>
                <a:spcPts val="71"/>
              </a:spcBef>
              <a:spcAft>
                <a:spcPts val="0"/>
              </a:spcAft>
              <a:tabLst>
                <a:tab pos="351949" algn="l"/>
                <a:tab pos="352425" algn="l"/>
              </a:tabLst>
            </a:pPr>
            <a:endParaRPr sz="1650" b="1" dirty="0">
              <a:solidFill>
                <a:prstClr val="black"/>
              </a:solidFill>
              <a:latin typeface="Arial"/>
              <a:cs typeface="Arial"/>
            </a:endParaRPr>
          </a:p>
          <a:p>
            <a:pPr marL="352425" marR="145733" indent="-342900" defTabSz="685800" eaLnBrk="1" fontAlgn="auto" hangingPunct="1">
              <a:spcBef>
                <a:spcPts val="0"/>
              </a:spcBef>
              <a:spcAft>
                <a:spcPts val="0"/>
              </a:spcAft>
              <a:buFont typeface="+mj-lt"/>
              <a:buAutoNum type="arabicPeriod" startAt="2"/>
              <a:tabLst>
                <a:tab pos="351949" algn="l"/>
                <a:tab pos="352425" algn="l"/>
              </a:tabLst>
            </a:pPr>
            <a:r>
              <a:rPr sz="1650" spc="-15" dirty="0">
                <a:solidFill>
                  <a:prstClr val="black"/>
                </a:solidFill>
                <a:latin typeface="Arial"/>
                <a:cs typeface="Arial"/>
              </a:rPr>
              <a:t>teguran </a:t>
            </a:r>
            <a:r>
              <a:rPr sz="1650" spc="8" dirty="0">
                <a:solidFill>
                  <a:prstClr val="black"/>
                </a:solidFill>
                <a:latin typeface="Arial"/>
                <a:cs typeface="Arial"/>
              </a:rPr>
              <a:t>tertulis </a:t>
            </a:r>
            <a:r>
              <a:rPr sz="1650" spc="-38" dirty="0">
                <a:solidFill>
                  <a:prstClr val="black"/>
                </a:solidFill>
                <a:latin typeface="Arial"/>
                <a:cs typeface="Arial"/>
              </a:rPr>
              <a:t>bagi </a:t>
            </a:r>
            <a:r>
              <a:rPr sz="1650" spc="-180" dirty="0">
                <a:solidFill>
                  <a:prstClr val="black"/>
                </a:solidFill>
                <a:latin typeface="Arial"/>
                <a:cs typeface="Arial"/>
              </a:rPr>
              <a:t>PNS </a:t>
            </a:r>
            <a:r>
              <a:rPr sz="1650" spc="-56" dirty="0">
                <a:solidFill>
                  <a:prstClr val="black"/>
                </a:solidFill>
                <a:latin typeface="Arial"/>
                <a:cs typeface="Arial"/>
              </a:rPr>
              <a:t>yang </a:t>
            </a:r>
            <a:r>
              <a:rPr sz="1650" spc="-4" dirty="0">
                <a:solidFill>
                  <a:prstClr val="black"/>
                </a:solidFill>
                <a:latin typeface="Arial"/>
                <a:cs typeface="Arial"/>
              </a:rPr>
              <a:t>tidak </a:t>
            </a:r>
            <a:r>
              <a:rPr sz="1650" spc="-56" dirty="0">
                <a:solidFill>
                  <a:prstClr val="black"/>
                </a:solidFill>
                <a:latin typeface="Arial"/>
                <a:cs typeface="Arial"/>
              </a:rPr>
              <a:t>Masuk  Kerja </a:t>
            </a:r>
            <a:r>
              <a:rPr sz="1650" spc="-26" dirty="0" err="1">
                <a:solidFill>
                  <a:prstClr val="black"/>
                </a:solidFill>
                <a:latin typeface="Arial"/>
                <a:cs typeface="Arial"/>
              </a:rPr>
              <a:t>tanpa</a:t>
            </a:r>
            <a:r>
              <a:rPr sz="1650" spc="-334" dirty="0">
                <a:solidFill>
                  <a:prstClr val="black"/>
                </a:solidFill>
                <a:latin typeface="Arial"/>
                <a:cs typeface="Arial"/>
              </a:rPr>
              <a:t> </a:t>
            </a:r>
            <a:r>
              <a:rPr lang="en-US" sz="1650" spc="-334" dirty="0">
                <a:solidFill>
                  <a:prstClr val="black"/>
                </a:solidFill>
                <a:latin typeface="Arial"/>
                <a:cs typeface="Arial"/>
              </a:rPr>
              <a:t>  </a:t>
            </a:r>
            <a:r>
              <a:rPr sz="1650" spc="-79" dirty="0" err="1">
                <a:solidFill>
                  <a:prstClr val="black"/>
                </a:solidFill>
                <a:latin typeface="Arial"/>
                <a:cs typeface="Arial"/>
              </a:rPr>
              <a:t>alasan</a:t>
            </a:r>
            <a:r>
              <a:rPr sz="1650" spc="-79" dirty="0">
                <a:solidFill>
                  <a:prstClr val="black"/>
                </a:solidFill>
                <a:latin typeface="Arial"/>
                <a:cs typeface="Arial"/>
              </a:rPr>
              <a:t> </a:t>
            </a:r>
            <a:r>
              <a:rPr sz="1650" spc="-56" dirty="0">
                <a:solidFill>
                  <a:prstClr val="black"/>
                </a:solidFill>
                <a:latin typeface="Arial"/>
                <a:cs typeface="Arial"/>
              </a:rPr>
              <a:t>yang </a:t>
            </a:r>
            <a:r>
              <a:rPr sz="1650" spc="-94" dirty="0">
                <a:solidFill>
                  <a:prstClr val="black"/>
                </a:solidFill>
                <a:latin typeface="Arial"/>
                <a:cs typeface="Arial"/>
              </a:rPr>
              <a:t>sah </a:t>
            </a:r>
            <a:r>
              <a:rPr sz="1650" spc="-79" dirty="0">
                <a:solidFill>
                  <a:prstClr val="black"/>
                </a:solidFill>
                <a:latin typeface="Arial"/>
                <a:cs typeface="Arial"/>
              </a:rPr>
              <a:t>secara </a:t>
            </a:r>
            <a:r>
              <a:rPr sz="1650" spc="-4" dirty="0" err="1">
                <a:solidFill>
                  <a:prstClr val="black"/>
                </a:solidFill>
                <a:latin typeface="Arial"/>
                <a:cs typeface="Arial"/>
              </a:rPr>
              <a:t>kumulatif</a:t>
            </a:r>
            <a:r>
              <a:rPr sz="1650" spc="-4" dirty="0">
                <a:solidFill>
                  <a:prstClr val="black"/>
                </a:solidFill>
                <a:latin typeface="Arial"/>
                <a:cs typeface="Arial"/>
              </a:rPr>
              <a:t> </a:t>
            </a:r>
            <a:r>
              <a:rPr sz="1650" b="1" spc="-75" dirty="0" err="1">
                <a:solidFill>
                  <a:prstClr val="black"/>
                </a:solidFill>
                <a:latin typeface="Arial"/>
                <a:cs typeface="Arial"/>
              </a:rPr>
              <a:t>selama</a:t>
            </a:r>
            <a:r>
              <a:rPr sz="1650" b="1" spc="-120" dirty="0">
                <a:solidFill>
                  <a:prstClr val="black"/>
                </a:solidFill>
                <a:latin typeface="Arial"/>
                <a:cs typeface="Arial"/>
              </a:rPr>
              <a:t> </a:t>
            </a:r>
            <a:r>
              <a:rPr sz="1650" b="1" spc="-41" dirty="0">
                <a:solidFill>
                  <a:prstClr val="black"/>
                </a:solidFill>
                <a:latin typeface="Arial"/>
                <a:cs typeface="Arial"/>
              </a:rPr>
              <a:t>4</a:t>
            </a:r>
            <a:r>
              <a:rPr sz="1650" b="1" spc="-98" dirty="0">
                <a:solidFill>
                  <a:prstClr val="black"/>
                </a:solidFill>
                <a:latin typeface="Arial"/>
                <a:cs typeface="Arial"/>
              </a:rPr>
              <a:t> </a:t>
            </a:r>
            <a:r>
              <a:rPr sz="1650" b="1" spc="-68" dirty="0">
                <a:solidFill>
                  <a:prstClr val="black"/>
                </a:solidFill>
                <a:latin typeface="Arial"/>
                <a:cs typeface="Arial"/>
              </a:rPr>
              <a:t>sampai</a:t>
            </a:r>
            <a:r>
              <a:rPr sz="1650" b="1" spc="-109" dirty="0">
                <a:solidFill>
                  <a:prstClr val="black"/>
                </a:solidFill>
                <a:latin typeface="Arial"/>
                <a:cs typeface="Arial"/>
              </a:rPr>
              <a:t> </a:t>
            </a:r>
            <a:r>
              <a:rPr sz="1650" b="1" spc="-49" dirty="0">
                <a:solidFill>
                  <a:prstClr val="black"/>
                </a:solidFill>
                <a:latin typeface="Arial"/>
                <a:cs typeface="Arial"/>
              </a:rPr>
              <a:t>dengan</a:t>
            </a:r>
            <a:r>
              <a:rPr sz="1650" b="1" spc="-105" dirty="0">
                <a:solidFill>
                  <a:prstClr val="black"/>
                </a:solidFill>
                <a:latin typeface="Arial"/>
                <a:cs typeface="Arial"/>
              </a:rPr>
              <a:t> </a:t>
            </a:r>
            <a:r>
              <a:rPr sz="1650" b="1" spc="-11" dirty="0">
                <a:solidFill>
                  <a:prstClr val="black"/>
                </a:solidFill>
                <a:latin typeface="Arial"/>
                <a:cs typeface="Arial"/>
              </a:rPr>
              <a:t>6</a:t>
            </a:r>
            <a:r>
              <a:rPr sz="1650" b="1" spc="-105" dirty="0">
                <a:solidFill>
                  <a:prstClr val="black"/>
                </a:solidFill>
                <a:latin typeface="Arial"/>
                <a:cs typeface="Arial"/>
              </a:rPr>
              <a:t> </a:t>
            </a:r>
            <a:r>
              <a:rPr sz="1650" b="1" spc="-30" dirty="0">
                <a:solidFill>
                  <a:prstClr val="black"/>
                </a:solidFill>
                <a:latin typeface="Arial"/>
                <a:cs typeface="Arial"/>
              </a:rPr>
              <a:t>hari</a:t>
            </a:r>
            <a:r>
              <a:rPr sz="1650" b="1" spc="-120" dirty="0">
                <a:solidFill>
                  <a:prstClr val="black"/>
                </a:solidFill>
                <a:latin typeface="Arial"/>
                <a:cs typeface="Arial"/>
              </a:rPr>
              <a:t> </a:t>
            </a:r>
            <a:r>
              <a:rPr sz="1650" b="1" spc="-38" dirty="0">
                <a:solidFill>
                  <a:prstClr val="black"/>
                </a:solidFill>
                <a:latin typeface="Arial"/>
                <a:cs typeface="Arial"/>
              </a:rPr>
              <a:t>kerja</a:t>
            </a:r>
            <a:r>
              <a:rPr sz="1650" b="1" spc="-109" dirty="0">
                <a:solidFill>
                  <a:prstClr val="black"/>
                </a:solidFill>
                <a:latin typeface="Arial"/>
                <a:cs typeface="Arial"/>
              </a:rPr>
              <a:t> </a:t>
            </a:r>
            <a:r>
              <a:rPr sz="1650" b="1" spc="-53" dirty="0">
                <a:solidFill>
                  <a:prstClr val="black"/>
                </a:solidFill>
                <a:latin typeface="Arial"/>
                <a:cs typeface="Arial"/>
              </a:rPr>
              <a:t>dalam</a:t>
            </a:r>
            <a:r>
              <a:rPr sz="1650" b="1" spc="-113" dirty="0">
                <a:solidFill>
                  <a:prstClr val="black"/>
                </a:solidFill>
                <a:latin typeface="Arial"/>
                <a:cs typeface="Arial"/>
              </a:rPr>
              <a:t> </a:t>
            </a:r>
            <a:r>
              <a:rPr sz="1650" b="1" spc="-341" dirty="0">
                <a:solidFill>
                  <a:prstClr val="black"/>
                </a:solidFill>
                <a:latin typeface="Arial"/>
                <a:cs typeface="Arial"/>
              </a:rPr>
              <a:t>1  </a:t>
            </a:r>
            <a:r>
              <a:rPr lang="en-US" sz="1650" b="1" spc="-341" dirty="0">
                <a:solidFill>
                  <a:prstClr val="black"/>
                </a:solidFill>
                <a:latin typeface="Arial"/>
                <a:cs typeface="Arial"/>
              </a:rPr>
              <a:t>      </a:t>
            </a:r>
            <a:r>
              <a:rPr sz="1650" b="1" spc="-19" dirty="0" err="1">
                <a:solidFill>
                  <a:prstClr val="black"/>
                </a:solidFill>
                <a:latin typeface="Arial"/>
                <a:cs typeface="Arial"/>
              </a:rPr>
              <a:t>tahun</a:t>
            </a:r>
            <a:r>
              <a:rPr sz="1650" spc="-19" dirty="0">
                <a:solidFill>
                  <a:prstClr val="black"/>
                </a:solidFill>
                <a:latin typeface="Arial"/>
                <a:cs typeface="Arial"/>
              </a:rPr>
              <a:t>;</a:t>
            </a:r>
            <a:r>
              <a:rPr sz="1650" spc="-124" dirty="0">
                <a:solidFill>
                  <a:prstClr val="black"/>
                </a:solidFill>
                <a:latin typeface="Arial"/>
                <a:cs typeface="Arial"/>
              </a:rPr>
              <a:t> </a:t>
            </a:r>
            <a:r>
              <a:rPr sz="1650" spc="-56" dirty="0" err="1">
                <a:solidFill>
                  <a:prstClr val="black"/>
                </a:solidFill>
                <a:latin typeface="Arial"/>
                <a:cs typeface="Arial"/>
              </a:rPr>
              <a:t>dan</a:t>
            </a:r>
            <a:endParaRPr lang="en-US" sz="1650" spc="-56" dirty="0">
              <a:solidFill>
                <a:prstClr val="black"/>
              </a:solidFill>
              <a:latin typeface="Arial"/>
              <a:cs typeface="Arial"/>
            </a:endParaRPr>
          </a:p>
          <a:p>
            <a:pPr marL="9525" marR="145733" defTabSz="685800" eaLnBrk="1" fontAlgn="auto" hangingPunct="1">
              <a:spcBef>
                <a:spcPts val="0"/>
              </a:spcBef>
              <a:spcAft>
                <a:spcPts val="0"/>
              </a:spcAft>
              <a:tabLst>
                <a:tab pos="351949" algn="l"/>
                <a:tab pos="352425" algn="l"/>
              </a:tabLst>
            </a:pPr>
            <a:endParaRPr sz="1650" dirty="0">
              <a:solidFill>
                <a:prstClr val="black"/>
              </a:solidFill>
              <a:latin typeface="Arial"/>
              <a:cs typeface="Arial"/>
            </a:endParaRPr>
          </a:p>
          <a:p>
            <a:pPr marL="352425" marR="3810" indent="-342900" defTabSz="685800" eaLnBrk="1" fontAlgn="auto" hangingPunct="1">
              <a:spcBef>
                <a:spcPts val="4"/>
              </a:spcBef>
              <a:spcAft>
                <a:spcPts val="0"/>
              </a:spcAft>
              <a:buFont typeface="+mj-lt"/>
              <a:buAutoNum type="arabicPeriod" startAt="3"/>
              <a:tabLst>
                <a:tab pos="351949" algn="l"/>
                <a:tab pos="352425" algn="l"/>
              </a:tabLst>
            </a:pPr>
            <a:r>
              <a:rPr sz="1650" spc="-38" dirty="0">
                <a:solidFill>
                  <a:prstClr val="black"/>
                </a:solidFill>
                <a:latin typeface="Arial"/>
                <a:cs typeface="Arial"/>
              </a:rPr>
              <a:t>pernyataan</a:t>
            </a:r>
            <a:r>
              <a:rPr sz="1650" spc="-120" dirty="0">
                <a:solidFill>
                  <a:prstClr val="black"/>
                </a:solidFill>
                <a:latin typeface="Arial"/>
                <a:cs typeface="Arial"/>
              </a:rPr>
              <a:t> </a:t>
            </a:r>
            <a:r>
              <a:rPr sz="1650" spc="-4" dirty="0">
                <a:solidFill>
                  <a:prstClr val="black"/>
                </a:solidFill>
                <a:latin typeface="Arial"/>
                <a:cs typeface="Arial"/>
              </a:rPr>
              <a:t>tidak</a:t>
            </a:r>
            <a:r>
              <a:rPr sz="1650" spc="-113" dirty="0">
                <a:solidFill>
                  <a:prstClr val="black"/>
                </a:solidFill>
                <a:latin typeface="Arial"/>
                <a:cs typeface="Arial"/>
              </a:rPr>
              <a:t> </a:t>
            </a:r>
            <a:r>
              <a:rPr sz="1650" spc="-71" dirty="0">
                <a:solidFill>
                  <a:prstClr val="black"/>
                </a:solidFill>
                <a:latin typeface="Arial"/>
                <a:cs typeface="Arial"/>
              </a:rPr>
              <a:t>puas</a:t>
            </a:r>
            <a:r>
              <a:rPr sz="1650" spc="-109" dirty="0">
                <a:solidFill>
                  <a:prstClr val="black"/>
                </a:solidFill>
                <a:latin typeface="Arial"/>
                <a:cs typeface="Arial"/>
              </a:rPr>
              <a:t> </a:t>
            </a:r>
            <a:r>
              <a:rPr sz="1650" spc="-79" dirty="0">
                <a:solidFill>
                  <a:prstClr val="black"/>
                </a:solidFill>
                <a:latin typeface="Arial"/>
                <a:cs typeface="Arial"/>
              </a:rPr>
              <a:t>secara</a:t>
            </a:r>
            <a:r>
              <a:rPr sz="1650" spc="-124" dirty="0">
                <a:solidFill>
                  <a:prstClr val="black"/>
                </a:solidFill>
                <a:latin typeface="Arial"/>
                <a:cs typeface="Arial"/>
              </a:rPr>
              <a:t> </a:t>
            </a:r>
            <a:r>
              <a:rPr sz="1650" spc="8" dirty="0">
                <a:solidFill>
                  <a:prstClr val="black"/>
                </a:solidFill>
                <a:latin typeface="Arial"/>
                <a:cs typeface="Arial"/>
              </a:rPr>
              <a:t>tertulis</a:t>
            </a:r>
            <a:r>
              <a:rPr sz="1650" spc="-113" dirty="0">
                <a:solidFill>
                  <a:prstClr val="black"/>
                </a:solidFill>
                <a:latin typeface="Arial"/>
                <a:cs typeface="Arial"/>
              </a:rPr>
              <a:t> </a:t>
            </a:r>
            <a:r>
              <a:rPr sz="1650" spc="-38" dirty="0">
                <a:solidFill>
                  <a:prstClr val="black"/>
                </a:solidFill>
                <a:latin typeface="Arial"/>
                <a:cs typeface="Arial"/>
              </a:rPr>
              <a:t>bagi</a:t>
            </a:r>
            <a:r>
              <a:rPr sz="1650" spc="-109" dirty="0">
                <a:solidFill>
                  <a:prstClr val="black"/>
                </a:solidFill>
                <a:latin typeface="Arial"/>
                <a:cs typeface="Arial"/>
              </a:rPr>
              <a:t> </a:t>
            </a:r>
            <a:r>
              <a:rPr sz="1650" spc="-180" dirty="0">
                <a:solidFill>
                  <a:prstClr val="black"/>
                </a:solidFill>
                <a:latin typeface="Arial"/>
                <a:cs typeface="Arial"/>
              </a:rPr>
              <a:t>PNS  </a:t>
            </a:r>
            <a:r>
              <a:rPr sz="1650" spc="-56" dirty="0">
                <a:solidFill>
                  <a:prstClr val="black"/>
                </a:solidFill>
                <a:latin typeface="Arial"/>
                <a:cs typeface="Arial"/>
              </a:rPr>
              <a:t>yang </a:t>
            </a:r>
            <a:r>
              <a:rPr sz="1650" spc="-4" dirty="0">
                <a:solidFill>
                  <a:prstClr val="black"/>
                </a:solidFill>
                <a:latin typeface="Arial"/>
                <a:cs typeface="Arial"/>
              </a:rPr>
              <a:t>tidak </a:t>
            </a:r>
            <a:r>
              <a:rPr sz="1650" spc="-56" dirty="0">
                <a:solidFill>
                  <a:prstClr val="black"/>
                </a:solidFill>
                <a:latin typeface="Arial"/>
                <a:cs typeface="Arial"/>
              </a:rPr>
              <a:t>Masuk Kerja </a:t>
            </a:r>
            <a:r>
              <a:rPr sz="1650" spc="-26" dirty="0">
                <a:solidFill>
                  <a:prstClr val="black"/>
                </a:solidFill>
                <a:latin typeface="Arial"/>
                <a:cs typeface="Arial"/>
              </a:rPr>
              <a:t>tanpa </a:t>
            </a:r>
            <a:r>
              <a:rPr sz="1650" spc="-79" dirty="0">
                <a:solidFill>
                  <a:prstClr val="black"/>
                </a:solidFill>
                <a:latin typeface="Arial"/>
                <a:cs typeface="Arial"/>
              </a:rPr>
              <a:t>alasan </a:t>
            </a:r>
            <a:r>
              <a:rPr sz="1650" spc="-56" dirty="0">
                <a:solidFill>
                  <a:prstClr val="black"/>
                </a:solidFill>
                <a:latin typeface="Arial"/>
                <a:cs typeface="Arial"/>
              </a:rPr>
              <a:t>yang </a:t>
            </a:r>
            <a:r>
              <a:rPr sz="1650" spc="-94" dirty="0">
                <a:solidFill>
                  <a:prstClr val="black"/>
                </a:solidFill>
                <a:latin typeface="Arial"/>
                <a:cs typeface="Arial"/>
              </a:rPr>
              <a:t>sah  </a:t>
            </a:r>
            <a:r>
              <a:rPr sz="1650" spc="-79" dirty="0">
                <a:solidFill>
                  <a:prstClr val="black"/>
                </a:solidFill>
                <a:latin typeface="Arial"/>
                <a:cs typeface="Arial"/>
              </a:rPr>
              <a:t>secara </a:t>
            </a:r>
            <a:r>
              <a:rPr sz="1650" dirty="0">
                <a:solidFill>
                  <a:prstClr val="black"/>
                </a:solidFill>
                <a:latin typeface="Arial"/>
                <a:cs typeface="Arial"/>
              </a:rPr>
              <a:t>kumulatif </a:t>
            </a:r>
            <a:r>
              <a:rPr sz="1650" b="1" spc="-75" dirty="0">
                <a:solidFill>
                  <a:prstClr val="black"/>
                </a:solidFill>
                <a:latin typeface="Arial"/>
                <a:cs typeface="Arial"/>
              </a:rPr>
              <a:t>selama </a:t>
            </a:r>
            <a:r>
              <a:rPr sz="1650" b="1" spc="-139" dirty="0">
                <a:solidFill>
                  <a:prstClr val="black"/>
                </a:solidFill>
                <a:latin typeface="Arial"/>
                <a:cs typeface="Arial"/>
              </a:rPr>
              <a:t>7 </a:t>
            </a:r>
            <a:r>
              <a:rPr sz="1650" b="1" spc="-68" dirty="0">
                <a:solidFill>
                  <a:prstClr val="black"/>
                </a:solidFill>
                <a:latin typeface="Arial"/>
                <a:cs typeface="Arial"/>
              </a:rPr>
              <a:t>sampai </a:t>
            </a:r>
            <a:r>
              <a:rPr sz="1650" b="1" spc="-49" dirty="0">
                <a:solidFill>
                  <a:prstClr val="black"/>
                </a:solidFill>
                <a:latin typeface="Arial"/>
                <a:cs typeface="Arial"/>
              </a:rPr>
              <a:t>dengan </a:t>
            </a:r>
            <a:r>
              <a:rPr sz="1650" b="1" spc="-180" dirty="0">
                <a:solidFill>
                  <a:prstClr val="black"/>
                </a:solidFill>
                <a:latin typeface="Arial"/>
                <a:cs typeface="Arial"/>
              </a:rPr>
              <a:t>10  </a:t>
            </a:r>
            <a:r>
              <a:rPr sz="1650" b="1" spc="-30" dirty="0">
                <a:solidFill>
                  <a:prstClr val="black"/>
                </a:solidFill>
                <a:latin typeface="Arial"/>
                <a:cs typeface="Arial"/>
              </a:rPr>
              <a:t>hari </a:t>
            </a:r>
            <a:r>
              <a:rPr sz="1650" b="1" spc="-41" dirty="0">
                <a:solidFill>
                  <a:prstClr val="black"/>
                </a:solidFill>
                <a:latin typeface="Arial"/>
                <a:cs typeface="Arial"/>
              </a:rPr>
              <a:t>kerja </a:t>
            </a:r>
            <a:r>
              <a:rPr sz="1650" b="1" spc="-53" dirty="0" err="1">
                <a:solidFill>
                  <a:prstClr val="black"/>
                </a:solidFill>
                <a:latin typeface="Arial"/>
                <a:cs typeface="Arial"/>
              </a:rPr>
              <a:t>dalam</a:t>
            </a:r>
            <a:r>
              <a:rPr sz="1650" b="1" spc="-53" dirty="0">
                <a:solidFill>
                  <a:prstClr val="black"/>
                </a:solidFill>
                <a:latin typeface="Arial"/>
                <a:cs typeface="Arial"/>
              </a:rPr>
              <a:t> </a:t>
            </a:r>
            <a:r>
              <a:rPr sz="1650" b="1" spc="-344" dirty="0">
                <a:solidFill>
                  <a:prstClr val="black"/>
                </a:solidFill>
                <a:latin typeface="Arial"/>
                <a:cs typeface="Arial"/>
              </a:rPr>
              <a:t>1</a:t>
            </a:r>
            <a:r>
              <a:rPr lang="en-US" sz="1650" b="1" spc="-344" dirty="0">
                <a:solidFill>
                  <a:prstClr val="black"/>
                </a:solidFill>
                <a:latin typeface="Arial"/>
                <a:cs typeface="Arial"/>
              </a:rPr>
              <a:t>    </a:t>
            </a:r>
            <a:r>
              <a:rPr sz="1650" b="1" spc="-344" dirty="0">
                <a:solidFill>
                  <a:prstClr val="black"/>
                </a:solidFill>
                <a:latin typeface="Arial"/>
                <a:cs typeface="Arial"/>
              </a:rPr>
              <a:t> </a:t>
            </a:r>
            <a:r>
              <a:rPr sz="1650" b="1" spc="-15" dirty="0">
                <a:solidFill>
                  <a:prstClr val="black"/>
                </a:solidFill>
                <a:latin typeface="Arial"/>
                <a:cs typeface="Arial"/>
              </a:rPr>
              <a:t>(satu)</a:t>
            </a:r>
            <a:r>
              <a:rPr sz="1650" b="1" spc="-300" dirty="0">
                <a:solidFill>
                  <a:prstClr val="black"/>
                </a:solidFill>
                <a:latin typeface="Arial"/>
                <a:cs typeface="Arial"/>
              </a:rPr>
              <a:t> </a:t>
            </a:r>
            <a:r>
              <a:rPr sz="1650" b="1" spc="-19" dirty="0">
                <a:solidFill>
                  <a:prstClr val="black"/>
                </a:solidFill>
                <a:latin typeface="Arial"/>
                <a:cs typeface="Arial"/>
              </a:rPr>
              <a:t>tahun</a:t>
            </a:r>
            <a:r>
              <a:rPr sz="1650" spc="-19" dirty="0">
                <a:solidFill>
                  <a:prstClr val="black"/>
                </a:solidFill>
                <a:latin typeface="Arial"/>
                <a:cs typeface="Arial"/>
              </a:rPr>
              <a:t>.</a:t>
            </a:r>
            <a:endParaRPr sz="1650" dirty="0">
              <a:solidFill>
                <a:prstClr val="black"/>
              </a:solidFill>
              <a:latin typeface="Arial"/>
              <a:cs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 y="857250"/>
            <a:ext cx="9143999" cy="5143499"/>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 name="object 3"/>
          <p:cNvSpPr txBox="1"/>
          <p:nvPr/>
        </p:nvSpPr>
        <p:spPr>
          <a:xfrm>
            <a:off x="4034790" y="1834514"/>
            <a:ext cx="2937510" cy="320280"/>
          </a:xfrm>
          <a:prstGeom prst="rect">
            <a:avLst/>
          </a:prstGeom>
          <a:solidFill>
            <a:srgbClr val="000000">
              <a:alpha val="50195"/>
            </a:srgbClr>
          </a:solidFill>
        </p:spPr>
        <p:txBody>
          <a:bodyPr vert="horz" wrap="square" lIns="0" tIns="88583" rIns="0" bIns="0" rtlCol="0">
            <a:spAutoFit/>
          </a:bodyPr>
          <a:lstStyle/>
          <a:p>
            <a:pPr marL="68104" defTabSz="685800" eaLnBrk="1" fontAlgn="auto" hangingPunct="1">
              <a:spcBef>
                <a:spcPts val="698"/>
              </a:spcBef>
              <a:spcAft>
                <a:spcPts val="0"/>
              </a:spcAft>
              <a:tabLst>
                <a:tab pos="1355408" algn="l"/>
                <a:tab pos="2600325" algn="l"/>
              </a:tabLst>
            </a:pPr>
            <a:r>
              <a:rPr lang="en-US" sz="1500" b="1" dirty="0">
                <a:solidFill>
                  <a:srgbClr val="FFFFFF"/>
                </a:solidFill>
                <a:latin typeface="Arial"/>
                <a:cs typeface="Arial"/>
              </a:rPr>
              <a:t>HUKUMAN DISIPLIN SEDANG </a:t>
            </a:r>
            <a:endParaRPr sz="1500" dirty="0">
              <a:solidFill>
                <a:prstClr val="black"/>
              </a:solidFill>
              <a:latin typeface="Arial"/>
              <a:cs typeface="Arial"/>
            </a:endParaRPr>
          </a:p>
        </p:txBody>
      </p:sp>
      <p:sp>
        <p:nvSpPr>
          <p:cNvPr id="4" name="object 4"/>
          <p:cNvSpPr txBox="1">
            <a:spLocks noGrp="1"/>
          </p:cNvSpPr>
          <p:nvPr>
            <p:ph type="title"/>
          </p:nvPr>
        </p:nvSpPr>
        <p:spPr>
          <a:xfrm>
            <a:off x="4034790" y="1117855"/>
            <a:ext cx="4994910" cy="589585"/>
          </a:xfrm>
          <a:prstGeom prst="rect">
            <a:avLst/>
          </a:prstGeom>
          <a:solidFill>
            <a:srgbClr val="000000">
              <a:alpha val="50195"/>
            </a:srgbClr>
          </a:solidFill>
        </p:spPr>
        <p:txBody>
          <a:bodyPr vert="horz" wrap="square" lIns="0" tIns="35243" rIns="0" bIns="0" rtlCol="0">
            <a:spAutoFit/>
          </a:bodyPr>
          <a:lstStyle/>
          <a:p>
            <a:pPr marL="68104" marR="62389">
              <a:spcBef>
                <a:spcPts val="278"/>
              </a:spcBef>
              <a:tabLst>
                <a:tab pos="878681" algn="l"/>
                <a:tab pos="1486853" algn="l"/>
                <a:tab pos="2656522" algn="l"/>
                <a:tab pos="3264694" algn="l"/>
              </a:tabLst>
            </a:pPr>
            <a:r>
              <a:rPr sz="1800" b="0" dirty="0">
                <a:solidFill>
                  <a:srgbClr val="FFFFFF"/>
                </a:solidFill>
                <a:latin typeface="Arial" pitchFamily="34" charset="0"/>
                <a:cs typeface="Arial" pitchFamily="34" charset="0"/>
              </a:rPr>
              <a:t>Catatan </a:t>
            </a:r>
            <a:r>
              <a:rPr sz="1800" b="0" spc="-4" dirty="0">
                <a:solidFill>
                  <a:srgbClr val="FFFFFF"/>
                </a:solidFill>
                <a:latin typeface="Arial" pitchFamily="34" charset="0"/>
                <a:cs typeface="Arial" pitchFamily="34" charset="0"/>
              </a:rPr>
              <a:t>untuk </a:t>
            </a:r>
            <a:r>
              <a:rPr sz="1800" b="0" dirty="0">
                <a:solidFill>
                  <a:srgbClr val="FFFFFF"/>
                </a:solidFill>
                <a:latin typeface="Arial" pitchFamily="34" charset="0"/>
                <a:cs typeface="Arial" pitchFamily="34" charset="0"/>
              </a:rPr>
              <a:t>pelanggaran tidak </a:t>
            </a:r>
            <a:r>
              <a:rPr sz="1800" b="0" spc="-4" dirty="0" err="1">
                <a:solidFill>
                  <a:srgbClr val="FFFFFF"/>
                </a:solidFill>
                <a:latin typeface="Arial" pitchFamily="34" charset="0"/>
                <a:cs typeface="Arial" pitchFamily="34" charset="0"/>
              </a:rPr>
              <a:t>masuk</a:t>
            </a:r>
            <a:r>
              <a:rPr sz="1800" b="0" spc="-4" dirty="0">
                <a:solidFill>
                  <a:srgbClr val="FFFFFF"/>
                </a:solidFill>
                <a:latin typeface="Arial" pitchFamily="34" charset="0"/>
                <a:cs typeface="Arial" pitchFamily="34" charset="0"/>
              </a:rPr>
              <a:t> </a:t>
            </a:r>
            <a:r>
              <a:rPr lang="en-US" sz="1800" b="0" spc="-4" dirty="0" err="1">
                <a:solidFill>
                  <a:srgbClr val="FFFFFF"/>
                </a:solidFill>
                <a:latin typeface="Arial" pitchFamily="34" charset="0"/>
                <a:cs typeface="Arial" pitchFamily="34" charset="0"/>
              </a:rPr>
              <a:t>kerja</a:t>
            </a:r>
            <a:r>
              <a:rPr lang="en-US" sz="1800" b="0" spc="-4" dirty="0">
                <a:solidFill>
                  <a:srgbClr val="FFFFFF"/>
                </a:solidFill>
                <a:latin typeface="Arial" pitchFamily="34" charset="0"/>
                <a:cs typeface="Arial" pitchFamily="34" charset="0"/>
              </a:rPr>
              <a:t> </a:t>
            </a:r>
            <a:br>
              <a:rPr lang="en-US" sz="1800" b="0" spc="-4" dirty="0">
                <a:solidFill>
                  <a:srgbClr val="FFFFFF"/>
                </a:solidFill>
                <a:latin typeface="Arial" pitchFamily="34" charset="0"/>
                <a:cs typeface="Arial" pitchFamily="34" charset="0"/>
              </a:rPr>
            </a:br>
            <a:r>
              <a:rPr lang="en-US" sz="1800" b="0" dirty="0" err="1">
                <a:solidFill>
                  <a:srgbClr val="FFFFFF"/>
                </a:solidFill>
                <a:latin typeface="Arial" pitchFamily="34" charset="0"/>
                <a:cs typeface="Arial" pitchFamily="34" charset="0"/>
              </a:rPr>
              <a:t>dan</a:t>
            </a:r>
            <a:r>
              <a:rPr lang="en-US" sz="1800" b="0" dirty="0">
                <a:solidFill>
                  <a:srgbClr val="FFFFFF"/>
                </a:solidFill>
                <a:latin typeface="Arial" pitchFamily="34" charset="0"/>
                <a:cs typeface="Arial" pitchFamily="34" charset="0"/>
              </a:rPr>
              <a:t> </a:t>
            </a:r>
            <a:r>
              <a:rPr lang="en-US" sz="1800" b="0" dirty="0" err="1">
                <a:solidFill>
                  <a:srgbClr val="FFFFFF"/>
                </a:solidFill>
                <a:latin typeface="Arial" pitchFamily="34" charset="0"/>
                <a:cs typeface="Arial" pitchFamily="34" charset="0"/>
              </a:rPr>
              <a:t>mentaati</a:t>
            </a:r>
            <a:r>
              <a:rPr lang="en-US" sz="1800" b="0" dirty="0">
                <a:solidFill>
                  <a:srgbClr val="FFFFFF"/>
                </a:solidFill>
                <a:latin typeface="Arial" pitchFamily="34" charset="0"/>
                <a:cs typeface="Arial" pitchFamily="34" charset="0"/>
              </a:rPr>
              <a:t> jam </a:t>
            </a:r>
            <a:r>
              <a:rPr lang="en-US" sz="1800" b="0" dirty="0" err="1">
                <a:solidFill>
                  <a:srgbClr val="FFFFFF"/>
                </a:solidFill>
                <a:latin typeface="Arial" pitchFamily="34" charset="0"/>
                <a:cs typeface="Arial" pitchFamily="34" charset="0"/>
              </a:rPr>
              <a:t>kerja</a:t>
            </a:r>
            <a:r>
              <a:rPr lang="en-US" sz="1800" b="0" dirty="0">
                <a:solidFill>
                  <a:srgbClr val="FFFFFF"/>
                </a:solidFill>
                <a:latin typeface="Arial" pitchFamily="34" charset="0"/>
                <a:cs typeface="Arial" pitchFamily="34" charset="0"/>
              </a:rPr>
              <a:t> </a:t>
            </a:r>
            <a:endParaRPr sz="1800" dirty="0">
              <a:latin typeface="Arial" pitchFamily="34" charset="0"/>
              <a:cs typeface="Arial" pitchFamily="34" charset="0"/>
            </a:endParaRPr>
          </a:p>
        </p:txBody>
      </p:sp>
      <p:sp>
        <p:nvSpPr>
          <p:cNvPr id="5" name="object 5"/>
          <p:cNvSpPr txBox="1"/>
          <p:nvPr/>
        </p:nvSpPr>
        <p:spPr>
          <a:xfrm>
            <a:off x="4065746" y="2343151"/>
            <a:ext cx="4849654" cy="3413851"/>
          </a:xfrm>
          <a:prstGeom prst="rect">
            <a:avLst/>
          </a:prstGeom>
        </p:spPr>
        <p:txBody>
          <a:bodyPr vert="horz" wrap="square" lIns="0" tIns="10001" rIns="0" bIns="0" rtlCol="0">
            <a:spAutoFit/>
          </a:bodyPr>
          <a:lstStyle/>
          <a:p>
            <a:pPr marL="271463" indent="-261938" algn="just" defTabSz="685800" eaLnBrk="1" fontAlgn="auto" hangingPunct="1">
              <a:lnSpc>
                <a:spcPts val="1763"/>
              </a:lnSpc>
              <a:spcBef>
                <a:spcPts val="79"/>
              </a:spcBef>
              <a:spcAft>
                <a:spcPts val="0"/>
              </a:spcAft>
              <a:buSzPct val="65000"/>
              <a:buFontTx/>
              <a:buAutoNum type="arabicPeriod"/>
              <a:tabLst>
                <a:tab pos="271463" algn="l"/>
              </a:tabLst>
            </a:pPr>
            <a:r>
              <a:rPr sz="1500" b="1" spc="-15" dirty="0">
                <a:solidFill>
                  <a:prstClr val="black"/>
                </a:solidFill>
                <a:latin typeface="Arial"/>
                <a:cs typeface="Arial"/>
              </a:rPr>
              <a:t>pemotongan </a:t>
            </a:r>
            <a:r>
              <a:rPr sz="1500" b="1" spc="-23" dirty="0">
                <a:solidFill>
                  <a:prstClr val="black"/>
                </a:solidFill>
                <a:latin typeface="Arial"/>
                <a:cs typeface="Arial"/>
              </a:rPr>
              <a:t>tunjangan </a:t>
            </a:r>
            <a:r>
              <a:rPr sz="1500" b="1" spc="-26" dirty="0">
                <a:solidFill>
                  <a:prstClr val="black"/>
                </a:solidFill>
                <a:latin typeface="Arial"/>
                <a:cs typeface="Arial"/>
              </a:rPr>
              <a:t>kinerja </a:t>
            </a:r>
            <a:r>
              <a:rPr sz="1500" b="1" spc="-64" dirty="0" err="1">
                <a:solidFill>
                  <a:prstClr val="black"/>
                </a:solidFill>
                <a:latin typeface="Arial"/>
                <a:cs typeface="Arial"/>
              </a:rPr>
              <a:t>sebesar</a:t>
            </a:r>
            <a:r>
              <a:rPr sz="1500" b="1" spc="60" dirty="0">
                <a:solidFill>
                  <a:prstClr val="black"/>
                </a:solidFill>
                <a:latin typeface="Arial"/>
                <a:cs typeface="Arial"/>
              </a:rPr>
              <a:t> </a:t>
            </a:r>
            <a:r>
              <a:rPr sz="1500" b="1" spc="-270" dirty="0">
                <a:solidFill>
                  <a:prstClr val="black"/>
                </a:solidFill>
                <a:latin typeface="Arial"/>
                <a:cs typeface="Arial"/>
              </a:rPr>
              <a:t>25</a:t>
            </a:r>
            <a:r>
              <a:rPr lang="en-US" sz="1500" b="1" spc="-270" dirty="0">
                <a:solidFill>
                  <a:prstClr val="black"/>
                </a:solidFill>
                <a:latin typeface="Arial"/>
                <a:cs typeface="Arial"/>
              </a:rPr>
              <a:t>   </a:t>
            </a:r>
            <a:r>
              <a:rPr sz="1500" b="1" spc="-270" dirty="0">
                <a:solidFill>
                  <a:prstClr val="black"/>
                </a:solidFill>
                <a:latin typeface="Arial"/>
                <a:cs typeface="Arial"/>
              </a:rPr>
              <a:t>% </a:t>
            </a:r>
            <a:r>
              <a:rPr lang="en-US" sz="1500" b="1" spc="-270" dirty="0">
                <a:solidFill>
                  <a:prstClr val="black"/>
                </a:solidFill>
                <a:latin typeface="Arial"/>
                <a:cs typeface="Arial"/>
              </a:rPr>
              <a:t>   </a:t>
            </a:r>
            <a:r>
              <a:rPr sz="1500" b="1" spc="-68" dirty="0" err="1">
                <a:solidFill>
                  <a:prstClr val="black"/>
                </a:solidFill>
                <a:latin typeface="Arial"/>
                <a:cs typeface="Arial"/>
              </a:rPr>
              <a:t>selama</a:t>
            </a:r>
            <a:endParaRPr sz="1500" b="1" dirty="0">
              <a:solidFill>
                <a:prstClr val="black"/>
              </a:solidFill>
              <a:latin typeface="Arial"/>
              <a:cs typeface="Arial"/>
            </a:endParaRPr>
          </a:p>
          <a:p>
            <a:pPr marL="271463" marR="5715" algn="just" defTabSz="685800" eaLnBrk="1" fontAlgn="auto" hangingPunct="1">
              <a:lnSpc>
                <a:spcPct val="96100"/>
              </a:lnSpc>
              <a:spcBef>
                <a:spcPts val="34"/>
              </a:spcBef>
              <a:spcAft>
                <a:spcPts val="0"/>
              </a:spcAft>
            </a:pPr>
            <a:r>
              <a:rPr sz="1500" b="1" spc="-8" dirty="0">
                <a:solidFill>
                  <a:prstClr val="black"/>
                </a:solidFill>
                <a:latin typeface="Arial"/>
                <a:cs typeface="Arial"/>
              </a:rPr>
              <a:t>6 </a:t>
            </a:r>
            <a:r>
              <a:rPr sz="1500" b="1" spc="-30" dirty="0">
                <a:solidFill>
                  <a:prstClr val="black"/>
                </a:solidFill>
                <a:latin typeface="Arial"/>
                <a:cs typeface="Arial"/>
              </a:rPr>
              <a:t>bulan </a:t>
            </a:r>
            <a:r>
              <a:rPr sz="1500" spc="-34" dirty="0">
                <a:solidFill>
                  <a:prstClr val="black"/>
                </a:solidFill>
                <a:latin typeface="Arial"/>
                <a:cs typeface="Arial"/>
              </a:rPr>
              <a:t>bagi </a:t>
            </a:r>
            <a:r>
              <a:rPr sz="1500" spc="-158" dirty="0">
                <a:solidFill>
                  <a:prstClr val="black"/>
                </a:solidFill>
                <a:latin typeface="Arial"/>
                <a:cs typeface="Arial"/>
              </a:rPr>
              <a:t>PNS </a:t>
            </a:r>
            <a:r>
              <a:rPr sz="1500" spc="-49" dirty="0">
                <a:solidFill>
                  <a:prstClr val="black"/>
                </a:solidFill>
                <a:latin typeface="Arial"/>
                <a:cs typeface="Arial"/>
              </a:rPr>
              <a:t>yang </a:t>
            </a:r>
            <a:r>
              <a:rPr sz="1500" spc="-8" dirty="0">
                <a:solidFill>
                  <a:prstClr val="black"/>
                </a:solidFill>
                <a:latin typeface="Arial"/>
                <a:cs typeface="Arial"/>
              </a:rPr>
              <a:t>tidak </a:t>
            </a:r>
            <a:r>
              <a:rPr sz="1500" spc="-49" dirty="0">
                <a:solidFill>
                  <a:prstClr val="black"/>
                </a:solidFill>
                <a:latin typeface="Arial"/>
                <a:cs typeface="Arial"/>
              </a:rPr>
              <a:t>Masuk Kerja </a:t>
            </a:r>
            <a:r>
              <a:rPr sz="1500" spc="-19" dirty="0" err="1">
                <a:solidFill>
                  <a:prstClr val="black"/>
                </a:solidFill>
                <a:latin typeface="Arial"/>
                <a:cs typeface="Arial"/>
              </a:rPr>
              <a:t>tanpa</a:t>
            </a:r>
            <a:r>
              <a:rPr sz="1500" spc="-19" dirty="0">
                <a:solidFill>
                  <a:prstClr val="black"/>
                </a:solidFill>
                <a:latin typeface="Arial"/>
                <a:cs typeface="Arial"/>
              </a:rPr>
              <a:t> </a:t>
            </a:r>
            <a:r>
              <a:rPr sz="1500" spc="-71" dirty="0" err="1">
                <a:solidFill>
                  <a:prstClr val="black"/>
                </a:solidFill>
                <a:latin typeface="Arial"/>
                <a:cs typeface="Arial"/>
              </a:rPr>
              <a:t>alasan</a:t>
            </a:r>
            <a:r>
              <a:rPr sz="1500" spc="-71" dirty="0">
                <a:solidFill>
                  <a:prstClr val="black"/>
                </a:solidFill>
                <a:latin typeface="Arial"/>
                <a:cs typeface="Arial"/>
              </a:rPr>
              <a:t> </a:t>
            </a:r>
            <a:r>
              <a:rPr sz="1500" spc="-49" dirty="0">
                <a:solidFill>
                  <a:prstClr val="black"/>
                </a:solidFill>
                <a:latin typeface="Arial"/>
                <a:cs typeface="Arial"/>
              </a:rPr>
              <a:t>yang </a:t>
            </a:r>
            <a:r>
              <a:rPr sz="1500" spc="-83" dirty="0">
                <a:solidFill>
                  <a:prstClr val="black"/>
                </a:solidFill>
                <a:latin typeface="Arial"/>
                <a:cs typeface="Arial"/>
              </a:rPr>
              <a:t>sah </a:t>
            </a:r>
            <a:r>
              <a:rPr sz="1500" spc="-71" dirty="0">
                <a:solidFill>
                  <a:prstClr val="black"/>
                </a:solidFill>
                <a:latin typeface="Arial"/>
                <a:cs typeface="Arial"/>
              </a:rPr>
              <a:t>secara </a:t>
            </a:r>
            <a:r>
              <a:rPr sz="1500" dirty="0">
                <a:solidFill>
                  <a:prstClr val="black"/>
                </a:solidFill>
                <a:latin typeface="Arial"/>
                <a:cs typeface="Arial"/>
              </a:rPr>
              <a:t>kumulatif </a:t>
            </a:r>
            <a:r>
              <a:rPr sz="1500" b="1" spc="-64" dirty="0">
                <a:solidFill>
                  <a:prstClr val="black"/>
                </a:solidFill>
                <a:latin typeface="Arial"/>
                <a:cs typeface="Arial"/>
              </a:rPr>
              <a:t>selama </a:t>
            </a:r>
            <a:r>
              <a:rPr sz="1500" b="1" spc="-307" dirty="0">
                <a:solidFill>
                  <a:prstClr val="black"/>
                </a:solidFill>
                <a:latin typeface="Arial"/>
                <a:cs typeface="Arial"/>
              </a:rPr>
              <a:t>11 </a:t>
            </a:r>
            <a:r>
              <a:rPr sz="1500" b="1" spc="-56" dirty="0">
                <a:solidFill>
                  <a:prstClr val="black"/>
                </a:solidFill>
                <a:latin typeface="Arial"/>
                <a:cs typeface="Arial"/>
              </a:rPr>
              <a:t>sampai  </a:t>
            </a:r>
            <a:r>
              <a:rPr sz="1500" b="1" spc="-45" dirty="0">
                <a:solidFill>
                  <a:prstClr val="black"/>
                </a:solidFill>
                <a:latin typeface="Arial"/>
                <a:cs typeface="Arial"/>
              </a:rPr>
              <a:t>dengan </a:t>
            </a:r>
            <a:r>
              <a:rPr sz="1500" b="1" spc="-210" dirty="0">
                <a:solidFill>
                  <a:prstClr val="black"/>
                </a:solidFill>
                <a:latin typeface="Arial"/>
                <a:cs typeface="Arial"/>
              </a:rPr>
              <a:t>13 </a:t>
            </a:r>
            <a:r>
              <a:rPr sz="1500" b="1" spc="-26" dirty="0">
                <a:solidFill>
                  <a:prstClr val="black"/>
                </a:solidFill>
                <a:latin typeface="Arial"/>
                <a:cs typeface="Arial"/>
              </a:rPr>
              <a:t>hari </a:t>
            </a:r>
            <a:r>
              <a:rPr sz="1500" b="1" spc="-34" dirty="0">
                <a:solidFill>
                  <a:prstClr val="black"/>
                </a:solidFill>
                <a:latin typeface="Arial"/>
                <a:cs typeface="Arial"/>
              </a:rPr>
              <a:t>kerja </a:t>
            </a:r>
            <a:r>
              <a:rPr sz="1500" b="1" spc="-45" dirty="0">
                <a:solidFill>
                  <a:prstClr val="black"/>
                </a:solidFill>
                <a:latin typeface="Arial"/>
                <a:cs typeface="Arial"/>
              </a:rPr>
              <a:t>dalam </a:t>
            </a:r>
            <a:r>
              <a:rPr sz="1500" b="1" spc="-311" dirty="0">
                <a:solidFill>
                  <a:prstClr val="black"/>
                </a:solidFill>
                <a:latin typeface="Arial"/>
                <a:cs typeface="Arial"/>
              </a:rPr>
              <a:t>1 </a:t>
            </a:r>
            <a:r>
              <a:rPr lang="en-US" sz="1500" b="1" spc="-311" dirty="0">
                <a:solidFill>
                  <a:prstClr val="black"/>
                </a:solidFill>
                <a:latin typeface="Arial"/>
                <a:cs typeface="Arial"/>
              </a:rPr>
              <a:t>     </a:t>
            </a:r>
            <a:r>
              <a:rPr sz="1500" b="1" spc="-11" dirty="0">
                <a:solidFill>
                  <a:prstClr val="black"/>
                </a:solidFill>
                <a:latin typeface="Arial"/>
                <a:cs typeface="Arial"/>
              </a:rPr>
              <a:t>(satu)</a:t>
            </a:r>
            <a:r>
              <a:rPr sz="1500" b="1" spc="-255" dirty="0">
                <a:solidFill>
                  <a:prstClr val="black"/>
                </a:solidFill>
                <a:latin typeface="Arial"/>
                <a:cs typeface="Arial"/>
              </a:rPr>
              <a:t> </a:t>
            </a:r>
            <a:r>
              <a:rPr sz="1500" b="1" spc="-19" dirty="0" err="1">
                <a:solidFill>
                  <a:prstClr val="black"/>
                </a:solidFill>
                <a:latin typeface="Arial"/>
                <a:cs typeface="Arial"/>
              </a:rPr>
              <a:t>tahun</a:t>
            </a:r>
            <a:r>
              <a:rPr sz="1500" spc="-19" dirty="0">
                <a:solidFill>
                  <a:prstClr val="black"/>
                </a:solidFill>
                <a:latin typeface="Arial"/>
                <a:cs typeface="Arial"/>
              </a:rPr>
              <a:t>;</a:t>
            </a:r>
            <a:endParaRPr lang="en-US" sz="1500" spc="-19" dirty="0">
              <a:solidFill>
                <a:prstClr val="black"/>
              </a:solidFill>
              <a:latin typeface="Arial"/>
              <a:cs typeface="Arial"/>
            </a:endParaRPr>
          </a:p>
          <a:p>
            <a:pPr marL="271463" marR="5715" algn="just" defTabSz="685800" eaLnBrk="1" fontAlgn="auto" hangingPunct="1">
              <a:lnSpc>
                <a:spcPct val="96100"/>
              </a:lnSpc>
              <a:spcBef>
                <a:spcPts val="34"/>
              </a:spcBef>
              <a:spcAft>
                <a:spcPts val="0"/>
              </a:spcAft>
            </a:pPr>
            <a:endParaRPr sz="1500" dirty="0">
              <a:solidFill>
                <a:prstClr val="black"/>
              </a:solidFill>
              <a:latin typeface="Arial"/>
              <a:cs typeface="Arial"/>
            </a:endParaRPr>
          </a:p>
          <a:p>
            <a:pPr marL="271463" indent="-261938" algn="just" defTabSz="685800" eaLnBrk="1" fontAlgn="auto" hangingPunct="1">
              <a:lnSpc>
                <a:spcPts val="1774"/>
              </a:lnSpc>
              <a:spcBef>
                <a:spcPts val="169"/>
              </a:spcBef>
              <a:spcAft>
                <a:spcPts val="0"/>
              </a:spcAft>
              <a:buSzPct val="65000"/>
              <a:buFontTx/>
              <a:buAutoNum type="arabicPeriod" startAt="2"/>
              <a:tabLst>
                <a:tab pos="271463" algn="l"/>
              </a:tabLst>
            </a:pPr>
            <a:r>
              <a:rPr sz="1500" b="1" spc="-15" dirty="0">
                <a:solidFill>
                  <a:prstClr val="black"/>
                </a:solidFill>
                <a:latin typeface="Arial"/>
                <a:cs typeface="Arial"/>
              </a:rPr>
              <a:t>pemotongan </a:t>
            </a:r>
            <a:r>
              <a:rPr sz="1500" b="1" spc="-23" dirty="0">
                <a:solidFill>
                  <a:prstClr val="black"/>
                </a:solidFill>
                <a:latin typeface="Arial"/>
                <a:cs typeface="Arial"/>
              </a:rPr>
              <a:t>tunjangan </a:t>
            </a:r>
            <a:r>
              <a:rPr sz="1500" b="1" spc="-26" dirty="0">
                <a:solidFill>
                  <a:prstClr val="black"/>
                </a:solidFill>
                <a:latin typeface="Arial"/>
                <a:cs typeface="Arial"/>
              </a:rPr>
              <a:t>kinerja </a:t>
            </a:r>
            <a:r>
              <a:rPr sz="1500" b="1" spc="-64" dirty="0" err="1">
                <a:solidFill>
                  <a:prstClr val="black"/>
                </a:solidFill>
                <a:latin typeface="Arial"/>
                <a:cs typeface="Arial"/>
              </a:rPr>
              <a:t>sebesar</a:t>
            </a:r>
            <a:r>
              <a:rPr sz="1500" b="1" spc="60" dirty="0">
                <a:solidFill>
                  <a:prstClr val="black"/>
                </a:solidFill>
                <a:latin typeface="Arial"/>
                <a:cs typeface="Arial"/>
              </a:rPr>
              <a:t> </a:t>
            </a:r>
            <a:r>
              <a:rPr sz="1500" b="1" spc="-270" dirty="0">
                <a:solidFill>
                  <a:prstClr val="black"/>
                </a:solidFill>
                <a:latin typeface="Arial"/>
                <a:cs typeface="Arial"/>
              </a:rPr>
              <a:t>25</a:t>
            </a:r>
            <a:r>
              <a:rPr lang="en-US" sz="1500" b="1" spc="-270" dirty="0">
                <a:solidFill>
                  <a:prstClr val="black"/>
                </a:solidFill>
                <a:latin typeface="Arial"/>
                <a:cs typeface="Arial"/>
              </a:rPr>
              <a:t>     </a:t>
            </a:r>
            <a:r>
              <a:rPr sz="1500" b="1" spc="-270" dirty="0">
                <a:solidFill>
                  <a:prstClr val="black"/>
                </a:solidFill>
                <a:latin typeface="Arial"/>
                <a:cs typeface="Arial"/>
              </a:rPr>
              <a:t>% </a:t>
            </a:r>
            <a:r>
              <a:rPr lang="en-US" sz="1500" b="1" spc="-270" dirty="0">
                <a:solidFill>
                  <a:prstClr val="black"/>
                </a:solidFill>
                <a:latin typeface="Arial"/>
                <a:cs typeface="Arial"/>
              </a:rPr>
              <a:t>    </a:t>
            </a:r>
            <a:r>
              <a:rPr sz="1500" b="1" spc="-68" dirty="0" err="1">
                <a:solidFill>
                  <a:prstClr val="black"/>
                </a:solidFill>
                <a:latin typeface="Arial"/>
                <a:cs typeface="Arial"/>
              </a:rPr>
              <a:t>selama</a:t>
            </a:r>
            <a:endParaRPr sz="1500" b="1" dirty="0">
              <a:solidFill>
                <a:prstClr val="black"/>
              </a:solidFill>
              <a:latin typeface="Arial"/>
              <a:cs typeface="Arial"/>
            </a:endParaRPr>
          </a:p>
          <a:p>
            <a:pPr marL="271463" marR="3810" algn="just" defTabSz="685800" eaLnBrk="1" fontAlgn="auto" hangingPunct="1">
              <a:lnSpc>
                <a:spcPts val="1748"/>
              </a:lnSpc>
              <a:spcBef>
                <a:spcPts val="75"/>
              </a:spcBef>
              <a:spcAft>
                <a:spcPts val="0"/>
              </a:spcAft>
            </a:pPr>
            <a:r>
              <a:rPr sz="1500" b="1" spc="-11" dirty="0">
                <a:solidFill>
                  <a:prstClr val="black"/>
                </a:solidFill>
                <a:latin typeface="Arial"/>
                <a:cs typeface="Arial"/>
              </a:rPr>
              <a:t>9 </a:t>
            </a:r>
            <a:r>
              <a:rPr sz="1500" b="1" spc="-30" dirty="0">
                <a:solidFill>
                  <a:prstClr val="black"/>
                </a:solidFill>
                <a:latin typeface="Arial"/>
                <a:cs typeface="Arial"/>
              </a:rPr>
              <a:t>bulan</a:t>
            </a:r>
            <a:r>
              <a:rPr sz="1500" spc="-30" dirty="0">
                <a:solidFill>
                  <a:prstClr val="black"/>
                </a:solidFill>
                <a:latin typeface="Arial"/>
                <a:cs typeface="Arial"/>
              </a:rPr>
              <a:t> </a:t>
            </a:r>
            <a:r>
              <a:rPr sz="1500" spc="-34" dirty="0">
                <a:solidFill>
                  <a:prstClr val="black"/>
                </a:solidFill>
                <a:latin typeface="Arial"/>
                <a:cs typeface="Arial"/>
              </a:rPr>
              <a:t>bagi </a:t>
            </a:r>
            <a:r>
              <a:rPr sz="1500" spc="-158" dirty="0">
                <a:solidFill>
                  <a:prstClr val="black"/>
                </a:solidFill>
                <a:latin typeface="Arial"/>
                <a:cs typeface="Arial"/>
              </a:rPr>
              <a:t>PNS </a:t>
            </a:r>
            <a:r>
              <a:rPr sz="1500" spc="-49" dirty="0">
                <a:solidFill>
                  <a:prstClr val="black"/>
                </a:solidFill>
                <a:latin typeface="Arial"/>
                <a:cs typeface="Arial"/>
              </a:rPr>
              <a:t>yang </a:t>
            </a:r>
            <a:r>
              <a:rPr sz="1500" spc="-8" dirty="0">
                <a:solidFill>
                  <a:prstClr val="black"/>
                </a:solidFill>
                <a:latin typeface="Arial"/>
                <a:cs typeface="Arial"/>
              </a:rPr>
              <a:t>tidak </a:t>
            </a:r>
            <a:r>
              <a:rPr sz="1500" spc="-49" dirty="0">
                <a:solidFill>
                  <a:prstClr val="black"/>
                </a:solidFill>
                <a:latin typeface="Arial"/>
                <a:cs typeface="Arial"/>
              </a:rPr>
              <a:t>Masuk Kerja </a:t>
            </a:r>
            <a:r>
              <a:rPr sz="1500" spc="-19" dirty="0" err="1">
                <a:solidFill>
                  <a:prstClr val="black"/>
                </a:solidFill>
                <a:latin typeface="Arial"/>
                <a:cs typeface="Arial"/>
              </a:rPr>
              <a:t>tanpa</a:t>
            </a:r>
            <a:r>
              <a:rPr sz="1500" spc="-19" dirty="0">
                <a:solidFill>
                  <a:prstClr val="black"/>
                </a:solidFill>
                <a:latin typeface="Arial"/>
                <a:cs typeface="Arial"/>
              </a:rPr>
              <a:t> </a:t>
            </a:r>
            <a:r>
              <a:rPr sz="1500" spc="-71" dirty="0" err="1">
                <a:solidFill>
                  <a:prstClr val="black"/>
                </a:solidFill>
                <a:latin typeface="Arial"/>
                <a:cs typeface="Arial"/>
              </a:rPr>
              <a:t>alasan</a:t>
            </a:r>
            <a:r>
              <a:rPr sz="1500" spc="-71" dirty="0">
                <a:solidFill>
                  <a:prstClr val="black"/>
                </a:solidFill>
                <a:latin typeface="Arial"/>
                <a:cs typeface="Arial"/>
              </a:rPr>
              <a:t> </a:t>
            </a:r>
            <a:r>
              <a:rPr sz="1500" spc="-49" dirty="0">
                <a:solidFill>
                  <a:prstClr val="black"/>
                </a:solidFill>
                <a:latin typeface="Arial"/>
                <a:cs typeface="Arial"/>
              </a:rPr>
              <a:t>yang </a:t>
            </a:r>
            <a:r>
              <a:rPr sz="1500" spc="-79" dirty="0">
                <a:solidFill>
                  <a:prstClr val="black"/>
                </a:solidFill>
                <a:latin typeface="Arial"/>
                <a:cs typeface="Arial"/>
              </a:rPr>
              <a:t>sah </a:t>
            </a:r>
            <a:r>
              <a:rPr sz="1500" spc="-71" dirty="0">
                <a:solidFill>
                  <a:prstClr val="black"/>
                </a:solidFill>
                <a:latin typeface="Arial"/>
                <a:cs typeface="Arial"/>
              </a:rPr>
              <a:t>secara </a:t>
            </a:r>
            <a:r>
              <a:rPr sz="1500" dirty="0">
                <a:solidFill>
                  <a:prstClr val="black"/>
                </a:solidFill>
                <a:latin typeface="Arial"/>
                <a:cs typeface="Arial"/>
              </a:rPr>
              <a:t>kumulatif </a:t>
            </a:r>
            <a:r>
              <a:rPr sz="1500" b="1" spc="-64" dirty="0">
                <a:solidFill>
                  <a:prstClr val="black"/>
                </a:solidFill>
                <a:latin typeface="Arial"/>
                <a:cs typeface="Arial"/>
              </a:rPr>
              <a:t>selama </a:t>
            </a:r>
            <a:r>
              <a:rPr sz="1500" b="1" spc="-176" dirty="0">
                <a:solidFill>
                  <a:prstClr val="black"/>
                </a:solidFill>
                <a:latin typeface="Arial"/>
                <a:cs typeface="Arial"/>
              </a:rPr>
              <a:t>14 </a:t>
            </a:r>
            <a:r>
              <a:rPr sz="1500" b="1" spc="-56" dirty="0">
                <a:solidFill>
                  <a:prstClr val="black"/>
                </a:solidFill>
                <a:latin typeface="Arial"/>
                <a:cs typeface="Arial"/>
              </a:rPr>
              <a:t>sampai  </a:t>
            </a:r>
            <a:r>
              <a:rPr sz="1500" b="1" spc="-45" dirty="0">
                <a:solidFill>
                  <a:prstClr val="black"/>
                </a:solidFill>
                <a:latin typeface="Arial"/>
                <a:cs typeface="Arial"/>
              </a:rPr>
              <a:t>dengan </a:t>
            </a:r>
            <a:r>
              <a:rPr sz="1500" b="1" spc="-161" dirty="0">
                <a:solidFill>
                  <a:prstClr val="black"/>
                </a:solidFill>
                <a:latin typeface="Arial"/>
                <a:cs typeface="Arial"/>
              </a:rPr>
              <a:t>16 </a:t>
            </a:r>
            <a:r>
              <a:rPr sz="1500" b="1" spc="-26" dirty="0">
                <a:solidFill>
                  <a:prstClr val="black"/>
                </a:solidFill>
                <a:latin typeface="Arial"/>
                <a:cs typeface="Arial"/>
              </a:rPr>
              <a:t>hari </a:t>
            </a:r>
            <a:r>
              <a:rPr sz="1500" b="1" spc="-34" dirty="0">
                <a:solidFill>
                  <a:prstClr val="black"/>
                </a:solidFill>
                <a:latin typeface="Arial"/>
                <a:cs typeface="Arial"/>
              </a:rPr>
              <a:t>kerja </a:t>
            </a:r>
            <a:r>
              <a:rPr sz="1500" b="1" spc="-45" dirty="0">
                <a:solidFill>
                  <a:prstClr val="black"/>
                </a:solidFill>
                <a:latin typeface="Arial"/>
                <a:cs typeface="Arial"/>
              </a:rPr>
              <a:t>dalam </a:t>
            </a:r>
            <a:r>
              <a:rPr sz="1500" b="1" spc="-311" dirty="0">
                <a:solidFill>
                  <a:prstClr val="black"/>
                </a:solidFill>
                <a:latin typeface="Arial"/>
                <a:cs typeface="Arial"/>
              </a:rPr>
              <a:t>1 </a:t>
            </a:r>
            <a:r>
              <a:rPr lang="en-US" sz="1500" b="1" spc="-311" dirty="0">
                <a:solidFill>
                  <a:prstClr val="black"/>
                </a:solidFill>
                <a:latin typeface="Arial"/>
                <a:cs typeface="Arial"/>
              </a:rPr>
              <a:t>     </a:t>
            </a:r>
            <a:r>
              <a:rPr sz="1500" b="1" spc="-15" dirty="0">
                <a:solidFill>
                  <a:prstClr val="black"/>
                </a:solidFill>
                <a:latin typeface="Arial"/>
                <a:cs typeface="Arial"/>
              </a:rPr>
              <a:t>(satu) </a:t>
            </a:r>
            <a:r>
              <a:rPr sz="1500" b="1" spc="-19" dirty="0">
                <a:solidFill>
                  <a:prstClr val="black"/>
                </a:solidFill>
                <a:latin typeface="Arial"/>
                <a:cs typeface="Arial"/>
              </a:rPr>
              <a:t>tahun</a:t>
            </a:r>
            <a:r>
              <a:rPr sz="1500" spc="-19" dirty="0">
                <a:solidFill>
                  <a:prstClr val="black"/>
                </a:solidFill>
                <a:latin typeface="Arial"/>
                <a:cs typeface="Arial"/>
              </a:rPr>
              <a:t>;</a:t>
            </a:r>
            <a:r>
              <a:rPr sz="1500" spc="-281" dirty="0">
                <a:solidFill>
                  <a:prstClr val="black"/>
                </a:solidFill>
                <a:latin typeface="Arial"/>
                <a:cs typeface="Arial"/>
              </a:rPr>
              <a:t> </a:t>
            </a:r>
            <a:r>
              <a:rPr sz="1500" spc="-49" dirty="0" err="1">
                <a:solidFill>
                  <a:prstClr val="black"/>
                </a:solidFill>
                <a:latin typeface="Arial"/>
                <a:cs typeface="Arial"/>
              </a:rPr>
              <a:t>dan</a:t>
            </a:r>
            <a:endParaRPr lang="en-US" sz="1500" spc="-49" dirty="0">
              <a:solidFill>
                <a:prstClr val="black"/>
              </a:solidFill>
              <a:latin typeface="Arial"/>
              <a:cs typeface="Arial"/>
            </a:endParaRPr>
          </a:p>
          <a:p>
            <a:pPr marL="271463" marR="3810" algn="just" defTabSz="685800" eaLnBrk="1" fontAlgn="auto" hangingPunct="1">
              <a:lnSpc>
                <a:spcPts val="1748"/>
              </a:lnSpc>
              <a:spcBef>
                <a:spcPts val="75"/>
              </a:spcBef>
              <a:spcAft>
                <a:spcPts val="0"/>
              </a:spcAft>
            </a:pPr>
            <a:endParaRPr sz="1500" dirty="0">
              <a:solidFill>
                <a:prstClr val="black"/>
              </a:solidFill>
              <a:latin typeface="Arial"/>
              <a:cs typeface="Arial"/>
            </a:endParaRPr>
          </a:p>
          <a:p>
            <a:pPr marL="271463" marR="3810" indent="-261938" algn="just" defTabSz="685800" eaLnBrk="1" fontAlgn="auto" hangingPunct="1">
              <a:lnSpc>
                <a:spcPct val="97000"/>
              </a:lnSpc>
              <a:spcBef>
                <a:spcPts val="101"/>
              </a:spcBef>
              <a:spcAft>
                <a:spcPts val="0"/>
              </a:spcAft>
              <a:buSzPct val="65000"/>
              <a:buFontTx/>
              <a:buAutoNum type="arabicPeriod" startAt="3"/>
              <a:tabLst>
                <a:tab pos="271463" algn="l"/>
              </a:tabLst>
            </a:pPr>
            <a:r>
              <a:rPr sz="1500" b="1" spc="-15" dirty="0">
                <a:solidFill>
                  <a:prstClr val="black"/>
                </a:solidFill>
                <a:latin typeface="Arial"/>
                <a:cs typeface="Arial"/>
              </a:rPr>
              <a:t>pemotongan </a:t>
            </a:r>
            <a:r>
              <a:rPr sz="1500" b="1" spc="-23" dirty="0">
                <a:solidFill>
                  <a:prstClr val="black"/>
                </a:solidFill>
                <a:latin typeface="Arial"/>
                <a:cs typeface="Arial"/>
              </a:rPr>
              <a:t>tunjangan </a:t>
            </a:r>
            <a:r>
              <a:rPr sz="1500" b="1" spc="-26" dirty="0">
                <a:solidFill>
                  <a:prstClr val="black"/>
                </a:solidFill>
                <a:latin typeface="Arial"/>
                <a:cs typeface="Arial"/>
              </a:rPr>
              <a:t>kinerja </a:t>
            </a:r>
            <a:r>
              <a:rPr sz="1500" b="1" spc="-64" dirty="0" err="1">
                <a:solidFill>
                  <a:prstClr val="black"/>
                </a:solidFill>
                <a:latin typeface="Arial"/>
                <a:cs typeface="Arial"/>
              </a:rPr>
              <a:t>sebesar</a:t>
            </a:r>
            <a:r>
              <a:rPr sz="1500" b="1" spc="-64" dirty="0">
                <a:solidFill>
                  <a:prstClr val="black"/>
                </a:solidFill>
                <a:latin typeface="Arial"/>
                <a:cs typeface="Arial"/>
              </a:rPr>
              <a:t> </a:t>
            </a:r>
            <a:r>
              <a:rPr sz="1500" b="1" spc="-274" dirty="0">
                <a:solidFill>
                  <a:prstClr val="black"/>
                </a:solidFill>
                <a:latin typeface="Arial"/>
                <a:cs typeface="Arial"/>
              </a:rPr>
              <a:t>25</a:t>
            </a:r>
            <a:r>
              <a:rPr lang="en-US" sz="1500" b="1" spc="-274" dirty="0">
                <a:solidFill>
                  <a:prstClr val="black"/>
                </a:solidFill>
                <a:latin typeface="Arial"/>
                <a:cs typeface="Arial"/>
              </a:rPr>
              <a:t>  </a:t>
            </a:r>
            <a:r>
              <a:rPr sz="1500" b="1" spc="-274" dirty="0">
                <a:solidFill>
                  <a:prstClr val="black"/>
                </a:solidFill>
                <a:latin typeface="Arial"/>
                <a:cs typeface="Arial"/>
              </a:rPr>
              <a:t>%</a:t>
            </a:r>
            <a:r>
              <a:rPr sz="1500" spc="-274" dirty="0">
                <a:solidFill>
                  <a:prstClr val="black"/>
                </a:solidFill>
                <a:latin typeface="Arial"/>
                <a:cs typeface="Arial"/>
              </a:rPr>
              <a:t> </a:t>
            </a:r>
            <a:r>
              <a:rPr sz="1500" spc="-30" dirty="0">
                <a:solidFill>
                  <a:prstClr val="black"/>
                </a:solidFill>
                <a:latin typeface="Arial"/>
                <a:cs typeface="Arial"/>
              </a:rPr>
              <a:t>(dua  </a:t>
            </a:r>
            <a:r>
              <a:rPr sz="1500" spc="-15" dirty="0">
                <a:solidFill>
                  <a:prstClr val="black"/>
                </a:solidFill>
                <a:latin typeface="Arial"/>
                <a:cs typeface="Arial"/>
              </a:rPr>
              <a:t>puluh </a:t>
            </a:r>
            <a:r>
              <a:rPr sz="1500" spc="-30" dirty="0">
                <a:solidFill>
                  <a:prstClr val="black"/>
                </a:solidFill>
                <a:latin typeface="Arial"/>
                <a:cs typeface="Arial"/>
              </a:rPr>
              <a:t>lima persen) </a:t>
            </a:r>
            <a:r>
              <a:rPr sz="1500" spc="-64" dirty="0">
                <a:solidFill>
                  <a:prstClr val="black"/>
                </a:solidFill>
                <a:latin typeface="Arial"/>
                <a:cs typeface="Arial"/>
              </a:rPr>
              <a:t>selama </a:t>
            </a:r>
            <a:r>
              <a:rPr sz="1500" spc="-229" dirty="0">
                <a:solidFill>
                  <a:prstClr val="black"/>
                </a:solidFill>
                <a:latin typeface="Arial"/>
                <a:cs typeface="Arial"/>
              </a:rPr>
              <a:t>12 </a:t>
            </a:r>
            <a:r>
              <a:rPr sz="1500" spc="-26" dirty="0">
                <a:solidFill>
                  <a:prstClr val="black"/>
                </a:solidFill>
                <a:latin typeface="Arial"/>
                <a:cs typeface="Arial"/>
              </a:rPr>
              <a:t>bulan </a:t>
            </a:r>
            <a:r>
              <a:rPr sz="1500" spc="-34" dirty="0">
                <a:solidFill>
                  <a:prstClr val="black"/>
                </a:solidFill>
                <a:latin typeface="Arial"/>
                <a:cs typeface="Arial"/>
              </a:rPr>
              <a:t>bagi </a:t>
            </a:r>
            <a:r>
              <a:rPr sz="1500" spc="-158" dirty="0">
                <a:solidFill>
                  <a:prstClr val="black"/>
                </a:solidFill>
                <a:latin typeface="Arial"/>
                <a:cs typeface="Arial"/>
              </a:rPr>
              <a:t>PNS </a:t>
            </a:r>
            <a:r>
              <a:rPr sz="1500" spc="-49" dirty="0">
                <a:solidFill>
                  <a:prstClr val="black"/>
                </a:solidFill>
                <a:latin typeface="Arial"/>
                <a:cs typeface="Arial"/>
              </a:rPr>
              <a:t>yang  </a:t>
            </a:r>
            <a:r>
              <a:rPr sz="1500" spc="-4" dirty="0">
                <a:solidFill>
                  <a:prstClr val="black"/>
                </a:solidFill>
                <a:latin typeface="Arial"/>
                <a:cs typeface="Arial"/>
              </a:rPr>
              <a:t>tidak </a:t>
            </a:r>
            <a:r>
              <a:rPr sz="1500" spc="-49" dirty="0">
                <a:solidFill>
                  <a:prstClr val="black"/>
                </a:solidFill>
                <a:latin typeface="Arial"/>
                <a:cs typeface="Arial"/>
              </a:rPr>
              <a:t>Masuk </a:t>
            </a:r>
            <a:r>
              <a:rPr sz="1500" spc="-53" dirty="0">
                <a:solidFill>
                  <a:prstClr val="black"/>
                </a:solidFill>
                <a:latin typeface="Arial"/>
                <a:cs typeface="Arial"/>
              </a:rPr>
              <a:t>Kerja </a:t>
            </a:r>
            <a:r>
              <a:rPr sz="1500" spc="-19" dirty="0">
                <a:solidFill>
                  <a:prstClr val="black"/>
                </a:solidFill>
                <a:latin typeface="Arial"/>
                <a:cs typeface="Arial"/>
              </a:rPr>
              <a:t>tanpa </a:t>
            </a:r>
            <a:r>
              <a:rPr sz="1500" spc="-71" dirty="0">
                <a:solidFill>
                  <a:prstClr val="black"/>
                </a:solidFill>
                <a:latin typeface="Arial"/>
                <a:cs typeface="Arial"/>
              </a:rPr>
              <a:t>alasan </a:t>
            </a:r>
            <a:r>
              <a:rPr sz="1500" spc="-49" dirty="0">
                <a:solidFill>
                  <a:prstClr val="black"/>
                </a:solidFill>
                <a:latin typeface="Arial"/>
                <a:cs typeface="Arial"/>
              </a:rPr>
              <a:t>yang </a:t>
            </a:r>
            <a:r>
              <a:rPr sz="1500" spc="-83" dirty="0">
                <a:solidFill>
                  <a:prstClr val="black"/>
                </a:solidFill>
                <a:latin typeface="Arial"/>
                <a:cs typeface="Arial"/>
              </a:rPr>
              <a:t>sah </a:t>
            </a:r>
            <a:r>
              <a:rPr sz="1500" spc="-71" dirty="0">
                <a:solidFill>
                  <a:prstClr val="black"/>
                </a:solidFill>
                <a:latin typeface="Arial"/>
                <a:cs typeface="Arial"/>
              </a:rPr>
              <a:t>secara  </a:t>
            </a:r>
            <a:r>
              <a:rPr sz="1500" dirty="0">
                <a:solidFill>
                  <a:prstClr val="black"/>
                </a:solidFill>
                <a:latin typeface="Arial"/>
                <a:cs typeface="Arial"/>
              </a:rPr>
              <a:t>kumulatif </a:t>
            </a:r>
            <a:r>
              <a:rPr sz="1500" b="1" spc="-68" dirty="0">
                <a:solidFill>
                  <a:prstClr val="black"/>
                </a:solidFill>
                <a:latin typeface="Arial"/>
                <a:cs typeface="Arial"/>
              </a:rPr>
              <a:t>selama </a:t>
            </a:r>
            <a:r>
              <a:rPr sz="1500" b="1" spc="-221" dirty="0">
                <a:solidFill>
                  <a:prstClr val="black"/>
                </a:solidFill>
                <a:latin typeface="Arial"/>
                <a:cs typeface="Arial"/>
              </a:rPr>
              <a:t>17 </a:t>
            </a:r>
            <a:r>
              <a:rPr sz="1500" b="1" spc="-56" dirty="0" err="1">
                <a:solidFill>
                  <a:prstClr val="black"/>
                </a:solidFill>
                <a:latin typeface="Arial"/>
                <a:cs typeface="Arial"/>
              </a:rPr>
              <a:t>sampai</a:t>
            </a:r>
            <a:r>
              <a:rPr sz="1500" b="1" spc="-56" dirty="0">
                <a:solidFill>
                  <a:prstClr val="black"/>
                </a:solidFill>
                <a:latin typeface="Arial"/>
                <a:cs typeface="Arial"/>
              </a:rPr>
              <a:t> </a:t>
            </a:r>
            <a:r>
              <a:rPr sz="1500" b="1" spc="-45" dirty="0" err="1">
                <a:solidFill>
                  <a:prstClr val="black"/>
                </a:solidFill>
                <a:latin typeface="Arial"/>
                <a:cs typeface="Arial"/>
              </a:rPr>
              <a:t>dengan</a:t>
            </a:r>
            <a:r>
              <a:rPr lang="en-US" sz="1500" b="1" spc="-45" dirty="0">
                <a:solidFill>
                  <a:prstClr val="black"/>
                </a:solidFill>
                <a:latin typeface="Arial"/>
                <a:cs typeface="Arial"/>
              </a:rPr>
              <a:t> </a:t>
            </a:r>
            <a:r>
              <a:rPr sz="1500" b="1" spc="-79" dirty="0">
                <a:solidFill>
                  <a:prstClr val="black"/>
                </a:solidFill>
                <a:latin typeface="Arial"/>
                <a:cs typeface="Arial"/>
              </a:rPr>
              <a:t>20 </a:t>
            </a:r>
            <a:r>
              <a:rPr sz="1500" b="1" spc="-23" dirty="0">
                <a:solidFill>
                  <a:prstClr val="black"/>
                </a:solidFill>
                <a:latin typeface="Arial"/>
                <a:cs typeface="Arial"/>
              </a:rPr>
              <a:t>hari </a:t>
            </a:r>
            <a:r>
              <a:rPr sz="1500" b="1" spc="-34" dirty="0">
                <a:solidFill>
                  <a:prstClr val="black"/>
                </a:solidFill>
                <a:latin typeface="Arial"/>
                <a:cs typeface="Arial"/>
              </a:rPr>
              <a:t>kerja  </a:t>
            </a:r>
            <a:r>
              <a:rPr sz="1500" b="1" spc="-45" dirty="0" err="1">
                <a:solidFill>
                  <a:prstClr val="black"/>
                </a:solidFill>
                <a:latin typeface="Arial"/>
                <a:cs typeface="Arial"/>
              </a:rPr>
              <a:t>dalam</a:t>
            </a:r>
            <a:r>
              <a:rPr sz="1500" b="1" spc="-45" dirty="0">
                <a:solidFill>
                  <a:prstClr val="black"/>
                </a:solidFill>
                <a:latin typeface="Arial"/>
                <a:cs typeface="Arial"/>
              </a:rPr>
              <a:t> </a:t>
            </a:r>
            <a:r>
              <a:rPr sz="1500" b="1" spc="-311" dirty="0">
                <a:solidFill>
                  <a:prstClr val="black"/>
                </a:solidFill>
                <a:latin typeface="Arial"/>
                <a:cs typeface="Arial"/>
              </a:rPr>
              <a:t>1</a:t>
            </a:r>
            <a:r>
              <a:rPr lang="en-US" sz="1500" b="1" spc="-311" dirty="0">
                <a:solidFill>
                  <a:prstClr val="black"/>
                </a:solidFill>
                <a:latin typeface="Arial"/>
                <a:cs typeface="Arial"/>
              </a:rPr>
              <a:t>  </a:t>
            </a:r>
            <a:r>
              <a:rPr sz="1500" b="1" spc="-15" dirty="0">
                <a:solidFill>
                  <a:prstClr val="black"/>
                </a:solidFill>
                <a:latin typeface="Arial"/>
                <a:cs typeface="Arial"/>
              </a:rPr>
              <a:t>(satu)</a:t>
            </a:r>
            <a:r>
              <a:rPr sz="1500" b="1" spc="-135" dirty="0">
                <a:solidFill>
                  <a:prstClr val="black"/>
                </a:solidFill>
                <a:latin typeface="Arial"/>
                <a:cs typeface="Arial"/>
              </a:rPr>
              <a:t> </a:t>
            </a:r>
            <a:r>
              <a:rPr sz="1500" b="1" spc="-19" dirty="0">
                <a:solidFill>
                  <a:prstClr val="black"/>
                </a:solidFill>
                <a:latin typeface="Arial"/>
                <a:cs typeface="Arial"/>
              </a:rPr>
              <a:t>tahun</a:t>
            </a:r>
            <a:r>
              <a:rPr sz="1500" spc="-19" dirty="0">
                <a:solidFill>
                  <a:prstClr val="black"/>
                </a:solidFill>
                <a:latin typeface="Arial"/>
                <a:cs typeface="Arial"/>
              </a:rPr>
              <a:t>.</a:t>
            </a:r>
            <a:endParaRPr sz="1500" dirty="0">
              <a:solidFill>
                <a:prstClr val="black"/>
              </a:solidFill>
              <a:latin typeface="Arial"/>
              <a:cs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 y="857250"/>
            <a:ext cx="9143999" cy="5143499"/>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 name="object 3"/>
          <p:cNvSpPr txBox="1"/>
          <p:nvPr/>
        </p:nvSpPr>
        <p:spPr>
          <a:xfrm>
            <a:off x="3314700" y="1834514"/>
            <a:ext cx="5543550" cy="320280"/>
          </a:xfrm>
          <a:prstGeom prst="rect">
            <a:avLst/>
          </a:prstGeom>
          <a:solidFill>
            <a:srgbClr val="000000">
              <a:alpha val="50195"/>
            </a:srgbClr>
          </a:solidFill>
        </p:spPr>
        <p:txBody>
          <a:bodyPr vert="horz" wrap="square" lIns="0" tIns="88583" rIns="0" bIns="0" rtlCol="0">
            <a:spAutoFit/>
          </a:bodyPr>
          <a:lstStyle/>
          <a:p>
            <a:pPr marL="68104" defTabSz="685800" eaLnBrk="1" fontAlgn="auto" hangingPunct="1">
              <a:spcBef>
                <a:spcPts val="698"/>
              </a:spcBef>
              <a:spcAft>
                <a:spcPts val="0"/>
              </a:spcAft>
              <a:tabLst>
                <a:tab pos="1423035" algn="l"/>
                <a:tab pos="2744628" algn="l"/>
              </a:tabLst>
            </a:pPr>
            <a:r>
              <a:rPr sz="1500" b="1" dirty="0">
                <a:solidFill>
                  <a:srgbClr val="FFFFFF"/>
                </a:solidFill>
                <a:latin typeface="Arial"/>
                <a:cs typeface="Arial"/>
              </a:rPr>
              <a:t>H</a:t>
            </a:r>
            <a:r>
              <a:rPr lang="en-US" sz="1500" b="1" dirty="0">
                <a:solidFill>
                  <a:srgbClr val="FFFFFF"/>
                </a:solidFill>
                <a:latin typeface="Arial"/>
                <a:cs typeface="Arial"/>
              </a:rPr>
              <a:t>UKUMAN   DISIPLIN   </a:t>
            </a:r>
            <a:r>
              <a:rPr sz="1500" b="1" dirty="0">
                <a:solidFill>
                  <a:srgbClr val="FFFFFF"/>
                </a:solidFill>
                <a:latin typeface="Arial"/>
                <a:cs typeface="Arial"/>
              </a:rPr>
              <a:t>BERAT .</a:t>
            </a:r>
            <a:endParaRPr sz="1500" dirty="0">
              <a:solidFill>
                <a:prstClr val="black"/>
              </a:solidFill>
              <a:latin typeface="Arial"/>
              <a:cs typeface="Arial"/>
            </a:endParaRPr>
          </a:p>
        </p:txBody>
      </p:sp>
      <p:sp>
        <p:nvSpPr>
          <p:cNvPr id="4" name="object 4"/>
          <p:cNvSpPr txBox="1">
            <a:spLocks noGrp="1"/>
          </p:cNvSpPr>
          <p:nvPr>
            <p:ph type="title"/>
          </p:nvPr>
        </p:nvSpPr>
        <p:spPr>
          <a:xfrm>
            <a:off x="3314700" y="1117854"/>
            <a:ext cx="5543550" cy="589585"/>
          </a:xfrm>
          <a:prstGeom prst="rect">
            <a:avLst/>
          </a:prstGeom>
          <a:solidFill>
            <a:srgbClr val="000000">
              <a:alpha val="50195"/>
            </a:srgbClr>
          </a:solidFill>
        </p:spPr>
        <p:txBody>
          <a:bodyPr vert="horz" wrap="square" lIns="0" tIns="35243" rIns="0" bIns="0" rtlCol="0">
            <a:spAutoFit/>
          </a:bodyPr>
          <a:lstStyle/>
          <a:p>
            <a:pPr marL="68104" marR="62389">
              <a:spcBef>
                <a:spcPts val="278"/>
              </a:spcBef>
              <a:tabLst>
                <a:tab pos="878681" algn="l"/>
                <a:tab pos="1486853" algn="l"/>
                <a:tab pos="2656522" algn="l"/>
                <a:tab pos="3264694" algn="l"/>
              </a:tabLst>
            </a:pPr>
            <a:r>
              <a:rPr sz="1800" b="0" dirty="0">
                <a:solidFill>
                  <a:srgbClr val="FFFFFF"/>
                </a:solidFill>
                <a:latin typeface="Arial" pitchFamily="34" charset="0"/>
                <a:cs typeface="Arial" pitchFamily="34" charset="0"/>
              </a:rPr>
              <a:t>Catatan </a:t>
            </a:r>
            <a:r>
              <a:rPr sz="1800" b="0" spc="-4" dirty="0">
                <a:solidFill>
                  <a:srgbClr val="FFFFFF"/>
                </a:solidFill>
                <a:latin typeface="Arial" pitchFamily="34" charset="0"/>
                <a:cs typeface="Arial" pitchFamily="34" charset="0"/>
              </a:rPr>
              <a:t>untuk </a:t>
            </a:r>
            <a:r>
              <a:rPr sz="1800" b="0" dirty="0">
                <a:solidFill>
                  <a:srgbClr val="FFFFFF"/>
                </a:solidFill>
                <a:latin typeface="Arial" pitchFamily="34" charset="0"/>
                <a:cs typeface="Arial" pitchFamily="34" charset="0"/>
              </a:rPr>
              <a:t>pelanggaran </a:t>
            </a:r>
            <a:r>
              <a:rPr sz="1800" b="0" dirty="0" err="1">
                <a:solidFill>
                  <a:srgbClr val="FFFFFF"/>
                </a:solidFill>
                <a:latin typeface="Arial" pitchFamily="34" charset="0"/>
                <a:cs typeface="Arial" pitchFamily="34" charset="0"/>
              </a:rPr>
              <a:t>tidak</a:t>
            </a:r>
            <a:r>
              <a:rPr sz="1800" b="0" dirty="0">
                <a:solidFill>
                  <a:srgbClr val="FFFFFF"/>
                </a:solidFill>
                <a:latin typeface="Arial" pitchFamily="34" charset="0"/>
                <a:cs typeface="Arial" pitchFamily="34" charset="0"/>
              </a:rPr>
              <a:t> </a:t>
            </a:r>
            <a:r>
              <a:rPr sz="1800" b="0" spc="-4" dirty="0" err="1">
                <a:solidFill>
                  <a:srgbClr val="FFFFFF"/>
                </a:solidFill>
                <a:latin typeface="Arial" pitchFamily="34" charset="0"/>
                <a:cs typeface="Arial" pitchFamily="34" charset="0"/>
              </a:rPr>
              <a:t>masuk</a:t>
            </a:r>
            <a:r>
              <a:rPr lang="en-US" sz="1800" b="0" spc="-4" dirty="0">
                <a:solidFill>
                  <a:srgbClr val="FFFFFF"/>
                </a:solidFill>
                <a:latin typeface="Arial" pitchFamily="34" charset="0"/>
                <a:cs typeface="Arial" pitchFamily="34" charset="0"/>
              </a:rPr>
              <a:t> </a:t>
            </a:r>
            <a:r>
              <a:rPr sz="1800" b="0" dirty="0" err="1">
                <a:solidFill>
                  <a:srgbClr val="FFFFFF"/>
                </a:solidFill>
                <a:latin typeface="Arial" pitchFamily="34" charset="0"/>
                <a:cs typeface="Arial" pitchFamily="34" charset="0"/>
              </a:rPr>
              <a:t>k</a:t>
            </a:r>
            <a:r>
              <a:rPr lang="en-US" sz="1800" b="0" dirty="0" err="1">
                <a:solidFill>
                  <a:srgbClr val="FFFFFF"/>
                </a:solidFill>
                <a:latin typeface="Arial" pitchFamily="34" charset="0"/>
                <a:cs typeface="Arial" pitchFamily="34" charset="0"/>
              </a:rPr>
              <a:t>erja</a:t>
            </a:r>
            <a:r>
              <a:rPr lang="en-US" sz="1800" b="0" dirty="0">
                <a:solidFill>
                  <a:srgbClr val="FFFFFF"/>
                </a:solidFill>
                <a:latin typeface="Arial" pitchFamily="34" charset="0"/>
                <a:cs typeface="Arial" pitchFamily="34" charset="0"/>
              </a:rPr>
              <a:t> </a:t>
            </a:r>
            <a:r>
              <a:rPr sz="1800" b="0" dirty="0" err="1">
                <a:solidFill>
                  <a:srgbClr val="FFFFFF"/>
                </a:solidFill>
                <a:latin typeface="Arial" pitchFamily="34" charset="0"/>
                <a:cs typeface="Arial" pitchFamily="34" charset="0"/>
              </a:rPr>
              <a:t>d</a:t>
            </a:r>
            <a:r>
              <a:rPr lang="en-US" sz="1800" b="0" spc="-41" dirty="0" err="1">
                <a:solidFill>
                  <a:srgbClr val="FFFFFF"/>
                </a:solidFill>
                <a:latin typeface="Arial" pitchFamily="34" charset="0"/>
                <a:cs typeface="Arial" pitchFamily="34" charset="0"/>
              </a:rPr>
              <a:t>an</a:t>
            </a:r>
            <a:r>
              <a:rPr lang="en-US" sz="1800" b="0" spc="-41" dirty="0">
                <a:solidFill>
                  <a:srgbClr val="FFFFFF"/>
                </a:solidFill>
                <a:latin typeface="Arial" pitchFamily="34" charset="0"/>
                <a:cs typeface="Arial" pitchFamily="34" charset="0"/>
              </a:rPr>
              <a:t>  </a:t>
            </a:r>
            <a:r>
              <a:rPr lang="en-US" sz="1800" b="0" dirty="0" err="1">
                <a:solidFill>
                  <a:srgbClr val="FFFFFF"/>
                </a:solidFill>
                <a:latin typeface="Arial" pitchFamily="34" charset="0"/>
                <a:cs typeface="Arial" pitchFamily="34" charset="0"/>
              </a:rPr>
              <a:t>menaati</a:t>
            </a:r>
            <a:r>
              <a:rPr lang="en-US" sz="1800" b="0" dirty="0">
                <a:solidFill>
                  <a:srgbClr val="FFFFFF"/>
                </a:solidFill>
                <a:latin typeface="Arial" pitchFamily="34" charset="0"/>
                <a:cs typeface="Arial" pitchFamily="34" charset="0"/>
              </a:rPr>
              <a:t>  jam  </a:t>
            </a:r>
            <a:r>
              <a:rPr sz="1800" b="0" dirty="0" err="1">
                <a:solidFill>
                  <a:srgbClr val="FFFFFF"/>
                </a:solidFill>
                <a:latin typeface="Arial" pitchFamily="34" charset="0"/>
                <a:cs typeface="Arial" pitchFamily="34" charset="0"/>
              </a:rPr>
              <a:t>k</a:t>
            </a:r>
            <a:r>
              <a:rPr lang="en-US" sz="1800" b="0" dirty="0" err="1">
                <a:solidFill>
                  <a:srgbClr val="FFFFFF"/>
                </a:solidFill>
                <a:latin typeface="Arial" pitchFamily="34" charset="0"/>
                <a:cs typeface="Arial" pitchFamily="34" charset="0"/>
              </a:rPr>
              <a:t>erja</a:t>
            </a:r>
            <a:r>
              <a:rPr lang="en-US" sz="1800" b="0" dirty="0">
                <a:solidFill>
                  <a:srgbClr val="FFFFFF"/>
                </a:solidFill>
                <a:latin typeface="Arial" pitchFamily="34" charset="0"/>
                <a:cs typeface="Arial" pitchFamily="34" charset="0"/>
              </a:rPr>
              <a:t> </a:t>
            </a:r>
            <a:endParaRPr sz="1800" dirty="0">
              <a:latin typeface="Arial" pitchFamily="34" charset="0"/>
              <a:cs typeface="Arial" pitchFamily="34" charset="0"/>
            </a:endParaRPr>
          </a:p>
        </p:txBody>
      </p:sp>
      <p:sp>
        <p:nvSpPr>
          <p:cNvPr id="5" name="object 5"/>
          <p:cNvSpPr txBox="1"/>
          <p:nvPr/>
        </p:nvSpPr>
        <p:spPr>
          <a:xfrm>
            <a:off x="3200400" y="2343150"/>
            <a:ext cx="5829300" cy="3510576"/>
          </a:xfrm>
          <a:prstGeom prst="rect">
            <a:avLst/>
          </a:prstGeom>
        </p:spPr>
        <p:txBody>
          <a:bodyPr vert="horz" wrap="square" lIns="0" tIns="9525" rIns="0" bIns="0" rtlCol="0">
            <a:spAutoFit/>
          </a:bodyPr>
          <a:lstStyle/>
          <a:p>
            <a:pPr marL="278130" marR="3810" indent="-269081" algn="just" defTabSz="685800" eaLnBrk="1" fontAlgn="auto" hangingPunct="1">
              <a:lnSpc>
                <a:spcPts val="1650"/>
              </a:lnSpc>
              <a:spcBef>
                <a:spcPts val="75"/>
              </a:spcBef>
              <a:spcAft>
                <a:spcPts val="0"/>
              </a:spcAft>
              <a:buFontTx/>
              <a:buAutoNum type="arabicPeriod"/>
              <a:tabLst>
                <a:tab pos="278606" algn="l"/>
              </a:tabLst>
            </a:pPr>
            <a:r>
              <a:rPr sz="1500" spc="-30" dirty="0">
                <a:solidFill>
                  <a:prstClr val="black"/>
                </a:solidFill>
                <a:latin typeface="Arial"/>
                <a:cs typeface="Arial"/>
              </a:rPr>
              <a:t>penurunan </a:t>
            </a:r>
            <a:r>
              <a:rPr sz="1500" spc="-26" dirty="0">
                <a:solidFill>
                  <a:prstClr val="black"/>
                </a:solidFill>
                <a:latin typeface="Arial"/>
                <a:cs typeface="Arial"/>
              </a:rPr>
              <a:t>jabatan </a:t>
            </a:r>
            <a:r>
              <a:rPr sz="1500" spc="-11" dirty="0">
                <a:solidFill>
                  <a:prstClr val="black"/>
                </a:solidFill>
                <a:latin typeface="Arial"/>
                <a:cs typeface="Arial"/>
              </a:rPr>
              <a:t>setingkat </a:t>
            </a:r>
            <a:r>
              <a:rPr sz="1500" spc="-19" dirty="0">
                <a:solidFill>
                  <a:prstClr val="black"/>
                </a:solidFill>
                <a:latin typeface="Arial"/>
                <a:cs typeface="Arial"/>
              </a:rPr>
              <a:t>lebih </a:t>
            </a:r>
            <a:r>
              <a:rPr sz="1500" spc="-30" dirty="0">
                <a:solidFill>
                  <a:prstClr val="black"/>
                </a:solidFill>
                <a:latin typeface="Arial"/>
                <a:cs typeface="Arial"/>
              </a:rPr>
              <a:t>rendah </a:t>
            </a:r>
            <a:r>
              <a:rPr sz="1500" spc="-60" dirty="0">
                <a:solidFill>
                  <a:prstClr val="black"/>
                </a:solidFill>
                <a:latin typeface="Arial"/>
                <a:cs typeface="Arial"/>
              </a:rPr>
              <a:t>selama </a:t>
            </a:r>
            <a:r>
              <a:rPr sz="1500" spc="-210" dirty="0">
                <a:solidFill>
                  <a:prstClr val="black"/>
                </a:solidFill>
                <a:latin typeface="Arial"/>
                <a:cs typeface="Arial"/>
              </a:rPr>
              <a:t>12 </a:t>
            </a:r>
            <a:r>
              <a:rPr sz="1500" spc="-30" dirty="0">
                <a:solidFill>
                  <a:prstClr val="black"/>
                </a:solidFill>
                <a:latin typeface="Arial"/>
                <a:cs typeface="Arial"/>
              </a:rPr>
              <a:t>bulan  bagi </a:t>
            </a:r>
            <a:r>
              <a:rPr sz="1500" spc="-146" dirty="0">
                <a:solidFill>
                  <a:prstClr val="black"/>
                </a:solidFill>
                <a:latin typeface="Arial"/>
                <a:cs typeface="Arial"/>
              </a:rPr>
              <a:t>PNS</a:t>
            </a:r>
            <a:r>
              <a:rPr sz="1500" spc="83" dirty="0">
                <a:solidFill>
                  <a:prstClr val="black"/>
                </a:solidFill>
                <a:latin typeface="Arial"/>
                <a:cs typeface="Arial"/>
              </a:rPr>
              <a:t> </a:t>
            </a:r>
            <a:r>
              <a:rPr sz="1500" spc="-45" dirty="0">
                <a:solidFill>
                  <a:prstClr val="black"/>
                </a:solidFill>
                <a:latin typeface="Arial"/>
                <a:cs typeface="Arial"/>
              </a:rPr>
              <a:t>yang </a:t>
            </a:r>
            <a:r>
              <a:rPr sz="1500" spc="-4" dirty="0">
                <a:solidFill>
                  <a:prstClr val="black"/>
                </a:solidFill>
                <a:latin typeface="Arial"/>
                <a:cs typeface="Arial"/>
              </a:rPr>
              <a:t>tidak </a:t>
            </a:r>
            <a:r>
              <a:rPr sz="1500" spc="-45" dirty="0">
                <a:solidFill>
                  <a:prstClr val="black"/>
                </a:solidFill>
                <a:latin typeface="Arial"/>
                <a:cs typeface="Arial"/>
              </a:rPr>
              <a:t>Masuk Kerja </a:t>
            </a:r>
            <a:r>
              <a:rPr sz="1500" spc="-23" dirty="0">
                <a:solidFill>
                  <a:prstClr val="black"/>
                </a:solidFill>
                <a:latin typeface="Arial"/>
                <a:cs typeface="Arial"/>
              </a:rPr>
              <a:t>tanpa </a:t>
            </a:r>
            <a:r>
              <a:rPr sz="1500" spc="-68" dirty="0">
                <a:solidFill>
                  <a:prstClr val="black"/>
                </a:solidFill>
                <a:latin typeface="Arial"/>
                <a:cs typeface="Arial"/>
              </a:rPr>
              <a:t>alasan </a:t>
            </a:r>
            <a:r>
              <a:rPr sz="1500" spc="-49" dirty="0">
                <a:solidFill>
                  <a:prstClr val="black"/>
                </a:solidFill>
                <a:latin typeface="Arial"/>
                <a:cs typeface="Arial"/>
              </a:rPr>
              <a:t>yang </a:t>
            </a:r>
            <a:r>
              <a:rPr sz="1500" spc="-79" dirty="0">
                <a:solidFill>
                  <a:prstClr val="black"/>
                </a:solidFill>
                <a:latin typeface="Arial"/>
                <a:cs typeface="Arial"/>
              </a:rPr>
              <a:t>sah  </a:t>
            </a:r>
            <a:r>
              <a:rPr sz="1500" spc="-64" dirty="0">
                <a:solidFill>
                  <a:prstClr val="black"/>
                </a:solidFill>
                <a:latin typeface="Arial"/>
                <a:cs typeface="Arial"/>
              </a:rPr>
              <a:t>secara </a:t>
            </a:r>
            <a:r>
              <a:rPr sz="1500" dirty="0">
                <a:solidFill>
                  <a:prstClr val="black"/>
                </a:solidFill>
                <a:latin typeface="Arial"/>
                <a:cs typeface="Arial"/>
              </a:rPr>
              <a:t>kumulatif </a:t>
            </a:r>
            <a:r>
              <a:rPr sz="1500" b="1" spc="-60" dirty="0">
                <a:solidFill>
                  <a:prstClr val="black"/>
                </a:solidFill>
                <a:latin typeface="Arial"/>
                <a:cs typeface="Arial"/>
              </a:rPr>
              <a:t>selama </a:t>
            </a:r>
            <a:r>
              <a:rPr sz="1500" b="1" spc="-206" dirty="0">
                <a:solidFill>
                  <a:prstClr val="black"/>
                </a:solidFill>
                <a:latin typeface="Arial"/>
                <a:cs typeface="Arial"/>
              </a:rPr>
              <a:t>21 </a:t>
            </a:r>
            <a:r>
              <a:rPr sz="1500" b="1" spc="-113" dirty="0">
                <a:solidFill>
                  <a:prstClr val="black"/>
                </a:solidFill>
                <a:latin typeface="Arial"/>
                <a:cs typeface="Arial"/>
              </a:rPr>
              <a:t>- </a:t>
            </a:r>
            <a:r>
              <a:rPr sz="1500" b="1" spc="-83" dirty="0">
                <a:solidFill>
                  <a:prstClr val="black"/>
                </a:solidFill>
                <a:latin typeface="Arial"/>
                <a:cs typeface="Arial"/>
              </a:rPr>
              <a:t>24 </a:t>
            </a:r>
            <a:r>
              <a:rPr sz="1500" b="1" spc="-23" dirty="0">
                <a:solidFill>
                  <a:prstClr val="black"/>
                </a:solidFill>
                <a:latin typeface="Arial"/>
                <a:cs typeface="Arial"/>
              </a:rPr>
              <a:t>hari </a:t>
            </a:r>
            <a:r>
              <a:rPr sz="1500" b="1" spc="-34" dirty="0">
                <a:solidFill>
                  <a:prstClr val="black"/>
                </a:solidFill>
                <a:latin typeface="Arial"/>
                <a:cs typeface="Arial"/>
              </a:rPr>
              <a:t>kerja </a:t>
            </a:r>
            <a:r>
              <a:rPr sz="1500" b="1" spc="-41" dirty="0">
                <a:solidFill>
                  <a:prstClr val="black"/>
                </a:solidFill>
                <a:latin typeface="Arial"/>
                <a:cs typeface="Arial"/>
              </a:rPr>
              <a:t>dalam </a:t>
            </a:r>
            <a:r>
              <a:rPr sz="1500" b="1" spc="-281" dirty="0">
                <a:solidFill>
                  <a:prstClr val="black"/>
                </a:solidFill>
                <a:latin typeface="Arial"/>
                <a:cs typeface="Arial"/>
              </a:rPr>
              <a:t>1 </a:t>
            </a:r>
            <a:r>
              <a:rPr lang="en-US" sz="1500" b="1" spc="-281" dirty="0">
                <a:solidFill>
                  <a:prstClr val="black"/>
                </a:solidFill>
                <a:latin typeface="Arial"/>
                <a:cs typeface="Arial"/>
              </a:rPr>
              <a:t>    </a:t>
            </a:r>
            <a:r>
              <a:rPr sz="1500" b="1" spc="-15" dirty="0">
                <a:solidFill>
                  <a:prstClr val="black"/>
                </a:solidFill>
                <a:latin typeface="Arial"/>
                <a:cs typeface="Arial"/>
              </a:rPr>
              <a:t>(satu)  </a:t>
            </a:r>
            <a:r>
              <a:rPr sz="1500" b="1" spc="-15" dirty="0" err="1">
                <a:solidFill>
                  <a:prstClr val="black"/>
                </a:solidFill>
                <a:latin typeface="Arial"/>
                <a:cs typeface="Arial"/>
              </a:rPr>
              <a:t>tahun</a:t>
            </a:r>
            <a:r>
              <a:rPr sz="1500" b="1" spc="-15" dirty="0">
                <a:solidFill>
                  <a:prstClr val="black"/>
                </a:solidFill>
                <a:latin typeface="Arial"/>
                <a:cs typeface="Arial"/>
              </a:rPr>
              <a:t>;</a:t>
            </a:r>
            <a:endParaRPr lang="en-US" sz="1500" b="1" spc="-15" dirty="0">
              <a:solidFill>
                <a:prstClr val="black"/>
              </a:solidFill>
              <a:latin typeface="Arial"/>
              <a:cs typeface="Arial"/>
            </a:endParaRPr>
          </a:p>
          <a:p>
            <a:pPr marL="9049" marR="3810" algn="just" defTabSz="685800" eaLnBrk="1" fontAlgn="auto" hangingPunct="1">
              <a:lnSpc>
                <a:spcPts val="1650"/>
              </a:lnSpc>
              <a:spcBef>
                <a:spcPts val="75"/>
              </a:spcBef>
              <a:spcAft>
                <a:spcPts val="0"/>
              </a:spcAft>
              <a:tabLst>
                <a:tab pos="278606" algn="l"/>
              </a:tabLst>
            </a:pPr>
            <a:endParaRPr sz="1500" b="1" dirty="0">
              <a:solidFill>
                <a:prstClr val="black"/>
              </a:solidFill>
              <a:latin typeface="Arial"/>
              <a:cs typeface="Arial"/>
            </a:endParaRPr>
          </a:p>
          <a:p>
            <a:pPr marL="351949" marR="3810" indent="-342900" algn="just" defTabSz="685800" eaLnBrk="1" fontAlgn="auto" hangingPunct="1">
              <a:lnSpc>
                <a:spcPts val="1650"/>
              </a:lnSpc>
              <a:spcBef>
                <a:spcPts val="0"/>
              </a:spcBef>
              <a:spcAft>
                <a:spcPts val="0"/>
              </a:spcAft>
              <a:buFont typeface="+mj-lt"/>
              <a:buAutoNum type="arabicPeriod" startAt="2"/>
              <a:tabLst>
                <a:tab pos="278606" algn="l"/>
              </a:tabLst>
            </a:pPr>
            <a:r>
              <a:rPr sz="1500" spc="-49" dirty="0">
                <a:solidFill>
                  <a:prstClr val="black"/>
                </a:solidFill>
                <a:latin typeface="Arial"/>
                <a:cs typeface="Arial"/>
              </a:rPr>
              <a:t>pembebasan </a:t>
            </a:r>
            <a:r>
              <a:rPr sz="1500" spc="-23" dirty="0">
                <a:solidFill>
                  <a:prstClr val="black"/>
                </a:solidFill>
                <a:latin typeface="Arial"/>
                <a:cs typeface="Arial"/>
              </a:rPr>
              <a:t>dari </a:t>
            </a:r>
            <a:r>
              <a:rPr sz="1500" spc="-38" dirty="0">
                <a:solidFill>
                  <a:prstClr val="black"/>
                </a:solidFill>
                <a:latin typeface="Arial"/>
                <a:cs typeface="Arial"/>
              </a:rPr>
              <a:t>jabatannya </a:t>
            </a:r>
            <a:r>
              <a:rPr sz="1500" spc="-34" dirty="0">
                <a:solidFill>
                  <a:prstClr val="black"/>
                </a:solidFill>
                <a:latin typeface="Arial"/>
                <a:cs typeface="Arial"/>
              </a:rPr>
              <a:t>menjadi </a:t>
            </a:r>
            <a:r>
              <a:rPr sz="1500" spc="-26" dirty="0">
                <a:solidFill>
                  <a:prstClr val="black"/>
                </a:solidFill>
                <a:latin typeface="Arial"/>
                <a:cs typeface="Arial"/>
              </a:rPr>
              <a:t>jabatan </a:t>
            </a:r>
            <a:r>
              <a:rPr sz="1500" spc="-53" dirty="0" err="1">
                <a:solidFill>
                  <a:prstClr val="black"/>
                </a:solidFill>
                <a:latin typeface="Arial"/>
                <a:cs typeface="Arial"/>
              </a:rPr>
              <a:t>pelaksana</a:t>
            </a:r>
            <a:r>
              <a:rPr sz="1500" spc="-53" dirty="0">
                <a:solidFill>
                  <a:prstClr val="black"/>
                </a:solidFill>
                <a:latin typeface="Arial"/>
                <a:cs typeface="Arial"/>
              </a:rPr>
              <a:t> </a:t>
            </a:r>
            <a:r>
              <a:rPr sz="1500" spc="-60" dirty="0" err="1">
                <a:solidFill>
                  <a:prstClr val="black"/>
                </a:solidFill>
                <a:latin typeface="Arial"/>
                <a:cs typeface="Arial"/>
              </a:rPr>
              <a:t>selama</a:t>
            </a:r>
            <a:r>
              <a:rPr sz="1500" spc="-60" dirty="0">
                <a:solidFill>
                  <a:prstClr val="black"/>
                </a:solidFill>
                <a:latin typeface="Arial"/>
                <a:cs typeface="Arial"/>
              </a:rPr>
              <a:t> </a:t>
            </a:r>
            <a:r>
              <a:rPr sz="1500" spc="-210" dirty="0">
                <a:solidFill>
                  <a:prstClr val="black"/>
                </a:solidFill>
                <a:latin typeface="Arial"/>
                <a:cs typeface="Arial"/>
              </a:rPr>
              <a:t>12 </a:t>
            </a:r>
            <a:r>
              <a:rPr sz="1500" spc="-26" dirty="0">
                <a:solidFill>
                  <a:prstClr val="black"/>
                </a:solidFill>
                <a:latin typeface="Arial"/>
                <a:cs typeface="Arial"/>
              </a:rPr>
              <a:t>bulan </a:t>
            </a:r>
            <a:r>
              <a:rPr sz="1500" spc="-30" dirty="0">
                <a:solidFill>
                  <a:prstClr val="black"/>
                </a:solidFill>
                <a:latin typeface="Arial"/>
                <a:cs typeface="Arial"/>
              </a:rPr>
              <a:t>bagi </a:t>
            </a:r>
            <a:r>
              <a:rPr sz="1500" spc="-146" dirty="0">
                <a:solidFill>
                  <a:prstClr val="black"/>
                </a:solidFill>
                <a:latin typeface="Arial"/>
                <a:cs typeface="Arial"/>
              </a:rPr>
              <a:t>PNS</a:t>
            </a:r>
            <a:r>
              <a:rPr sz="1500" spc="83" dirty="0">
                <a:solidFill>
                  <a:prstClr val="black"/>
                </a:solidFill>
                <a:latin typeface="Arial"/>
                <a:cs typeface="Arial"/>
              </a:rPr>
              <a:t> </a:t>
            </a:r>
            <a:r>
              <a:rPr sz="1500" spc="-49" dirty="0">
                <a:solidFill>
                  <a:prstClr val="black"/>
                </a:solidFill>
                <a:latin typeface="Arial"/>
                <a:cs typeface="Arial"/>
              </a:rPr>
              <a:t>yang </a:t>
            </a:r>
            <a:r>
              <a:rPr sz="1500" spc="-4" dirty="0">
                <a:solidFill>
                  <a:prstClr val="black"/>
                </a:solidFill>
                <a:latin typeface="Arial"/>
                <a:cs typeface="Arial"/>
              </a:rPr>
              <a:t>tidak </a:t>
            </a:r>
            <a:r>
              <a:rPr sz="1500" spc="-45" dirty="0">
                <a:solidFill>
                  <a:prstClr val="black"/>
                </a:solidFill>
                <a:latin typeface="Arial"/>
                <a:cs typeface="Arial"/>
              </a:rPr>
              <a:t>Masuk </a:t>
            </a:r>
            <a:r>
              <a:rPr sz="1500" spc="-49" dirty="0">
                <a:solidFill>
                  <a:prstClr val="black"/>
                </a:solidFill>
                <a:latin typeface="Arial"/>
                <a:cs typeface="Arial"/>
              </a:rPr>
              <a:t>Kerja </a:t>
            </a:r>
            <a:r>
              <a:rPr sz="1500" spc="-23" dirty="0">
                <a:solidFill>
                  <a:prstClr val="black"/>
                </a:solidFill>
                <a:latin typeface="Arial"/>
                <a:cs typeface="Arial"/>
              </a:rPr>
              <a:t>tanpa  </a:t>
            </a:r>
            <a:r>
              <a:rPr sz="1500" spc="-68" dirty="0">
                <a:solidFill>
                  <a:prstClr val="black"/>
                </a:solidFill>
                <a:latin typeface="Arial"/>
                <a:cs typeface="Arial"/>
              </a:rPr>
              <a:t>alasan </a:t>
            </a:r>
            <a:r>
              <a:rPr sz="1500" spc="-45" dirty="0">
                <a:solidFill>
                  <a:prstClr val="black"/>
                </a:solidFill>
                <a:latin typeface="Arial"/>
                <a:cs typeface="Arial"/>
              </a:rPr>
              <a:t>yang </a:t>
            </a:r>
            <a:r>
              <a:rPr sz="1500" spc="4" dirty="0" err="1">
                <a:solidFill>
                  <a:prstClr val="black"/>
                </a:solidFill>
                <a:latin typeface="Arial"/>
                <a:cs typeface="Arial"/>
              </a:rPr>
              <a:t>sa</a:t>
            </a:r>
            <a:r>
              <a:rPr lang="en-US" sz="1500" spc="4" dirty="0" err="1">
                <a:solidFill>
                  <a:prstClr val="black"/>
                </a:solidFill>
                <a:latin typeface="Arial"/>
                <a:cs typeface="Arial"/>
              </a:rPr>
              <a:t>h</a:t>
            </a:r>
            <a:r>
              <a:rPr sz="1500" spc="4" dirty="0">
                <a:solidFill>
                  <a:prstClr val="black"/>
                </a:solidFill>
                <a:latin typeface="Arial"/>
                <a:cs typeface="Arial"/>
              </a:rPr>
              <a:t> </a:t>
            </a:r>
            <a:r>
              <a:rPr sz="1500" spc="-68" dirty="0">
                <a:solidFill>
                  <a:prstClr val="black"/>
                </a:solidFill>
                <a:latin typeface="Arial"/>
                <a:cs typeface="Arial"/>
              </a:rPr>
              <a:t>secara </a:t>
            </a:r>
            <a:r>
              <a:rPr sz="1500" spc="-4" dirty="0">
                <a:solidFill>
                  <a:prstClr val="black"/>
                </a:solidFill>
                <a:latin typeface="Arial"/>
                <a:cs typeface="Arial"/>
              </a:rPr>
              <a:t>kumulatif </a:t>
            </a:r>
            <a:r>
              <a:rPr sz="1500" b="1" spc="-60" dirty="0">
                <a:solidFill>
                  <a:prstClr val="black"/>
                </a:solidFill>
                <a:latin typeface="Arial"/>
                <a:cs typeface="Arial"/>
              </a:rPr>
              <a:t>selama </a:t>
            </a:r>
            <a:r>
              <a:rPr sz="1500" b="1" spc="-113" dirty="0">
                <a:solidFill>
                  <a:prstClr val="black"/>
                </a:solidFill>
                <a:latin typeface="Arial"/>
                <a:cs typeface="Arial"/>
              </a:rPr>
              <a:t>25 - </a:t>
            </a:r>
            <a:r>
              <a:rPr sz="1500" b="1" spc="-124" dirty="0">
                <a:solidFill>
                  <a:prstClr val="black"/>
                </a:solidFill>
                <a:latin typeface="Arial"/>
                <a:cs typeface="Arial"/>
              </a:rPr>
              <a:t>27 </a:t>
            </a:r>
            <a:r>
              <a:rPr sz="1500" b="1" spc="-23" dirty="0">
                <a:solidFill>
                  <a:prstClr val="black"/>
                </a:solidFill>
                <a:latin typeface="Arial"/>
                <a:cs typeface="Arial"/>
              </a:rPr>
              <a:t>hari </a:t>
            </a:r>
            <a:r>
              <a:rPr sz="1500" b="1" spc="-38" dirty="0">
                <a:solidFill>
                  <a:prstClr val="black"/>
                </a:solidFill>
                <a:latin typeface="Arial"/>
                <a:cs typeface="Arial"/>
              </a:rPr>
              <a:t>kerja  </a:t>
            </a:r>
            <a:r>
              <a:rPr sz="1500" b="1" spc="-41" dirty="0">
                <a:solidFill>
                  <a:prstClr val="black"/>
                </a:solidFill>
                <a:latin typeface="Arial"/>
                <a:cs typeface="Arial"/>
              </a:rPr>
              <a:t>dalam </a:t>
            </a:r>
            <a:r>
              <a:rPr sz="1500" b="1" spc="-281" dirty="0">
                <a:solidFill>
                  <a:prstClr val="black"/>
                </a:solidFill>
                <a:latin typeface="Arial"/>
                <a:cs typeface="Arial"/>
              </a:rPr>
              <a:t>1 </a:t>
            </a:r>
            <a:r>
              <a:rPr lang="en-US" sz="1500" b="1" spc="-281" dirty="0">
                <a:solidFill>
                  <a:prstClr val="black"/>
                </a:solidFill>
                <a:latin typeface="Arial"/>
                <a:cs typeface="Arial"/>
              </a:rPr>
              <a:t>     </a:t>
            </a:r>
            <a:r>
              <a:rPr sz="1500" b="1" spc="-11" dirty="0">
                <a:solidFill>
                  <a:prstClr val="black"/>
                </a:solidFill>
                <a:latin typeface="Arial"/>
                <a:cs typeface="Arial"/>
              </a:rPr>
              <a:t>(satu)</a:t>
            </a:r>
            <a:r>
              <a:rPr sz="1500" b="1" spc="-127" dirty="0">
                <a:solidFill>
                  <a:prstClr val="black"/>
                </a:solidFill>
                <a:latin typeface="Arial"/>
                <a:cs typeface="Arial"/>
              </a:rPr>
              <a:t> </a:t>
            </a:r>
            <a:r>
              <a:rPr sz="1500" b="1" spc="-15" dirty="0" err="1">
                <a:solidFill>
                  <a:prstClr val="black"/>
                </a:solidFill>
                <a:latin typeface="Arial"/>
                <a:cs typeface="Arial"/>
              </a:rPr>
              <a:t>tahun</a:t>
            </a:r>
            <a:r>
              <a:rPr sz="1500" b="1" spc="-15" dirty="0">
                <a:solidFill>
                  <a:prstClr val="black"/>
                </a:solidFill>
                <a:latin typeface="Arial"/>
                <a:cs typeface="Arial"/>
              </a:rPr>
              <a:t>;</a:t>
            </a:r>
            <a:endParaRPr lang="en-US" sz="1500" b="1" spc="-15" dirty="0">
              <a:solidFill>
                <a:prstClr val="black"/>
              </a:solidFill>
              <a:latin typeface="Arial"/>
              <a:cs typeface="Arial"/>
            </a:endParaRPr>
          </a:p>
          <a:p>
            <a:pPr marL="9049" marR="3810" algn="just" defTabSz="685800" eaLnBrk="1" fontAlgn="auto" hangingPunct="1">
              <a:lnSpc>
                <a:spcPts val="1650"/>
              </a:lnSpc>
              <a:spcBef>
                <a:spcPts val="0"/>
              </a:spcBef>
              <a:spcAft>
                <a:spcPts val="0"/>
              </a:spcAft>
              <a:tabLst>
                <a:tab pos="278606" algn="l"/>
              </a:tabLst>
            </a:pPr>
            <a:endParaRPr sz="1500" b="1" dirty="0">
              <a:solidFill>
                <a:prstClr val="black"/>
              </a:solidFill>
              <a:latin typeface="Arial"/>
              <a:cs typeface="Arial"/>
            </a:endParaRPr>
          </a:p>
          <a:p>
            <a:pPr marL="351949" marR="3810" indent="-342900" algn="just" defTabSz="685800" eaLnBrk="1" fontAlgn="auto" hangingPunct="1">
              <a:lnSpc>
                <a:spcPts val="1650"/>
              </a:lnSpc>
              <a:spcBef>
                <a:spcPts val="4"/>
              </a:spcBef>
              <a:spcAft>
                <a:spcPts val="0"/>
              </a:spcAft>
              <a:buFont typeface="+mj-lt"/>
              <a:buAutoNum type="arabicPeriod" startAt="3"/>
              <a:tabLst>
                <a:tab pos="278606" algn="l"/>
              </a:tabLst>
            </a:pPr>
            <a:r>
              <a:rPr sz="1500" spc="-19" dirty="0">
                <a:solidFill>
                  <a:prstClr val="black"/>
                </a:solidFill>
                <a:latin typeface="Arial"/>
                <a:cs typeface="Arial"/>
              </a:rPr>
              <a:t>pemberhentian </a:t>
            </a:r>
            <a:r>
              <a:rPr sz="1500" spc="-41" dirty="0">
                <a:solidFill>
                  <a:prstClr val="black"/>
                </a:solidFill>
                <a:latin typeface="Arial"/>
                <a:cs typeface="Arial"/>
              </a:rPr>
              <a:t>dengan </a:t>
            </a:r>
            <a:r>
              <a:rPr sz="1500" spc="-4" dirty="0">
                <a:solidFill>
                  <a:prstClr val="black"/>
                </a:solidFill>
                <a:latin typeface="Arial"/>
                <a:cs typeface="Arial"/>
              </a:rPr>
              <a:t>hormat tidak </a:t>
            </a:r>
            <a:r>
              <a:rPr sz="1500" spc="-49" dirty="0">
                <a:solidFill>
                  <a:prstClr val="black"/>
                </a:solidFill>
                <a:latin typeface="Arial"/>
                <a:cs typeface="Arial"/>
              </a:rPr>
              <a:t>atas </a:t>
            </a:r>
            <a:r>
              <a:rPr sz="1500" spc="-19" dirty="0">
                <a:solidFill>
                  <a:prstClr val="black"/>
                </a:solidFill>
                <a:latin typeface="Arial"/>
                <a:cs typeface="Arial"/>
              </a:rPr>
              <a:t>permintaan  </a:t>
            </a:r>
            <a:r>
              <a:rPr sz="1500" spc="-30" dirty="0">
                <a:solidFill>
                  <a:prstClr val="black"/>
                </a:solidFill>
                <a:latin typeface="Arial"/>
                <a:cs typeface="Arial"/>
              </a:rPr>
              <a:t>sendiri </a:t>
            </a:r>
            <a:r>
              <a:rPr sz="1500" spc="-56" dirty="0">
                <a:solidFill>
                  <a:prstClr val="black"/>
                </a:solidFill>
                <a:latin typeface="Arial"/>
                <a:cs typeface="Arial"/>
              </a:rPr>
              <a:t>sebagai </a:t>
            </a:r>
            <a:r>
              <a:rPr sz="1500" spc="-146" dirty="0">
                <a:solidFill>
                  <a:prstClr val="black"/>
                </a:solidFill>
                <a:latin typeface="Arial"/>
                <a:cs typeface="Arial"/>
              </a:rPr>
              <a:t>PNS </a:t>
            </a:r>
            <a:r>
              <a:rPr sz="1500" spc="-30" dirty="0">
                <a:solidFill>
                  <a:prstClr val="black"/>
                </a:solidFill>
                <a:latin typeface="Arial"/>
                <a:cs typeface="Arial"/>
              </a:rPr>
              <a:t>bagi </a:t>
            </a:r>
            <a:r>
              <a:rPr sz="1500" spc="-146" dirty="0">
                <a:solidFill>
                  <a:prstClr val="black"/>
                </a:solidFill>
                <a:latin typeface="Arial"/>
                <a:cs typeface="Arial"/>
              </a:rPr>
              <a:t>PNS </a:t>
            </a:r>
            <a:r>
              <a:rPr sz="1500" spc="-49" dirty="0">
                <a:solidFill>
                  <a:prstClr val="black"/>
                </a:solidFill>
                <a:latin typeface="Arial"/>
                <a:cs typeface="Arial"/>
              </a:rPr>
              <a:t>yang </a:t>
            </a:r>
            <a:r>
              <a:rPr sz="1500" spc="-4" dirty="0">
                <a:solidFill>
                  <a:prstClr val="black"/>
                </a:solidFill>
                <a:latin typeface="Arial"/>
                <a:cs typeface="Arial"/>
              </a:rPr>
              <a:t>tidak </a:t>
            </a:r>
            <a:r>
              <a:rPr sz="1500" spc="-45" dirty="0">
                <a:solidFill>
                  <a:prstClr val="black"/>
                </a:solidFill>
                <a:latin typeface="Arial"/>
                <a:cs typeface="Arial"/>
              </a:rPr>
              <a:t>Masuk </a:t>
            </a:r>
            <a:r>
              <a:rPr sz="1500" spc="-49" dirty="0">
                <a:solidFill>
                  <a:prstClr val="black"/>
                </a:solidFill>
                <a:latin typeface="Arial"/>
                <a:cs typeface="Arial"/>
              </a:rPr>
              <a:t>Kerja </a:t>
            </a:r>
            <a:r>
              <a:rPr sz="1500" spc="-23" dirty="0">
                <a:solidFill>
                  <a:prstClr val="black"/>
                </a:solidFill>
                <a:latin typeface="Arial"/>
                <a:cs typeface="Arial"/>
              </a:rPr>
              <a:t>tanpa  </a:t>
            </a:r>
            <a:r>
              <a:rPr sz="1500" spc="-68" dirty="0">
                <a:solidFill>
                  <a:prstClr val="black"/>
                </a:solidFill>
                <a:latin typeface="Arial"/>
                <a:cs typeface="Arial"/>
              </a:rPr>
              <a:t>alasan </a:t>
            </a:r>
            <a:r>
              <a:rPr sz="1500" spc="-45" dirty="0">
                <a:solidFill>
                  <a:prstClr val="black"/>
                </a:solidFill>
                <a:latin typeface="Arial"/>
                <a:cs typeface="Arial"/>
              </a:rPr>
              <a:t>yang </a:t>
            </a:r>
            <a:r>
              <a:rPr sz="1500" spc="-75" dirty="0">
                <a:solidFill>
                  <a:prstClr val="black"/>
                </a:solidFill>
                <a:latin typeface="Arial"/>
                <a:cs typeface="Arial"/>
              </a:rPr>
              <a:t>sah </a:t>
            </a:r>
            <a:r>
              <a:rPr sz="1500" spc="-68" dirty="0">
                <a:solidFill>
                  <a:prstClr val="black"/>
                </a:solidFill>
                <a:latin typeface="Arial"/>
                <a:cs typeface="Arial"/>
              </a:rPr>
              <a:t>secara </a:t>
            </a:r>
            <a:r>
              <a:rPr sz="1500" spc="-4" dirty="0">
                <a:solidFill>
                  <a:prstClr val="black"/>
                </a:solidFill>
                <a:latin typeface="Arial"/>
                <a:cs typeface="Arial"/>
              </a:rPr>
              <a:t>kumulatif </a:t>
            </a:r>
            <a:r>
              <a:rPr sz="1500" b="1" spc="-60" dirty="0">
                <a:solidFill>
                  <a:prstClr val="black"/>
                </a:solidFill>
                <a:latin typeface="Arial"/>
                <a:cs typeface="Arial"/>
              </a:rPr>
              <a:t>selama </a:t>
            </a:r>
            <a:r>
              <a:rPr sz="1500" b="1" spc="-71" dirty="0">
                <a:solidFill>
                  <a:prstClr val="black"/>
                </a:solidFill>
                <a:latin typeface="Arial"/>
                <a:cs typeface="Arial"/>
              </a:rPr>
              <a:t>28 </a:t>
            </a:r>
            <a:r>
              <a:rPr sz="1500" b="1" spc="-30" dirty="0">
                <a:solidFill>
                  <a:prstClr val="black"/>
                </a:solidFill>
                <a:latin typeface="Arial"/>
                <a:cs typeface="Arial"/>
              </a:rPr>
              <a:t>(dua </a:t>
            </a:r>
            <a:r>
              <a:rPr sz="1500" b="1" spc="-19" dirty="0">
                <a:solidFill>
                  <a:prstClr val="black"/>
                </a:solidFill>
                <a:latin typeface="Arial"/>
                <a:cs typeface="Arial"/>
              </a:rPr>
              <a:t>puluh  </a:t>
            </a:r>
            <a:r>
              <a:rPr sz="1500" b="1" spc="-34" dirty="0">
                <a:solidFill>
                  <a:prstClr val="black"/>
                </a:solidFill>
                <a:latin typeface="Arial"/>
                <a:cs typeface="Arial"/>
              </a:rPr>
              <a:t>delapan)</a:t>
            </a:r>
            <a:r>
              <a:rPr sz="1500" b="1" spc="-79" dirty="0">
                <a:solidFill>
                  <a:prstClr val="black"/>
                </a:solidFill>
                <a:latin typeface="Arial"/>
                <a:cs typeface="Arial"/>
              </a:rPr>
              <a:t> </a:t>
            </a:r>
            <a:r>
              <a:rPr sz="1500" b="1" spc="-23" dirty="0">
                <a:solidFill>
                  <a:prstClr val="black"/>
                </a:solidFill>
                <a:latin typeface="Arial"/>
                <a:cs typeface="Arial"/>
              </a:rPr>
              <a:t>hari</a:t>
            </a:r>
            <a:r>
              <a:rPr sz="1500" b="1" spc="-86" dirty="0">
                <a:solidFill>
                  <a:prstClr val="black"/>
                </a:solidFill>
                <a:latin typeface="Arial"/>
                <a:cs typeface="Arial"/>
              </a:rPr>
              <a:t> </a:t>
            </a:r>
            <a:r>
              <a:rPr sz="1500" b="1" spc="-34" dirty="0">
                <a:solidFill>
                  <a:prstClr val="black"/>
                </a:solidFill>
                <a:latin typeface="Arial"/>
                <a:cs typeface="Arial"/>
              </a:rPr>
              <a:t>kerja</a:t>
            </a:r>
            <a:r>
              <a:rPr sz="1500" b="1" spc="-94" dirty="0">
                <a:solidFill>
                  <a:prstClr val="black"/>
                </a:solidFill>
                <a:latin typeface="Arial"/>
                <a:cs typeface="Arial"/>
              </a:rPr>
              <a:t> </a:t>
            </a:r>
            <a:r>
              <a:rPr sz="1500" b="1" spc="-26" dirty="0">
                <a:solidFill>
                  <a:prstClr val="black"/>
                </a:solidFill>
                <a:latin typeface="Arial"/>
                <a:cs typeface="Arial"/>
              </a:rPr>
              <a:t>atau</a:t>
            </a:r>
            <a:r>
              <a:rPr sz="1500" b="1" spc="-75" dirty="0">
                <a:solidFill>
                  <a:prstClr val="black"/>
                </a:solidFill>
                <a:latin typeface="Arial"/>
                <a:cs typeface="Arial"/>
              </a:rPr>
              <a:t> </a:t>
            </a:r>
            <a:r>
              <a:rPr sz="1500" b="1" spc="-19" dirty="0">
                <a:solidFill>
                  <a:prstClr val="black"/>
                </a:solidFill>
                <a:latin typeface="Arial"/>
                <a:cs typeface="Arial"/>
              </a:rPr>
              <a:t>lebih</a:t>
            </a:r>
            <a:r>
              <a:rPr sz="1500" b="1" spc="-83" dirty="0">
                <a:solidFill>
                  <a:prstClr val="black"/>
                </a:solidFill>
                <a:latin typeface="Arial"/>
                <a:cs typeface="Arial"/>
              </a:rPr>
              <a:t> </a:t>
            </a:r>
            <a:r>
              <a:rPr sz="1500" b="1" spc="-41" dirty="0">
                <a:solidFill>
                  <a:prstClr val="black"/>
                </a:solidFill>
                <a:latin typeface="Arial"/>
                <a:cs typeface="Arial"/>
              </a:rPr>
              <a:t>dalam</a:t>
            </a:r>
            <a:r>
              <a:rPr sz="1500" b="1" spc="-83" dirty="0">
                <a:solidFill>
                  <a:prstClr val="black"/>
                </a:solidFill>
                <a:latin typeface="Arial"/>
                <a:cs typeface="Arial"/>
              </a:rPr>
              <a:t> </a:t>
            </a:r>
            <a:r>
              <a:rPr sz="1500" b="1" spc="-281" dirty="0">
                <a:solidFill>
                  <a:prstClr val="black"/>
                </a:solidFill>
                <a:latin typeface="Arial"/>
                <a:cs typeface="Arial"/>
              </a:rPr>
              <a:t>1</a:t>
            </a:r>
            <a:r>
              <a:rPr sz="1500" b="1" spc="-270" dirty="0">
                <a:solidFill>
                  <a:prstClr val="black"/>
                </a:solidFill>
                <a:latin typeface="Arial"/>
                <a:cs typeface="Arial"/>
              </a:rPr>
              <a:t> </a:t>
            </a:r>
            <a:r>
              <a:rPr lang="en-US" sz="1500" b="1" spc="-270" dirty="0">
                <a:solidFill>
                  <a:prstClr val="black"/>
                </a:solidFill>
                <a:latin typeface="Arial"/>
                <a:cs typeface="Arial"/>
              </a:rPr>
              <a:t> </a:t>
            </a:r>
            <a:r>
              <a:rPr sz="1500" b="1" spc="-11" dirty="0">
                <a:solidFill>
                  <a:prstClr val="black"/>
                </a:solidFill>
                <a:latin typeface="Arial"/>
                <a:cs typeface="Arial"/>
              </a:rPr>
              <a:t>(</a:t>
            </a:r>
            <a:r>
              <a:rPr sz="1500" b="1" spc="-11" dirty="0" err="1">
                <a:solidFill>
                  <a:prstClr val="black"/>
                </a:solidFill>
                <a:latin typeface="Arial"/>
                <a:cs typeface="Arial"/>
              </a:rPr>
              <a:t>satu</a:t>
            </a:r>
            <a:r>
              <a:rPr lang="en-US" sz="1500" b="1" spc="-11" dirty="0">
                <a:solidFill>
                  <a:prstClr val="black"/>
                </a:solidFill>
                <a:latin typeface="Arial"/>
                <a:cs typeface="Arial"/>
              </a:rPr>
              <a:t>)</a:t>
            </a:r>
            <a:r>
              <a:rPr sz="1500" b="1" spc="-90" dirty="0">
                <a:solidFill>
                  <a:prstClr val="black"/>
                </a:solidFill>
                <a:latin typeface="Arial"/>
                <a:cs typeface="Arial"/>
              </a:rPr>
              <a:t> </a:t>
            </a:r>
            <a:r>
              <a:rPr sz="1500" b="1" spc="-15" dirty="0">
                <a:solidFill>
                  <a:prstClr val="black"/>
                </a:solidFill>
                <a:latin typeface="Arial"/>
                <a:cs typeface="Arial"/>
              </a:rPr>
              <a:t>tahun</a:t>
            </a:r>
            <a:r>
              <a:rPr sz="1500" spc="-15" dirty="0">
                <a:solidFill>
                  <a:prstClr val="black"/>
                </a:solidFill>
                <a:latin typeface="Arial"/>
                <a:cs typeface="Arial"/>
              </a:rPr>
              <a:t>;</a:t>
            </a:r>
            <a:r>
              <a:rPr sz="1500" spc="-75" dirty="0">
                <a:solidFill>
                  <a:prstClr val="black"/>
                </a:solidFill>
                <a:latin typeface="Arial"/>
                <a:cs typeface="Arial"/>
              </a:rPr>
              <a:t> </a:t>
            </a:r>
            <a:r>
              <a:rPr sz="1500" spc="-41" dirty="0" err="1">
                <a:solidFill>
                  <a:prstClr val="black"/>
                </a:solidFill>
                <a:latin typeface="Arial"/>
                <a:cs typeface="Arial"/>
              </a:rPr>
              <a:t>dan</a:t>
            </a:r>
            <a:endParaRPr lang="en-US" sz="1500" spc="-41" dirty="0">
              <a:solidFill>
                <a:prstClr val="black"/>
              </a:solidFill>
              <a:latin typeface="Arial"/>
              <a:cs typeface="Arial"/>
            </a:endParaRPr>
          </a:p>
          <a:p>
            <a:pPr marL="9049" marR="3810" algn="just" defTabSz="685800" eaLnBrk="1" fontAlgn="auto" hangingPunct="1">
              <a:lnSpc>
                <a:spcPts val="1650"/>
              </a:lnSpc>
              <a:spcBef>
                <a:spcPts val="4"/>
              </a:spcBef>
              <a:spcAft>
                <a:spcPts val="0"/>
              </a:spcAft>
              <a:tabLst>
                <a:tab pos="278606" algn="l"/>
              </a:tabLst>
            </a:pPr>
            <a:endParaRPr sz="1500" dirty="0">
              <a:solidFill>
                <a:prstClr val="black"/>
              </a:solidFill>
              <a:latin typeface="Arial"/>
              <a:cs typeface="Arial"/>
            </a:endParaRPr>
          </a:p>
          <a:p>
            <a:pPr marL="351949" marR="3810" indent="-342900" algn="just" defTabSz="685800" eaLnBrk="1" fontAlgn="auto" hangingPunct="1">
              <a:lnSpc>
                <a:spcPts val="1650"/>
              </a:lnSpc>
              <a:spcBef>
                <a:spcPts val="0"/>
              </a:spcBef>
              <a:spcAft>
                <a:spcPts val="0"/>
              </a:spcAft>
              <a:buFont typeface="+mj-lt"/>
              <a:buAutoNum type="arabicPeriod" startAt="4"/>
              <a:tabLst>
                <a:tab pos="278606" algn="l"/>
              </a:tabLst>
            </a:pPr>
            <a:r>
              <a:rPr sz="1500" spc="-19" dirty="0">
                <a:solidFill>
                  <a:prstClr val="black"/>
                </a:solidFill>
                <a:latin typeface="Arial"/>
                <a:cs typeface="Arial"/>
              </a:rPr>
              <a:t>pemberhentian </a:t>
            </a:r>
            <a:r>
              <a:rPr sz="1500" spc="-41" dirty="0">
                <a:solidFill>
                  <a:prstClr val="black"/>
                </a:solidFill>
                <a:latin typeface="Arial"/>
                <a:cs typeface="Arial"/>
              </a:rPr>
              <a:t>dengan </a:t>
            </a:r>
            <a:r>
              <a:rPr sz="1500" dirty="0">
                <a:solidFill>
                  <a:prstClr val="black"/>
                </a:solidFill>
                <a:latin typeface="Arial"/>
                <a:cs typeface="Arial"/>
              </a:rPr>
              <a:t>hormat </a:t>
            </a:r>
            <a:r>
              <a:rPr sz="1500" spc="-4" dirty="0">
                <a:solidFill>
                  <a:prstClr val="black"/>
                </a:solidFill>
                <a:latin typeface="Arial"/>
                <a:cs typeface="Arial"/>
              </a:rPr>
              <a:t>tidak </a:t>
            </a:r>
            <a:r>
              <a:rPr sz="1500" spc="-45" dirty="0">
                <a:solidFill>
                  <a:prstClr val="black"/>
                </a:solidFill>
                <a:latin typeface="Arial"/>
                <a:cs typeface="Arial"/>
              </a:rPr>
              <a:t>atas </a:t>
            </a:r>
            <a:r>
              <a:rPr sz="1500" spc="-19" dirty="0" err="1">
                <a:solidFill>
                  <a:prstClr val="black"/>
                </a:solidFill>
                <a:latin typeface="Arial"/>
                <a:cs typeface="Arial"/>
              </a:rPr>
              <a:t>permintaan</a:t>
            </a:r>
            <a:r>
              <a:rPr sz="1500" spc="-19" dirty="0">
                <a:solidFill>
                  <a:prstClr val="black"/>
                </a:solidFill>
                <a:latin typeface="Arial"/>
                <a:cs typeface="Arial"/>
              </a:rPr>
              <a:t> </a:t>
            </a:r>
            <a:r>
              <a:rPr sz="1500" spc="-30" dirty="0" err="1">
                <a:solidFill>
                  <a:prstClr val="black"/>
                </a:solidFill>
                <a:latin typeface="Arial"/>
                <a:cs typeface="Arial"/>
              </a:rPr>
              <a:t>sendiri</a:t>
            </a:r>
            <a:r>
              <a:rPr sz="1500" spc="-30" dirty="0">
                <a:solidFill>
                  <a:prstClr val="black"/>
                </a:solidFill>
                <a:latin typeface="Arial"/>
                <a:cs typeface="Arial"/>
              </a:rPr>
              <a:t> </a:t>
            </a:r>
            <a:r>
              <a:rPr sz="1500" spc="-56" dirty="0">
                <a:solidFill>
                  <a:prstClr val="black"/>
                </a:solidFill>
                <a:latin typeface="Arial"/>
                <a:cs typeface="Arial"/>
              </a:rPr>
              <a:t>sebagai </a:t>
            </a:r>
            <a:r>
              <a:rPr sz="1500" spc="-146" dirty="0">
                <a:solidFill>
                  <a:prstClr val="black"/>
                </a:solidFill>
                <a:latin typeface="Arial"/>
                <a:cs typeface="Arial"/>
              </a:rPr>
              <a:t>PNS </a:t>
            </a:r>
            <a:r>
              <a:rPr sz="1500" spc="-30" dirty="0">
                <a:solidFill>
                  <a:prstClr val="black"/>
                </a:solidFill>
                <a:latin typeface="Arial"/>
                <a:cs typeface="Arial"/>
              </a:rPr>
              <a:t>bagi </a:t>
            </a:r>
            <a:r>
              <a:rPr sz="1500" b="1" spc="-146" dirty="0">
                <a:solidFill>
                  <a:prstClr val="black"/>
                </a:solidFill>
                <a:latin typeface="Arial"/>
                <a:cs typeface="Arial"/>
              </a:rPr>
              <a:t>PNS </a:t>
            </a:r>
            <a:r>
              <a:rPr sz="1500" b="1" spc="-49" dirty="0">
                <a:solidFill>
                  <a:prstClr val="black"/>
                </a:solidFill>
                <a:latin typeface="Arial"/>
                <a:cs typeface="Arial"/>
              </a:rPr>
              <a:t>yang </a:t>
            </a:r>
            <a:r>
              <a:rPr sz="1500" b="1" spc="-4" dirty="0">
                <a:solidFill>
                  <a:prstClr val="black"/>
                </a:solidFill>
                <a:latin typeface="Arial"/>
                <a:cs typeface="Arial"/>
              </a:rPr>
              <a:t>tidak </a:t>
            </a:r>
            <a:r>
              <a:rPr sz="1500" b="1" spc="-45" dirty="0">
                <a:solidFill>
                  <a:prstClr val="black"/>
                </a:solidFill>
                <a:latin typeface="Arial"/>
                <a:cs typeface="Arial"/>
              </a:rPr>
              <a:t>Masuk </a:t>
            </a:r>
            <a:r>
              <a:rPr sz="1500" b="1" spc="-49" dirty="0" err="1">
                <a:solidFill>
                  <a:prstClr val="black"/>
                </a:solidFill>
                <a:latin typeface="Arial"/>
                <a:cs typeface="Arial"/>
              </a:rPr>
              <a:t>Kerja</a:t>
            </a:r>
            <a:r>
              <a:rPr sz="1500" b="1" spc="-49" dirty="0">
                <a:solidFill>
                  <a:prstClr val="black"/>
                </a:solidFill>
                <a:latin typeface="Arial"/>
                <a:cs typeface="Arial"/>
              </a:rPr>
              <a:t> </a:t>
            </a:r>
            <a:r>
              <a:rPr sz="1500" b="1" spc="-23" dirty="0" err="1">
                <a:solidFill>
                  <a:prstClr val="black"/>
                </a:solidFill>
                <a:latin typeface="Arial"/>
                <a:cs typeface="Arial"/>
              </a:rPr>
              <a:t>tanpa</a:t>
            </a:r>
            <a:r>
              <a:rPr lang="en-US" sz="1500" b="1" spc="-23" dirty="0">
                <a:solidFill>
                  <a:prstClr val="black"/>
                </a:solidFill>
                <a:latin typeface="Arial"/>
                <a:cs typeface="Arial"/>
              </a:rPr>
              <a:t> </a:t>
            </a:r>
            <a:r>
              <a:rPr sz="1500" b="1" spc="-68" dirty="0" err="1">
                <a:solidFill>
                  <a:prstClr val="black"/>
                </a:solidFill>
                <a:latin typeface="Arial"/>
                <a:cs typeface="Arial"/>
              </a:rPr>
              <a:t>alasan</a:t>
            </a:r>
            <a:r>
              <a:rPr sz="1500" b="1" spc="-68" dirty="0">
                <a:solidFill>
                  <a:prstClr val="black"/>
                </a:solidFill>
                <a:latin typeface="Arial"/>
                <a:cs typeface="Arial"/>
              </a:rPr>
              <a:t> </a:t>
            </a:r>
            <a:r>
              <a:rPr sz="1500" b="1" spc="-45" dirty="0">
                <a:solidFill>
                  <a:prstClr val="black"/>
                </a:solidFill>
                <a:latin typeface="Arial"/>
                <a:cs typeface="Arial"/>
              </a:rPr>
              <a:t>yang </a:t>
            </a:r>
            <a:r>
              <a:rPr sz="1500" b="1" spc="-75" dirty="0">
                <a:solidFill>
                  <a:prstClr val="black"/>
                </a:solidFill>
                <a:latin typeface="Arial"/>
                <a:cs typeface="Arial"/>
              </a:rPr>
              <a:t>sah </a:t>
            </a:r>
            <a:r>
              <a:rPr sz="1500" b="1" spc="-64" dirty="0" err="1">
                <a:solidFill>
                  <a:prstClr val="black"/>
                </a:solidFill>
                <a:latin typeface="Arial"/>
                <a:cs typeface="Arial"/>
              </a:rPr>
              <a:t>secara</a:t>
            </a:r>
            <a:r>
              <a:rPr sz="1500" b="1" spc="-64" dirty="0">
                <a:solidFill>
                  <a:prstClr val="black"/>
                </a:solidFill>
                <a:latin typeface="Arial"/>
                <a:cs typeface="Arial"/>
              </a:rPr>
              <a:t> </a:t>
            </a:r>
            <a:r>
              <a:rPr sz="1500" b="1" spc="-15" dirty="0" err="1">
                <a:solidFill>
                  <a:prstClr val="black"/>
                </a:solidFill>
                <a:latin typeface="Arial"/>
                <a:cs typeface="Arial"/>
              </a:rPr>
              <a:t>terus</a:t>
            </a:r>
            <a:r>
              <a:rPr lang="en-US" sz="1500" b="1" spc="-15" dirty="0" err="1">
                <a:solidFill>
                  <a:prstClr val="black"/>
                </a:solidFill>
                <a:latin typeface="Arial"/>
                <a:cs typeface="Arial"/>
              </a:rPr>
              <a:t>-</a:t>
            </a:r>
            <a:r>
              <a:rPr sz="1500" b="1" spc="-41" dirty="0" err="1">
                <a:solidFill>
                  <a:prstClr val="black"/>
                </a:solidFill>
                <a:latin typeface="Arial"/>
                <a:cs typeface="Arial"/>
              </a:rPr>
              <a:t>menerus</a:t>
            </a:r>
            <a:r>
              <a:rPr sz="1500" b="1" spc="-41" dirty="0">
                <a:solidFill>
                  <a:prstClr val="black"/>
                </a:solidFill>
                <a:latin typeface="Arial"/>
                <a:cs typeface="Arial"/>
              </a:rPr>
              <a:t> </a:t>
            </a:r>
            <a:r>
              <a:rPr sz="1500" b="1" spc="-60" dirty="0">
                <a:solidFill>
                  <a:prstClr val="black"/>
                </a:solidFill>
                <a:latin typeface="Arial"/>
                <a:cs typeface="Arial"/>
              </a:rPr>
              <a:t>selama </a:t>
            </a:r>
            <a:r>
              <a:rPr sz="1500" b="1" spc="-150" dirty="0">
                <a:solidFill>
                  <a:prstClr val="black"/>
                </a:solidFill>
                <a:latin typeface="Arial"/>
                <a:cs typeface="Arial"/>
              </a:rPr>
              <a:t>10 </a:t>
            </a:r>
            <a:r>
              <a:rPr lang="en-US" sz="1500" b="1" spc="-150" dirty="0">
                <a:solidFill>
                  <a:prstClr val="black"/>
                </a:solidFill>
                <a:latin typeface="Arial"/>
                <a:cs typeface="Arial"/>
              </a:rPr>
              <a:t> </a:t>
            </a:r>
            <a:r>
              <a:rPr sz="1500" b="1" spc="-23" dirty="0">
                <a:solidFill>
                  <a:prstClr val="black"/>
                </a:solidFill>
                <a:latin typeface="Arial"/>
                <a:cs typeface="Arial"/>
              </a:rPr>
              <a:t>(</a:t>
            </a:r>
            <a:r>
              <a:rPr sz="1500" b="1" spc="-23" dirty="0" err="1">
                <a:solidFill>
                  <a:prstClr val="black"/>
                </a:solidFill>
                <a:latin typeface="Arial"/>
                <a:cs typeface="Arial"/>
              </a:rPr>
              <a:t>sepuluh</a:t>
            </a:r>
            <a:r>
              <a:rPr sz="1500" b="1" spc="-23" dirty="0">
                <a:solidFill>
                  <a:prstClr val="black"/>
                </a:solidFill>
                <a:latin typeface="Arial"/>
                <a:cs typeface="Arial"/>
              </a:rPr>
              <a:t>)</a:t>
            </a:r>
            <a:r>
              <a:rPr lang="en-US" sz="1500" b="1" spc="-23" dirty="0">
                <a:solidFill>
                  <a:prstClr val="black"/>
                </a:solidFill>
                <a:latin typeface="Arial"/>
                <a:cs typeface="Arial"/>
              </a:rPr>
              <a:t> </a:t>
            </a:r>
            <a:r>
              <a:rPr sz="1500" b="1" spc="-23" dirty="0" err="1">
                <a:solidFill>
                  <a:prstClr val="black"/>
                </a:solidFill>
                <a:latin typeface="Arial"/>
                <a:cs typeface="Arial"/>
              </a:rPr>
              <a:t>hari</a:t>
            </a:r>
            <a:r>
              <a:rPr sz="1500" b="1" spc="-90" dirty="0">
                <a:solidFill>
                  <a:prstClr val="black"/>
                </a:solidFill>
                <a:latin typeface="Arial"/>
                <a:cs typeface="Arial"/>
              </a:rPr>
              <a:t> </a:t>
            </a:r>
            <a:r>
              <a:rPr sz="1500" b="1" spc="-34" dirty="0">
                <a:solidFill>
                  <a:prstClr val="black"/>
                </a:solidFill>
                <a:latin typeface="Arial"/>
                <a:cs typeface="Arial"/>
              </a:rPr>
              <a:t>kerja.</a:t>
            </a:r>
            <a:endParaRPr sz="1500" b="1" dirty="0">
              <a:solidFill>
                <a:prstClr val="black"/>
              </a:solidFill>
              <a:latin typeface="Arial"/>
              <a:cs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6">
            <a:lumMod val="50000"/>
          </a:schemeClr>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1043609" y="1538765"/>
            <a:ext cx="3312795" cy="236603"/>
          </a:xfrm>
          <a:prstGeom prst="rect">
            <a:avLst/>
          </a:prstGeom>
          <a:solidFill>
            <a:srgbClr val="FFFF00"/>
          </a:solidFill>
          <a:ln w="19050">
            <a:solidFill>
              <a:srgbClr val="FF0000"/>
            </a:solidFill>
          </a:ln>
        </p:spPr>
        <p:txBody>
          <a:bodyPr vert="horz" wrap="square" lIns="0" tIns="28575" rIns="0" bIns="0" rtlCol="0">
            <a:spAutoFit/>
          </a:bodyPr>
          <a:lstStyle/>
          <a:p>
            <a:pPr marL="629126">
              <a:spcBef>
                <a:spcPts val="225"/>
              </a:spcBef>
              <a:tabLst>
                <a:tab pos="1004411" algn="l"/>
              </a:tabLst>
            </a:pPr>
            <a:r>
              <a:rPr sz="1350" spc="-150" dirty="0">
                <a:latin typeface="Verdana"/>
                <a:cs typeface="Verdana"/>
              </a:rPr>
              <a:t>P</a:t>
            </a:r>
            <a:r>
              <a:rPr sz="1350" spc="-165" dirty="0">
                <a:latin typeface="Verdana"/>
                <a:cs typeface="Verdana"/>
              </a:rPr>
              <a:t> </a:t>
            </a:r>
            <a:r>
              <a:rPr sz="1350" spc="-150" dirty="0">
                <a:latin typeface="Verdana"/>
                <a:cs typeface="Verdana"/>
              </a:rPr>
              <a:t>P	</a:t>
            </a:r>
            <a:r>
              <a:rPr sz="1350" spc="-225" dirty="0">
                <a:latin typeface="Verdana"/>
                <a:cs typeface="Verdana"/>
              </a:rPr>
              <a:t>5 </a:t>
            </a:r>
            <a:r>
              <a:rPr sz="1350" spc="-248" dirty="0">
                <a:latin typeface="Verdana"/>
                <a:cs typeface="Verdana"/>
              </a:rPr>
              <a:t>3 </a:t>
            </a:r>
            <a:r>
              <a:rPr sz="1350" spc="-420" dirty="0">
                <a:latin typeface="Verdana"/>
                <a:cs typeface="Verdana"/>
              </a:rPr>
              <a:t>/ </a:t>
            </a:r>
            <a:r>
              <a:rPr sz="1350" spc="-263" dirty="0">
                <a:latin typeface="Verdana"/>
                <a:cs typeface="Verdana"/>
              </a:rPr>
              <a:t>2 </a:t>
            </a:r>
            <a:r>
              <a:rPr sz="1350" spc="-217" dirty="0">
                <a:latin typeface="Verdana"/>
                <a:cs typeface="Verdana"/>
              </a:rPr>
              <a:t>0</a:t>
            </a:r>
            <a:r>
              <a:rPr sz="1350" spc="-338" dirty="0">
                <a:latin typeface="Verdana"/>
                <a:cs typeface="Verdana"/>
              </a:rPr>
              <a:t> </a:t>
            </a:r>
            <a:r>
              <a:rPr sz="1350" spc="-514" dirty="0">
                <a:latin typeface="Verdana"/>
                <a:cs typeface="Verdana"/>
              </a:rPr>
              <a:t>1</a:t>
            </a:r>
            <a:r>
              <a:rPr sz="1350" spc="-165" dirty="0">
                <a:latin typeface="Verdana"/>
                <a:cs typeface="Verdana"/>
              </a:rPr>
              <a:t> </a:t>
            </a:r>
            <a:r>
              <a:rPr sz="1350" spc="-217" dirty="0">
                <a:latin typeface="Verdana"/>
                <a:cs typeface="Verdana"/>
              </a:rPr>
              <a:t>0</a:t>
            </a:r>
            <a:endParaRPr sz="1350">
              <a:latin typeface="Verdana"/>
              <a:cs typeface="Verdana"/>
            </a:endParaRPr>
          </a:p>
        </p:txBody>
      </p:sp>
      <p:grpSp>
        <p:nvGrpSpPr>
          <p:cNvPr id="3" name="object 3"/>
          <p:cNvGrpSpPr/>
          <p:nvPr/>
        </p:nvGrpSpPr>
        <p:grpSpPr>
          <a:xfrm>
            <a:off x="1034084" y="2125694"/>
            <a:ext cx="3331845" cy="2151417"/>
            <a:chOff x="1034084" y="1691258"/>
            <a:chExt cx="3331845" cy="2251710"/>
          </a:xfrm>
        </p:grpSpPr>
        <p:sp>
          <p:nvSpPr>
            <p:cNvPr id="4" name="object 4"/>
            <p:cNvSpPr/>
            <p:nvPr/>
          </p:nvSpPr>
          <p:spPr>
            <a:xfrm>
              <a:off x="1043609" y="1700783"/>
              <a:ext cx="3312795" cy="2232660"/>
            </a:xfrm>
            <a:custGeom>
              <a:avLst/>
              <a:gdLst/>
              <a:ahLst/>
              <a:cxnLst/>
              <a:rect l="l" t="t" r="r" b="b"/>
              <a:pathLst>
                <a:path w="3312795" h="2232660">
                  <a:moveTo>
                    <a:pt x="3312414" y="0"/>
                  </a:moveTo>
                  <a:lnTo>
                    <a:pt x="0" y="0"/>
                  </a:lnTo>
                  <a:lnTo>
                    <a:pt x="0" y="2232279"/>
                  </a:lnTo>
                  <a:lnTo>
                    <a:pt x="3312414" y="2232279"/>
                  </a:lnTo>
                  <a:lnTo>
                    <a:pt x="3312414" y="0"/>
                  </a:lnTo>
                  <a:close/>
                </a:path>
              </a:pathLst>
            </a:custGeom>
            <a:solidFill>
              <a:srgbClr val="FFFF0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5" name="object 5"/>
            <p:cNvSpPr/>
            <p:nvPr/>
          </p:nvSpPr>
          <p:spPr>
            <a:xfrm>
              <a:off x="1043609" y="1700783"/>
              <a:ext cx="3312795" cy="2232660"/>
            </a:xfrm>
            <a:custGeom>
              <a:avLst/>
              <a:gdLst/>
              <a:ahLst/>
              <a:cxnLst/>
              <a:rect l="l" t="t" r="r" b="b"/>
              <a:pathLst>
                <a:path w="3312795" h="2232660">
                  <a:moveTo>
                    <a:pt x="0" y="2232279"/>
                  </a:moveTo>
                  <a:lnTo>
                    <a:pt x="3312414" y="2232279"/>
                  </a:lnTo>
                  <a:lnTo>
                    <a:pt x="3312414" y="0"/>
                  </a:lnTo>
                  <a:lnTo>
                    <a:pt x="0" y="0"/>
                  </a:lnTo>
                  <a:lnTo>
                    <a:pt x="0" y="2232279"/>
                  </a:lnTo>
                  <a:close/>
                </a:path>
              </a:pathLst>
            </a:custGeom>
            <a:ln w="19050">
              <a:solidFill>
                <a:srgbClr val="FF0000"/>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6" name="object 6"/>
          <p:cNvSpPr txBox="1"/>
          <p:nvPr/>
        </p:nvSpPr>
        <p:spPr>
          <a:xfrm>
            <a:off x="1135380" y="2154270"/>
            <a:ext cx="3093720" cy="1651093"/>
          </a:xfrm>
          <a:prstGeom prst="rect">
            <a:avLst/>
          </a:prstGeom>
        </p:spPr>
        <p:txBody>
          <a:bodyPr vert="horz" wrap="square" lIns="0" tIns="9525" rIns="0" bIns="0" rtlCol="0">
            <a:spAutoFit/>
          </a:bodyPr>
          <a:lstStyle/>
          <a:p>
            <a:pPr defTabSz="685800" eaLnBrk="1" fontAlgn="auto" hangingPunct="1">
              <a:spcBef>
                <a:spcPts val="75"/>
              </a:spcBef>
              <a:spcAft>
                <a:spcPts val="0"/>
              </a:spcAft>
            </a:pPr>
            <a:r>
              <a:rPr sz="1500" spc="-26" dirty="0" err="1">
                <a:solidFill>
                  <a:prstClr val="black"/>
                </a:solidFill>
                <a:latin typeface="Trebuchet MS"/>
                <a:cs typeface="Trebuchet MS"/>
              </a:rPr>
              <a:t>Pembentukan</a:t>
            </a:r>
            <a:r>
              <a:rPr lang="en-US" sz="1500" spc="-26" dirty="0">
                <a:solidFill>
                  <a:prstClr val="black"/>
                </a:solidFill>
                <a:latin typeface="Trebuchet MS"/>
                <a:cs typeface="Trebuchet MS"/>
              </a:rPr>
              <a:t> Tim </a:t>
            </a:r>
            <a:r>
              <a:rPr lang="en-US" sz="1500" spc="-26" dirty="0" err="1">
                <a:solidFill>
                  <a:prstClr val="black"/>
                </a:solidFill>
                <a:latin typeface="Trebuchet MS"/>
                <a:cs typeface="Trebuchet MS"/>
              </a:rPr>
              <a:t>Pemeriksa</a:t>
            </a:r>
            <a:r>
              <a:rPr lang="en-US" sz="1500" spc="-26" dirty="0">
                <a:solidFill>
                  <a:prstClr val="black"/>
                </a:solidFill>
                <a:latin typeface="Trebuchet MS"/>
                <a:cs typeface="Trebuchet MS"/>
              </a:rPr>
              <a:t> </a:t>
            </a:r>
            <a:r>
              <a:rPr lang="en-US" sz="1500" spc="-26" dirty="0" err="1">
                <a:solidFill>
                  <a:prstClr val="black"/>
                </a:solidFill>
                <a:latin typeface="Trebuchet MS"/>
                <a:cs typeface="Trebuchet MS"/>
              </a:rPr>
              <a:t>dibentuk</a:t>
            </a:r>
            <a:r>
              <a:rPr lang="en-US" sz="1500" spc="-26" dirty="0">
                <a:solidFill>
                  <a:prstClr val="black"/>
                </a:solidFill>
                <a:latin typeface="Trebuchet MS"/>
                <a:cs typeface="Trebuchet MS"/>
              </a:rPr>
              <a:t> </a:t>
            </a:r>
            <a:r>
              <a:rPr lang="en-US" sz="1500" spc="-26" dirty="0" err="1">
                <a:solidFill>
                  <a:prstClr val="black"/>
                </a:solidFill>
                <a:latin typeface="Trebuchet MS"/>
                <a:cs typeface="Trebuchet MS"/>
              </a:rPr>
              <a:t>sifatnya</a:t>
            </a:r>
            <a:r>
              <a:rPr lang="en-US" sz="1500" spc="-26" dirty="0">
                <a:solidFill>
                  <a:prstClr val="black"/>
                </a:solidFill>
                <a:latin typeface="Trebuchet MS"/>
                <a:cs typeface="Trebuchet MS"/>
              </a:rPr>
              <a:t> </a:t>
            </a:r>
            <a:r>
              <a:rPr lang="en-US" sz="1500" spc="-26" dirty="0" err="1">
                <a:solidFill>
                  <a:prstClr val="black"/>
                </a:solidFill>
                <a:latin typeface="Trebuchet MS"/>
                <a:cs typeface="Trebuchet MS"/>
              </a:rPr>
              <a:t>pilihan</a:t>
            </a:r>
            <a:r>
              <a:rPr lang="en-US" sz="1500" spc="-26" dirty="0">
                <a:solidFill>
                  <a:prstClr val="black"/>
                </a:solidFill>
                <a:latin typeface="Trebuchet MS"/>
                <a:cs typeface="Trebuchet MS"/>
              </a:rPr>
              <a:t>. </a:t>
            </a:r>
            <a:r>
              <a:rPr lang="en-US" sz="1500" spc="-26" dirty="0" err="1">
                <a:solidFill>
                  <a:prstClr val="black"/>
                </a:solidFill>
                <a:latin typeface="Trebuchet MS"/>
                <a:cs typeface="Trebuchet MS"/>
              </a:rPr>
              <a:t>Boleh</a:t>
            </a:r>
            <a:r>
              <a:rPr lang="en-US" sz="1500" spc="-26" dirty="0">
                <a:solidFill>
                  <a:prstClr val="black"/>
                </a:solidFill>
                <a:latin typeface="Trebuchet MS"/>
                <a:cs typeface="Trebuchet MS"/>
              </a:rPr>
              <a:t> juga </a:t>
            </a:r>
            <a:r>
              <a:rPr lang="en-US" sz="1500" spc="-26" dirty="0" err="1">
                <a:solidFill>
                  <a:prstClr val="black"/>
                </a:solidFill>
                <a:latin typeface="Trebuchet MS"/>
                <a:cs typeface="Trebuchet MS"/>
              </a:rPr>
              <a:t>tidak</a:t>
            </a:r>
            <a:r>
              <a:rPr lang="en-US" sz="1500" spc="-26" dirty="0">
                <a:solidFill>
                  <a:prstClr val="black"/>
                </a:solidFill>
                <a:latin typeface="Trebuchet MS"/>
                <a:cs typeface="Trebuchet MS"/>
              </a:rPr>
              <a:t> </a:t>
            </a:r>
            <a:r>
              <a:rPr lang="en-US" sz="1500" spc="-26" dirty="0" err="1">
                <a:solidFill>
                  <a:prstClr val="black"/>
                </a:solidFill>
                <a:latin typeface="Trebuchet MS"/>
                <a:cs typeface="Trebuchet MS"/>
              </a:rPr>
              <a:t>untuk</a:t>
            </a:r>
            <a:r>
              <a:rPr lang="en-US" sz="1500" spc="-26" dirty="0">
                <a:solidFill>
                  <a:prstClr val="black"/>
                </a:solidFill>
                <a:latin typeface="Trebuchet MS"/>
                <a:cs typeface="Trebuchet MS"/>
              </a:rPr>
              <a:t> </a:t>
            </a:r>
            <a:r>
              <a:rPr lang="en-US" sz="1500" spc="-26" dirty="0" err="1">
                <a:solidFill>
                  <a:prstClr val="black"/>
                </a:solidFill>
                <a:latin typeface="Trebuchet MS"/>
                <a:cs typeface="Trebuchet MS"/>
              </a:rPr>
              <a:t>pelanggaran</a:t>
            </a:r>
            <a:r>
              <a:rPr lang="en-US" sz="1500" spc="-26" dirty="0">
                <a:solidFill>
                  <a:prstClr val="black"/>
                </a:solidFill>
                <a:latin typeface="Trebuchet MS"/>
                <a:cs typeface="Trebuchet MS"/>
              </a:rPr>
              <a:t> </a:t>
            </a:r>
            <a:r>
              <a:rPr lang="en-US" sz="1500" spc="-26" dirty="0" err="1">
                <a:solidFill>
                  <a:prstClr val="black"/>
                </a:solidFill>
                <a:latin typeface="Trebuchet MS"/>
                <a:cs typeface="Trebuchet MS"/>
              </a:rPr>
              <a:t>disiplin</a:t>
            </a:r>
            <a:r>
              <a:rPr lang="en-US" sz="1500" spc="-26" dirty="0">
                <a:solidFill>
                  <a:prstClr val="black"/>
                </a:solidFill>
                <a:latin typeface="Trebuchet MS"/>
                <a:cs typeface="Trebuchet MS"/>
              </a:rPr>
              <a:t> yang </a:t>
            </a:r>
            <a:r>
              <a:rPr lang="sv-SE" sz="1500" b="1" spc="-68" dirty="0">
                <a:solidFill>
                  <a:srgbClr val="FF0000"/>
                </a:solidFill>
                <a:latin typeface="Arial"/>
                <a:cs typeface="Arial"/>
              </a:rPr>
              <a:t>ancaman </a:t>
            </a:r>
            <a:r>
              <a:rPr lang="sv-SE" sz="1500" b="1" spc="-94" dirty="0">
                <a:solidFill>
                  <a:srgbClr val="FF0000"/>
                </a:solidFill>
                <a:latin typeface="Arial"/>
                <a:cs typeface="Arial"/>
              </a:rPr>
              <a:t>hukumannya  </a:t>
            </a:r>
            <a:r>
              <a:rPr lang="sv-SE" sz="1500" b="1" spc="-49" dirty="0">
                <a:solidFill>
                  <a:srgbClr val="FF0000"/>
                </a:solidFill>
                <a:latin typeface="Arial"/>
                <a:cs typeface="Arial"/>
              </a:rPr>
              <a:t>berat </a:t>
            </a:r>
            <a:r>
              <a:rPr lang="sv-SE" sz="1500" b="1" spc="-60" dirty="0">
                <a:solidFill>
                  <a:srgbClr val="FF0000"/>
                </a:solidFill>
                <a:latin typeface="Arial"/>
                <a:cs typeface="Arial"/>
              </a:rPr>
              <a:t>ataupun</a:t>
            </a:r>
            <a:r>
              <a:rPr lang="sv-SE" sz="1500" b="1" spc="-113" dirty="0">
                <a:solidFill>
                  <a:srgbClr val="FF0000"/>
                </a:solidFill>
                <a:latin typeface="Arial"/>
                <a:cs typeface="Arial"/>
              </a:rPr>
              <a:t> </a:t>
            </a:r>
            <a:r>
              <a:rPr lang="sv-SE" sz="1500" b="1" spc="-86" dirty="0">
                <a:solidFill>
                  <a:srgbClr val="FF0000"/>
                </a:solidFill>
                <a:latin typeface="Arial"/>
                <a:cs typeface="Arial"/>
              </a:rPr>
              <a:t>sedang</a:t>
            </a:r>
            <a:r>
              <a:rPr lang="sv-SE" sz="1500" spc="-86" dirty="0">
                <a:solidFill>
                  <a:prstClr val="black"/>
                </a:solidFill>
                <a:latin typeface="Trebuchet MS"/>
                <a:cs typeface="Trebuchet MS"/>
              </a:rPr>
              <a:t>.</a:t>
            </a:r>
          </a:p>
          <a:p>
            <a:pPr defTabSz="685800" eaLnBrk="1" fontAlgn="auto" hangingPunct="1">
              <a:spcBef>
                <a:spcPts val="75"/>
              </a:spcBef>
              <a:spcAft>
                <a:spcPts val="0"/>
              </a:spcAft>
            </a:pPr>
            <a:endParaRPr lang="sv-SE" sz="1500" spc="-86" dirty="0">
              <a:solidFill>
                <a:prstClr val="black"/>
              </a:solidFill>
              <a:latin typeface="Trebuchet MS"/>
              <a:cs typeface="Trebuchet MS"/>
            </a:endParaRPr>
          </a:p>
          <a:p>
            <a:pPr defTabSz="685800" eaLnBrk="1" fontAlgn="auto" hangingPunct="1">
              <a:spcBef>
                <a:spcPts val="75"/>
              </a:spcBef>
              <a:spcAft>
                <a:spcPts val="0"/>
              </a:spcAft>
            </a:pPr>
            <a:r>
              <a:rPr lang="en-US" sz="1500" spc="-23" dirty="0">
                <a:solidFill>
                  <a:prstClr val="black"/>
                </a:solidFill>
                <a:latin typeface="Trebuchet MS"/>
                <a:cs typeface="Trebuchet MS"/>
              </a:rPr>
              <a:t>(</a:t>
            </a:r>
            <a:r>
              <a:rPr lang="en-US" sz="1500" spc="-23" dirty="0" err="1">
                <a:solidFill>
                  <a:prstClr val="black"/>
                </a:solidFill>
                <a:latin typeface="Trebuchet MS"/>
                <a:cs typeface="Trebuchet MS"/>
              </a:rPr>
              <a:t>Pasal</a:t>
            </a:r>
            <a:r>
              <a:rPr lang="en-US" sz="1500" spc="-23" dirty="0">
                <a:solidFill>
                  <a:prstClr val="black"/>
                </a:solidFill>
                <a:latin typeface="Trebuchet MS"/>
                <a:cs typeface="Trebuchet MS"/>
              </a:rPr>
              <a:t> </a:t>
            </a:r>
            <a:r>
              <a:rPr lang="en-US" sz="1500" spc="75" dirty="0">
                <a:solidFill>
                  <a:prstClr val="black"/>
                </a:solidFill>
                <a:latin typeface="Trebuchet MS"/>
                <a:cs typeface="Trebuchet MS"/>
              </a:rPr>
              <a:t>25 </a:t>
            </a:r>
            <a:r>
              <a:rPr lang="en-US" sz="1500" spc="-83" dirty="0">
                <a:solidFill>
                  <a:prstClr val="black"/>
                </a:solidFill>
                <a:latin typeface="Trebuchet MS"/>
                <a:cs typeface="Trebuchet MS"/>
              </a:rPr>
              <a:t>Ayat</a:t>
            </a:r>
            <a:r>
              <a:rPr lang="en-US" sz="1500" spc="-217" dirty="0">
                <a:solidFill>
                  <a:prstClr val="black"/>
                </a:solidFill>
                <a:latin typeface="Trebuchet MS"/>
                <a:cs typeface="Trebuchet MS"/>
              </a:rPr>
              <a:t> </a:t>
            </a:r>
            <a:r>
              <a:rPr lang="en-US" sz="1500" spc="-8" dirty="0">
                <a:solidFill>
                  <a:prstClr val="black"/>
                </a:solidFill>
                <a:latin typeface="Trebuchet MS"/>
                <a:cs typeface="Trebuchet MS"/>
              </a:rPr>
              <a:t>1)</a:t>
            </a:r>
            <a:endParaRPr sz="1500" dirty="0">
              <a:solidFill>
                <a:prstClr val="black"/>
              </a:solidFill>
              <a:latin typeface="Trebuchet MS"/>
              <a:cs typeface="Trebuchet MS"/>
            </a:endParaRPr>
          </a:p>
        </p:txBody>
      </p:sp>
      <p:sp>
        <p:nvSpPr>
          <p:cNvPr id="10" name="object 10"/>
          <p:cNvSpPr txBox="1"/>
          <p:nvPr/>
        </p:nvSpPr>
        <p:spPr>
          <a:xfrm>
            <a:off x="4644010" y="1538765"/>
            <a:ext cx="3312795" cy="236603"/>
          </a:xfrm>
          <a:prstGeom prst="rect">
            <a:avLst/>
          </a:prstGeom>
          <a:solidFill>
            <a:srgbClr val="00AFEF"/>
          </a:solidFill>
          <a:ln w="19050">
            <a:solidFill>
              <a:srgbClr val="92D050"/>
            </a:solidFill>
          </a:ln>
        </p:spPr>
        <p:txBody>
          <a:bodyPr vert="horz" wrap="square" lIns="0" tIns="28575" rIns="0" bIns="0" rtlCol="0">
            <a:spAutoFit/>
          </a:bodyPr>
          <a:lstStyle/>
          <a:p>
            <a:pPr marL="633413" defTabSz="685800" eaLnBrk="1" fontAlgn="auto" hangingPunct="1">
              <a:spcBef>
                <a:spcPts val="225"/>
              </a:spcBef>
              <a:spcAft>
                <a:spcPts val="0"/>
              </a:spcAft>
              <a:tabLst>
                <a:tab pos="1008698" algn="l"/>
              </a:tabLst>
            </a:pPr>
            <a:r>
              <a:rPr sz="1350" b="1" spc="-150" dirty="0">
                <a:solidFill>
                  <a:prstClr val="black"/>
                </a:solidFill>
                <a:latin typeface="Verdana"/>
                <a:cs typeface="Verdana"/>
              </a:rPr>
              <a:t>P</a:t>
            </a:r>
            <a:r>
              <a:rPr sz="1350" b="1" spc="-165" dirty="0">
                <a:solidFill>
                  <a:prstClr val="black"/>
                </a:solidFill>
                <a:latin typeface="Verdana"/>
                <a:cs typeface="Verdana"/>
              </a:rPr>
              <a:t> </a:t>
            </a:r>
            <a:r>
              <a:rPr sz="1350" b="1" spc="-150" dirty="0">
                <a:solidFill>
                  <a:prstClr val="black"/>
                </a:solidFill>
                <a:latin typeface="Verdana"/>
                <a:cs typeface="Verdana"/>
              </a:rPr>
              <a:t>P	</a:t>
            </a:r>
            <a:r>
              <a:rPr sz="1350" b="1" spc="-266" dirty="0">
                <a:solidFill>
                  <a:prstClr val="black"/>
                </a:solidFill>
                <a:latin typeface="Verdana"/>
                <a:cs typeface="Verdana"/>
              </a:rPr>
              <a:t>9 </a:t>
            </a:r>
            <a:r>
              <a:rPr sz="1350" b="1" spc="-191" dirty="0">
                <a:solidFill>
                  <a:prstClr val="black"/>
                </a:solidFill>
                <a:latin typeface="Verdana"/>
                <a:cs typeface="Verdana"/>
              </a:rPr>
              <a:t>4 </a:t>
            </a:r>
            <a:r>
              <a:rPr sz="1350" b="1" spc="-420" dirty="0">
                <a:solidFill>
                  <a:prstClr val="black"/>
                </a:solidFill>
                <a:latin typeface="Verdana"/>
                <a:cs typeface="Verdana"/>
              </a:rPr>
              <a:t>/ </a:t>
            </a:r>
            <a:r>
              <a:rPr sz="1350" b="1" spc="-263" dirty="0">
                <a:solidFill>
                  <a:prstClr val="black"/>
                </a:solidFill>
                <a:latin typeface="Verdana"/>
                <a:cs typeface="Verdana"/>
              </a:rPr>
              <a:t>2 </a:t>
            </a:r>
            <a:r>
              <a:rPr sz="1350" b="1" spc="-217" dirty="0">
                <a:solidFill>
                  <a:prstClr val="black"/>
                </a:solidFill>
                <a:latin typeface="Verdana"/>
                <a:cs typeface="Verdana"/>
              </a:rPr>
              <a:t>0 </a:t>
            </a:r>
            <a:r>
              <a:rPr sz="1350" b="1" spc="-263" dirty="0">
                <a:solidFill>
                  <a:prstClr val="black"/>
                </a:solidFill>
                <a:latin typeface="Verdana"/>
                <a:cs typeface="Verdana"/>
              </a:rPr>
              <a:t>2</a:t>
            </a:r>
            <a:r>
              <a:rPr sz="1350" b="1" spc="-304" dirty="0">
                <a:solidFill>
                  <a:prstClr val="black"/>
                </a:solidFill>
                <a:latin typeface="Verdana"/>
                <a:cs typeface="Verdana"/>
              </a:rPr>
              <a:t> </a:t>
            </a:r>
            <a:r>
              <a:rPr sz="1350" b="1" spc="-514" dirty="0">
                <a:solidFill>
                  <a:prstClr val="black"/>
                </a:solidFill>
                <a:latin typeface="Verdana"/>
                <a:cs typeface="Verdana"/>
              </a:rPr>
              <a:t>1</a:t>
            </a:r>
            <a:endParaRPr sz="1350">
              <a:solidFill>
                <a:prstClr val="black"/>
              </a:solidFill>
              <a:latin typeface="Verdana"/>
              <a:cs typeface="Verdana"/>
            </a:endParaRPr>
          </a:p>
        </p:txBody>
      </p:sp>
      <p:grpSp>
        <p:nvGrpSpPr>
          <p:cNvPr id="11" name="object 11"/>
          <p:cNvGrpSpPr/>
          <p:nvPr/>
        </p:nvGrpSpPr>
        <p:grpSpPr>
          <a:xfrm>
            <a:off x="4634485" y="2125693"/>
            <a:ext cx="3331845" cy="2160557"/>
            <a:chOff x="4634484" y="1691258"/>
            <a:chExt cx="3331845" cy="2251710"/>
          </a:xfrm>
        </p:grpSpPr>
        <p:sp>
          <p:nvSpPr>
            <p:cNvPr id="12" name="object 12"/>
            <p:cNvSpPr/>
            <p:nvPr/>
          </p:nvSpPr>
          <p:spPr>
            <a:xfrm>
              <a:off x="4644009" y="1700783"/>
              <a:ext cx="3312795" cy="2232660"/>
            </a:xfrm>
            <a:custGeom>
              <a:avLst/>
              <a:gdLst/>
              <a:ahLst/>
              <a:cxnLst/>
              <a:rect l="l" t="t" r="r" b="b"/>
              <a:pathLst>
                <a:path w="3312795" h="2232660">
                  <a:moveTo>
                    <a:pt x="3312414" y="0"/>
                  </a:moveTo>
                  <a:lnTo>
                    <a:pt x="0" y="0"/>
                  </a:lnTo>
                  <a:lnTo>
                    <a:pt x="0" y="2232279"/>
                  </a:lnTo>
                  <a:lnTo>
                    <a:pt x="3312414" y="2232279"/>
                  </a:lnTo>
                  <a:lnTo>
                    <a:pt x="3312414" y="0"/>
                  </a:lnTo>
                  <a:close/>
                </a:path>
              </a:pathLst>
            </a:custGeom>
            <a:solidFill>
              <a:srgbClr val="00AFEF"/>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3" name="object 13"/>
            <p:cNvSpPr/>
            <p:nvPr/>
          </p:nvSpPr>
          <p:spPr>
            <a:xfrm>
              <a:off x="4644009" y="1700783"/>
              <a:ext cx="3312795" cy="2232660"/>
            </a:xfrm>
            <a:custGeom>
              <a:avLst/>
              <a:gdLst/>
              <a:ahLst/>
              <a:cxnLst/>
              <a:rect l="l" t="t" r="r" b="b"/>
              <a:pathLst>
                <a:path w="3312795" h="2232660">
                  <a:moveTo>
                    <a:pt x="0" y="2232279"/>
                  </a:moveTo>
                  <a:lnTo>
                    <a:pt x="3312414" y="2232279"/>
                  </a:lnTo>
                  <a:lnTo>
                    <a:pt x="3312414" y="0"/>
                  </a:lnTo>
                  <a:lnTo>
                    <a:pt x="0" y="0"/>
                  </a:lnTo>
                  <a:lnTo>
                    <a:pt x="0" y="2232279"/>
                  </a:lnTo>
                  <a:close/>
                </a:path>
              </a:pathLst>
            </a:custGeom>
            <a:ln w="19050">
              <a:solidFill>
                <a:srgbClr val="92D050"/>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14" name="object 14"/>
          <p:cNvSpPr txBox="1"/>
          <p:nvPr/>
        </p:nvSpPr>
        <p:spPr>
          <a:xfrm>
            <a:off x="4736846" y="2154271"/>
            <a:ext cx="3143250" cy="1869101"/>
          </a:xfrm>
          <a:prstGeom prst="rect">
            <a:avLst/>
          </a:prstGeom>
        </p:spPr>
        <p:txBody>
          <a:bodyPr vert="horz" wrap="square" lIns="0" tIns="9525" rIns="0" bIns="0" rtlCol="0">
            <a:spAutoFit/>
          </a:bodyPr>
          <a:lstStyle/>
          <a:p>
            <a:pPr marR="3810" defTabSz="685800" eaLnBrk="1" fontAlgn="auto" hangingPunct="1">
              <a:spcBef>
                <a:spcPts val="75"/>
              </a:spcBef>
              <a:spcAft>
                <a:spcPts val="0"/>
              </a:spcAft>
              <a:tabLst>
                <a:tab pos="1104900" algn="l"/>
                <a:tab pos="1165860" algn="l"/>
                <a:tab pos="1666875" algn="l"/>
                <a:tab pos="1863090" algn="l"/>
              </a:tabLst>
            </a:pPr>
            <a:r>
              <a:rPr sz="1500" spc="-11" dirty="0">
                <a:solidFill>
                  <a:prstClr val="black"/>
                </a:solidFill>
                <a:latin typeface="Trebuchet MS"/>
                <a:cs typeface="Trebuchet MS"/>
              </a:rPr>
              <a:t>P</a:t>
            </a:r>
            <a:r>
              <a:rPr sz="1500" spc="-26" dirty="0">
                <a:solidFill>
                  <a:prstClr val="black"/>
                </a:solidFill>
                <a:latin typeface="Trebuchet MS"/>
                <a:cs typeface="Trebuchet MS"/>
              </a:rPr>
              <a:t>e</a:t>
            </a:r>
            <a:r>
              <a:rPr sz="1500" spc="-30" dirty="0">
                <a:solidFill>
                  <a:prstClr val="black"/>
                </a:solidFill>
                <a:latin typeface="Trebuchet MS"/>
                <a:cs typeface="Trebuchet MS"/>
              </a:rPr>
              <a:t>mbentu</a:t>
            </a:r>
            <a:r>
              <a:rPr sz="1500" spc="-45" dirty="0">
                <a:solidFill>
                  <a:prstClr val="black"/>
                </a:solidFill>
                <a:latin typeface="Trebuchet MS"/>
                <a:cs typeface="Trebuchet MS"/>
              </a:rPr>
              <a:t>k</a:t>
            </a:r>
            <a:r>
              <a:rPr sz="1500" spc="-4" dirty="0">
                <a:solidFill>
                  <a:prstClr val="black"/>
                </a:solidFill>
                <a:latin typeface="Trebuchet MS"/>
                <a:cs typeface="Trebuchet MS"/>
              </a:rPr>
              <a:t>a</a:t>
            </a:r>
            <a:r>
              <a:rPr sz="1500" spc="-8" dirty="0">
                <a:solidFill>
                  <a:prstClr val="black"/>
                </a:solidFill>
                <a:latin typeface="Trebuchet MS"/>
                <a:cs typeface="Trebuchet MS"/>
              </a:rPr>
              <a:t>n</a:t>
            </a:r>
            <a:r>
              <a:rPr sz="1500" dirty="0">
                <a:solidFill>
                  <a:prstClr val="black"/>
                </a:solidFill>
                <a:latin typeface="Trebuchet MS"/>
                <a:cs typeface="Trebuchet MS"/>
              </a:rPr>
              <a:t>	</a:t>
            </a:r>
            <a:r>
              <a:rPr sz="1500" spc="-56" dirty="0">
                <a:solidFill>
                  <a:prstClr val="black"/>
                </a:solidFill>
                <a:latin typeface="Trebuchet MS"/>
                <a:cs typeface="Trebuchet MS"/>
              </a:rPr>
              <a:t>Ti</a:t>
            </a:r>
            <a:r>
              <a:rPr sz="1500" spc="-101" dirty="0">
                <a:solidFill>
                  <a:prstClr val="black"/>
                </a:solidFill>
                <a:latin typeface="Trebuchet MS"/>
                <a:cs typeface="Trebuchet MS"/>
              </a:rPr>
              <a:t>m</a:t>
            </a:r>
            <a:r>
              <a:rPr lang="en-US" sz="1500" spc="-101" dirty="0">
                <a:solidFill>
                  <a:prstClr val="black"/>
                </a:solidFill>
                <a:latin typeface="Trebuchet MS"/>
                <a:cs typeface="Trebuchet MS"/>
              </a:rPr>
              <a:t> </a:t>
            </a:r>
            <a:r>
              <a:rPr lang="en-US" sz="1500" spc="-101" dirty="0" err="1">
                <a:solidFill>
                  <a:prstClr val="black"/>
                </a:solidFill>
                <a:latin typeface="Trebuchet MS"/>
                <a:cs typeface="Trebuchet MS"/>
              </a:rPr>
              <a:t>Pemeriksa</a:t>
            </a:r>
            <a:r>
              <a:rPr sz="1500" spc="19" dirty="0">
                <a:solidFill>
                  <a:prstClr val="black"/>
                </a:solidFill>
                <a:latin typeface="Trebuchet MS"/>
                <a:cs typeface="Trebuchet MS"/>
              </a:rPr>
              <a:t> </a:t>
            </a:r>
            <a:r>
              <a:rPr sz="1500" b="1" spc="-79" dirty="0">
                <a:solidFill>
                  <a:srgbClr val="FF0000"/>
                </a:solidFill>
                <a:latin typeface="Arial"/>
                <a:cs typeface="Arial"/>
              </a:rPr>
              <a:t>sifatnya </a:t>
            </a:r>
            <a:r>
              <a:rPr sz="1500" b="1" spc="-71" dirty="0">
                <a:solidFill>
                  <a:srgbClr val="FF0000"/>
                </a:solidFill>
                <a:latin typeface="Arial"/>
                <a:cs typeface="Arial"/>
              </a:rPr>
              <a:t>pilihan </a:t>
            </a:r>
            <a:r>
              <a:rPr sz="1500" spc="-30" dirty="0">
                <a:solidFill>
                  <a:prstClr val="black"/>
                </a:solidFill>
                <a:latin typeface="Trebuchet MS"/>
                <a:cs typeface="Trebuchet MS"/>
              </a:rPr>
              <a:t>untuk </a:t>
            </a:r>
            <a:r>
              <a:rPr sz="1500" spc="-26" dirty="0">
                <a:solidFill>
                  <a:prstClr val="black"/>
                </a:solidFill>
                <a:latin typeface="Trebuchet MS"/>
                <a:cs typeface="Trebuchet MS"/>
              </a:rPr>
              <a:t>pelanggaran  </a:t>
            </a:r>
            <a:r>
              <a:rPr sz="1500" spc="-38" dirty="0">
                <a:solidFill>
                  <a:prstClr val="black"/>
                </a:solidFill>
                <a:latin typeface="Trebuchet MS"/>
                <a:cs typeface="Trebuchet MS"/>
              </a:rPr>
              <a:t>disiplin </a:t>
            </a:r>
            <a:r>
              <a:rPr sz="1500" spc="-15" dirty="0">
                <a:solidFill>
                  <a:prstClr val="black"/>
                </a:solidFill>
                <a:latin typeface="Trebuchet MS"/>
                <a:cs typeface="Trebuchet MS"/>
              </a:rPr>
              <a:t>dengan </a:t>
            </a:r>
            <a:r>
              <a:rPr sz="1500" b="1" spc="-68" dirty="0">
                <a:solidFill>
                  <a:srgbClr val="FF0000"/>
                </a:solidFill>
                <a:latin typeface="Arial"/>
                <a:cs typeface="Arial"/>
              </a:rPr>
              <a:t>ancaman </a:t>
            </a:r>
            <a:r>
              <a:rPr sz="1500" b="1" spc="-86" dirty="0">
                <a:solidFill>
                  <a:srgbClr val="FF0000"/>
                </a:solidFill>
                <a:latin typeface="Arial"/>
                <a:cs typeface="Arial"/>
              </a:rPr>
              <a:t>hukuman  </a:t>
            </a:r>
            <a:r>
              <a:rPr sz="1500" b="1" spc="-79" dirty="0">
                <a:solidFill>
                  <a:srgbClr val="FF0000"/>
                </a:solidFill>
                <a:latin typeface="Arial"/>
                <a:cs typeface="Arial"/>
              </a:rPr>
              <a:t>disiplin </a:t>
            </a:r>
            <a:r>
              <a:rPr sz="1500" b="1" spc="-86" dirty="0">
                <a:solidFill>
                  <a:srgbClr val="FF0000"/>
                </a:solidFill>
                <a:latin typeface="Arial"/>
                <a:cs typeface="Arial"/>
              </a:rPr>
              <a:t>sedang </a:t>
            </a:r>
            <a:r>
              <a:rPr sz="1500" spc="-11" dirty="0">
                <a:solidFill>
                  <a:prstClr val="black"/>
                </a:solidFill>
                <a:latin typeface="Trebuchet MS"/>
                <a:cs typeface="Trebuchet MS"/>
              </a:rPr>
              <a:t>dan </a:t>
            </a:r>
            <a:r>
              <a:rPr sz="1500" spc="-26" dirty="0" err="1">
                <a:solidFill>
                  <a:prstClr val="black"/>
                </a:solidFill>
                <a:latin typeface="Trebuchet MS"/>
                <a:cs typeface="Trebuchet MS"/>
              </a:rPr>
              <a:t>Pembentukan</a:t>
            </a:r>
            <a:r>
              <a:rPr sz="1500" spc="-26" dirty="0">
                <a:solidFill>
                  <a:prstClr val="black"/>
                </a:solidFill>
                <a:latin typeface="Trebuchet MS"/>
                <a:cs typeface="Trebuchet MS"/>
              </a:rPr>
              <a:t> </a:t>
            </a:r>
            <a:r>
              <a:rPr sz="1500" spc="-71" dirty="0">
                <a:solidFill>
                  <a:prstClr val="black"/>
                </a:solidFill>
                <a:latin typeface="Trebuchet MS"/>
                <a:cs typeface="Trebuchet MS"/>
              </a:rPr>
              <a:t>Tim </a:t>
            </a:r>
            <a:r>
              <a:rPr sz="1500" spc="-19" dirty="0">
                <a:solidFill>
                  <a:prstClr val="black"/>
                </a:solidFill>
                <a:latin typeface="Trebuchet MS"/>
                <a:cs typeface="Trebuchet MS"/>
              </a:rPr>
              <a:t>Pemeriksa </a:t>
            </a:r>
            <a:r>
              <a:rPr sz="1500" b="1" spc="-79" dirty="0">
                <a:solidFill>
                  <a:srgbClr val="FFFF00"/>
                </a:solidFill>
                <a:latin typeface="Arial"/>
                <a:cs typeface="Arial"/>
              </a:rPr>
              <a:t>sifatnya </a:t>
            </a:r>
            <a:r>
              <a:rPr sz="1500" b="1" spc="-83" dirty="0">
                <a:solidFill>
                  <a:srgbClr val="FFFF00"/>
                </a:solidFill>
                <a:latin typeface="Arial"/>
                <a:cs typeface="Arial"/>
              </a:rPr>
              <a:t>wajib </a:t>
            </a:r>
            <a:r>
              <a:rPr sz="1500" spc="-30" dirty="0" err="1">
                <a:solidFill>
                  <a:prstClr val="black"/>
                </a:solidFill>
                <a:latin typeface="Trebuchet MS"/>
                <a:cs typeface="Trebuchet MS"/>
              </a:rPr>
              <a:t>untuk</a:t>
            </a:r>
            <a:r>
              <a:rPr sz="1500" spc="-30" dirty="0">
                <a:solidFill>
                  <a:prstClr val="black"/>
                </a:solidFill>
                <a:latin typeface="Trebuchet MS"/>
                <a:cs typeface="Trebuchet MS"/>
              </a:rPr>
              <a:t>  </a:t>
            </a:r>
            <a:r>
              <a:rPr sz="1500" spc="-34" dirty="0" err="1">
                <a:solidFill>
                  <a:prstClr val="black"/>
                </a:solidFill>
                <a:latin typeface="Trebuchet MS"/>
                <a:cs typeface="Trebuchet MS"/>
              </a:rPr>
              <a:t>p</a:t>
            </a:r>
            <a:r>
              <a:rPr sz="1500" spc="-26" dirty="0" err="1">
                <a:solidFill>
                  <a:prstClr val="black"/>
                </a:solidFill>
                <a:latin typeface="Trebuchet MS"/>
                <a:cs typeface="Trebuchet MS"/>
              </a:rPr>
              <a:t>e</a:t>
            </a:r>
            <a:r>
              <a:rPr sz="1500" spc="-86" dirty="0" err="1">
                <a:solidFill>
                  <a:prstClr val="black"/>
                </a:solidFill>
                <a:latin typeface="Trebuchet MS"/>
                <a:cs typeface="Trebuchet MS"/>
              </a:rPr>
              <a:t>l</a:t>
            </a:r>
            <a:r>
              <a:rPr sz="1500" spc="-4" dirty="0" err="1">
                <a:solidFill>
                  <a:prstClr val="black"/>
                </a:solidFill>
                <a:latin typeface="Trebuchet MS"/>
                <a:cs typeface="Trebuchet MS"/>
              </a:rPr>
              <a:t>a</a:t>
            </a:r>
            <a:r>
              <a:rPr sz="1500" spc="-15" dirty="0" err="1">
                <a:solidFill>
                  <a:prstClr val="black"/>
                </a:solidFill>
                <a:latin typeface="Trebuchet MS"/>
                <a:cs typeface="Trebuchet MS"/>
              </a:rPr>
              <a:t>n</a:t>
            </a:r>
            <a:r>
              <a:rPr sz="1500" spc="-23" dirty="0" err="1">
                <a:solidFill>
                  <a:prstClr val="black"/>
                </a:solidFill>
                <a:latin typeface="Trebuchet MS"/>
                <a:cs typeface="Trebuchet MS"/>
              </a:rPr>
              <a:t>gg</a:t>
            </a:r>
            <a:r>
              <a:rPr sz="1500" spc="11" dirty="0" err="1">
                <a:solidFill>
                  <a:prstClr val="black"/>
                </a:solidFill>
                <a:latin typeface="Trebuchet MS"/>
                <a:cs typeface="Trebuchet MS"/>
              </a:rPr>
              <a:t>a</a:t>
            </a:r>
            <a:r>
              <a:rPr sz="1500" spc="-79" dirty="0" err="1">
                <a:solidFill>
                  <a:prstClr val="black"/>
                </a:solidFill>
                <a:latin typeface="Trebuchet MS"/>
                <a:cs typeface="Trebuchet MS"/>
              </a:rPr>
              <a:t>r</a:t>
            </a:r>
            <a:r>
              <a:rPr sz="1500" spc="-4" dirty="0" err="1">
                <a:solidFill>
                  <a:prstClr val="black"/>
                </a:solidFill>
                <a:latin typeface="Trebuchet MS"/>
                <a:cs typeface="Trebuchet MS"/>
              </a:rPr>
              <a:t>a</a:t>
            </a:r>
            <a:r>
              <a:rPr sz="1500" spc="-8" dirty="0" err="1">
                <a:solidFill>
                  <a:prstClr val="black"/>
                </a:solidFill>
                <a:latin typeface="Trebuchet MS"/>
                <a:cs typeface="Trebuchet MS"/>
              </a:rPr>
              <a:t>n</a:t>
            </a:r>
            <a:r>
              <a:rPr lang="en-US" sz="1500" spc="-8" dirty="0">
                <a:solidFill>
                  <a:prstClr val="black"/>
                </a:solidFill>
                <a:latin typeface="Trebuchet MS"/>
                <a:cs typeface="Trebuchet MS"/>
              </a:rPr>
              <a:t> </a:t>
            </a:r>
            <a:r>
              <a:rPr sz="1500" spc="-60" dirty="0" err="1">
                <a:solidFill>
                  <a:prstClr val="black"/>
                </a:solidFill>
                <a:latin typeface="Trebuchet MS"/>
                <a:cs typeface="Trebuchet MS"/>
              </a:rPr>
              <a:t>d</a:t>
            </a:r>
            <a:r>
              <a:rPr sz="1500" spc="-41" dirty="0" err="1">
                <a:solidFill>
                  <a:prstClr val="black"/>
                </a:solidFill>
                <a:latin typeface="Trebuchet MS"/>
                <a:cs typeface="Trebuchet MS"/>
              </a:rPr>
              <a:t>i</a:t>
            </a:r>
            <a:r>
              <a:rPr sz="1500" dirty="0" err="1">
                <a:solidFill>
                  <a:prstClr val="black"/>
                </a:solidFill>
                <a:latin typeface="Trebuchet MS"/>
                <a:cs typeface="Trebuchet MS"/>
              </a:rPr>
              <a:t>s</a:t>
            </a:r>
            <a:r>
              <a:rPr sz="1500" spc="-11" dirty="0" err="1">
                <a:solidFill>
                  <a:prstClr val="black"/>
                </a:solidFill>
                <a:latin typeface="Trebuchet MS"/>
                <a:cs typeface="Trebuchet MS"/>
              </a:rPr>
              <a:t>i</a:t>
            </a:r>
            <a:r>
              <a:rPr sz="1500" spc="-71" dirty="0" err="1">
                <a:solidFill>
                  <a:prstClr val="black"/>
                </a:solidFill>
                <a:latin typeface="Trebuchet MS"/>
                <a:cs typeface="Trebuchet MS"/>
              </a:rPr>
              <a:t>pl</a:t>
            </a:r>
            <a:r>
              <a:rPr sz="1500" spc="-56" dirty="0" err="1">
                <a:solidFill>
                  <a:prstClr val="black"/>
                </a:solidFill>
                <a:latin typeface="Trebuchet MS"/>
                <a:cs typeface="Trebuchet MS"/>
              </a:rPr>
              <a:t>i</a:t>
            </a:r>
            <a:r>
              <a:rPr lang="en-US" sz="1500" spc="-56" dirty="0">
                <a:solidFill>
                  <a:prstClr val="black"/>
                </a:solidFill>
                <a:latin typeface="Trebuchet MS"/>
                <a:cs typeface="Trebuchet MS"/>
              </a:rPr>
              <a:t> </a:t>
            </a:r>
            <a:r>
              <a:rPr lang="en-US" sz="1500" spc="-56" dirty="0" err="1">
                <a:solidFill>
                  <a:prstClr val="black"/>
                </a:solidFill>
                <a:latin typeface="Trebuchet MS"/>
                <a:cs typeface="Trebuchet MS"/>
              </a:rPr>
              <a:t>dengan</a:t>
            </a:r>
            <a:r>
              <a:rPr lang="en-US" sz="1500" spc="-56" dirty="0">
                <a:solidFill>
                  <a:prstClr val="black"/>
                </a:solidFill>
                <a:latin typeface="Trebuchet MS"/>
                <a:cs typeface="Trebuchet MS"/>
              </a:rPr>
              <a:t> </a:t>
            </a:r>
            <a:r>
              <a:rPr sz="1500" spc="-4" dirty="0">
                <a:solidFill>
                  <a:prstClr val="black"/>
                </a:solidFill>
                <a:latin typeface="Trebuchet MS"/>
                <a:cs typeface="Trebuchet MS"/>
              </a:rPr>
              <a:t> </a:t>
            </a:r>
            <a:r>
              <a:rPr sz="1500" b="1" spc="-64" dirty="0" err="1">
                <a:solidFill>
                  <a:srgbClr val="FFFF00"/>
                </a:solidFill>
                <a:latin typeface="Arial"/>
                <a:cs typeface="Arial"/>
              </a:rPr>
              <a:t>ancaman</a:t>
            </a:r>
            <a:r>
              <a:rPr sz="1500" b="1" spc="-64" dirty="0">
                <a:solidFill>
                  <a:srgbClr val="FFFF00"/>
                </a:solidFill>
                <a:latin typeface="Arial"/>
                <a:cs typeface="Arial"/>
              </a:rPr>
              <a:t> </a:t>
            </a:r>
            <a:r>
              <a:rPr sz="1500" b="1" spc="-79" dirty="0">
                <a:solidFill>
                  <a:srgbClr val="FFFF00"/>
                </a:solidFill>
                <a:latin typeface="Arial"/>
                <a:cs typeface="Arial"/>
              </a:rPr>
              <a:t>hukuman </a:t>
            </a:r>
            <a:r>
              <a:rPr sz="1500" b="1" spc="-75" dirty="0">
                <a:solidFill>
                  <a:srgbClr val="FFFF00"/>
                </a:solidFill>
                <a:latin typeface="Arial"/>
                <a:cs typeface="Arial"/>
              </a:rPr>
              <a:t>disiplin </a:t>
            </a:r>
            <a:r>
              <a:rPr sz="1500" b="1" spc="-64" dirty="0">
                <a:solidFill>
                  <a:srgbClr val="FFFF00"/>
                </a:solidFill>
                <a:latin typeface="Arial"/>
                <a:cs typeface="Arial"/>
              </a:rPr>
              <a:t>berat</a:t>
            </a:r>
            <a:r>
              <a:rPr sz="1500" spc="-64" dirty="0">
                <a:solidFill>
                  <a:prstClr val="black"/>
                </a:solidFill>
                <a:latin typeface="Trebuchet MS"/>
                <a:cs typeface="Trebuchet MS"/>
              </a:rPr>
              <a:t>.  </a:t>
            </a:r>
            <a:endParaRPr lang="en-US" sz="1500" spc="-64" dirty="0">
              <a:solidFill>
                <a:prstClr val="black"/>
              </a:solidFill>
              <a:latin typeface="Trebuchet MS"/>
              <a:cs typeface="Trebuchet MS"/>
            </a:endParaRPr>
          </a:p>
          <a:p>
            <a:pPr marR="3810" defTabSz="685800" eaLnBrk="1" fontAlgn="auto" hangingPunct="1">
              <a:spcBef>
                <a:spcPts val="75"/>
              </a:spcBef>
              <a:spcAft>
                <a:spcPts val="0"/>
              </a:spcAft>
              <a:tabLst>
                <a:tab pos="1104900" algn="l"/>
                <a:tab pos="1165860" algn="l"/>
                <a:tab pos="1666875" algn="l"/>
                <a:tab pos="1863090" algn="l"/>
              </a:tabLst>
            </a:pPr>
            <a:r>
              <a:rPr sz="1500" spc="-19" dirty="0">
                <a:solidFill>
                  <a:prstClr val="black"/>
                </a:solidFill>
                <a:latin typeface="Trebuchet MS"/>
                <a:cs typeface="Trebuchet MS"/>
              </a:rPr>
              <a:t>(Pasal </a:t>
            </a:r>
            <a:r>
              <a:rPr sz="1500" spc="71" dirty="0">
                <a:solidFill>
                  <a:prstClr val="black"/>
                </a:solidFill>
                <a:latin typeface="Trebuchet MS"/>
                <a:cs typeface="Trebuchet MS"/>
              </a:rPr>
              <a:t>29 </a:t>
            </a:r>
            <a:r>
              <a:rPr sz="1500" spc="-83" dirty="0">
                <a:solidFill>
                  <a:prstClr val="black"/>
                </a:solidFill>
                <a:latin typeface="Trebuchet MS"/>
                <a:cs typeface="Trebuchet MS"/>
              </a:rPr>
              <a:t>Ayat </a:t>
            </a:r>
            <a:r>
              <a:rPr sz="1500" spc="71" dirty="0">
                <a:solidFill>
                  <a:prstClr val="black"/>
                </a:solidFill>
                <a:latin typeface="Trebuchet MS"/>
                <a:cs typeface="Trebuchet MS"/>
              </a:rPr>
              <a:t>1</a:t>
            </a:r>
            <a:r>
              <a:rPr sz="1500" spc="-255" dirty="0">
                <a:solidFill>
                  <a:prstClr val="black"/>
                </a:solidFill>
                <a:latin typeface="Trebuchet MS"/>
                <a:cs typeface="Trebuchet MS"/>
              </a:rPr>
              <a:t> </a:t>
            </a:r>
            <a:r>
              <a:rPr sz="1500" spc="-11" dirty="0">
                <a:solidFill>
                  <a:prstClr val="black"/>
                </a:solidFill>
                <a:latin typeface="Trebuchet MS"/>
                <a:cs typeface="Trebuchet MS"/>
              </a:rPr>
              <a:t>dan </a:t>
            </a:r>
            <a:r>
              <a:rPr sz="1500" spc="-8" dirty="0">
                <a:solidFill>
                  <a:prstClr val="black"/>
                </a:solidFill>
                <a:latin typeface="Trebuchet MS"/>
                <a:cs typeface="Trebuchet MS"/>
              </a:rPr>
              <a:t>2)</a:t>
            </a:r>
            <a:endParaRPr sz="1500" dirty="0">
              <a:solidFill>
                <a:prstClr val="black"/>
              </a:solidFill>
              <a:latin typeface="Trebuchet MS"/>
              <a:cs typeface="Trebuchet MS"/>
            </a:endParaRPr>
          </a:p>
        </p:txBody>
      </p:sp>
    </p:spTree>
    <p:extLst>
      <p:ext uri="{BB962C8B-B14F-4D97-AF65-F5344CB8AC3E}">
        <p14:creationId xmlns:p14="http://schemas.microsoft.com/office/powerpoint/2010/main" val="11249669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857250"/>
            <a:ext cx="9144000" cy="5143500"/>
            <a:chOff x="0" y="0"/>
            <a:chExt cx="12192000" cy="6858000"/>
          </a:xfrm>
        </p:grpSpPr>
        <p:sp>
          <p:nvSpPr>
            <p:cNvPr id="3" name="object 3"/>
            <p:cNvSpPr/>
            <p:nvPr/>
          </p:nvSpPr>
          <p:spPr>
            <a:xfrm>
              <a:off x="0" y="0"/>
              <a:ext cx="12191999" cy="6857999"/>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4" name="object 4"/>
            <p:cNvSpPr/>
            <p:nvPr/>
          </p:nvSpPr>
          <p:spPr>
            <a:xfrm>
              <a:off x="4942331" y="1767839"/>
              <a:ext cx="6798563" cy="1609343"/>
            </a:xfrm>
            <a:prstGeom prst="rect">
              <a:avLst/>
            </a:prstGeom>
            <a:blipFill>
              <a:blip r:embed="rId3"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5" name="object 5"/>
          <p:cNvSpPr txBox="1"/>
          <p:nvPr/>
        </p:nvSpPr>
        <p:spPr>
          <a:xfrm>
            <a:off x="3805047" y="2243709"/>
            <a:ext cx="4905851" cy="972382"/>
          </a:xfrm>
          <a:prstGeom prst="rect">
            <a:avLst/>
          </a:prstGeom>
          <a:solidFill>
            <a:srgbClr val="F4BC2C">
              <a:alpha val="70195"/>
            </a:srgbClr>
          </a:solidFill>
        </p:spPr>
        <p:txBody>
          <a:bodyPr vert="horz" wrap="square" lIns="0" tIns="140018" rIns="0" bIns="0" rtlCol="0">
            <a:spAutoFit/>
          </a:bodyPr>
          <a:lstStyle/>
          <a:p>
            <a:pPr marL="223838" marR="320040" defTabSz="685800" eaLnBrk="1" fontAlgn="auto" hangingPunct="1">
              <a:spcBef>
                <a:spcPts val="1103"/>
              </a:spcBef>
              <a:spcAft>
                <a:spcPts val="0"/>
              </a:spcAft>
            </a:pPr>
            <a:r>
              <a:rPr sz="1350" spc="-60" dirty="0">
                <a:solidFill>
                  <a:prstClr val="black"/>
                </a:solidFill>
                <a:latin typeface="Arial"/>
                <a:cs typeface="Arial"/>
              </a:rPr>
              <a:t>Dalam </a:t>
            </a:r>
            <a:r>
              <a:rPr sz="1350" spc="-34" dirty="0">
                <a:solidFill>
                  <a:prstClr val="black"/>
                </a:solidFill>
                <a:latin typeface="Arial"/>
                <a:cs typeface="Arial"/>
              </a:rPr>
              <a:t>hal </a:t>
            </a:r>
            <a:r>
              <a:rPr sz="1350" spc="-41" dirty="0">
                <a:solidFill>
                  <a:prstClr val="black"/>
                </a:solidFill>
                <a:latin typeface="Arial"/>
                <a:cs typeface="Arial"/>
              </a:rPr>
              <a:t>Pejabat </a:t>
            </a:r>
            <a:r>
              <a:rPr sz="1350" spc="-45" dirty="0">
                <a:solidFill>
                  <a:prstClr val="black"/>
                </a:solidFill>
                <a:latin typeface="Arial"/>
                <a:cs typeface="Arial"/>
              </a:rPr>
              <a:t>yang </a:t>
            </a:r>
            <a:r>
              <a:rPr sz="1350" spc="-34" dirty="0">
                <a:solidFill>
                  <a:prstClr val="black"/>
                </a:solidFill>
                <a:latin typeface="Arial"/>
                <a:cs typeface="Arial"/>
              </a:rPr>
              <a:t>Berwenang </a:t>
            </a:r>
            <a:r>
              <a:rPr sz="1350" spc="-23" dirty="0">
                <a:solidFill>
                  <a:prstClr val="black"/>
                </a:solidFill>
                <a:latin typeface="Arial"/>
                <a:cs typeface="Arial"/>
              </a:rPr>
              <a:t>Menghukum </a:t>
            </a:r>
            <a:r>
              <a:rPr sz="1350" spc="-4" dirty="0">
                <a:solidFill>
                  <a:prstClr val="black"/>
                </a:solidFill>
                <a:latin typeface="Arial"/>
                <a:cs typeface="Arial"/>
              </a:rPr>
              <a:t>tidak  </a:t>
            </a:r>
            <a:r>
              <a:rPr sz="1350" spc="-23" dirty="0">
                <a:solidFill>
                  <a:prstClr val="black"/>
                </a:solidFill>
                <a:latin typeface="Arial"/>
                <a:cs typeface="Arial"/>
              </a:rPr>
              <a:t>menjatuhkan </a:t>
            </a:r>
            <a:r>
              <a:rPr sz="1350" spc="-45" dirty="0">
                <a:solidFill>
                  <a:prstClr val="black"/>
                </a:solidFill>
                <a:latin typeface="Arial"/>
                <a:cs typeface="Arial"/>
              </a:rPr>
              <a:t>Hukuman </a:t>
            </a:r>
            <a:r>
              <a:rPr sz="1350" spc="-34" dirty="0">
                <a:solidFill>
                  <a:prstClr val="black"/>
                </a:solidFill>
                <a:latin typeface="Arial"/>
                <a:cs typeface="Arial"/>
              </a:rPr>
              <a:t>Disiplin </a:t>
            </a:r>
            <a:r>
              <a:rPr sz="1350" spc="-49" dirty="0">
                <a:solidFill>
                  <a:prstClr val="black"/>
                </a:solidFill>
                <a:latin typeface="Arial"/>
                <a:cs typeface="Arial"/>
              </a:rPr>
              <a:t>kepada </a:t>
            </a:r>
            <a:r>
              <a:rPr sz="1350" spc="-146" dirty="0">
                <a:solidFill>
                  <a:prstClr val="black"/>
                </a:solidFill>
                <a:latin typeface="Arial"/>
                <a:cs typeface="Arial"/>
              </a:rPr>
              <a:t>PNS </a:t>
            </a:r>
            <a:r>
              <a:rPr sz="1350" spc="-45" dirty="0">
                <a:solidFill>
                  <a:prstClr val="black"/>
                </a:solidFill>
                <a:latin typeface="Arial"/>
                <a:cs typeface="Arial"/>
              </a:rPr>
              <a:t>yang</a:t>
            </a:r>
            <a:r>
              <a:rPr sz="1350" spc="-214" dirty="0">
                <a:solidFill>
                  <a:prstClr val="black"/>
                </a:solidFill>
                <a:latin typeface="Arial"/>
                <a:cs typeface="Arial"/>
              </a:rPr>
              <a:t> </a:t>
            </a:r>
            <a:r>
              <a:rPr sz="1350" spc="-38" dirty="0">
                <a:solidFill>
                  <a:prstClr val="black"/>
                </a:solidFill>
                <a:latin typeface="Arial"/>
                <a:cs typeface="Arial"/>
              </a:rPr>
              <a:t>melakukan  </a:t>
            </a:r>
            <a:r>
              <a:rPr sz="1350" spc="-49" dirty="0">
                <a:solidFill>
                  <a:prstClr val="black"/>
                </a:solidFill>
                <a:latin typeface="Arial"/>
                <a:cs typeface="Arial"/>
              </a:rPr>
              <a:t>Pelanggaran </a:t>
            </a:r>
            <a:r>
              <a:rPr sz="1350" spc="-34" dirty="0">
                <a:solidFill>
                  <a:prstClr val="black"/>
                </a:solidFill>
                <a:latin typeface="Arial"/>
                <a:cs typeface="Arial"/>
              </a:rPr>
              <a:t>Disiplin, </a:t>
            </a:r>
            <a:r>
              <a:rPr lang="en-US" sz="1350" spc="-34" dirty="0" err="1">
                <a:solidFill>
                  <a:prstClr val="black"/>
                </a:solidFill>
                <a:latin typeface="Arial"/>
                <a:cs typeface="Arial"/>
              </a:rPr>
              <a:t>maka</a:t>
            </a:r>
            <a:r>
              <a:rPr lang="en-US" sz="1350" spc="-34" dirty="0">
                <a:solidFill>
                  <a:prstClr val="black"/>
                </a:solidFill>
                <a:latin typeface="Arial"/>
                <a:cs typeface="Arial"/>
              </a:rPr>
              <a:t> </a:t>
            </a:r>
            <a:r>
              <a:rPr sz="1350" spc="-41" dirty="0" err="1">
                <a:solidFill>
                  <a:prstClr val="black"/>
                </a:solidFill>
                <a:latin typeface="Arial"/>
                <a:cs typeface="Arial"/>
              </a:rPr>
              <a:t>Pejabat</a:t>
            </a:r>
            <a:r>
              <a:rPr sz="1350" spc="-41" dirty="0">
                <a:solidFill>
                  <a:prstClr val="black"/>
                </a:solidFill>
                <a:latin typeface="Arial"/>
                <a:cs typeface="Arial"/>
              </a:rPr>
              <a:t> </a:t>
            </a:r>
            <a:r>
              <a:rPr sz="1350" spc="-45" dirty="0">
                <a:solidFill>
                  <a:prstClr val="black"/>
                </a:solidFill>
                <a:latin typeface="Arial"/>
                <a:cs typeface="Arial"/>
              </a:rPr>
              <a:t>yang </a:t>
            </a:r>
            <a:r>
              <a:rPr sz="1350" spc="-34" dirty="0">
                <a:solidFill>
                  <a:prstClr val="black"/>
                </a:solidFill>
                <a:latin typeface="Arial"/>
                <a:cs typeface="Arial"/>
              </a:rPr>
              <a:t>Berwenang </a:t>
            </a:r>
            <a:r>
              <a:rPr sz="1350" spc="-23" dirty="0">
                <a:solidFill>
                  <a:prstClr val="black"/>
                </a:solidFill>
                <a:latin typeface="Arial"/>
                <a:cs typeface="Arial"/>
              </a:rPr>
              <a:t>Menghukum  </a:t>
            </a:r>
            <a:r>
              <a:rPr sz="1350" spc="-8" dirty="0">
                <a:solidFill>
                  <a:prstClr val="black"/>
                </a:solidFill>
                <a:latin typeface="Arial"/>
                <a:cs typeface="Arial"/>
              </a:rPr>
              <a:t>dijatuhi </a:t>
            </a:r>
            <a:r>
              <a:rPr sz="1350" spc="-45" dirty="0">
                <a:solidFill>
                  <a:prstClr val="black"/>
                </a:solidFill>
                <a:latin typeface="Arial"/>
                <a:cs typeface="Arial"/>
              </a:rPr>
              <a:t>Hukuman </a:t>
            </a:r>
            <a:r>
              <a:rPr sz="1350" spc="-34" dirty="0">
                <a:solidFill>
                  <a:prstClr val="black"/>
                </a:solidFill>
                <a:latin typeface="Arial"/>
                <a:cs typeface="Arial"/>
              </a:rPr>
              <a:t>Disiplin </a:t>
            </a:r>
            <a:r>
              <a:rPr sz="1350" spc="-19" dirty="0">
                <a:solidFill>
                  <a:prstClr val="black"/>
                </a:solidFill>
                <a:latin typeface="Arial"/>
                <a:cs typeface="Arial"/>
              </a:rPr>
              <a:t>oleh</a:t>
            </a:r>
            <a:r>
              <a:rPr sz="1350" spc="-281" dirty="0">
                <a:solidFill>
                  <a:prstClr val="black"/>
                </a:solidFill>
                <a:latin typeface="Arial"/>
                <a:cs typeface="Arial"/>
              </a:rPr>
              <a:t> </a:t>
            </a:r>
            <a:r>
              <a:rPr sz="1350" spc="-49" dirty="0">
                <a:solidFill>
                  <a:prstClr val="black"/>
                </a:solidFill>
                <a:latin typeface="Arial"/>
                <a:cs typeface="Arial"/>
              </a:rPr>
              <a:t>atasannya.</a:t>
            </a:r>
            <a:endParaRPr sz="1350" dirty="0">
              <a:solidFill>
                <a:prstClr val="black"/>
              </a:solidFill>
              <a:latin typeface="Arial"/>
              <a:cs typeface="Arial"/>
            </a:endParaRPr>
          </a:p>
        </p:txBody>
      </p:sp>
      <p:grpSp>
        <p:nvGrpSpPr>
          <p:cNvPr id="6" name="object 6"/>
          <p:cNvGrpSpPr/>
          <p:nvPr/>
        </p:nvGrpSpPr>
        <p:grpSpPr>
          <a:xfrm>
            <a:off x="3256407" y="1209293"/>
            <a:ext cx="4697730" cy="914400"/>
            <a:chOff x="4341876" y="469391"/>
            <a:chExt cx="6263640" cy="1219200"/>
          </a:xfrm>
        </p:grpSpPr>
        <p:sp>
          <p:nvSpPr>
            <p:cNvPr id="7" name="object 7"/>
            <p:cNvSpPr/>
            <p:nvPr/>
          </p:nvSpPr>
          <p:spPr>
            <a:xfrm>
              <a:off x="4341876" y="469391"/>
              <a:ext cx="6263639" cy="1219200"/>
            </a:xfrm>
            <a:prstGeom prst="rect">
              <a:avLst/>
            </a:prstGeom>
            <a:blipFill>
              <a:blip r:embed="rId4"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8" name="object 8"/>
            <p:cNvSpPr/>
            <p:nvPr/>
          </p:nvSpPr>
          <p:spPr>
            <a:xfrm>
              <a:off x="4466844" y="545591"/>
              <a:ext cx="6018530" cy="1071880"/>
            </a:xfrm>
            <a:custGeom>
              <a:avLst/>
              <a:gdLst/>
              <a:ahLst/>
              <a:cxnLst/>
              <a:rect l="l" t="t" r="r" b="b"/>
              <a:pathLst>
                <a:path w="6018530" h="1071880">
                  <a:moveTo>
                    <a:pt x="6018276" y="0"/>
                  </a:moveTo>
                  <a:lnTo>
                    <a:pt x="0" y="0"/>
                  </a:lnTo>
                  <a:lnTo>
                    <a:pt x="0" y="1071372"/>
                  </a:lnTo>
                  <a:lnTo>
                    <a:pt x="6018276" y="1071372"/>
                  </a:lnTo>
                  <a:lnTo>
                    <a:pt x="6018276" y="0"/>
                  </a:lnTo>
                  <a:close/>
                </a:path>
              </a:pathLst>
            </a:custGeom>
            <a:solidFill>
              <a:srgbClr val="92D050">
                <a:alpha val="70195"/>
              </a:srgbClr>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9" name="object 9"/>
          <p:cNvSpPr txBox="1">
            <a:spLocks noGrp="1"/>
          </p:cNvSpPr>
          <p:nvPr>
            <p:ph type="title"/>
          </p:nvPr>
        </p:nvSpPr>
        <p:spPr>
          <a:xfrm>
            <a:off x="3350133" y="1266443"/>
            <a:ext cx="4513898" cy="716061"/>
          </a:xfrm>
          <a:prstGeom prst="rect">
            <a:avLst/>
          </a:prstGeom>
        </p:spPr>
        <p:txBody>
          <a:bodyPr vert="horz" wrap="square" lIns="0" tIns="91916" rIns="0" bIns="0" rtlCol="0">
            <a:spAutoFit/>
          </a:bodyPr>
          <a:lstStyle/>
          <a:p>
            <a:pPr marL="102394" marR="93345">
              <a:spcBef>
                <a:spcPts val="724"/>
              </a:spcBef>
            </a:pPr>
            <a:r>
              <a:rPr sz="1350" b="0" spc="-41" dirty="0">
                <a:solidFill>
                  <a:srgbClr val="000000"/>
                </a:solidFill>
              </a:rPr>
              <a:t>Pejabat </a:t>
            </a:r>
            <a:r>
              <a:rPr sz="1350" b="0" spc="-45" dirty="0">
                <a:solidFill>
                  <a:srgbClr val="000000"/>
                </a:solidFill>
              </a:rPr>
              <a:t>yang </a:t>
            </a:r>
            <a:r>
              <a:rPr sz="1350" b="0" spc="-34" dirty="0">
                <a:solidFill>
                  <a:srgbClr val="000000"/>
                </a:solidFill>
              </a:rPr>
              <a:t>Berwenang </a:t>
            </a:r>
            <a:r>
              <a:rPr sz="1350" b="0" spc="-23" dirty="0">
                <a:solidFill>
                  <a:srgbClr val="000000"/>
                </a:solidFill>
              </a:rPr>
              <a:t>Menghukum </a:t>
            </a:r>
            <a:r>
              <a:rPr sz="1350" b="0" spc="-11" dirty="0">
                <a:solidFill>
                  <a:srgbClr val="000000"/>
                </a:solidFill>
              </a:rPr>
              <a:t>wajib </a:t>
            </a:r>
            <a:r>
              <a:rPr sz="1350" b="0" spc="-26" dirty="0">
                <a:solidFill>
                  <a:srgbClr val="000000"/>
                </a:solidFill>
              </a:rPr>
              <a:t>menjatuhkan  </a:t>
            </a:r>
            <a:r>
              <a:rPr sz="1350" b="0" spc="-45" dirty="0">
                <a:solidFill>
                  <a:srgbClr val="000000"/>
                </a:solidFill>
              </a:rPr>
              <a:t>Hukuman </a:t>
            </a:r>
            <a:r>
              <a:rPr sz="1350" b="0" spc="-34" dirty="0">
                <a:solidFill>
                  <a:srgbClr val="000000"/>
                </a:solidFill>
              </a:rPr>
              <a:t>Disiplin </a:t>
            </a:r>
            <a:r>
              <a:rPr sz="1350" b="0" spc="-49" dirty="0">
                <a:solidFill>
                  <a:srgbClr val="000000"/>
                </a:solidFill>
              </a:rPr>
              <a:t>kepada </a:t>
            </a:r>
            <a:r>
              <a:rPr sz="1350" b="0" spc="-146" dirty="0">
                <a:solidFill>
                  <a:srgbClr val="000000"/>
                </a:solidFill>
              </a:rPr>
              <a:t>PNS </a:t>
            </a:r>
            <a:r>
              <a:rPr sz="1350" b="0" spc="-45" dirty="0">
                <a:solidFill>
                  <a:srgbClr val="000000"/>
                </a:solidFill>
              </a:rPr>
              <a:t>yang </a:t>
            </a:r>
            <a:r>
              <a:rPr sz="1350" b="0" spc="-38" dirty="0">
                <a:solidFill>
                  <a:srgbClr val="000000"/>
                </a:solidFill>
              </a:rPr>
              <a:t>melakukan</a:t>
            </a:r>
            <a:r>
              <a:rPr sz="1350" b="0" spc="-176" dirty="0">
                <a:solidFill>
                  <a:srgbClr val="000000"/>
                </a:solidFill>
              </a:rPr>
              <a:t> </a:t>
            </a:r>
            <a:r>
              <a:rPr sz="1350" b="0" spc="-49" dirty="0">
                <a:solidFill>
                  <a:srgbClr val="000000"/>
                </a:solidFill>
              </a:rPr>
              <a:t>Pelanggaran  </a:t>
            </a:r>
            <a:r>
              <a:rPr sz="1350" b="0" spc="-34" dirty="0">
                <a:solidFill>
                  <a:srgbClr val="000000"/>
                </a:solidFill>
              </a:rPr>
              <a:t>Disiplin</a:t>
            </a:r>
            <a:endParaRPr sz="1350"/>
          </a:p>
        </p:txBody>
      </p:sp>
      <p:sp>
        <p:nvSpPr>
          <p:cNvPr id="10" name="object 10"/>
          <p:cNvSpPr/>
          <p:nvPr/>
        </p:nvSpPr>
        <p:spPr>
          <a:xfrm>
            <a:off x="3591306" y="3459871"/>
            <a:ext cx="4695444" cy="710936"/>
          </a:xfrm>
          <a:prstGeom prst="rect">
            <a:avLst/>
          </a:prstGeom>
          <a:blipFill>
            <a:blip r:embed="rId5"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1" name="object 11"/>
          <p:cNvSpPr txBox="1"/>
          <p:nvPr/>
        </p:nvSpPr>
        <p:spPr>
          <a:xfrm>
            <a:off x="3685033" y="3514725"/>
            <a:ext cx="4511516" cy="494847"/>
          </a:xfrm>
          <a:prstGeom prst="rect">
            <a:avLst/>
          </a:prstGeom>
          <a:solidFill>
            <a:srgbClr val="C5D9F0"/>
          </a:solidFill>
        </p:spPr>
        <p:txBody>
          <a:bodyPr vert="horz" wrap="square" lIns="0" tIns="78581" rIns="0" bIns="0" rtlCol="0">
            <a:spAutoFit/>
          </a:bodyPr>
          <a:lstStyle/>
          <a:p>
            <a:pPr marL="100965" defTabSz="685800" eaLnBrk="1" fontAlgn="auto" hangingPunct="1">
              <a:spcBef>
                <a:spcPts val="619"/>
              </a:spcBef>
              <a:spcAft>
                <a:spcPts val="0"/>
              </a:spcAft>
            </a:pPr>
            <a:r>
              <a:rPr sz="1350" spc="-41" dirty="0">
                <a:solidFill>
                  <a:prstClr val="black"/>
                </a:solidFill>
                <a:latin typeface="Arial"/>
                <a:cs typeface="Arial"/>
              </a:rPr>
              <a:t>Pejabat</a:t>
            </a:r>
            <a:r>
              <a:rPr sz="1350" spc="-90" dirty="0">
                <a:solidFill>
                  <a:prstClr val="black"/>
                </a:solidFill>
                <a:latin typeface="Arial"/>
                <a:cs typeface="Arial"/>
              </a:rPr>
              <a:t> </a:t>
            </a:r>
            <a:r>
              <a:rPr sz="1350" spc="-45" dirty="0">
                <a:solidFill>
                  <a:prstClr val="black"/>
                </a:solidFill>
                <a:latin typeface="Arial"/>
                <a:cs typeface="Arial"/>
              </a:rPr>
              <a:t>yang</a:t>
            </a:r>
            <a:r>
              <a:rPr sz="1350" spc="-83" dirty="0">
                <a:solidFill>
                  <a:prstClr val="black"/>
                </a:solidFill>
                <a:latin typeface="Arial"/>
                <a:cs typeface="Arial"/>
              </a:rPr>
              <a:t> </a:t>
            </a:r>
            <a:r>
              <a:rPr sz="1350" spc="-34" dirty="0">
                <a:solidFill>
                  <a:prstClr val="black"/>
                </a:solidFill>
                <a:latin typeface="Arial"/>
                <a:cs typeface="Arial"/>
              </a:rPr>
              <a:t>Berwenang</a:t>
            </a:r>
            <a:r>
              <a:rPr sz="1350" spc="-105" dirty="0">
                <a:solidFill>
                  <a:prstClr val="black"/>
                </a:solidFill>
                <a:latin typeface="Arial"/>
                <a:cs typeface="Arial"/>
              </a:rPr>
              <a:t> </a:t>
            </a:r>
            <a:r>
              <a:rPr sz="1350" spc="-23" dirty="0">
                <a:solidFill>
                  <a:prstClr val="black"/>
                </a:solidFill>
                <a:latin typeface="Arial"/>
                <a:cs typeface="Arial"/>
              </a:rPr>
              <a:t>Menghukum</a:t>
            </a:r>
            <a:r>
              <a:rPr sz="1350" spc="-75" dirty="0">
                <a:solidFill>
                  <a:prstClr val="black"/>
                </a:solidFill>
                <a:latin typeface="Arial"/>
                <a:cs typeface="Arial"/>
              </a:rPr>
              <a:t> </a:t>
            </a:r>
            <a:r>
              <a:rPr sz="1350" spc="-8" dirty="0">
                <a:solidFill>
                  <a:prstClr val="black"/>
                </a:solidFill>
                <a:latin typeface="Arial"/>
                <a:cs typeface="Arial"/>
              </a:rPr>
              <a:t>dijatuhi</a:t>
            </a:r>
            <a:r>
              <a:rPr sz="1350" spc="-98" dirty="0">
                <a:solidFill>
                  <a:prstClr val="black"/>
                </a:solidFill>
                <a:latin typeface="Arial"/>
                <a:cs typeface="Arial"/>
              </a:rPr>
              <a:t> </a:t>
            </a:r>
            <a:r>
              <a:rPr sz="1350" spc="-45" dirty="0">
                <a:solidFill>
                  <a:prstClr val="black"/>
                </a:solidFill>
                <a:latin typeface="Arial"/>
                <a:cs typeface="Arial"/>
              </a:rPr>
              <a:t>Hukuman</a:t>
            </a:r>
            <a:endParaRPr sz="1350">
              <a:solidFill>
                <a:prstClr val="black"/>
              </a:solidFill>
              <a:latin typeface="Arial"/>
              <a:cs typeface="Arial"/>
            </a:endParaRPr>
          </a:p>
          <a:p>
            <a:pPr marL="100965" defTabSz="685800" eaLnBrk="1" fontAlgn="auto" hangingPunct="1">
              <a:spcBef>
                <a:spcPts val="0"/>
              </a:spcBef>
              <a:spcAft>
                <a:spcPts val="0"/>
              </a:spcAft>
            </a:pPr>
            <a:r>
              <a:rPr sz="1350" spc="-34" dirty="0">
                <a:solidFill>
                  <a:prstClr val="black"/>
                </a:solidFill>
                <a:latin typeface="Arial"/>
                <a:cs typeface="Arial"/>
              </a:rPr>
              <a:t>Disiplin </a:t>
            </a:r>
            <a:r>
              <a:rPr sz="1350" spc="-45" dirty="0">
                <a:solidFill>
                  <a:prstClr val="black"/>
                </a:solidFill>
                <a:latin typeface="Arial"/>
                <a:cs typeface="Arial"/>
              </a:rPr>
              <a:t>yang </a:t>
            </a:r>
            <a:r>
              <a:rPr sz="1350" spc="-19" dirty="0">
                <a:solidFill>
                  <a:prstClr val="black"/>
                </a:solidFill>
                <a:latin typeface="Arial"/>
                <a:cs typeface="Arial"/>
              </a:rPr>
              <a:t>lebih</a:t>
            </a:r>
            <a:r>
              <a:rPr sz="1350" spc="-184" dirty="0">
                <a:solidFill>
                  <a:prstClr val="black"/>
                </a:solidFill>
                <a:latin typeface="Arial"/>
                <a:cs typeface="Arial"/>
              </a:rPr>
              <a:t> </a:t>
            </a:r>
            <a:r>
              <a:rPr sz="1350" spc="-11" dirty="0">
                <a:solidFill>
                  <a:prstClr val="black"/>
                </a:solidFill>
                <a:latin typeface="Arial"/>
                <a:cs typeface="Arial"/>
              </a:rPr>
              <a:t>berat.</a:t>
            </a:r>
            <a:endParaRPr sz="1350">
              <a:solidFill>
                <a:prstClr val="black"/>
              </a:solidFill>
              <a:latin typeface="Arial"/>
              <a:cs typeface="Arial"/>
            </a:endParaRPr>
          </a:p>
        </p:txBody>
      </p:sp>
      <p:grpSp>
        <p:nvGrpSpPr>
          <p:cNvPr id="12" name="object 12"/>
          <p:cNvGrpSpPr/>
          <p:nvPr/>
        </p:nvGrpSpPr>
        <p:grpSpPr>
          <a:xfrm>
            <a:off x="265180" y="1915554"/>
            <a:ext cx="8249126" cy="4086225"/>
            <a:chOff x="353573" y="1411072"/>
            <a:chExt cx="10998835" cy="5448300"/>
          </a:xfrm>
        </p:grpSpPr>
        <p:sp>
          <p:nvSpPr>
            <p:cNvPr id="13" name="object 13"/>
            <p:cNvSpPr/>
            <p:nvPr/>
          </p:nvSpPr>
          <p:spPr>
            <a:xfrm>
              <a:off x="353573" y="1411072"/>
              <a:ext cx="4475341" cy="5448300"/>
            </a:xfrm>
            <a:prstGeom prst="rect">
              <a:avLst/>
            </a:prstGeom>
            <a:blipFill>
              <a:blip r:embed="rId6"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4" name="object 14"/>
            <p:cNvSpPr/>
            <p:nvPr/>
          </p:nvSpPr>
          <p:spPr>
            <a:xfrm>
              <a:off x="4771643" y="4572012"/>
              <a:ext cx="6580632" cy="947915"/>
            </a:xfrm>
            <a:prstGeom prst="rect">
              <a:avLst/>
            </a:prstGeom>
            <a:blipFill>
              <a:blip r:embed="rId7"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15" name="object 15"/>
          <p:cNvSpPr txBox="1"/>
          <p:nvPr/>
        </p:nvSpPr>
        <p:spPr>
          <a:xfrm>
            <a:off x="3675888" y="4341114"/>
            <a:ext cx="4744879" cy="508312"/>
          </a:xfrm>
          <a:prstGeom prst="rect">
            <a:avLst/>
          </a:prstGeom>
          <a:solidFill>
            <a:srgbClr val="77E6EC"/>
          </a:solidFill>
        </p:spPr>
        <p:txBody>
          <a:bodyPr vert="horz" wrap="square" lIns="0" tIns="91916" rIns="0" bIns="0" rtlCol="0">
            <a:spAutoFit/>
          </a:bodyPr>
          <a:lstStyle/>
          <a:p>
            <a:pPr marL="111919" defTabSz="685800" eaLnBrk="1" fontAlgn="auto" hangingPunct="1">
              <a:spcBef>
                <a:spcPts val="724"/>
              </a:spcBef>
              <a:spcAft>
                <a:spcPts val="0"/>
              </a:spcAft>
            </a:pPr>
            <a:r>
              <a:rPr sz="1350" spc="-45" dirty="0">
                <a:solidFill>
                  <a:prstClr val="black"/>
                </a:solidFill>
                <a:latin typeface="Arial"/>
                <a:cs typeface="Arial"/>
              </a:rPr>
              <a:t>Hukuman</a:t>
            </a:r>
            <a:r>
              <a:rPr sz="1350" spc="-83" dirty="0">
                <a:solidFill>
                  <a:prstClr val="black"/>
                </a:solidFill>
                <a:latin typeface="Arial"/>
                <a:cs typeface="Arial"/>
              </a:rPr>
              <a:t> </a:t>
            </a:r>
            <a:r>
              <a:rPr sz="1350" spc="-34" dirty="0">
                <a:solidFill>
                  <a:prstClr val="black"/>
                </a:solidFill>
                <a:latin typeface="Arial"/>
                <a:cs typeface="Arial"/>
              </a:rPr>
              <a:t>Disiplin</a:t>
            </a:r>
            <a:r>
              <a:rPr sz="1350" spc="-105" dirty="0">
                <a:solidFill>
                  <a:prstClr val="black"/>
                </a:solidFill>
                <a:latin typeface="Arial"/>
                <a:cs typeface="Arial"/>
              </a:rPr>
              <a:t> </a:t>
            </a:r>
            <a:r>
              <a:rPr sz="1350" spc="-56" dirty="0">
                <a:solidFill>
                  <a:prstClr val="black"/>
                </a:solidFill>
                <a:latin typeface="Arial"/>
                <a:cs typeface="Arial"/>
              </a:rPr>
              <a:t>sebagaimana</a:t>
            </a:r>
            <a:r>
              <a:rPr sz="1350" spc="-86" dirty="0">
                <a:solidFill>
                  <a:prstClr val="black"/>
                </a:solidFill>
                <a:latin typeface="Arial"/>
                <a:cs typeface="Arial"/>
              </a:rPr>
              <a:t> </a:t>
            </a:r>
            <a:r>
              <a:rPr sz="1350" spc="-38" dirty="0">
                <a:solidFill>
                  <a:prstClr val="black"/>
                </a:solidFill>
                <a:latin typeface="Arial"/>
                <a:cs typeface="Arial"/>
              </a:rPr>
              <a:t>dimaksud</a:t>
            </a:r>
            <a:r>
              <a:rPr sz="1350" spc="-98" dirty="0">
                <a:solidFill>
                  <a:prstClr val="black"/>
                </a:solidFill>
                <a:latin typeface="Arial"/>
                <a:cs typeface="Arial"/>
              </a:rPr>
              <a:t> </a:t>
            </a:r>
            <a:r>
              <a:rPr sz="1350" spc="-19" dirty="0">
                <a:solidFill>
                  <a:prstClr val="black"/>
                </a:solidFill>
                <a:latin typeface="Arial"/>
                <a:cs typeface="Arial"/>
              </a:rPr>
              <a:t>dijatuhkan</a:t>
            </a:r>
            <a:r>
              <a:rPr sz="1350" spc="-105" dirty="0">
                <a:solidFill>
                  <a:prstClr val="black"/>
                </a:solidFill>
                <a:latin typeface="Arial"/>
                <a:cs typeface="Arial"/>
              </a:rPr>
              <a:t> </a:t>
            </a:r>
            <a:r>
              <a:rPr sz="1350" spc="-30" dirty="0">
                <a:solidFill>
                  <a:prstClr val="black"/>
                </a:solidFill>
                <a:latin typeface="Arial"/>
                <a:cs typeface="Arial"/>
              </a:rPr>
              <a:t>setelah</a:t>
            </a:r>
            <a:endParaRPr sz="1350" dirty="0">
              <a:solidFill>
                <a:prstClr val="black"/>
              </a:solidFill>
              <a:latin typeface="Arial"/>
              <a:cs typeface="Arial"/>
            </a:endParaRPr>
          </a:p>
          <a:p>
            <a:pPr marL="111919" defTabSz="685800" eaLnBrk="1" fontAlgn="auto" hangingPunct="1">
              <a:spcBef>
                <a:spcPts val="0"/>
              </a:spcBef>
              <a:spcAft>
                <a:spcPts val="0"/>
              </a:spcAft>
            </a:pPr>
            <a:r>
              <a:rPr sz="1350" spc="-30" dirty="0">
                <a:solidFill>
                  <a:prstClr val="black"/>
                </a:solidFill>
                <a:latin typeface="Arial"/>
                <a:cs typeface="Arial"/>
              </a:rPr>
              <a:t>melalui </a:t>
            </a:r>
            <a:r>
              <a:rPr sz="1350" spc="-45" dirty="0">
                <a:solidFill>
                  <a:prstClr val="black"/>
                </a:solidFill>
                <a:latin typeface="Arial"/>
                <a:cs typeface="Arial"/>
              </a:rPr>
              <a:t>proses</a:t>
            </a:r>
            <a:r>
              <a:rPr sz="1350" spc="-143" dirty="0">
                <a:solidFill>
                  <a:prstClr val="black"/>
                </a:solidFill>
                <a:latin typeface="Arial"/>
                <a:cs typeface="Arial"/>
              </a:rPr>
              <a:t> </a:t>
            </a:r>
            <a:r>
              <a:rPr sz="1350" spc="-41" dirty="0">
                <a:solidFill>
                  <a:prstClr val="black"/>
                </a:solidFill>
                <a:latin typeface="Arial"/>
                <a:cs typeface="Arial"/>
              </a:rPr>
              <a:t>pemeriksaan.</a:t>
            </a:r>
            <a:endParaRPr sz="1350" dirty="0">
              <a:solidFill>
                <a:prstClr val="black"/>
              </a:solidFill>
              <a:latin typeface="Arial"/>
              <a:cs typeface="Arial"/>
            </a:endParaRPr>
          </a:p>
        </p:txBody>
      </p:sp>
      <p:sp>
        <p:nvSpPr>
          <p:cNvPr id="16" name="object 16"/>
          <p:cNvSpPr/>
          <p:nvPr/>
        </p:nvSpPr>
        <p:spPr>
          <a:xfrm>
            <a:off x="3391281" y="5112640"/>
            <a:ext cx="5489829" cy="710936"/>
          </a:xfrm>
          <a:prstGeom prst="rect">
            <a:avLst/>
          </a:prstGeom>
          <a:blipFill>
            <a:blip r:embed="rId8"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7" name="object 17"/>
          <p:cNvSpPr txBox="1"/>
          <p:nvPr/>
        </p:nvSpPr>
        <p:spPr>
          <a:xfrm>
            <a:off x="3493008" y="5167502"/>
            <a:ext cx="5290185" cy="502541"/>
          </a:xfrm>
          <a:prstGeom prst="rect">
            <a:avLst/>
          </a:prstGeom>
          <a:solidFill>
            <a:srgbClr val="FFFF00"/>
          </a:solidFill>
        </p:spPr>
        <p:txBody>
          <a:bodyPr vert="horz" wrap="square" lIns="0" tIns="86201" rIns="0" bIns="0" rtlCol="0">
            <a:spAutoFit/>
          </a:bodyPr>
          <a:lstStyle/>
          <a:p>
            <a:pPr marL="68580" defTabSz="685800" eaLnBrk="1" fontAlgn="auto" hangingPunct="1">
              <a:spcBef>
                <a:spcPts val="679"/>
              </a:spcBef>
              <a:spcAft>
                <a:spcPts val="0"/>
              </a:spcAft>
            </a:pPr>
            <a:r>
              <a:rPr sz="1350" spc="-45" dirty="0">
                <a:solidFill>
                  <a:prstClr val="black"/>
                </a:solidFill>
                <a:latin typeface="Arial"/>
                <a:cs typeface="Arial"/>
              </a:rPr>
              <a:t>Atasan</a:t>
            </a:r>
            <a:r>
              <a:rPr sz="1350" spc="-86" dirty="0">
                <a:solidFill>
                  <a:prstClr val="black"/>
                </a:solidFill>
                <a:latin typeface="Arial"/>
                <a:cs typeface="Arial"/>
              </a:rPr>
              <a:t> </a:t>
            </a:r>
            <a:r>
              <a:rPr sz="1350" spc="-41" dirty="0">
                <a:solidFill>
                  <a:prstClr val="black"/>
                </a:solidFill>
                <a:latin typeface="Arial"/>
                <a:cs typeface="Arial"/>
              </a:rPr>
              <a:t>Pejabat</a:t>
            </a:r>
            <a:r>
              <a:rPr sz="1350" spc="-86" dirty="0">
                <a:solidFill>
                  <a:prstClr val="black"/>
                </a:solidFill>
                <a:latin typeface="Arial"/>
                <a:cs typeface="Arial"/>
              </a:rPr>
              <a:t> </a:t>
            </a:r>
            <a:r>
              <a:rPr sz="1350" spc="-45" dirty="0">
                <a:solidFill>
                  <a:prstClr val="black"/>
                </a:solidFill>
                <a:latin typeface="Arial"/>
                <a:cs typeface="Arial"/>
              </a:rPr>
              <a:t>yang</a:t>
            </a:r>
            <a:r>
              <a:rPr sz="1350" spc="-79" dirty="0">
                <a:solidFill>
                  <a:prstClr val="black"/>
                </a:solidFill>
                <a:latin typeface="Arial"/>
                <a:cs typeface="Arial"/>
              </a:rPr>
              <a:t> </a:t>
            </a:r>
            <a:r>
              <a:rPr sz="1350" spc="-34" dirty="0">
                <a:solidFill>
                  <a:prstClr val="black"/>
                </a:solidFill>
                <a:latin typeface="Arial"/>
                <a:cs typeface="Arial"/>
              </a:rPr>
              <a:t>Berwenang</a:t>
            </a:r>
            <a:r>
              <a:rPr sz="1350" spc="-90" dirty="0">
                <a:solidFill>
                  <a:prstClr val="black"/>
                </a:solidFill>
                <a:latin typeface="Arial"/>
                <a:cs typeface="Arial"/>
              </a:rPr>
              <a:t> </a:t>
            </a:r>
            <a:r>
              <a:rPr sz="1350" spc="-23" dirty="0">
                <a:solidFill>
                  <a:prstClr val="black"/>
                </a:solidFill>
                <a:latin typeface="Arial"/>
                <a:cs typeface="Arial"/>
              </a:rPr>
              <a:t>Menghukum</a:t>
            </a:r>
            <a:r>
              <a:rPr sz="1350" spc="-71" dirty="0">
                <a:solidFill>
                  <a:prstClr val="black"/>
                </a:solidFill>
                <a:latin typeface="Arial"/>
                <a:cs typeface="Arial"/>
              </a:rPr>
              <a:t> </a:t>
            </a:r>
            <a:r>
              <a:rPr sz="1350" spc="-38" dirty="0">
                <a:solidFill>
                  <a:prstClr val="black"/>
                </a:solidFill>
                <a:latin typeface="Arial"/>
                <a:cs typeface="Arial"/>
              </a:rPr>
              <a:t>juga</a:t>
            </a:r>
            <a:r>
              <a:rPr sz="1350" spc="-94" dirty="0">
                <a:solidFill>
                  <a:prstClr val="black"/>
                </a:solidFill>
                <a:latin typeface="Arial"/>
                <a:cs typeface="Arial"/>
              </a:rPr>
              <a:t> </a:t>
            </a:r>
            <a:r>
              <a:rPr sz="1350" spc="-26" dirty="0">
                <a:solidFill>
                  <a:prstClr val="black"/>
                </a:solidFill>
                <a:latin typeface="Arial"/>
                <a:cs typeface="Arial"/>
              </a:rPr>
              <a:t>menjatuhkan</a:t>
            </a:r>
            <a:endParaRPr sz="1350" dirty="0">
              <a:solidFill>
                <a:prstClr val="black"/>
              </a:solidFill>
              <a:latin typeface="Arial"/>
              <a:cs typeface="Arial"/>
            </a:endParaRPr>
          </a:p>
          <a:p>
            <a:pPr marL="68580" defTabSz="685800" eaLnBrk="1" fontAlgn="auto" hangingPunct="1">
              <a:spcBef>
                <a:spcPts val="0"/>
              </a:spcBef>
              <a:spcAft>
                <a:spcPts val="0"/>
              </a:spcAft>
            </a:pPr>
            <a:r>
              <a:rPr sz="1350" spc="-45" dirty="0">
                <a:solidFill>
                  <a:prstClr val="black"/>
                </a:solidFill>
                <a:latin typeface="Arial"/>
                <a:cs typeface="Arial"/>
              </a:rPr>
              <a:t>Hukuman </a:t>
            </a:r>
            <a:r>
              <a:rPr sz="1350" spc="-34" dirty="0">
                <a:solidFill>
                  <a:prstClr val="black"/>
                </a:solidFill>
                <a:latin typeface="Arial"/>
                <a:cs typeface="Arial"/>
              </a:rPr>
              <a:t>Disiplin </a:t>
            </a:r>
            <a:r>
              <a:rPr sz="1350" spc="-19" dirty="0">
                <a:solidFill>
                  <a:prstClr val="black"/>
                </a:solidFill>
                <a:latin typeface="Arial"/>
                <a:cs typeface="Arial"/>
              </a:rPr>
              <a:t>terhadap </a:t>
            </a:r>
            <a:r>
              <a:rPr sz="1350" spc="-146" dirty="0">
                <a:solidFill>
                  <a:prstClr val="black"/>
                </a:solidFill>
                <a:latin typeface="Arial"/>
                <a:cs typeface="Arial"/>
              </a:rPr>
              <a:t>PNS </a:t>
            </a:r>
            <a:r>
              <a:rPr sz="1350" spc="-45" dirty="0">
                <a:solidFill>
                  <a:prstClr val="black"/>
                </a:solidFill>
                <a:latin typeface="Arial"/>
                <a:cs typeface="Arial"/>
              </a:rPr>
              <a:t>yang </a:t>
            </a:r>
            <a:r>
              <a:rPr sz="1350" spc="-38" dirty="0">
                <a:solidFill>
                  <a:prstClr val="black"/>
                </a:solidFill>
                <a:latin typeface="Arial"/>
                <a:cs typeface="Arial"/>
              </a:rPr>
              <a:t>melakukan </a:t>
            </a:r>
            <a:r>
              <a:rPr sz="1350" spc="-49" dirty="0">
                <a:solidFill>
                  <a:prstClr val="black"/>
                </a:solidFill>
                <a:latin typeface="Arial"/>
                <a:cs typeface="Arial"/>
              </a:rPr>
              <a:t>Pelanggaran</a:t>
            </a:r>
            <a:r>
              <a:rPr sz="1350" spc="-225" dirty="0">
                <a:solidFill>
                  <a:prstClr val="black"/>
                </a:solidFill>
                <a:latin typeface="Arial"/>
                <a:cs typeface="Arial"/>
              </a:rPr>
              <a:t> </a:t>
            </a:r>
            <a:r>
              <a:rPr sz="1350" spc="-34" dirty="0">
                <a:solidFill>
                  <a:prstClr val="black"/>
                </a:solidFill>
                <a:latin typeface="Arial"/>
                <a:cs typeface="Arial"/>
              </a:rPr>
              <a:t>Disiplin</a:t>
            </a:r>
            <a:endParaRPr sz="1350" dirty="0">
              <a:solidFill>
                <a:prstClr val="black"/>
              </a:solidFill>
              <a:latin typeface="Arial"/>
              <a:cs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9755" y="882740"/>
            <a:ext cx="6438491" cy="1452801"/>
          </a:xfrm>
          <a:prstGeom prst="rect">
            <a:avLst/>
          </a:prstGeom>
        </p:spPr>
        <p:txBody>
          <a:bodyPr vert="horz" wrap="square" lIns="0" tIns="67151" rIns="0" bIns="0" rtlCol="0">
            <a:spAutoFit/>
          </a:bodyPr>
          <a:lstStyle/>
          <a:p>
            <a:pPr marL="31433" marR="3810" indent="232886">
              <a:lnSpc>
                <a:spcPts val="3563"/>
              </a:lnSpc>
              <a:spcBef>
                <a:spcPts val="529"/>
              </a:spcBef>
            </a:pPr>
            <a:r>
              <a:rPr spc="-525" dirty="0"/>
              <a:t>PEMANGGILAN </a:t>
            </a:r>
            <a:r>
              <a:rPr spc="-555" dirty="0"/>
              <a:t>DAN </a:t>
            </a:r>
            <a:r>
              <a:rPr spc="-518" dirty="0"/>
              <a:t>PEMERIKSAAN, </a:t>
            </a:r>
            <a:r>
              <a:rPr spc="-536" dirty="0"/>
              <a:t>PENJATUHAN,  </a:t>
            </a:r>
            <a:r>
              <a:rPr spc="-555" dirty="0"/>
              <a:t>DAN </a:t>
            </a:r>
            <a:r>
              <a:rPr spc="-499" dirty="0"/>
              <a:t>PENYAMPAIAN </a:t>
            </a:r>
            <a:r>
              <a:rPr spc="-619" dirty="0"/>
              <a:t>KEPUTUSAN </a:t>
            </a:r>
            <a:r>
              <a:rPr spc="-503" dirty="0"/>
              <a:t>HUKUMAN</a:t>
            </a:r>
            <a:r>
              <a:rPr spc="-210" dirty="0"/>
              <a:t> </a:t>
            </a:r>
            <a:r>
              <a:rPr spc="-356" dirty="0"/>
              <a:t>DISIPLIN</a:t>
            </a:r>
          </a:p>
        </p:txBody>
      </p:sp>
      <p:grpSp>
        <p:nvGrpSpPr>
          <p:cNvPr id="3" name="object 3"/>
          <p:cNvGrpSpPr/>
          <p:nvPr/>
        </p:nvGrpSpPr>
        <p:grpSpPr>
          <a:xfrm>
            <a:off x="344042" y="1936241"/>
            <a:ext cx="8399145" cy="3856673"/>
            <a:chOff x="458723" y="1438655"/>
            <a:chExt cx="11198860" cy="5142230"/>
          </a:xfrm>
        </p:grpSpPr>
        <p:sp>
          <p:nvSpPr>
            <p:cNvPr id="4" name="object 4"/>
            <p:cNvSpPr/>
            <p:nvPr/>
          </p:nvSpPr>
          <p:spPr>
            <a:xfrm>
              <a:off x="458723" y="1438655"/>
              <a:ext cx="11198860" cy="5142230"/>
            </a:xfrm>
            <a:custGeom>
              <a:avLst/>
              <a:gdLst/>
              <a:ahLst/>
              <a:cxnLst/>
              <a:rect l="l" t="t" r="r" b="b"/>
              <a:pathLst>
                <a:path w="11198860" h="5142230">
                  <a:moveTo>
                    <a:pt x="11198352" y="0"/>
                  </a:moveTo>
                  <a:lnTo>
                    <a:pt x="0" y="0"/>
                  </a:lnTo>
                  <a:lnTo>
                    <a:pt x="0" y="5141976"/>
                  </a:lnTo>
                  <a:lnTo>
                    <a:pt x="11198352" y="5141976"/>
                  </a:lnTo>
                  <a:lnTo>
                    <a:pt x="11198352" y="0"/>
                  </a:lnTo>
                  <a:close/>
                </a:path>
              </a:pathLst>
            </a:custGeom>
            <a:solidFill>
              <a:srgbClr val="D9D9D9"/>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5" name="object 5"/>
            <p:cNvSpPr/>
            <p:nvPr/>
          </p:nvSpPr>
          <p:spPr>
            <a:xfrm>
              <a:off x="716279" y="2276855"/>
              <a:ext cx="1970532" cy="1847088"/>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6" name="object 6"/>
            <p:cNvSpPr/>
            <p:nvPr/>
          </p:nvSpPr>
          <p:spPr>
            <a:xfrm>
              <a:off x="716279" y="2276855"/>
              <a:ext cx="1971039" cy="1847214"/>
            </a:xfrm>
            <a:custGeom>
              <a:avLst/>
              <a:gdLst/>
              <a:ahLst/>
              <a:cxnLst/>
              <a:rect l="l" t="t" r="r" b="b"/>
              <a:pathLst>
                <a:path w="1971039" h="1847214">
                  <a:moveTo>
                    <a:pt x="0" y="307848"/>
                  </a:moveTo>
                  <a:lnTo>
                    <a:pt x="3337" y="262348"/>
                  </a:lnTo>
                  <a:lnTo>
                    <a:pt x="13034" y="218925"/>
                  </a:lnTo>
                  <a:lnTo>
                    <a:pt x="28613" y="178052"/>
                  </a:lnTo>
                  <a:lnTo>
                    <a:pt x="49598" y="140206"/>
                  </a:lnTo>
                  <a:lnTo>
                    <a:pt x="75512" y="105863"/>
                  </a:lnTo>
                  <a:lnTo>
                    <a:pt x="105881" y="75498"/>
                  </a:lnTo>
                  <a:lnTo>
                    <a:pt x="140226" y="49587"/>
                  </a:lnTo>
                  <a:lnTo>
                    <a:pt x="178074" y="28606"/>
                  </a:lnTo>
                  <a:lnTo>
                    <a:pt x="218946" y="13031"/>
                  </a:lnTo>
                  <a:lnTo>
                    <a:pt x="262367" y="3337"/>
                  </a:lnTo>
                  <a:lnTo>
                    <a:pt x="307860" y="0"/>
                  </a:lnTo>
                  <a:lnTo>
                    <a:pt x="1662683" y="0"/>
                  </a:lnTo>
                  <a:lnTo>
                    <a:pt x="1708183" y="3337"/>
                  </a:lnTo>
                  <a:lnTo>
                    <a:pt x="1751606" y="13031"/>
                  </a:lnTo>
                  <a:lnTo>
                    <a:pt x="1792479" y="28606"/>
                  </a:lnTo>
                  <a:lnTo>
                    <a:pt x="1830325" y="49587"/>
                  </a:lnTo>
                  <a:lnTo>
                    <a:pt x="1864668" y="75498"/>
                  </a:lnTo>
                  <a:lnTo>
                    <a:pt x="1895033" y="105863"/>
                  </a:lnTo>
                  <a:lnTo>
                    <a:pt x="1920944" y="140206"/>
                  </a:lnTo>
                  <a:lnTo>
                    <a:pt x="1941925" y="178052"/>
                  </a:lnTo>
                  <a:lnTo>
                    <a:pt x="1957500" y="218925"/>
                  </a:lnTo>
                  <a:lnTo>
                    <a:pt x="1967194" y="262348"/>
                  </a:lnTo>
                  <a:lnTo>
                    <a:pt x="1970532" y="307848"/>
                  </a:lnTo>
                  <a:lnTo>
                    <a:pt x="1970532" y="1539240"/>
                  </a:lnTo>
                  <a:lnTo>
                    <a:pt x="1967194" y="1584739"/>
                  </a:lnTo>
                  <a:lnTo>
                    <a:pt x="1957500" y="1628162"/>
                  </a:lnTo>
                  <a:lnTo>
                    <a:pt x="1941925" y="1669035"/>
                  </a:lnTo>
                  <a:lnTo>
                    <a:pt x="1920944" y="1706881"/>
                  </a:lnTo>
                  <a:lnTo>
                    <a:pt x="1895033" y="1741224"/>
                  </a:lnTo>
                  <a:lnTo>
                    <a:pt x="1864668" y="1771589"/>
                  </a:lnTo>
                  <a:lnTo>
                    <a:pt x="1830325" y="1797500"/>
                  </a:lnTo>
                  <a:lnTo>
                    <a:pt x="1792479" y="1818481"/>
                  </a:lnTo>
                  <a:lnTo>
                    <a:pt x="1751606" y="1834056"/>
                  </a:lnTo>
                  <a:lnTo>
                    <a:pt x="1708183" y="1843750"/>
                  </a:lnTo>
                  <a:lnTo>
                    <a:pt x="1662683" y="1847088"/>
                  </a:lnTo>
                  <a:lnTo>
                    <a:pt x="307860" y="1847088"/>
                  </a:lnTo>
                  <a:lnTo>
                    <a:pt x="262367" y="1843750"/>
                  </a:lnTo>
                  <a:lnTo>
                    <a:pt x="218946" y="1834056"/>
                  </a:lnTo>
                  <a:lnTo>
                    <a:pt x="178074" y="1818481"/>
                  </a:lnTo>
                  <a:lnTo>
                    <a:pt x="140226" y="1797500"/>
                  </a:lnTo>
                  <a:lnTo>
                    <a:pt x="105881" y="1771589"/>
                  </a:lnTo>
                  <a:lnTo>
                    <a:pt x="75512" y="1741224"/>
                  </a:lnTo>
                  <a:lnTo>
                    <a:pt x="49598" y="1706881"/>
                  </a:lnTo>
                  <a:lnTo>
                    <a:pt x="28613" y="1669035"/>
                  </a:lnTo>
                  <a:lnTo>
                    <a:pt x="13034" y="1628162"/>
                  </a:lnTo>
                  <a:lnTo>
                    <a:pt x="3337" y="1584739"/>
                  </a:lnTo>
                  <a:lnTo>
                    <a:pt x="0" y="1539240"/>
                  </a:lnTo>
                  <a:lnTo>
                    <a:pt x="0" y="307848"/>
                  </a:lnTo>
                  <a:close/>
                </a:path>
              </a:pathLst>
            </a:custGeom>
            <a:ln w="6350">
              <a:solidFill>
                <a:srgbClr val="000000"/>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7" name="object 7"/>
          <p:cNvSpPr txBox="1"/>
          <p:nvPr/>
        </p:nvSpPr>
        <p:spPr>
          <a:xfrm>
            <a:off x="547878" y="2692051"/>
            <a:ext cx="1292276" cy="1117614"/>
          </a:xfrm>
          <a:prstGeom prst="rect">
            <a:avLst/>
          </a:prstGeom>
        </p:spPr>
        <p:txBody>
          <a:bodyPr vert="horz" wrap="square" lIns="0" tIns="9525" rIns="0" bIns="0" rtlCol="0">
            <a:spAutoFit/>
          </a:bodyPr>
          <a:lstStyle/>
          <a:p>
            <a:pPr marL="9525" marR="3810" indent="-3334" algn="ctr" defTabSz="685800" eaLnBrk="1" fontAlgn="auto" hangingPunct="1">
              <a:spcBef>
                <a:spcPts val="75"/>
              </a:spcBef>
              <a:spcAft>
                <a:spcPts val="0"/>
              </a:spcAft>
            </a:pPr>
            <a:r>
              <a:rPr b="1" spc="-293" dirty="0">
                <a:solidFill>
                  <a:prstClr val="black"/>
                </a:solidFill>
                <a:latin typeface="Arial"/>
                <a:cs typeface="Arial"/>
              </a:rPr>
              <a:t>PNS </a:t>
            </a:r>
            <a:r>
              <a:rPr b="1" spc="-300" dirty="0">
                <a:solidFill>
                  <a:prstClr val="black"/>
                </a:solidFill>
                <a:latin typeface="Arial"/>
                <a:cs typeface="Arial"/>
              </a:rPr>
              <a:t>YANG  </a:t>
            </a:r>
            <a:r>
              <a:rPr b="1" spc="-281" dirty="0">
                <a:solidFill>
                  <a:prstClr val="black"/>
                </a:solidFill>
                <a:latin typeface="Arial"/>
                <a:cs typeface="Arial"/>
              </a:rPr>
              <a:t>DIDUGA  </a:t>
            </a:r>
            <a:r>
              <a:rPr b="1" spc="-153" dirty="0">
                <a:solidFill>
                  <a:prstClr val="black"/>
                </a:solidFill>
                <a:latin typeface="Arial"/>
                <a:cs typeface="Arial"/>
              </a:rPr>
              <a:t>M</a:t>
            </a:r>
            <a:r>
              <a:rPr b="1" spc="-465" dirty="0">
                <a:solidFill>
                  <a:prstClr val="black"/>
                </a:solidFill>
                <a:latin typeface="Arial"/>
                <a:cs typeface="Arial"/>
              </a:rPr>
              <a:t>E</a:t>
            </a:r>
            <a:r>
              <a:rPr b="1" spc="-420" dirty="0">
                <a:solidFill>
                  <a:prstClr val="black"/>
                </a:solidFill>
                <a:latin typeface="Arial"/>
                <a:cs typeface="Arial"/>
              </a:rPr>
              <a:t>L</a:t>
            </a:r>
            <a:r>
              <a:rPr b="1" spc="-289" dirty="0">
                <a:solidFill>
                  <a:prstClr val="black"/>
                </a:solidFill>
                <a:latin typeface="Arial"/>
                <a:cs typeface="Arial"/>
              </a:rPr>
              <a:t>ANGGAR  </a:t>
            </a:r>
            <a:r>
              <a:rPr b="1" spc="-195" dirty="0">
                <a:solidFill>
                  <a:prstClr val="black"/>
                </a:solidFill>
                <a:latin typeface="Arial"/>
                <a:cs typeface="Arial"/>
              </a:rPr>
              <a:t>DISIPLIN</a:t>
            </a:r>
            <a:endParaRPr dirty="0">
              <a:solidFill>
                <a:prstClr val="black"/>
              </a:solidFill>
              <a:latin typeface="Arial"/>
              <a:cs typeface="Arial"/>
            </a:endParaRPr>
          </a:p>
        </p:txBody>
      </p:sp>
      <p:grpSp>
        <p:nvGrpSpPr>
          <p:cNvPr id="8" name="object 8"/>
          <p:cNvGrpSpPr/>
          <p:nvPr/>
        </p:nvGrpSpPr>
        <p:grpSpPr>
          <a:xfrm>
            <a:off x="2377250" y="2560129"/>
            <a:ext cx="1340167" cy="1394936"/>
            <a:chOff x="3169666" y="2270505"/>
            <a:chExt cx="1786889" cy="1859914"/>
          </a:xfrm>
        </p:grpSpPr>
        <p:sp>
          <p:nvSpPr>
            <p:cNvPr id="9" name="object 9"/>
            <p:cNvSpPr/>
            <p:nvPr/>
          </p:nvSpPr>
          <p:spPr>
            <a:xfrm>
              <a:off x="3176016" y="2276855"/>
              <a:ext cx="1774189" cy="1847214"/>
            </a:xfrm>
            <a:custGeom>
              <a:avLst/>
              <a:gdLst/>
              <a:ahLst/>
              <a:cxnLst/>
              <a:rect l="l" t="t" r="r" b="b"/>
              <a:pathLst>
                <a:path w="1774189" h="1847214">
                  <a:moveTo>
                    <a:pt x="1478280" y="0"/>
                  </a:moveTo>
                  <a:lnTo>
                    <a:pt x="295656" y="0"/>
                  </a:lnTo>
                  <a:lnTo>
                    <a:pt x="247690" y="3868"/>
                  </a:lnTo>
                  <a:lnTo>
                    <a:pt x="202192" y="15069"/>
                  </a:lnTo>
                  <a:lnTo>
                    <a:pt x="159769" y="32993"/>
                  </a:lnTo>
                  <a:lnTo>
                    <a:pt x="121029" y="57034"/>
                  </a:lnTo>
                  <a:lnTo>
                    <a:pt x="86582" y="86582"/>
                  </a:lnTo>
                  <a:lnTo>
                    <a:pt x="57034" y="121029"/>
                  </a:lnTo>
                  <a:lnTo>
                    <a:pt x="32993" y="159769"/>
                  </a:lnTo>
                  <a:lnTo>
                    <a:pt x="15069" y="202192"/>
                  </a:lnTo>
                  <a:lnTo>
                    <a:pt x="3868" y="247690"/>
                  </a:lnTo>
                  <a:lnTo>
                    <a:pt x="0" y="295656"/>
                  </a:lnTo>
                  <a:lnTo>
                    <a:pt x="0" y="1551432"/>
                  </a:lnTo>
                  <a:lnTo>
                    <a:pt x="3868" y="1599397"/>
                  </a:lnTo>
                  <a:lnTo>
                    <a:pt x="15069" y="1644895"/>
                  </a:lnTo>
                  <a:lnTo>
                    <a:pt x="32993" y="1687318"/>
                  </a:lnTo>
                  <a:lnTo>
                    <a:pt x="57034" y="1726058"/>
                  </a:lnTo>
                  <a:lnTo>
                    <a:pt x="86582" y="1760505"/>
                  </a:lnTo>
                  <a:lnTo>
                    <a:pt x="121029" y="1790053"/>
                  </a:lnTo>
                  <a:lnTo>
                    <a:pt x="159769" y="1814094"/>
                  </a:lnTo>
                  <a:lnTo>
                    <a:pt x="202192" y="1832018"/>
                  </a:lnTo>
                  <a:lnTo>
                    <a:pt x="247690" y="1843219"/>
                  </a:lnTo>
                  <a:lnTo>
                    <a:pt x="295656" y="1847088"/>
                  </a:lnTo>
                  <a:lnTo>
                    <a:pt x="1478280" y="1847088"/>
                  </a:lnTo>
                  <a:lnTo>
                    <a:pt x="1526245" y="1843219"/>
                  </a:lnTo>
                  <a:lnTo>
                    <a:pt x="1571743" y="1832018"/>
                  </a:lnTo>
                  <a:lnTo>
                    <a:pt x="1614166" y="1814094"/>
                  </a:lnTo>
                  <a:lnTo>
                    <a:pt x="1652906" y="1790053"/>
                  </a:lnTo>
                  <a:lnTo>
                    <a:pt x="1687353" y="1760505"/>
                  </a:lnTo>
                  <a:lnTo>
                    <a:pt x="1716901" y="1726058"/>
                  </a:lnTo>
                  <a:lnTo>
                    <a:pt x="1740942" y="1687318"/>
                  </a:lnTo>
                  <a:lnTo>
                    <a:pt x="1758866" y="1644895"/>
                  </a:lnTo>
                  <a:lnTo>
                    <a:pt x="1770067" y="1599397"/>
                  </a:lnTo>
                  <a:lnTo>
                    <a:pt x="1773935" y="1551432"/>
                  </a:lnTo>
                  <a:lnTo>
                    <a:pt x="1773935" y="295656"/>
                  </a:lnTo>
                  <a:lnTo>
                    <a:pt x="1770067" y="247690"/>
                  </a:lnTo>
                  <a:lnTo>
                    <a:pt x="1758866" y="202192"/>
                  </a:lnTo>
                  <a:lnTo>
                    <a:pt x="1740942" y="159769"/>
                  </a:lnTo>
                  <a:lnTo>
                    <a:pt x="1716901" y="121029"/>
                  </a:lnTo>
                  <a:lnTo>
                    <a:pt x="1687353" y="86582"/>
                  </a:lnTo>
                  <a:lnTo>
                    <a:pt x="1652906" y="57034"/>
                  </a:lnTo>
                  <a:lnTo>
                    <a:pt x="1614166" y="32993"/>
                  </a:lnTo>
                  <a:lnTo>
                    <a:pt x="1571743" y="15069"/>
                  </a:lnTo>
                  <a:lnTo>
                    <a:pt x="1526245" y="3868"/>
                  </a:lnTo>
                  <a:lnTo>
                    <a:pt x="1478280" y="0"/>
                  </a:lnTo>
                  <a:close/>
                </a:path>
              </a:pathLst>
            </a:custGeom>
            <a:solidFill>
              <a:srgbClr val="F4BC2C"/>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0" name="object 10"/>
            <p:cNvSpPr/>
            <p:nvPr/>
          </p:nvSpPr>
          <p:spPr>
            <a:xfrm>
              <a:off x="3176016" y="2276855"/>
              <a:ext cx="1774189" cy="1847214"/>
            </a:xfrm>
            <a:custGeom>
              <a:avLst/>
              <a:gdLst/>
              <a:ahLst/>
              <a:cxnLst/>
              <a:rect l="l" t="t" r="r" b="b"/>
              <a:pathLst>
                <a:path w="1774189" h="1847214">
                  <a:moveTo>
                    <a:pt x="0" y="295656"/>
                  </a:moveTo>
                  <a:lnTo>
                    <a:pt x="3868" y="247690"/>
                  </a:lnTo>
                  <a:lnTo>
                    <a:pt x="15069" y="202192"/>
                  </a:lnTo>
                  <a:lnTo>
                    <a:pt x="32993" y="159769"/>
                  </a:lnTo>
                  <a:lnTo>
                    <a:pt x="57034" y="121029"/>
                  </a:lnTo>
                  <a:lnTo>
                    <a:pt x="86582" y="86582"/>
                  </a:lnTo>
                  <a:lnTo>
                    <a:pt x="121029" y="57034"/>
                  </a:lnTo>
                  <a:lnTo>
                    <a:pt x="159769" y="32993"/>
                  </a:lnTo>
                  <a:lnTo>
                    <a:pt x="202192" y="15069"/>
                  </a:lnTo>
                  <a:lnTo>
                    <a:pt x="247690" y="3868"/>
                  </a:lnTo>
                  <a:lnTo>
                    <a:pt x="295656" y="0"/>
                  </a:lnTo>
                  <a:lnTo>
                    <a:pt x="1478280" y="0"/>
                  </a:lnTo>
                  <a:lnTo>
                    <a:pt x="1526245" y="3868"/>
                  </a:lnTo>
                  <a:lnTo>
                    <a:pt x="1571743" y="15069"/>
                  </a:lnTo>
                  <a:lnTo>
                    <a:pt x="1614166" y="32993"/>
                  </a:lnTo>
                  <a:lnTo>
                    <a:pt x="1652906" y="57034"/>
                  </a:lnTo>
                  <a:lnTo>
                    <a:pt x="1687353" y="86582"/>
                  </a:lnTo>
                  <a:lnTo>
                    <a:pt x="1716901" y="121029"/>
                  </a:lnTo>
                  <a:lnTo>
                    <a:pt x="1740942" y="159769"/>
                  </a:lnTo>
                  <a:lnTo>
                    <a:pt x="1758866" y="202192"/>
                  </a:lnTo>
                  <a:lnTo>
                    <a:pt x="1770067" y="247690"/>
                  </a:lnTo>
                  <a:lnTo>
                    <a:pt x="1773935" y="295656"/>
                  </a:lnTo>
                  <a:lnTo>
                    <a:pt x="1773935" y="1551432"/>
                  </a:lnTo>
                  <a:lnTo>
                    <a:pt x="1770067" y="1599397"/>
                  </a:lnTo>
                  <a:lnTo>
                    <a:pt x="1758866" y="1644895"/>
                  </a:lnTo>
                  <a:lnTo>
                    <a:pt x="1740942" y="1687318"/>
                  </a:lnTo>
                  <a:lnTo>
                    <a:pt x="1716901" y="1726058"/>
                  </a:lnTo>
                  <a:lnTo>
                    <a:pt x="1687353" y="1760505"/>
                  </a:lnTo>
                  <a:lnTo>
                    <a:pt x="1652906" y="1790053"/>
                  </a:lnTo>
                  <a:lnTo>
                    <a:pt x="1614166" y="1814094"/>
                  </a:lnTo>
                  <a:lnTo>
                    <a:pt x="1571743" y="1832018"/>
                  </a:lnTo>
                  <a:lnTo>
                    <a:pt x="1526245" y="1843219"/>
                  </a:lnTo>
                  <a:lnTo>
                    <a:pt x="1478280" y="1847088"/>
                  </a:lnTo>
                  <a:lnTo>
                    <a:pt x="295656" y="1847088"/>
                  </a:lnTo>
                  <a:lnTo>
                    <a:pt x="247690" y="1843219"/>
                  </a:lnTo>
                  <a:lnTo>
                    <a:pt x="202192" y="1832018"/>
                  </a:lnTo>
                  <a:lnTo>
                    <a:pt x="159769" y="1814094"/>
                  </a:lnTo>
                  <a:lnTo>
                    <a:pt x="121029" y="1790053"/>
                  </a:lnTo>
                  <a:lnTo>
                    <a:pt x="86582" y="1760505"/>
                  </a:lnTo>
                  <a:lnTo>
                    <a:pt x="57034" y="1726058"/>
                  </a:lnTo>
                  <a:lnTo>
                    <a:pt x="32993" y="1687318"/>
                  </a:lnTo>
                  <a:lnTo>
                    <a:pt x="15069" y="1644895"/>
                  </a:lnTo>
                  <a:lnTo>
                    <a:pt x="3868" y="1599397"/>
                  </a:lnTo>
                  <a:lnTo>
                    <a:pt x="0" y="1551432"/>
                  </a:lnTo>
                  <a:lnTo>
                    <a:pt x="0" y="295656"/>
                  </a:lnTo>
                  <a:close/>
                </a:path>
              </a:pathLst>
            </a:custGeom>
            <a:ln w="12700">
              <a:solidFill>
                <a:srgbClr val="B3891E"/>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11" name="object 11"/>
          <p:cNvSpPr txBox="1"/>
          <p:nvPr/>
        </p:nvSpPr>
        <p:spPr>
          <a:xfrm>
            <a:off x="2408111" y="2839498"/>
            <a:ext cx="1304543" cy="748762"/>
          </a:xfrm>
          <a:prstGeom prst="rect">
            <a:avLst/>
          </a:prstGeom>
        </p:spPr>
        <p:txBody>
          <a:bodyPr vert="horz" wrap="square" lIns="0" tIns="10001" rIns="0" bIns="0" rtlCol="0">
            <a:spAutoFit/>
          </a:bodyPr>
          <a:lstStyle/>
          <a:p>
            <a:pPr marL="9525" marR="3810" algn="ctr" defTabSz="685800" eaLnBrk="1" fontAlgn="auto" hangingPunct="1">
              <a:spcBef>
                <a:spcPts val="79"/>
              </a:spcBef>
              <a:spcAft>
                <a:spcPts val="0"/>
              </a:spcAft>
            </a:pPr>
            <a:r>
              <a:rPr sz="1200" b="1" u="heavy" spc="-90" dirty="0">
                <a:solidFill>
                  <a:prstClr val="black"/>
                </a:solidFill>
                <a:uFill>
                  <a:solidFill>
                    <a:srgbClr val="000000"/>
                  </a:solidFill>
                </a:uFill>
                <a:latin typeface="Arial"/>
                <a:cs typeface="Arial"/>
              </a:rPr>
              <a:t>PEMANGGILAN</a:t>
            </a:r>
            <a:r>
              <a:rPr lang="en-US" sz="1200" b="1" u="heavy" spc="-90" dirty="0">
                <a:solidFill>
                  <a:prstClr val="black"/>
                </a:solidFill>
                <a:uFill>
                  <a:solidFill>
                    <a:srgbClr val="000000"/>
                  </a:solidFill>
                </a:uFill>
                <a:latin typeface="Arial"/>
                <a:cs typeface="Arial"/>
              </a:rPr>
              <a:t> </a:t>
            </a:r>
            <a:r>
              <a:rPr sz="1200" b="1" u="heavy" spc="-165" dirty="0">
                <a:solidFill>
                  <a:prstClr val="black"/>
                </a:solidFill>
                <a:uFill>
                  <a:solidFill>
                    <a:srgbClr val="000000"/>
                  </a:solidFill>
                </a:uFill>
                <a:latin typeface="Arial"/>
                <a:cs typeface="Arial"/>
              </a:rPr>
              <a:t> </a:t>
            </a:r>
            <a:r>
              <a:rPr sz="1200" b="1" u="heavy" spc="-233" dirty="0">
                <a:solidFill>
                  <a:prstClr val="black"/>
                </a:solidFill>
                <a:uFill>
                  <a:solidFill>
                    <a:srgbClr val="000000"/>
                  </a:solidFill>
                </a:uFill>
                <a:latin typeface="Arial"/>
                <a:cs typeface="Arial"/>
              </a:rPr>
              <a:t>1 </a:t>
            </a:r>
            <a:r>
              <a:rPr sz="1200" b="1" spc="-116" dirty="0">
                <a:solidFill>
                  <a:prstClr val="black"/>
                </a:solidFill>
                <a:latin typeface="Arial"/>
                <a:cs typeface="Arial"/>
              </a:rPr>
              <a:t> </a:t>
            </a:r>
            <a:r>
              <a:rPr sz="1200" b="1" spc="-131" dirty="0">
                <a:solidFill>
                  <a:prstClr val="black"/>
                </a:solidFill>
                <a:latin typeface="Arial"/>
                <a:cs typeface="Arial"/>
              </a:rPr>
              <a:t>SECARA  </a:t>
            </a:r>
            <a:r>
              <a:rPr sz="1200" b="1" spc="-101" dirty="0">
                <a:solidFill>
                  <a:prstClr val="black"/>
                </a:solidFill>
                <a:latin typeface="Arial"/>
                <a:cs typeface="Arial"/>
              </a:rPr>
              <a:t>TERTULIS </a:t>
            </a:r>
            <a:r>
              <a:rPr sz="1200" b="1" spc="-109" dirty="0">
                <a:solidFill>
                  <a:prstClr val="black"/>
                </a:solidFill>
                <a:latin typeface="Arial"/>
                <a:cs typeface="Arial"/>
              </a:rPr>
              <a:t>OLEH  </a:t>
            </a:r>
            <a:r>
              <a:rPr sz="1200" b="1" spc="-131" dirty="0">
                <a:solidFill>
                  <a:prstClr val="black"/>
                </a:solidFill>
                <a:latin typeface="Arial"/>
                <a:cs typeface="Arial"/>
              </a:rPr>
              <a:t>ATASAN  LANGSUNG</a:t>
            </a:r>
          </a:p>
        </p:txBody>
      </p:sp>
      <p:sp>
        <p:nvSpPr>
          <p:cNvPr id="12" name="object 12"/>
          <p:cNvSpPr/>
          <p:nvPr/>
        </p:nvSpPr>
        <p:spPr>
          <a:xfrm>
            <a:off x="3947922" y="2839212"/>
            <a:ext cx="982980" cy="285750"/>
          </a:xfrm>
          <a:custGeom>
            <a:avLst/>
            <a:gdLst/>
            <a:ahLst/>
            <a:cxnLst/>
            <a:rect l="l" t="t" r="r" b="b"/>
            <a:pathLst>
              <a:path w="1310640" h="381000">
                <a:moveTo>
                  <a:pt x="1247139" y="0"/>
                </a:moveTo>
                <a:lnTo>
                  <a:pt x="63500" y="0"/>
                </a:lnTo>
                <a:lnTo>
                  <a:pt x="38790" y="4992"/>
                </a:lnTo>
                <a:lnTo>
                  <a:pt x="18605" y="18605"/>
                </a:lnTo>
                <a:lnTo>
                  <a:pt x="4992" y="38790"/>
                </a:lnTo>
                <a:lnTo>
                  <a:pt x="0" y="63500"/>
                </a:lnTo>
                <a:lnTo>
                  <a:pt x="0" y="317500"/>
                </a:lnTo>
                <a:lnTo>
                  <a:pt x="4992" y="342209"/>
                </a:lnTo>
                <a:lnTo>
                  <a:pt x="18605" y="362394"/>
                </a:lnTo>
                <a:lnTo>
                  <a:pt x="38790" y="376007"/>
                </a:lnTo>
                <a:lnTo>
                  <a:pt x="63500" y="381000"/>
                </a:lnTo>
                <a:lnTo>
                  <a:pt x="1247139" y="381000"/>
                </a:lnTo>
                <a:lnTo>
                  <a:pt x="1271849" y="376007"/>
                </a:lnTo>
                <a:lnTo>
                  <a:pt x="1292034" y="362394"/>
                </a:lnTo>
                <a:lnTo>
                  <a:pt x="1305647" y="342209"/>
                </a:lnTo>
                <a:lnTo>
                  <a:pt x="1310639" y="317500"/>
                </a:lnTo>
                <a:lnTo>
                  <a:pt x="1310639" y="63500"/>
                </a:lnTo>
                <a:lnTo>
                  <a:pt x="1305647" y="38790"/>
                </a:lnTo>
                <a:lnTo>
                  <a:pt x="1292034" y="18605"/>
                </a:lnTo>
                <a:lnTo>
                  <a:pt x="1271849" y="4992"/>
                </a:lnTo>
                <a:lnTo>
                  <a:pt x="1247139" y="0"/>
                </a:lnTo>
                <a:close/>
              </a:path>
            </a:pathLst>
          </a:custGeom>
          <a:solidFill>
            <a:srgbClr val="F5F5F5"/>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3" name="object 13"/>
          <p:cNvSpPr txBox="1"/>
          <p:nvPr/>
        </p:nvSpPr>
        <p:spPr>
          <a:xfrm>
            <a:off x="4242911" y="2883408"/>
            <a:ext cx="394335" cy="17168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050" b="1" spc="-79" dirty="0">
                <a:solidFill>
                  <a:prstClr val="black"/>
                </a:solidFill>
                <a:latin typeface="Arial"/>
                <a:cs typeface="Arial"/>
              </a:rPr>
              <a:t>HAD</a:t>
            </a:r>
            <a:r>
              <a:rPr sz="1050" b="1" spc="-30" dirty="0">
                <a:solidFill>
                  <a:prstClr val="black"/>
                </a:solidFill>
                <a:latin typeface="Arial"/>
                <a:cs typeface="Arial"/>
              </a:rPr>
              <a:t>I</a:t>
            </a:r>
            <a:r>
              <a:rPr sz="1050" b="1" spc="-131" dirty="0">
                <a:solidFill>
                  <a:prstClr val="black"/>
                </a:solidFill>
                <a:latin typeface="Arial"/>
                <a:cs typeface="Arial"/>
              </a:rPr>
              <a:t>R</a:t>
            </a:r>
            <a:endParaRPr sz="1050">
              <a:solidFill>
                <a:prstClr val="black"/>
              </a:solidFill>
              <a:latin typeface="Arial"/>
              <a:cs typeface="Arial"/>
            </a:endParaRPr>
          </a:p>
        </p:txBody>
      </p:sp>
      <p:sp>
        <p:nvSpPr>
          <p:cNvPr id="14" name="object 14"/>
          <p:cNvSpPr/>
          <p:nvPr/>
        </p:nvSpPr>
        <p:spPr>
          <a:xfrm>
            <a:off x="3904488" y="3314700"/>
            <a:ext cx="1028700" cy="285750"/>
          </a:xfrm>
          <a:custGeom>
            <a:avLst/>
            <a:gdLst/>
            <a:ahLst/>
            <a:cxnLst/>
            <a:rect l="l" t="t" r="r" b="b"/>
            <a:pathLst>
              <a:path w="1371600" h="381000">
                <a:moveTo>
                  <a:pt x="1308099" y="0"/>
                </a:moveTo>
                <a:lnTo>
                  <a:pt x="63500" y="0"/>
                </a:lnTo>
                <a:lnTo>
                  <a:pt x="38790" y="4992"/>
                </a:lnTo>
                <a:lnTo>
                  <a:pt x="18605" y="18605"/>
                </a:lnTo>
                <a:lnTo>
                  <a:pt x="4992" y="38790"/>
                </a:lnTo>
                <a:lnTo>
                  <a:pt x="0" y="63500"/>
                </a:lnTo>
                <a:lnTo>
                  <a:pt x="0" y="317500"/>
                </a:lnTo>
                <a:lnTo>
                  <a:pt x="4992" y="342209"/>
                </a:lnTo>
                <a:lnTo>
                  <a:pt x="18605" y="362394"/>
                </a:lnTo>
                <a:lnTo>
                  <a:pt x="38790" y="376007"/>
                </a:lnTo>
                <a:lnTo>
                  <a:pt x="63500" y="381000"/>
                </a:lnTo>
                <a:lnTo>
                  <a:pt x="1308099" y="381000"/>
                </a:lnTo>
                <a:lnTo>
                  <a:pt x="1332809" y="376007"/>
                </a:lnTo>
                <a:lnTo>
                  <a:pt x="1352994" y="362394"/>
                </a:lnTo>
                <a:lnTo>
                  <a:pt x="1366607" y="342209"/>
                </a:lnTo>
                <a:lnTo>
                  <a:pt x="1371599" y="317500"/>
                </a:lnTo>
                <a:lnTo>
                  <a:pt x="1371599" y="63500"/>
                </a:lnTo>
                <a:lnTo>
                  <a:pt x="1366607" y="38790"/>
                </a:lnTo>
                <a:lnTo>
                  <a:pt x="1352994" y="18605"/>
                </a:lnTo>
                <a:lnTo>
                  <a:pt x="1332809" y="4992"/>
                </a:lnTo>
                <a:lnTo>
                  <a:pt x="1308099" y="0"/>
                </a:lnTo>
                <a:close/>
              </a:path>
            </a:pathLst>
          </a:custGeom>
          <a:solidFill>
            <a:srgbClr val="E62948"/>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5" name="object 15"/>
          <p:cNvSpPr txBox="1"/>
          <p:nvPr/>
        </p:nvSpPr>
        <p:spPr>
          <a:xfrm>
            <a:off x="4030028" y="3359372"/>
            <a:ext cx="777239" cy="17168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050" b="1" spc="-83" dirty="0">
                <a:solidFill>
                  <a:prstClr val="black"/>
                </a:solidFill>
                <a:latin typeface="Arial"/>
                <a:cs typeface="Arial"/>
              </a:rPr>
              <a:t>TIDAK</a:t>
            </a:r>
            <a:r>
              <a:rPr sz="1050" b="1" spc="-120" dirty="0">
                <a:solidFill>
                  <a:prstClr val="black"/>
                </a:solidFill>
                <a:latin typeface="Arial"/>
                <a:cs typeface="Arial"/>
              </a:rPr>
              <a:t> </a:t>
            </a:r>
            <a:r>
              <a:rPr sz="1050" b="1" spc="-79" dirty="0">
                <a:solidFill>
                  <a:prstClr val="black"/>
                </a:solidFill>
                <a:latin typeface="Arial"/>
                <a:cs typeface="Arial"/>
              </a:rPr>
              <a:t>HADIR</a:t>
            </a:r>
            <a:endParaRPr sz="1050">
              <a:solidFill>
                <a:prstClr val="black"/>
              </a:solidFill>
              <a:latin typeface="Arial"/>
              <a:cs typeface="Arial"/>
            </a:endParaRPr>
          </a:p>
        </p:txBody>
      </p:sp>
      <p:sp>
        <p:nvSpPr>
          <p:cNvPr id="16" name="object 16"/>
          <p:cNvSpPr/>
          <p:nvPr/>
        </p:nvSpPr>
        <p:spPr>
          <a:xfrm>
            <a:off x="5240655" y="2835783"/>
            <a:ext cx="1485900" cy="285750"/>
          </a:xfrm>
          <a:custGeom>
            <a:avLst/>
            <a:gdLst/>
            <a:ahLst/>
            <a:cxnLst/>
            <a:rect l="l" t="t" r="r" b="b"/>
            <a:pathLst>
              <a:path w="1981200" h="381000">
                <a:moveTo>
                  <a:pt x="1917700" y="0"/>
                </a:moveTo>
                <a:lnTo>
                  <a:pt x="63500" y="0"/>
                </a:lnTo>
                <a:lnTo>
                  <a:pt x="38790" y="4992"/>
                </a:lnTo>
                <a:lnTo>
                  <a:pt x="18605" y="18605"/>
                </a:lnTo>
                <a:lnTo>
                  <a:pt x="4992" y="38790"/>
                </a:lnTo>
                <a:lnTo>
                  <a:pt x="0" y="63500"/>
                </a:lnTo>
                <a:lnTo>
                  <a:pt x="0" y="317500"/>
                </a:lnTo>
                <a:lnTo>
                  <a:pt x="4992" y="342209"/>
                </a:lnTo>
                <a:lnTo>
                  <a:pt x="18605" y="362394"/>
                </a:lnTo>
                <a:lnTo>
                  <a:pt x="38790" y="376007"/>
                </a:lnTo>
                <a:lnTo>
                  <a:pt x="63500" y="381000"/>
                </a:lnTo>
                <a:lnTo>
                  <a:pt x="1917700" y="381000"/>
                </a:lnTo>
                <a:lnTo>
                  <a:pt x="1942409" y="376007"/>
                </a:lnTo>
                <a:lnTo>
                  <a:pt x="1962594" y="362394"/>
                </a:lnTo>
                <a:lnTo>
                  <a:pt x="1976207" y="342209"/>
                </a:lnTo>
                <a:lnTo>
                  <a:pt x="1981200" y="317500"/>
                </a:lnTo>
                <a:lnTo>
                  <a:pt x="1981200" y="63500"/>
                </a:lnTo>
                <a:lnTo>
                  <a:pt x="1976207" y="38790"/>
                </a:lnTo>
                <a:lnTo>
                  <a:pt x="1962594" y="18605"/>
                </a:lnTo>
                <a:lnTo>
                  <a:pt x="1942409" y="4992"/>
                </a:lnTo>
                <a:lnTo>
                  <a:pt x="1917700" y="0"/>
                </a:lnTo>
                <a:close/>
              </a:path>
            </a:pathLst>
          </a:custGeom>
          <a:solidFill>
            <a:srgbClr val="B6152F"/>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7" name="object 17"/>
          <p:cNvSpPr txBox="1"/>
          <p:nvPr/>
        </p:nvSpPr>
        <p:spPr>
          <a:xfrm>
            <a:off x="5489924" y="2869692"/>
            <a:ext cx="990124" cy="193803"/>
          </a:xfrm>
          <a:prstGeom prst="rect">
            <a:avLst/>
          </a:prstGeom>
        </p:spPr>
        <p:txBody>
          <a:bodyPr vert="horz" wrap="square" lIns="0" tIns="9049" rIns="0" bIns="0" rtlCol="0">
            <a:spAutoFit/>
          </a:bodyPr>
          <a:lstStyle/>
          <a:p>
            <a:pPr marL="9525" defTabSz="685800" eaLnBrk="1" fontAlgn="auto" hangingPunct="1">
              <a:spcBef>
                <a:spcPts val="71"/>
              </a:spcBef>
              <a:spcAft>
                <a:spcPts val="0"/>
              </a:spcAft>
            </a:pPr>
            <a:r>
              <a:rPr sz="1200" b="1" spc="-116" dirty="0">
                <a:solidFill>
                  <a:srgbClr val="FFFFFF"/>
                </a:solidFill>
                <a:latin typeface="Arial"/>
                <a:cs typeface="Arial"/>
              </a:rPr>
              <a:t>PEMERIKSAAN</a:t>
            </a:r>
            <a:endParaRPr sz="1200">
              <a:solidFill>
                <a:prstClr val="black"/>
              </a:solidFill>
              <a:latin typeface="Arial"/>
              <a:cs typeface="Arial"/>
            </a:endParaRPr>
          </a:p>
        </p:txBody>
      </p:sp>
      <p:sp>
        <p:nvSpPr>
          <p:cNvPr id="18" name="object 18"/>
          <p:cNvSpPr/>
          <p:nvPr/>
        </p:nvSpPr>
        <p:spPr>
          <a:xfrm>
            <a:off x="5229225" y="3310127"/>
            <a:ext cx="1600200" cy="285750"/>
          </a:xfrm>
          <a:custGeom>
            <a:avLst/>
            <a:gdLst/>
            <a:ahLst/>
            <a:cxnLst/>
            <a:rect l="l" t="t" r="r" b="b"/>
            <a:pathLst>
              <a:path w="2133600" h="381000">
                <a:moveTo>
                  <a:pt x="2070100" y="0"/>
                </a:moveTo>
                <a:lnTo>
                  <a:pt x="63500" y="0"/>
                </a:lnTo>
                <a:lnTo>
                  <a:pt x="38790" y="4992"/>
                </a:lnTo>
                <a:lnTo>
                  <a:pt x="18605" y="18605"/>
                </a:lnTo>
                <a:lnTo>
                  <a:pt x="4992" y="38790"/>
                </a:lnTo>
                <a:lnTo>
                  <a:pt x="0" y="63500"/>
                </a:lnTo>
                <a:lnTo>
                  <a:pt x="0" y="317500"/>
                </a:lnTo>
                <a:lnTo>
                  <a:pt x="4992" y="342209"/>
                </a:lnTo>
                <a:lnTo>
                  <a:pt x="18605" y="362394"/>
                </a:lnTo>
                <a:lnTo>
                  <a:pt x="38790" y="376007"/>
                </a:lnTo>
                <a:lnTo>
                  <a:pt x="63500" y="381000"/>
                </a:lnTo>
                <a:lnTo>
                  <a:pt x="2070100" y="381000"/>
                </a:lnTo>
                <a:lnTo>
                  <a:pt x="2094809" y="376007"/>
                </a:lnTo>
                <a:lnTo>
                  <a:pt x="2114994" y="362394"/>
                </a:lnTo>
                <a:lnTo>
                  <a:pt x="2128607" y="342209"/>
                </a:lnTo>
                <a:lnTo>
                  <a:pt x="2133600" y="317500"/>
                </a:lnTo>
                <a:lnTo>
                  <a:pt x="2133600" y="63500"/>
                </a:lnTo>
                <a:lnTo>
                  <a:pt x="2128607" y="38790"/>
                </a:lnTo>
                <a:lnTo>
                  <a:pt x="2114994" y="18605"/>
                </a:lnTo>
                <a:lnTo>
                  <a:pt x="2094809" y="4992"/>
                </a:lnTo>
                <a:lnTo>
                  <a:pt x="2070100" y="0"/>
                </a:lnTo>
                <a:close/>
              </a:path>
            </a:pathLst>
          </a:custGeom>
          <a:solidFill>
            <a:srgbClr val="C4BC96"/>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9" name="object 19"/>
          <p:cNvSpPr txBox="1"/>
          <p:nvPr/>
        </p:nvSpPr>
        <p:spPr>
          <a:xfrm>
            <a:off x="5516880" y="3355276"/>
            <a:ext cx="1209675" cy="17168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050" b="1" u="heavy" spc="-90" dirty="0">
                <a:solidFill>
                  <a:prstClr val="black"/>
                </a:solidFill>
                <a:uFill>
                  <a:solidFill>
                    <a:srgbClr val="000000"/>
                  </a:solidFill>
                </a:uFill>
                <a:latin typeface="Arial"/>
                <a:cs typeface="Arial"/>
              </a:rPr>
              <a:t>PEMANGGILAN</a:t>
            </a:r>
            <a:r>
              <a:rPr lang="en-US" sz="1050" b="1" u="heavy" spc="-90" dirty="0">
                <a:solidFill>
                  <a:prstClr val="black"/>
                </a:solidFill>
                <a:uFill>
                  <a:solidFill>
                    <a:srgbClr val="000000"/>
                  </a:solidFill>
                </a:uFill>
                <a:latin typeface="Arial"/>
                <a:cs typeface="Arial"/>
              </a:rPr>
              <a:t> </a:t>
            </a:r>
            <a:r>
              <a:rPr sz="1050" b="1" u="heavy" spc="71" dirty="0">
                <a:solidFill>
                  <a:prstClr val="black"/>
                </a:solidFill>
                <a:uFill>
                  <a:solidFill>
                    <a:srgbClr val="000000"/>
                  </a:solidFill>
                </a:uFill>
                <a:latin typeface="Arial"/>
                <a:cs typeface="Arial"/>
              </a:rPr>
              <a:t> </a:t>
            </a:r>
            <a:r>
              <a:rPr sz="1050" b="1" u="heavy" dirty="0">
                <a:solidFill>
                  <a:prstClr val="black"/>
                </a:solidFill>
                <a:uFill>
                  <a:solidFill>
                    <a:srgbClr val="000000"/>
                  </a:solidFill>
                </a:uFill>
                <a:latin typeface="Arial"/>
                <a:cs typeface="Arial"/>
              </a:rPr>
              <a:t>II</a:t>
            </a:r>
            <a:endParaRPr sz="1050" dirty="0">
              <a:solidFill>
                <a:prstClr val="black"/>
              </a:solidFill>
              <a:latin typeface="Arial"/>
              <a:cs typeface="Arial"/>
            </a:endParaRPr>
          </a:p>
        </p:txBody>
      </p:sp>
      <p:sp>
        <p:nvSpPr>
          <p:cNvPr id="20" name="object 20"/>
          <p:cNvSpPr/>
          <p:nvPr/>
        </p:nvSpPr>
        <p:spPr>
          <a:xfrm>
            <a:off x="4980051" y="3953636"/>
            <a:ext cx="902018" cy="285750"/>
          </a:xfrm>
          <a:custGeom>
            <a:avLst/>
            <a:gdLst/>
            <a:ahLst/>
            <a:cxnLst/>
            <a:rect l="l" t="t" r="r" b="b"/>
            <a:pathLst>
              <a:path w="1202690" h="381000">
                <a:moveTo>
                  <a:pt x="1138935" y="0"/>
                </a:moveTo>
                <a:lnTo>
                  <a:pt x="63500" y="0"/>
                </a:lnTo>
                <a:lnTo>
                  <a:pt x="38790" y="4992"/>
                </a:lnTo>
                <a:lnTo>
                  <a:pt x="18605" y="18605"/>
                </a:lnTo>
                <a:lnTo>
                  <a:pt x="4992" y="38790"/>
                </a:lnTo>
                <a:lnTo>
                  <a:pt x="0" y="63499"/>
                </a:lnTo>
                <a:lnTo>
                  <a:pt x="0" y="317499"/>
                </a:lnTo>
                <a:lnTo>
                  <a:pt x="4992" y="342209"/>
                </a:lnTo>
                <a:lnTo>
                  <a:pt x="18605" y="362394"/>
                </a:lnTo>
                <a:lnTo>
                  <a:pt x="38790" y="376007"/>
                </a:lnTo>
                <a:lnTo>
                  <a:pt x="63500" y="380999"/>
                </a:lnTo>
                <a:lnTo>
                  <a:pt x="1138935" y="380999"/>
                </a:lnTo>
                <a:lnTo>
                  <a:pt x="1163645" y="376007"/>
                </a:lnTo>
                <a:lnTo>
                  <a:pt x="1183830" y="362394"/>
                </a:lnTo>
                <a:lnTo>
                  <a:pt x="1197443" y="342209"/>
                </a:lnTo>
                <a:lnTo>
                  <a:pt x="1202435" y="317499"/>
                </a:lnTo>
                <a:lnTo>
                  <a:pt x="1202435" y="63499"/>
                </a:lnTo>
                <a:lnTo>
                  <a:pt x="1197443" y="38790"/>
                </a:lnTo>
                <a:lnTo>
                  <a:pt x="1183830" y="18605"/>
                </a:lnTo>
                <a:lnTo>
                  <a:pt x="1163645" y="4992"/>
                </a:lnTo>
                <a:lnTo>
                  <a:pt x="1138935" y="0"/>
                </a:lnTo>
                <a:close/>
              </a:path>
            </a:pathLst>
          </a:custGeom>
          <a:solidFill>
            <a:srgbClr val="F5F5F5"/>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1" name="object 21"/>
          <p:cNvSpPr txBox="1"/>
          <p:nvPr/>
        </p:nvSpPr>
        <p:spPr>
          <a:xfrm>
            <a:off x="5208461" y="3987355"/>
            <a:ext cx="445770" cy="193803"/>
          </a:xfrm>
          <a:prstGeom prst="rect">
            <a:avLst/>
          </a:prstGeom>
        </p:spPr>
        <p:txBody>
          <a:bodyPr vert="horz" wrap="square" lIns="0" tIns="9049" rIns="0" bIns="0" rtlCol="0">
            <a:spAutoFit/>
          </a:bodyPr>
          <a:lstStyle/>
          <a:p>
            <a:pPr marL="9525" defTabSz="685800" eaLnBrk="1" fontAlgn="auto" hangingPunct="1">
              <a:spcBef>
                <a:spcPts val="71"/>
              </a:spcBef>
              <a:spcAft>
                <a:spcPts val="0"/>
              </a:spcAft>
            </a:pPr>
            <a:r>
              <a:rPr sz="1200" b="1" spc="-101" dirty="0">
                <a:solidFill>
                  <a:prstClr val="black"/>
                </a:solidFill>
                <a:latin typeface="Arial"/>
                <a:cs typeface="Arial"/>
              </a:rPr>
              <a:t>HA</a:t>
            </a:r>
            <a:r>
              <a:rPr sz="1200" b="1" spc="-98" dirty="0">
                <a:solidFill>
                  <a:prstClr val="black"/>
                </a:solidFill>
                <a:latin typeface="Arial"/>
                <a:cs typeface="Arial"/>
              </a:rPr>
              <a:t>D</a:t>
            </a:r>
            <a:r>
              <a:rPr sz="1200" b="1" spc="-79" dirty="0">
                <a:solidFill>
                  <a:prstClr val="black"/>
                </a:solidFill>
                <a:latin typeface="Arial"/>
                <a:cs typeface="Arial"/>
              </a:rPr>
              <a:t>IR</a:t>
            </a:r>
            <a:endParaRPr sz="1200">
              <a:solidFill>
                <a:prstClr val="black"/>
              </a:solidFill>
              <a:latin typeface="Arial"/>
              <a:cs typeface="Arial"/>
            </a:endParaRPr>
          </a:p>
        </p:txBody>
      </p:sp>
      <p:sp>
        <p:nvSpPr>
          <p:cNvPr id="22" name="object 22"/>
          <p:cNvSpPr/>
          <p:nvPr/>
        </p:nvSpPr>
        <p:spPr>
          <a:xfrm>
            <a:off x="4608575" y="4578858"/>
            <a:ext cx="1485900" cy="685800"/>
          </a:xfrm>
          <a:custGeom>
            <a:avLst/>
            <a:gdLst/>
            <a:ahLst/>
            <a:cxnLst/>
            <a:rect l="l" t="t" r="r" b="b"/>
            <a:pathLst>
              <a:path w="1981200" h="914400">
                <a:moveTo>
                  <a:pt x="1828800" y="0"/>
                </a:moveTo>
                <a:lnTo>
                  <a:pt x="152400" y="0"/>
                </a:lnTo>
                <a:lnTo>
                  <a:pt x="104217" y="7766"/>
                </a:lnTo>
                <a:lnTo>
                  <a:pt x="62380" y="29394"/>
                </a:lnTo>
                <a:lnTo>
                  <a:pt x="29394" y="62380"/>
                </a:lnTo>
                <a:lnTo>
                  <a:pt x="7766" y="104217"/>
                </a:lnTo>
                <a:lnTo>
                  <a:pt x="0" y="152399"/>
                </a:lnTo>
                <a:lnTo>
                  <a:pt x="0" y="761999"/>
                </a:lnTo>
                <a:lnTo>
                  <a:pt x="7766" y="810168"/>
                </a:lnTo>
                <a:lnTo>
                  <a:pt x="29394" y="852003"/>
                </a:lnTo>
                <a:lnTo>
                  <a:pt x="62380" y="884994"/>
                </a:lnTo>
                <a:lnTo>
                  <a:pt x="104217" y="906630"/>
                </a:lnTo>
                <a:lnTo>
                  <a:pt x="152400" y="914399"/>
                </a:lnTo>
                <a:lnTo>
                  <a:pt x="1828800" y="914399"/>
                </a:lnTo>
                <a:lnTo>
                  <a:pt x="1876982" y="906630"/>
                </a:lnTo>
                <a:lnTo>
                  <a:pt x="1918819" y="884994"/>
                </a:lnTo>
                <a:lnTo>
                  <a:pt x="1951805" y="852003"/>
                </a:lnTo>
                <a:lnTo>
                  <a:pt x="1973433" y="810168"/>
                </a:lnTo>
                <a:lnTo>
                  <a:pt x="1981200" y="761999"/>
                </a:lnTo>
                <a:lnTo>
                  <a:pt x="1981200" y="152399"/>
                </a:lnTo>
                <a:lnTo>
                  <a:pt x="1973433" y="104217"/>
                </a:lnTo>
                <a:lnTo>
                  <a:pt x="1951805" y="62380"/>
                </a:lnTo>
                <a:lnTo>
                  <a:pt x="1918819" y="29394"/>
                </a:lnTo>
                <a:lnTo>
                  <a:pt x="1876982" y="7766"/>
                </a:lnTo>
                <a:lnTo>
                  <a:pt x="1828800" y="0"/>
                </a:lnTo>
                <a:close/>
              </a:path>
            </a:pathLst>
          </a:custGeom>
          <a:solidFill>
            <a:srgbClr val="0E6A6E"/>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3" name="object 23"/>
          <p:cNvSpPr txBox="1"/>
          <p:nvPr/>
        </p:nvSpPr>
        <p:spPr>
          <a:xfrm>
            <a:off x="4786027" y="4629912"/>
            <a:ext cx="1132046" cy="563135"/>
          </a:xfrm>
          <a:prstGeom prst="rect">
            <a:avLst/>
          </a:prstGeom>
        </p:spPr>
        <p:txBody>
          <a:bodyPr vert="horz" wrap="square" lIns="0" tIns="9049" rIns="0" bIns="0" rtlCol="0">
            <a:spAutoFit/>
          </a:bodyPr>
          <a:lstStyle/>
          <a:p>
            <a:pPr marL="1905" algn="ctr" defTabSz="685800" eaLnBrk="1" fontAlgn="auto" hangingPunct="1">
              <a:spcBef>
                <a:spcPts val="71"/>
              </a:spcBef>
              <a:spcAft>
                <a:spcPts val="0"/>
              </a:spcAft>
            </a:pPr>
            <a:r>
              <a:rPr sz="1200" b="1" spc="-116" dirty="0">
                <a:solidFill>
                  <a:srgbClr val="FFFFFF"/>
                </a:solidFill>
                <a:latin typeface="Arial"/>
                <a:cs typeface="Arial"/>
              </a:rPr>
              <a:t>PEMERIKSAAN</a:t>
            </a:r>
            <a:endParaRPr sz="1200">
              <a:solidFill>
                <a:prstClr val="black"/>
              </a:solidFill>
              <a:latin typeface="Arial"/>
              <a:cs typeface="Arial"/>
            </a:endParaRPr>
          </a:p>
          <a:p>
            <a:pPr algn="ctr" defTabSz="685800" eaLnBrk="1" fontAlgn="auto" hangingPunct="1">
              <a:spcBef>
                <a:spcPts val="0"/>
              </a:spcBef>
              <a:spcAft>
                <a:spcPts val="0"/>
              </a:spcAft>
            </a:pPr>
            <a:r>
              <a:rPr sz="1200" b="1" spc="-26" dirty="0">
                <a:solidFill>
                  <a:srgbClr val="FFFFFF"/>
                </a:solidFill>
                <a:latin typeface="Arial"/>
                <a:cs typeface="Arial"/>
              </a:rPr>
              <a:t>(tatap </a:t>
            </a:r>
            <a:r>
              <a:rPr sz="1200" b="1" spc="-75" dirty="0">
                <a:solidFill>
                  <a:srgbClr val="FFFFFF"/>
                </a:solidFill>
                <a:latin typeface="Arial"/>
                <a:cs typeface="Arial"/>
              </a:rPr>
              <a:t>muka</a:t>
            </a:r>
            <a:r>
              <a:rPr sz="1200" b="1" spc="-150" dirty="0">
                <a:solidFill>
                  <a:srgbClr val="FFFFFF"/>
                </a:solidFill>
                <a:latin typeface="Arial"/>
                <a:cs typeface="Arial"/>
              </a:rPr>
              <a:t> </a:t>
            </a:r>
            <a:r>
              <a:rPr sz="1200" b="1" spc="-56" dirty="0">
                <a:solidFill>
                  <a:srgbClr val="FFFFFF"/>
                </a:solidFill>
                <a:latin typeface="Arial"/>
                <a:cs typeface="Arial"/>
              </a:rPr>
              <a:t>atau</a:t>
            </a:r>
            <a:endParaRPr sz="1200">
              <a:solidFill>
                <a:prstClr val="black"/>
              </a:solidFill>
              <a:latin typeface="Arial"/>
              <a:cs typeface="Arial"/>
            </a:endParaRPr>
          </a:p>
          <a:p>
            <a:pPr marL="476" algn="ctr" defTabSz="685800" eaLnBrk="1" fontAlgn="auto" hangingPunct="1">
              <a:spcBef>
                <a:spcPts val="0"/>
              </a:spcBef>
              <a:spcAft>
                <a:spcPts val="0"/>
              </a:spcAft>
            </a:pPr>
            <a:r>
              <a:rPr sz="1200" b="1" i="1" spc="4" dirty="0">
                <a:solidFill>
                  <a:srgbClr val="FFFFFF"/>
                </a:solidFill>
                <a:latin typeface="Times New Roman"/>
                <a:cs typeface="Times New Roman"/>
              </a:rPr>
              <a:t>virtual</a:t>
            </a:r>
            <a:r>
              <a:rPr sz="1200" b="1" spc="4" dirty="0">
                <a:solidFill>
                  <a:srgbClr val="FFFFFF"/>
                </a:solidFill>
                <a:latin typeface="Arial"/>
                <a:cs typeface="Arial"/>
              </a:rPr>
              <a:t>)</a:t>
            </a:r>
            <a:endParaRPr sz="1200">
              <a:solidFill>
                <a:prstClr val="black"/>
              </a:solidFill>
              <a:latin typeface="Arial"/>
              <a:cs typeface="Arial"/>
            </a:endParaRPr>
          </a:p>
        </p:txBody>
      </p:sp>
      <p:sp>
        <p:nvSpPr>
          <p:cNvPr id="24" name="object 24"/>
          <p:cNvSpPr/>
          <p:nvPr/>
        </p:nvSpPr>
        <p:spPr>
          <a:xfrm>
            <a:off x="6302501" y="4551426"/>
            <a:ext cx="1885950" cy="773810"/>
          </a:xfrm>
          <a:prstGeom prst="rect">
            <a:avLst/>
          </a:prstGeom>
          <a:blipFill>
            <a:blip r:embed="rId3"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5" name="object 25"/>
          <p:cNvSpPr txBox="1"/>
          <p:nvPr/>
        </p:nvSpPr>
        <p:spPr>
          <a:xfrm>
            <a:off x="6414325" y="4554664"/>
            <a:ext cx="1664494" cy="747801"/>
          </a:xfrm>
          <a:prstGeom prst="rect">
            <a:avLst/>
          </a:prstGeom>
        </p:spPr>
        <p:txBody>
          <a:bodyPr vert="horz" wrap="square" lIns="0" tIns="9049" rIns="0" bIns="0" rtlCol="0">
            <a:spAutoFit/>
          </a:bodyPr>
          <a:lstStyle/>
          <a:p>
            <a:pPr marL="9525" marR="3810" indent="-476" algn="ctr" defTabSz="685800" eaLnBrk="1" fontAlgn="auto" hangingPunct="1">
              <a:spcBef>
                <a:spcPts val="71"/>
              </a:spcBef>
              <a:spcAft>
                <a:spcPts val="0"/>
              </a:spcAft>
            </a:pPr>
            <a:r>
              <a:rPr sz="1200" b="1" spc="-116" dirty="0">
                <a:solidFill>
                  <a:srgbClr val="FFFFFF"/>
                </a:solidFill>
                <a:latin typeface="Arial"/>
                <a:cs typeface="Arial"/>
              </a:rPr>
              <a:t>PENJATUHAN </a:t>
            </a:r>
            <a:r>
              <a:rPr sz="1200" b="1" spc="-94" dirty="0">
                <a:solidFill>
                  <a:srgbClr val="FFFFFF"/>
                </a:solidFill>
                <a:latin typeface="Arial"/>
                <a:cs typeface="Arial"/>
              </a:rPr>
              <a:t>HD </a:t>
            </a:r>
            <a:r>
              <a:rPr sz="1200" b="1" spc="-127" dirty="0">
                <a:solidFill>
                  <a:srgbClr val="FFFFFF"/>
                </a:solidFill>
                <a:latin typeface="Arial"/>
                <a:cs typeface="Arial"/>
              </a:rPr>
              <a:t>OLEH  </a:t>
            </a:r>
            <a:r>
              <a:rPr sz="1200" b="1" spc="-101" dirty="0">
                <a:solidFill>
                  <a:srgbClr val="FFFFFF"/>
                </a:solidFill>
                <a:latin typeface="Arial"/>
                <a:cs typeface="Arial"/>
              </a:rPr>
              <a:t>PYBM </a:t>
            </a:r>
            <a:r>
              <a:rPr sz="1200" b="1" spc="-139" dirty="0">
                <a:solidFill>
                  <a:srgbClr val="FFFFFF"/>
                </a:solidFill>
                <a:latin typeface="Arial"/>
                <a:cs typeface="Arial"/>
              </a:rPr>
              <a:t>BERDASARKAN  </a:t>
            </a:r>
            <a:r>
              <a:rPr sz="1200" b="1" spc="-120" dirty="0">
                <a:solidFill>
                  <a:srgbClr val="FFFFFF"/>
                </a:solidFill>
                <a:latin typeface="Arial"/>
                <a:cs typeface="Arial"/>
              </a:rPr>
              <a:t>ALAT </a:t>
            </a:r>
            <a:r>
              <a:rPr sz="1200" b="1" spc="-105" dirty="0">
                <a:solidFill>
                  <a:srgbClr val="FFFFFF"/>
                </a:solidFill>
                <a:latin typeface="Arial"/>
                <a:cs typeface="Arial"/>
              </a:rPr>
              <a:t>BUKTI </a:t>
            </a:r>
            <a:r>
              <a:rPr sz="1200" b="1" spc="-53" dirty="0">
                <a:solidFill>
                  <a:srgbClr val="FFFFFF"/>
                </a:solidFill>
                <a:latin typeface="Arial"/>
                <a:cs typeface="Arial"/>
              </a:rPr>
              <a:t>&amp;  </a:t>
            </a:r>
            <a:r>
              <a:rPr sz="1200" b="1" spc="-135" dirty="0">
                <a:solidFill>
                  <a:srgbClr val="FFFFFF"/>
                </a:solidFill>
                <a:latin typeface="Arial"/>
                <a:cs typeface="Arial"/>
              </a:rPr>
              <a:t>KETERANGAN </a:t>
            </a:r>
            <a:r>
              <a:rPr sz="1200" b="1" spc="-131" dirty="0">
                <a:solidFill>
                  <a:srgbClr val="FFFFFF"/>
                </a:solidFill>
                <a:latin typeface="Arial"/>
                <a:cs typeface="Arial"/>
              </a:rPr>
              <a:t>YANG</a:t>
            </a:r>
            <a:r>
              <a:rPr sz="1200" b="1" spc="-203" dirty="0">
                <a:solidFill>
                  <a:srgbClr val="FFFFFF"/>
                </a:solidFill>
                <a:latin typeface="Arial"/>
                <a:cs typeface="Arial"/>
              </a:rPr>
              <a:t> </a:t>
            </a:r>
            <a:r>
              <a:rPr lang="en-US" sz="1200" b="1" spc="-203" dirty="0">
                <a:solidFill>
                  <a:srgbClr val="FFFFFF"/>
                </a:solidFill>
                <a:latin typeface="Arial"/>
                <a:cs typeface="Arial"/>
              </a:rPr>
              <a:t> </a:t>
            </a:r>
            <a:r>
              <a:rPr sz="1200" b="1" spc="-109" dirty="0">
                <a:solidFill>
                  <a:srgbClr val="FFFFFF"/>
                </a:solidFill>
                <a:latin typeface="Arial"/>
                <a:cs typeface="Arial"/>
              </a:rPr>
              <a:t>ADA</a:t>
            </a:r>
            <a:endParaRPr sz="1200" dirty="0">
              <a:solidFill>
                <a:prstClr val="black"/>
              </a:solidFill>
              <a:latin typeface="Arial"/>
              <a:cs typeface="Arial"/>
            </a:endParaRPr>
          </a:p>
        </p:txBody>
      </p:sp>
      <p:sp>
        <p:nvSpPr>
          <p:cNvPr id="26" name="object 26"/>
          <p:cNvSpPr/>
          <p:nvPr/>
        </p:nvSpPr>
        <p:spPr>
          <a:xfrm>
            <a:off x="6083047" y="3950208"/>
            <a:ext cx="1162526" cy="285750"/>
          </a:xfrm>
          <a:custGeom>
            <a:avLst/>
            <a:gdLst/>
            <a:ahLst/>
            <a:cxnLst/>
            <a:rect l="l" t="t" r="r" b="b"/>
            <a:pathLst>
              <a:path w="1550034" h="381000">
                <a:moveTo>
                  <a:pt x="1486407" y="0"/>
                </a:moveTo>
                <a:lnTo>
                  <a:pt x="63500" y="0"/>
                </a:lnTo>
                <a:lnTo>
                  <a:pt x="38790" y="4992"/>
                </a:lnTo>
                <a:lnTo>
                  <a:pt x="18605" y="18605"/>
                </a:lnTo>
                <a:lnTo>
                  <a:pt x="4992" y="38790"/>
                </a:lnTo>
                <a:lnTo>
                  <a:pt x="0" y="63499"/>
                </a:lnTo>
                <a:lnTo>
                  <a:pt x="0" y="317499"/>
                </a:lnTo>
                <a:lnTo>
                  <a:pt x="4992" y="342209"/>
                </a:lnTo>
                <a:lnTo>
                  <a:pt x="18605" y="362394"/>
                </a:lnTo>
                <a:lnTo>
                  <a:pt x="38790" y="376007"/>
                </a:lnTo>
                <a:lnTo>
                  <a:pt x="63500" y="380999"/>
                </a:lnTo>
                <a:lnTo>
                  <a:pt x="1486407" y="380999"/>
                </a:lnTo>
                <a:lnTo>
                  <a:pt x="1511117" y="376007"/>
                </a:lnTo>
                <a:lnTo>
                  <a:pt x="1531302" y="362394"/>
                </a:lnTo>
                <a:lnTo>
                  <a:pt x="1544915" y="342209"/>
                </a:lnTo>
                <a:lnTo>
                  <a:pt x="1549907" y="317499"/>
                </a:lnTo>
                <a:lnTo>
                  <a:pt x="1549907" y="63499"/>
                </a:lnTo>
                <a:lnTo>
                  <a:pt x="1544915" y="38790"/>
                </a:lnTo>
                <a:lnTo>
                  <a:pt x="1531302" y="18605"/>
                </a:lnTo>
                <a:lnTo>
                  <a:pt x="1511117" y="4992"/>
                </a:lnTo>
                <a:lnTo>
                  <a:pt x="1486407" y="0"/>
                </a:lnTo>
                <a:close/>
              </a:path>
            </a:pathLst>
          </a:custGeom>
          <a:solidFill>
            <a:srgbClr val="B6152F"/>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7" name="object 27"/>
          <p:cNvSpPr txBox="1"/>
          <p:nvPr/>
        </p:nvSpPr>
        <p:spPr>
          <a:xfrm>
            <a:off x="6222587" y="3983641"/>
            <a:ext cx="885825" cy="193803"/>
          </a:xfrm>
          <a:prstGeom prst="rect">
            <a:avLst/>
          </a:prstGeom>
        </p:spPr>
        <p:txBody>
          <a:bodyPr vert="horz" wrap="square" lIns="0" tIns="9049" rIns="0" bIns="0" rtlCol="0">
            <a:spAutoFit/>
          </a:bodyPr>
          <a:lstStyle/>
          <a:p>
            <a:pPr marL="9525" defTabSz="685800" eaLnBrk="1" fontAlgn="auto" hangingPunct="1">
              <a:spcBef>
                <a:spcPts val="71"/>
              </a:spcBef>
              <a:spcAft>
                <a:spcPts val="0"/>
              </a:spcAft>
            </a:pPr>
            <a:r>
              <a:rPr sz="1200" b="1" spc="-98" dirty="0">
                <a:solidFill>
                  <a:prstClr val="black"/>
                </a:solidFill>
                <a:latin typeface="Arial"/>
                <a:cs typeface="Arial"/>
              </a:rPr>
              <a:t>TIDAK </a:t>
            </a:r>
            <a:r>
              <a:rPr sz="1200" b="1" spc="-94" dirty="0">
                <a:solidFill>
                  <a:prstClr val="black"/>
                </a:solidFill>
                <a:latin typeface="Arial"/>
                <a:cs typeface="Arial"/>
              </a:rPr>
              <a:t>HADIR</a:t>
            </a:r>
            <a:endParaRPr sz="1200">
              <a:solidFill>
                <a:prstClr val="black"/>
              </a:solidFill>
              <a:latin typeface="Arial"/>
              <a:cs typeface="Arial"/>
            </a:endParaRPr>
          </a:p>
        </p:txBody>
      </p:sp>
      <p:sp>
        <p:nvSpPr>
          <p:cNvPr id="28" name="object 28"/>
          <p:cNvSpPr/>
          <p:nvPr/>
        </p:nvSpPr>
        <p:spPr>
          <a:xfrm>
            <a:off x="6829996" y="3453574"/>
            <a:ext cx="587693" cy="640080"/>
          </a:xfrm>
          <a:custGeom>
            <a:avLst/>
            <a:gdLst/>
            <a:ahLst/>
            <a:cxnLst/>
            <a:rect l="l" t="t" r="r" b="b"/>
            <a:pathLst>
              <a:path w="783590" h="853439">
                <a:moveTo>
                  <a:pt x="0" y="0"/>
                </a:moveTo>
                <a:lnTo>
                  <a:pt x="783590" y="0"/>
                </a:lnTo>
                <a:lnTo>
                  <a:pt x="783590" y="852932"/>
                </a:lnTo>
                <a:lnTo>
                  <a:pt x="554990" y="852932"/>
                </a:lnTo>
              </a:path>
            </a:pathLst>
          </a:custGeom>
          <a:ln w="28575">
            <a:solidFill>
              <a:srgbClr val="000000"/>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9" name="object 29"/>
          <p:cNvSpPr txBox="1"/>
          <p:nvPr/>
        </p:nvSpPr>
        <p:spPr>
          <a:xfrm>
            <a:off x="4096512" y="3863340"/>
            <a:ext cx="619601" cy="349135"/>
          </a:xfrm>
          <a:prstGeom prst="rect">
            <a:avLst/>
          </a:prstGeom>
          <a:solidFill>
            <a:srgbClr val="EDEBE0"/>
          </a:solidFill>
        </p:spPr>
        <p:txBody>
          <a:bodyPr vert="horz" wrap="square" lIns="0" tIns="25718" rIns="0" bIns="0" rtlCol="0">
            <a:spAutoFit/>
          </a:bodyPr>
          <a:lstStyle/>
          <a:p>
            <a:pPr marL="160972" marR="140018" indent="-15240" defTabSz="685800" eaLnBrk="1" fontAlgn="auto" hangingPunct="1">
              <a:spcBef>
                <a:spcPts val="203"/>
              </a:spcBef>
              <a:spcAft>
                <a:spcPts val="0"/>
              </a:spcAft>
            </a:pPr>
            <a:r>
              <a:rPr sz="1050" b="1" spc="-98" dirty="0">
                <a:solidFill>
                  <a:prstClr val="black"/>
                </a:solidFill>
                <a:latin typeface="Arial"/>
                <a:cs typeface="Arial"/>
              </a:rPr>
              <a:t>7</a:t>
            </a:r>
            <a:r>
              <a:rPr sz="1050" b="1" spc="-135" dirty="0">
                <a:solidFill>
                  <a:prstClr val="black"/>
                </a:solidFill>
                <a:latin typeface="Arial"/>
                <a:cs typeface="Arial"/>
              </a:rPr>
              <a:t> </a:t>
            </a:r>
            <a:r>
              <a:rPr sz="1050" b="1" spc="-49" dirty="0">
                <a:solidFill>
                  <a:prstClr val="black"/>
                </a:solidFill>
                <a:latin typeface="Arial"/>
                <a:cs typeface="Arial"/>
              </a:rPr>
              <a:t>Hari  </a:t>
            </a:r>
            <a:r>
              <a:rPr sz="1050" b="1" spc="-60" dirty="0">
                <a:solidFill>
                  <a:prstClr val="black"/>
                </a:solidFill>
                <a:latin typeface="Arial"/>
                <a:cs typeface="Arial"/>
              </a:rPr>
              <a:t>Kerja</a:t>
            </a:r>
            <a:endParaRPr sz="1050">
              <a:solidFill>
                <a:prstClr val="black"/>
              </a:solidFill>
              <a:latin typeface="Arial"/>
              <a:cs typeface="Arial"/>
            </a:endParaRPr>
          </a:p>
        </p:txBody>
      </p:sp>
      <p:sp>
        <p:nvSpPr>
          <p:cNvPr id="30" name="object 30"/>
          <p:cNvSpPr txBox="1"/>
          <p:nvPr/>
        </p:nvSpPr>
        <p:spPr>
          <a:xfrm>
            <a:off x="461772" y="2008251"/>
            <a:ext cx="1864519" cy="309220"/>
          </a:xfrm>
          <a:prstGeom prst="rect">
            <a:avLst/>
          </a:prstGeom>
          <a:solidFill>
            <a:srgbClr val="8EB4E2"/>
          </a:solidFill>
        </p:spPr>
        <p:txBody>
          <a:bodyPr vert="horz" wrap="square" lIns="0" tIns="31909" rIns="0" bIns="0" rtlCol="0">
            <a:spAutoFit/>
          </a:bodyPr>
          <a:lstStyle/>
          <a:p>
            <a:pPr marL="68104" defTabSz="685800" eaLnBrk="1" fontAlgn="auto" hangingPunct="1">
              <a:spcBef>
                <a:spcPts val="251"/>
              </a:spcBef>
              <a:spcAft>
                <a:spcPts val="0"/>
              </a:spcAft>
            </a:pPr>
            <a:r>
              <a:rPr spc="23" dirty="0">
                <a:solidFill>
                  <a:prstClr val="black"/>
                </a:solidFill>
                <a:latin typeface="Impact"/>
                <a:cs typeface="Impact"/>
              </a:rPr>
              <a:t>A.</a:t>
            </a:r>
            <a:r>
              <a:rPr spc="-8" dirty="0">
                <a:solidFill>
                  <a:prstClr val="black"/>
                </a:solidFill>
                <a:latin typeface="Impact"/>
                <a:cs typeface="Impact"/>
              </a:rPr>
              <a:t> </a:t>
            </a:r>
            <a:r>
              <a:rPr dirty="0">
                <a:solidFill>
                  <a:prstClr val="black"/>
                </a:solidFill>
                <a:latin typeface="Impact"/>
                <a:cs typeface="Impact"/>
              </a:rPr>
              <a:t>Pemanggilan</a:t>
            </a:r>
            <a:endParaRPr>
              <a:solidFill>
                <a:prstClr val="black"/>
              </a:solidFill>
              <a:latin typeface="Impact"/>
              <a:cs typeface="Impact"/>
            </a:endParaRPr>
          </a:p>
        </p:txBody>
      </p:sp>
      <p:sp>
        <p:nvSpPr>
          <p:cNvPr id="31" name="object 31"/>
          <p:cNvSpPr/>
          <p:nvPr/>
        </p:nvSpPr>
        <p:spPr>
          <a:xfrm>
            <a:off x="2015681" y="2937033"/>
            <a:ext cx="5231130" cy="1614964"/>
          </a:xfrm>
          <a:custGeom>
            <a:avLst/>
            <a:gdLst/>
            <a:ahLst/>
            <a:cxnLst/>
            <a:rect l="l" t="t" r="r" b="b"/>
            <a:pathLst>
              <a:path w="6974840" h="2153285">
                <a:moveTo>
                  <a:pt x="488823" y="428117"/>
                </a:moveTo>
                <a:lnTo>
                  <a:pt x="450723" y="409067"/>
                </a:lnTo>
                <a:lnTo>
                  <a:pt x="374523" y="370967"/>
                </a:lnTo>
                <a:lnTo>
                  <a:pt x="374523" y="409067"/>
                </a:lnTo>
                <a:lnTo>
                  <a:pt x="0" y="409067"/>
                </a:lnTo>
                <a:lnTo>
                  <a:pt x="0" y="447167"/>
                </a:lnTo>
                <a:lnTo>
                  <a:pt x="374523" y="447167"/>
                </a:lnTo>
                <a:lnTo>
                  <a:pt x="374523" y="485267"/>
                </a:lnTo>
                <a:lnTo>
                  <a:pt x="450723" y="447167"/>
                </a:lnTo>
                <a:lnTo>
                  <a:pt x="488823" y="428117"/>
                </a:lnTo>
                <a:close/>
              </a:path>
              <a:path w="6974840" h="2153285">
                <a:moveTo>
                  <a:pt x="2578100" y="60833"/>
                </a:moveTo>
                <a:lnTo>
                  <a:pt x="2460371" y="110490"/>
                </a:lnTo>
                <a:lnTo>
                  <a:pt x="2489289" y="135229"/>
                </a:lnTo>
                <a:lnTo>
                  <a:pt x="2248662" y="416560"/>
                </a:lnTo>
                <a:lnTo>
                  <a:pt x="2256472" y="423252"/>
                </a:lnTo>
                <a:lnTo>
                  <a:pt x="2252091" y="427228"/>
                </a:lnTo>
                <a:lnTo>
                  <a:pt x="2429027" y="622655"/>
                </a:lnTo>
                <a:lnTo>
                  <a:pt x="2400808" y="648208"/>
                </a:lnTo>
                <a:lnTo>
                  <a:pt x="2519807" y="694563"/>
                </a:lnTo>
                <a:lnTo>
                  <a:pt x="2503703" y="636778"/>
                </a:lnTo>
                <a:lnTo>
                  <a:pt x="2485517" y="571500"/>
                </a:lnTo>
                <a:lnTo>
                  <a:pt x="2457221" y="597115"/>
                </a:lnTo>
                <a:lnTo>
                  <a:pt x="2296388" y="419379"/>
                </a:lnTo>
                <a:lnTo>
                  <a:pt x="2518245" y="159994"/>
                </a:lnTo>
                <a:lnTo>
                  <a:pt x="2547239" y="184785"/>
                </a:lnTo>
                <a:lnTo>
                  <a:pt x="2563164" y="120777"/>
                </a:lnTo>
                <a:lnTo>
                  <a:pt x="2578100" y="60833"/>
                </a:lnTo>
                <a:close/>
              </a:path>
              <a:path w="6974840" h="2153285">
                <a:moveTo>
                  <a:pt x="3243580" y="1120521"/>
                </a:moveTo>
                <a:lnTo>
                  <a:pt x="3205454" y="1121333"/>
                </a:lnTo>
                <a:lnTo>
                  <a:pt x="3201162" y="913892"/>
                </a:lnTo>
                <a:lnTo>
                  <a:pt x="3163062" y="914654"/>
                </a:lnTo>
                <a:lnTo>
                  <a:pt x="3167354" y="1122133"/>
                </a:lnTo>
                <a:lnTo>
                  <a:pt x="3129280" y="1122934"/>
                </a:lnTo>
                <a:lnTo>
                  <a:pt x="3188716" y="1236091"/>
                </a:lnTo>
                <a:lnTo>
                  <a:pt x="3233750" y="1141222"/>
                </a:lnTo>
                <a:lnTo>
                  <a:pt x="3243580" y="1120521"/>
                </a:lnTo>
                <a:close/>
              </a:path>
              <a:path w="6974840" h="2153285">
                <a:moveTo>
                  <a:pt x="4284980" y="688721"/>
                </a:moveTo>
                <a:lnTo>
                  <a:pt x="4248340" y="671068"/>
                </a:lnTo>
                <a:lnTo>
                  <a:pt x="4169791" y="633222"/>
                </a:lnTo>
                <a:lnTo>
                  <a:pt x="4170337" y="671347"/>
                </a:lnTo>
                <a:lnTo>
                  <a:pt x="3890518" y="675259"/>
                </a:lnTo>
                <a:lnTo>
                  <a:pt x="3891026" y="713359"/>
                </a:lnTo>
                <a:lnTo>
                  <a:pt x="4170883" y="709447"/>
                </a:lnTo>
                <a:lnTo>
                  <a:pt x="4171442" y="747522"/>
                </a:lnTo>
                <a:lnTo>
                  <a:pt x="4284980" y="688721"/>
                </a:lnTo>
                <a:close/>
              </a:path>
              <a:path w="6974840" h="2153285">
                <a:moveTo>
                  <a:pt x="4300982" y="56261"/>
                </a:moveTo>
                <a:lnTo>
                  <a:pt x="4263656" y="37973"/>
                </a:lnTo>
                <a:lnTo>
                  <a:pt x="4186174" y="0"/>
                </a:lnTo>
                <a:lnTo>
                  <a:pt x="4186466" y="38125"/>
                </a:lnTo>
                <a:lnTo>
                  <a:pt x="3887597" y="40513"/>
                </a:lnTo>
                <a:lnTo>
                  <a:pt x="3887851" y="78613"/>
                </a:lnTo>
                <a:lnTo>
                  <a:pt x="4186758" y="76238"/>
                </a:lnTo>
                <a:lnTo>
                  <a:pt x="4187063" y="114300"/>
                </a:lnTo>
                <a:lnTo>
                  <a:pt x="4300982" y="56261"/>
                </a:lnTo>
                <a:close/>
              </a:path>
              <a:path w="6974840" h="2153285">
                <a:moveTo>
                  <a:pt x="4573270" y="1742694"/>
                </a:moveTo>
                <a:lnTo>
                  <a:pt x="4536821" y="1731772"/>
                </a:lnTo>
                <a:lnTo>
                  <a:pt x="4444885" y="2037753"/>
                </a:lnTo>
                <a:lnTo>
                  <a:pt x="4408424" y="2026793"/>
                </a:lnTo>
                <a:lnTo>
                  <a:pt x="4430268" y="2152650"/>
                </a:lnTo>
                <a:lnTo>
                  <a:pt x="4511065" y="2066925"/>
                </a:lnTo>
                <a:lnTo>
                  <a:pt x="4517898" y="2059686"/>
                </a:lnTo>
                <a:lnTo>
                  <a:pt x="4481334" y="2048700"/>
                </a:lnTo>
                <a:lnTo>
                  <a:pt x="4573270" y="1742694"/>
                </a:lnTo>
                <a:close/>
              </a:path>
              <a:path w="6974840" h="2153285">
                <a:moveTo>
                  <a:pt x="6198997" y="1351153"/>
                </a:moveTo>
                <a:lnTo>
                  <a:pt x="6178715" y="1321435"/>
                </a:lnTo>
                <a:lnTo>
                  <a:pt x="6126988" y="1245616"/>
                </a:lnTo>
                <a:lnTo>
                  <a:pt x="6108446" y="1278890"/>
                </a:lnTo>
                <a:lnTo>
                  <a:pt x="5361559" y="862584"/>
                </a:lnTo>
                <a:lnTo>
                  <a:pt x="5351970" y="879779"/>
                </a:lnTo>
                <a:lnTo>
                  <a:pt x="5341874" y="862838"/>
                </a:lnTo>
                <a:lnTo>
                  <a:pt x="4642078" y="1281049"/>
                </a:lnTo>
                <a:lnTo>
                  <a:pt x="4622546" y="1248283"/>
                </a:lnTo>
                <a:lnTo>
                  <a:pt x="4553712" y="1355979"/>
                </a:lnTo>
                <a:lnTo>
                  <a:pt x="4681093" y="1346454"/>
                </a:lnTo>
                <a:lnTo>
                  <a:pt x="4667377" y="1323467"/>
                </a:lnTo>
                <a:lnTo>
                  <a:pt x="4661573" y="1313738"/>
                </a:lnTo>
                <a:lnTo>
                  <a:pt x="5352313" y="901052"/>
                </a:lnTo>
                <a:lnTo>
                  <a:pt x="6089904" y="1312164"/>
                </a:lnTo>
                <a:lnTo>
                  <a:pt x="6071362" y="1345438"/>
                </a:lnTo>
                <a:lnTo>
                  <a:pt x="6198997" y="1351153"/>
                </a:lnTo>
                <a:close/>
              </a:path>
              <a:path w="6974840" h="2153285">
                <a:moveTo>
                  <a:pt x="6974586" y="2152904"/>
                </a:moveTo>
                <a:lnTo>
                  <a:pt x="6954520" y="2124202"/>
                </a:lnTo>
                <a:lnTo>
                  <a:pt x="6901434" y="2048256"/>
                </a:lnTo>
                <a:lnTo>
                  <a:pt x="6883222" y="2081758"/>
                </a:lnTo>
                <a:lnTo>
                  <a:pt x="6208649" y="1715897"/>
                </a:lnTo>
                <a:lnTo>
                  <a:pt x="6190488" y="1749425"/>
                </a:lnTo>
                <a:lnTo>
                  <a:pt x="6865061" y="2115159"/>
                </a:lnTo>
                <a:lnTo>
                  <a:pt x="6846824" y="2148713"/>
                </a:lnTo>
                <a:lnTo>
                  <a:pt x="6974586" y="2152904"/>
                </a:lnTo>
                <a:close/>
              </a:path>
            </a:pathLst>
          </a:custGeom>
          <a:solidFill>
            <a:srgbClr val="00000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2" name="object 32"/>
          <p:cNvSpPr txBox="1"/>
          <p:nvPr/>
        </p:nvSpPr>
        <p:spPr>
          <a:xfrm>
            <a:off x="7570089" y="3546728"/>
            <a:ext cx="945261" cy="349135"/>
          </a:xfrm>
          <a:prstGeom prst="rect">
            <a:avLst/>
          </a:prstGeom>
          <a:solidFill>
            <a:srgbClr val="EDEBE0"/>
          </a:solidFill>
        </p:spPr>
        <p:txBody>
          <a:bodyPr vert="horz" wrap="square" lIns="0" tIns="25718" rIns="0" bIns="0" rtlCol="0">
            <a:spAutoFit/>
          </a:bodyPr>
          <a:lstStyle/>
          <a:p>
            <a:pPr marL="160972" marR="139065" indent="-15240" algn="ctr" defTabSz="685800" eaLnBrk="1" fontAlgn="auto" hangingPunct="1">
              <a:spcBef>
                <a:spcPts val="203"/>
              </a:spcBef>
              <a:spcAft>
                <a:spcPts val="0"/>
              </a:spcAft>
            </a:pPr>
            <a:r>
              <a:rPr sz="1050" b="1" spc="-98" dirty="0">
                <a:solidFill>
                  <a:prstClr val="black"/>
                </a:solidFill>
                <a:latin typeface="Arial"/>
                <a:cs typeface="Arial"/>
              </a:rPr>
              <a:t>7</a:t>
            </a:r>
            <a:r>
              <a:rPr lang="en-US" sz="1050" b="1" spc="-98" dirty="0">
                <a:solidFill>
                  <a:prstClr val="black"/>
                </a:solidFill>
                <a:latin typeface="Arial"/>
                <a:cs typeface="Arial"/>
              </a:rPr>
              <a:t> </a:t>
            </a:r>
            <a:r>
              <a:rPr sz="1050" b="1" spc="-135" dirty="0">
                <a:solidFill>
                  <a:prstClr val="black"/>
                </a:solidFill>
                <a:latin typeface="Arial"/>
                <a:cs typeface="Arial"/>
              </a:rPr>
              <a:t> </a:t>
            </a:r>
            <a:r>
              <a:rPr sz="1050" b="1" spc="-49" dirty="0">
                <a:solidFill>
                  <a:prstClr val="black"/>
                </a:solidFill>
                <a:latin typeface="Arial"/>
                <a:cs typeface="Arial"/>
              </a:rPr>
              <a:t>Hari  </a:t>
            </a:r>
            <a:r>
              <a:rPr sz="1050" b="1" spc="-60" dirty="0">
                <a:solidFill>
                  <a:prstClr val="black"/>
                </a:solidFill>
                <a:latin typeface="Arial"/>
                <a:cs typeface="Arial"/>
              </a:rPr>
              <a:t>Kerja</a:t>
            </a:r>
            <a:endParaRPr sz="1050" dirty="0">
              <a:solidFill>
                <a:prstClr val="black"/>
              </a:solidFill>
              <a:latin typeface="Arial"/>
              <a:cs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857250"/>
            <a:ext cx="9144000" cy="51435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979797"/>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 name="object 3"/>
          <p:cNvSpPr txBox="1">
            <a:spLocks noGrp="1"/>
          </p:cNvSpPr>
          <p:nvPr>
            <p:ph type="title"/>
          </p:nvPr>
        </p:nvSpPr>
        <p:spPr>
          <a:xfrm>
            <a:off x="209755" y="882740"/>
            <a:ext cx="6438491" cy="1452801"/>
          </a:xfrm>
          <a:prstGeom prst="rect">
            <a:avLst/>
          </a:prstGeom>
        </p:spPr>
        <p:txBody>
          <a:bodyPr vert="horz" wrap="square" lIns="0" tIns="67151" rIns="0" bIns="0" rtlCol="0">
            <a:spAutoFit/>
          </a:bodyPr>
          <a:lstStyle/>
          <a:p>
            <a:pPr marL="31433" marR="3810" indent="232886">
              <a:lnSpc>
                <a:spcPts val="3563"/>
              </a:lnSpc>
              <a:spcBef>
                <a:spcPts val="529"/>
              </a:spcBef>
            </a:pPr>
            <a:r>
              <a:rPr spc="-525" dirty="0"/>
              <a:t>PEMANGGILAN </a:t>
            </a:r>
            <a:r>
              <a:rPr spc="-555" dirty="0"/>
              <a:t>DAN </a:t>
            </a:r>
            <a:r>
              <a:rPr spc="-518" dirty="0"/>
              <a:t>PEMERIKSAAN, </a:t>
            </a:r>
            <a:r>
              <a:rPr spc="-536" dirty="0"/>
              <a:t>PENJATUHAN,  </a:t>
            </a:r>
            <a:r>
              <a:rPr spc="-555" dirty="0"/>
              <a:t>DAN </a:t>
            </a:r>
            <a:r>
              <a:rPr spc="-499" dirty="0"/>
              <a:t>PENYAMPAIAN </a:t>
            </a:r>
            <a:r>
              <a:rPr spc="-619" dirty="0"/>
              <a:t>KEPUTUSAN </a:t>
            </a:r>
            <a:r>
              <a:rPr spc="-503" dirty="0"/>
              <a:t>HUKUMAN</a:t>
            </a:r>
            <a:r>
              <a:rPr spc="-210" dirty="0"/>
              <a:t> </a:t>
            </a:r>
            <a:r>
              <a:rPr spc="-356" dirty="0"/>
              <a:t>DISIPLIN</a:t>
            </a:r>
          </a:p>
        </p:txBody>
      </p:sp>
      <p:sp>
        <p:nvSpPr>
          <p:cNvPr id="4" name="object 4"/>
          <p:cNvSpPr/>
          <p:nvPr/>
        </p:nvSpPr>
        <p:spPr>
          <a:xfrm>
            <a:off x="537210" y="2564891"/>
            <a:ext cx="1477899" cy="1385316"/>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5" name="object 5"/>
          <p:cNvSpPr txBox="1"/>
          <p:nvPr/>
        </p:nvSpPr>
        <p:spPr>
          <a:xfrm>
            <a:off x="536639" y="2692051"/>
            <a:ext cx="1383600" cy="1117614"/>
          </a:xfrm>
          <a:prstGeom prst="rect">
            <a:avLst/>
          </a:prstGeom>
        </p:spPr>
        <p:txBody>
          <a:bodyPr vert="horz" wrap="square" lIns="0" tIns="9525" rIns="0" bIns="0" rtlCol="0">
            <a:spAutoFit/>
          </a:bodyPr>
          <a:lstStyle/>
          <a:p>
            <a:pPr marL="9525" marR="3810" indent="-3334" algn="ctr" defTabSz="685800" eaLnBrk="1" fontAlgn="auto" hangingPunct="1">
              <a:spcBef>
                <a:spcPts val="75"/>
              </a:spcBef>
              <a:spcAft>
                <a:spcPts val="0"/>
              </a:spcAft>
            </a:pPr>
            <a:r>
              <a:rPr b="1" spc="-293" dirty="0">
                <a:solidFill>
                  <a:prstClr val="black"/>
                </a:solidFill>
                <a:latin typeface="Arial"/>
                <a:cs typeface="Arial"/>
              </a:rPr>
              <a:t>PNS </a:t>
            </a:r>
            <a:r>
              <a:rPr lang="en-US" b="1" spc="-293" dirty="0">
                <a:solidFill>
                  <a:prstClr val="black"/>
                </a:solidFill>
                <a:latin typeface="Arial"/>
                <a:cs typeface="Arial"/>
              </a:rPr>
              <a:t> </a:t>
            </a:r>
            <a:r>
              <a:rPr b="1" spc="-300" dirty="0">
                <a:solidFill>
                  <a:prstClr val="black"/>
                </a:solidFill>
                <a:latin typeface="Arial"/>
                <a:cs typeface="Arial"/>
              </a:rPr>
              <a:t>YANG  </a:t>
            </a:r>
            <a:r>
              <a:rPr b="1" spc="-281" dirty="0">
                <a:solidFill>
                  <a:prstClr val="black"/>
                </a:solidFill>
                <a:latin typeface="Arial"/>
                <a:cs typeface="Arial"/>
              </a:rPr>
              <a:t>DIDUGA  </a:t>
            </a:r>
            <a:r>
              <a:rPr b="1" spc="-153" dirty="0">
                <a:solidFill>
                  <a:prstClr val="black"/>
                </a:solidFill>
                <a:latin typeface="Arial"/>
                <a:cs typeface="Arial"/>
              </a:rPr>
              <a:t>M</a:t>
            </a:r>
            <a:r>
              <a:rPr b="1" spc="-465" dirty="0">
                <a:solidFill>
                  <a:prstClr val="black"/>
                </a:solidFill>
                <a:latin typeface="Arial"/>
                <a:cs typeface="Arial"/>
              </a:rPr>
              <a:t>E</a:t>
            </a:r>
            <a:r>
              <a:rPr b="1" spc="-420" dirty="0">
                <a:solidFill>
                  <a:prstClr val="black"/>
                </a:solidFill>
                <a:latin typeface="Arial"/>
                <a:cs typeface="Arial"/>
              </a:rPr>
              <a:t>L</a:t>
            </a:r>
            <a:r>
              <a:rPr b="1" spc="-289" dirty="0">
                <a:solidFill>
                  <a:prstClr val="black"/>
                </a:solidFill>
                <a:latin typeface="Arial"/>
                <a:cs typeface="Arial"/>
              </a:rPr>
              <a:t>ANGGAR  </a:t>
            </a:r>
            <a:r>
              <a:rPr b="1" spc="-195" dirty="0">
                <a:solidFill>
                  <a:prstClr val="black"/>
                </a:solidFill>
                <a:latin typeface="Arial"/>
                <a:cs typeface="Arial"/>
              </a:rPr>
              <a:t>DISIPLIN</a:t>
            </a:r>
            <a:endParaRPr dirty="0">
              <a:solidFill>
                <a:prstClr val="black"/>
              </a:solidFill>
              <a:latin typeface="Arial"/>
              <a:cs typeface="Arial"/>
            </a:endParaRPr>
          </a:p>
        </p:txBody>
      </p:sp>
      <p:sp>
        <p:nvSpPr>
          <p:cNvPr id="6" name="object 6"/>
          <p:cNvSpPr/>
          <p:nvPr/>
        </p:nvSpPr>
        <p:spPr>
          <a:xfrm>
            <a:off x="2382012" y="2835783"/>
            <a:ext cx="1330642" cy="839153"/>
          </a:xfrm>
          <a:custGeom>
            <a:avLst/>
            <a:gdLst/>
            <a:ahLst/>
            <a:cxnLst/>
            <a:rect l="l" t="t" r="r" b="b"/>
            <a:pathLst>
              <a:path w="1774189" h="1118870">
                <a:moveTo>
                  <a:pt x="1587499" y="0"/>
                </a:moveTo>
                <a:lnTo>
                  <a:pt x="186435" y="0"/>
                </a:lnTo>
                <a:lnTo>
                  <a:pt x="136863" y="6657"/>
                </a:lnTo>
                <a:lnTo>
                  <a:pt x="92324" y="25447"/>
                </a:lnTo>
                <a:lnTo>
                  <a:pt x="54594" y="54594"/>
                </a:lnTo>
                <a:lnTo>
                  <a:pt x="25447" y="92324"/>
                </a:lnTo>
                <a:lnTo>
                  <a:pt x="6657" y="136863"/>
                </a:lnTo>
                <a:lnTo>
                  <a:pt x="0" y="186435"/>
                </a:lnTo>
                <a:lnTo>
                  <a:pt x="0" y="932179"/>
                </a:lnTo>
                <a:lnTo>
                  <a:pt x="6657" y="981752"/>
                </a:lnTo>
                <a:lnTo>
                  <a:pt x="25447" y="1026291"/>
                </a:lnTo>
                <a:lnTo>
                  <a:pt x="54594" y="1064021"/>
                </a:lnTo>
                <a:lnTo>
                  <a:pt x="92324" y="1093168"/>
                </a:lnTo>
                <a:lnTo>
                  <a:pt x="136863" y="1111958"/>
                </a:lnTo>
                <a:lnTo>
                  <a:pt x="186435" y="1118615"/>
                </a:lnTo>
                <a:lnTo>
                  <a:pt x="1587499" y="1118615"/>
                </a:lnTo>
                <a:lnTo>
                  <a:pt x="1637072" y="1111958"/>
                </a:lnTo>
                <a:lnTo>
                  <a:pt x="1681611" y="1093168"/>
                </a:lnTo>
                <a:lnTo>
                  <a:pt x="1719341" y="1064021"/>
                </a:lnTo>
                <a:lnTo>
                  <a:pt x="1748488" y="1026291"/>
                </a:lnTo>
                <a:lnTo>
                  <a:pt x="1767278" y="981752"/>
                </a:lnTo>
                <a:lnTo>
                  <a:pt x="1773935" y="932179"/>
                </a:lnTo>
                <a:lnTo>
                  <a:pt x="1773935" y="186435"/>
                </a:lnTo>
                <a:lnTo>
                  <a:pt x="1767278" y="136863"/>
                </a:lnTo>
                <a:lnTo>
                  <a:pt x="1748488" y="92324"/>
                </a:lnTo>
                <a:lnTo>
                  <a:pt x="1719341" y="54594"/>
                </a:lnTo>
                <a:lnTo>
                  <a:pt x="1681611" y="25447"/>
                </a:lnTo>
                <a:lnTo>
                  <a:pt x="1637072" y="6657"/>
                </a:lnTo>
                <a:lnTo>
                  <a:pt x="1587499" y="0"/>
                </a:lnTo>
                <a:close/>
              </a:path>
            </a:pathLst>
          </a:custGeom>
          <a:solidFill>
            <a:srgbClr val="F4BC2C"/>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7" name="object 7"/>
          <p:cNvSpPr txBox="1"/>
          <p:nvPr/>
        </p:nvSpPr>
        <p:spPr>
          <a:xfrm>
            <a:off x="2520124" y="2962752"/>
            <a:ext cx="1054418" cy="563135"/>
          </a:xfrm>
          <a:prstGeom prst="rect">
            <a:avLst/>
          </a:prstGeom>
        </p:spPr>
        <p:txBody>
          <a:bodyPr vert="horz" wrap="square" lIns="0" tIns="9049" rIns="0" bIns="0" rtlCol="0">
            <a:spAutoFit/>
          </a:bodyPr>
          <a:lstStyle/>
          <a:p>
            <a:pPr marL="9525" marR="3810" indent="31909" algn="just" defTabSz="685800" eaLnBrk="1" fontAlgn="auto" hangingPunct="1">
              <a:spcBef>
                <a:spcPts val="71"/>
              </a:spcBef>
              <a:spcAft>
                <a:spcPts val="0"/>
              </a:spcAft>
            </a:pPr>
            <a:r>
              <a:rPr sz="1200" b="1" spc="-116" dirty="0">
                <a:solidFill>
                  <a:prstClr val="black"/>
                </a:solidFill>
                <a:latin typeface="Arial"/>
                <a:cs typeface="Arial"/>
              </a:rPr>
              <a:t>PEMERIKSAAN  </a:t>
            </a:r>
            <a:r>
              <a:rPr sz="1200" b="1" spc="-127" dirty="0">
                <a:solidFill>
                  <a:prstClr val="black"/>
                </a:solidFill>
                <a:latin typeface="Arial"/>
                <a:cs typeface="Arial"/>
              </a:rPr>
              <a:t>OLEH </a:t>
            </a:r>
            <a:r>
              <a:rPr sz="1200" b="1" spc="-116" dirty="0">
                <a:solidFill>
                  <a:prstClr val="black"/>
                </a:solidFill>
                <a:latin typeface="Arial"/>
                <a:cs typeface="Arial"/>
              </a:rPr>
              <a:t>ATASAN  </a:t>
            </a:r>
            <a:r>
              <a:rPr sz="1200" b="1" spc="-153" dirty="0">
                <a:solidFill>
                  <a:prstClr val="black"/>
                </a:solidFill>
                <a:latin typeface="Arial"/>
                <a:cs typeface="Arial"/>
              </a:rPr>
              <a:t>L</a:t>
            </a:r>
            <a:r>
              <a:rPr sz="1200" b="1" spc="-143" dirty="0">
                <a:solidFill>
                  <a:prstClr val="black"/>
                </a:solidFill>
                <a:latin typeface="Arial"/>
                <a:cs typeface="Arial"/>
              </a:rPr>
              <a:t>ANG</a:t>
            </a:r>
            <a:r>
              <a:rPr sz="1200" b="1" spc="-124" dirty="0">
                <a:solidFill>
                  <a:prstClr val="black"/>
                </a:solidFill>
                <a:latin typeface="Arial"/>
                <a:cs typeface="Arial"/>
              </a:rPr>
              <a:t>S</a:t>
            </a:r>
            <a:r>
              <a:rPr sz="1200" b="1" spc="-90" dirty="0">
                <a:solidFill>
                  <a:prstClr val="black"/>
                </a:solidFill>
                <a:latin typeface="Arial"/>
                <a:cs typeface="Arial"/>
              </a:rPr>
              <a:t>U</a:t>
            </a:r>
            <a:r>
              <a:rPr sz="1200" b="1" spc="-75" dirty="0">
                <a:solidFill>
                  <a:prstClr val="black"/>
                </a:solidFill>
                <a:latin typeface="Arial"/>
                <a:cs typeface="Arial"/>
              </a:rPr>
              <a:t>N</a:t>
            </a:r>
            <a:r>
              <a:rPr sz="1200" b="1" spc="-150" dirty="0">
                <a:solidFill>
                  <a:prstClr val="black"/>
                </a:solidFill>
                <a:latin typeface="Arial"/>
                <a:cs typeface="Arial"/>
              </a:rPr>
              <a:t>G</a:t>
            </a:r>
            <a:r>
              <a:rPr sz="1200" b="1" spc="-53" dirty="0">
                <a:solidFill>
                  <a:prstClr val="black"/>
                </a:solidFill>
                <a:latin typeface="Arial"/>
                <a:cs typeface="Arial"/>
              </a:rPr>
              <a:t>/TI</a:t>
            </a:r>
            <a:r>
              <a:rPr sz="1200" b="1" spc="34" dirty="0">
                <a:solidFill>
                  <a:prstClr val="black"/>
                </a:solidFill>
                <a:latin typeface="Arial"/>
                <a:cs typeface="Arial"/>
              </a:rPr>
              <a:t>M</a:t>
            </a:r>
            <a:endParaRPr sz="1200" dirty="0">
              <a:solidFill>
                <a:prstClr val="black"/>
              </a:solidFill>
              <a:latin typeface="Arial"/>
              <a:cs typeface="Arial"/>
            </a:endParaRPr>
          </a:p>
        </p:txBody>
      </p:sp>
      <p:sp>
        <p:nvSpPr>
          <p:cNvPr id="8" name="object 8"/>
          <p:cNvSpPr/>
          <p:nvPr/>
        </p:nvSpPr>
        <p:spPr>
          <a:xfrm>
            <a:off x="2435734" y="3893058"/>
            <a:ext cx="1025366" cy="285750"/>
          </a:xfrm>
          <a:custGeom>
            <a:avLst/>
            <a:gdLst/>
            <a:ahLst/>
            <a:cxnLst/>
            <a:rect l="l" t="t" r="r" b="b"/>
            <a:pathLst>
              <a:path w="1367154" h="381000">
                <a:moveTo>
                  <a:pt x="1303528" y="0"/>
                </a:moveTo>
                <a:lnTo>
                  <a:pt x="63500" y="0"/>
                </a:lnTo>
                <a:lnTo>
                  <a:pt x="38790" y="4992"/>
                </a:lnTo>
                <a:lnTo>
                  <a:pt x="18605" y="18605"/>
                </a:lnTo>
                <a:lnTo>
                  <a:pt x="4992" y="38790"/>
                </a:lnTo>
                <a:lnTo>
                  <a:pt x="0" y="63499"/>
                </a:lnTo>
                <a:lnTo>
                  <a:pt x="0" y="317499"/>
                </a:lnTo>
                <a:lnTo>
                  <a:pt x="4992" y="342209"/>
                </a:lnTo>
                <a:lnTo>
                  <a:pt x="18605" y="362394"/>
                </a:lnTo>
                <a:lnTo>
                  <a:pt x="38790" y="376007"/>
                </a:lnTo>
                <a:lnTo>
                  <a:pt x="63500" y="380999"/>
                </a:lnTo>
                <a:lnTo>
                  <a:pt x="1303528" y="380999"/>
                </a:lnTo>
                <a:lnTo>
                  <a:pt x="1328237" y="376007"/>
                </a:lnTo>
                <a:lnTo>
                  <a:pt x="1348422" y="362394"/>
                </a:lnTo>
                <a:lnTo>
                  <a:pt x="1362035" y="342209"/>
                </a:lnTo>
                <a:lnTo>
                  <a:pt x="1367028" y="317499"/>
                </a:lnTo>
                <a:lnTo>
                  <a:pt x="1367028" y="63499"/>
                </a:lnTo>
                <a:lnTo>
                  <a:pt x="1362035" y="38790"/>
                </a:lnTo>
                <a:lnTo>
                  <a:pt x="1348422" y="18605"/>
                </a:lnTo>
                <a:lnTo>
                  <a:pt x="1328237" y="4992"/>
                </a:lnTo>
                <a:lnTo>
                  <a:pt x="1303528" y="0"/>
                </a:lnTo>
                <a:close/>
              </a:path>
            </a:pathLst>
          </a:custGeom>
          <a:solidFill>
            <a:srgbClr val="886407"/>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9" name="object 9"/>
          <p:cNvSpPr txBox="1"/>
          <p:nvPr/>
        </p:nvSpPr>
        <p:spPr>
          <a:xfrm>
            <a:off x="2753106" y="3938398"/>
            <a:ext cx="391954" cy="171201"/>
          </a:xfrm>
          <a:prstGeom prst="rect">
            <a:avLst/>
          </a:prstGeom>
        </p:spPr>
        <p:txBody>
          <a:bodyPr vert="horz" wrap="square" lIns="0" tIns="9525" rIns="0" bIns="0" rtlCol="0">
            <a:spAutoFit/>
          </a:bodyPr>
          <a:lstStyle/>
          <a:p>
            <a:pPr marL="9525" defTabSz="685800" eaLnBrk="1" fontAlgn="auto" hangingPunct="1">
              <a:spcBef>
                <a:spcPts val="75"/>
              </a:spcBef>
              <a:spcAft>
                <a:spcPts val="0"/>
              </a:spcAft>
            </a:pPr>
            <a:r>
              <a:rPr sz="1050" spc="-68" dirty="0">
                <a:solidFill>
                  <a:prstClr val="black"/>
                </a:solidFill>
                <a:latin typeface="Arial"/>
                <a:cs typeface="Arial"/>
              </a:rPr>
              <a:t>H</a:t>
            </a:r>
            <a:r>
              <a:rPr sz="1050" spc="-64" dirty="0">
                <a:solidFill>
                  <a:prstClr val="black"/>
                </a:solidFill>
                <a:latin typeface="Arial"/>
                <a:cs typeface="Arial"/>
              </a:rPr>
              <a:t>A</a:t>
            </a:r>
            <a:r>
              <a:rPr sz="1050" spc="-60" dirty="0">
                <a:solidFill>
                  <a:prstClr val="black"/>
                </a:solidFill>
                <a:latin typeface="Arial"/>
                <a:cs typeface="Arial"/>
              </a:rPr>
              <a:t>D</a:t>
            </a:r>
            <a:r>
              <a:rPr sz="1050" spc="-30" dirty="0">
                <a:solidFill>
                  <a:prstClr val="black"/>
                </a:solidFill>
                <a:latin typeface="Arial"/>
                <a:cs typeface="Arial"/>
              </a:rPr>
              <a:t>I</a:t>
            </a:r>
            <a:r>
              <a:rPr sz="1050" spc="-124" dirty="0">
                <a:solidFill>
                  <a:prstClr val="black"/>
                </a:solidFill>
                <a:latin typeface="Arial"/>
                <a:cs typeface="Arial"/>
              </a:rPr>
              <a:t>R</a:t>
            </a:r>
            <a:endParaRPr sz="1050">
              <a:solidFill>
                <a:prstClr val="black"/>
              </a:solidFill>
              <a:latin typeface="Arial"/>
              <a:cs typeface="Arial"/>
            </a:endParaRPr>
          </a:p>
        </p:txBody>
      </p:sp>
      <p:sp>
        <p:nvSpPr>
          <p:cNvPr id="10" name="object 10"/>
          <p:cNvSpPr/>
          <p:nvPr/>
        </p:nvSpPr>
        <p:spPr>
          <a:xfrm>
            <a:off x="2435733" y="4337684"/>
            <a:ext cx="1028700" cy="285750"/>
          </a:xfrm>
          <a:custGeom>
            <a:avLst/>
            <a:gdLst/>
            <a:ahLst/>
            <a:cxnLst/>
            <a:rect l="l" t="t" r="r" b="b"/>
            <a:pathLst>
              <a:path w="1371600" h="381000">
                <a:moveTo>
                  <a:pt x="1308100" y="0"/>
                </a:moveTo>
                <a:lnTo>
                  <a:pt x="63500" y="0"/>
                </a:lnTo>
                <a:lnTo>
                  <a:pt x="38790" y="4992"/>
                </a:lnTo>
                <a:lnTo>
                  <a:pt x="18605" y="18605"/>
                </a:lnTo>
                <a:lnTo>
                  <a:pt x="4992" y="38790"/>
                </a:lnTo>
                <a:lnTo>
                  <a:pt x="0" y="63500"/>
                </a:lnTo>
                <a:lnTo>
                  <a:pt x="0" y="317500"/>
                </a:lnTo>
                <a:lnTo>
                  <a:pt x="4992" y="342209"/>
                </a:lnTo>
                <a:lnTo>
                  <a:pt x="18605" y="362394"/>
                </a:lnTo>
                <a:lnTo>
                  <a:pt x="38790" y="376007"/>
                </a:lnTo>
                <a:lnTo>
                  <a:pt x="63500" y="381000"/>
                </a:lnTo>
                <a:lnTo>
                  <a:pt x="1308100" y="381000"/>
                </a:lnTo>
                <a:lnTo>
                  <a:pt x="1332809" y="376007"/>
                </a:lnTo>
                <a:lnTo>
                  <a:pt x="1352994" y="362394"/>
                </a:lnTo>
                <a:lnTo>
                  <a:pt x="1366607" y="342209"/>
                </a:lnTo>
                <a:lnTo>
                  <a:pt x="1371600" y="317500"/>
                </a:lnTo>
                <a:lnTo>
                  <a:pt x="1371600" y="63500"/>
                </a:lnTo>
                <a:lnTo>
                  <a:pt x="1366607" y="38790"/>
                </a:lnTo>
                <a:lnTo>
                  <a:pt x="1352994" y="18605"/>
                </a:lnTo>
                <a:lnTo>
                  <a:pt x="1332809" y="4992"/>
                </a:lnTo>
                <a:lnTo>
                  <a:pt x="1308100" y="0"/>
                </a:lnTo>
                <a:close/>
              </a:path>
            </a:pathLst>
          </a:custGeom>
          <a:solidFill>
            <a:srgbClr val="886407"/>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1" name="object 11"/>
          <p:cNvSpPr txBox="1"/>
          <p:nvPr/>
        </p:nvSpPr>
        <p:spPr>
          <a:xfrm>
            <a:off x="2564035" y="4383025"/>
            <a:ext cx="771049" cy="171201"/>
          </a:xfrm>
          <a:prstGeom prst="rect">
            <a:avLst/>
          </a:prstGeom>
        </p:spPr>
        <p:txBody>
          <a:bodyPr vert="horz" wrap="square" lIns="0" tIns="9525" rIns="0" bIns="0" rtlCol="0">
            <a:spAutoFit/>
          </a:bodyPr>
          <a:lstStyle/>
          <a:p>
            <a:pPr marL="9525" defTabSz="685800" eaLnBrk="1" fontAlgn="auto" hangingPunct="1">
              <a:spcBef>
                <a:spcPts val="75"/>
              </a:spcBef>
              <a:spcAft>
                <a:spcPts val="0"/>
              </a:spcAft>
            </a:pPr>
            <a:r>
              <a:rPr sz="1050" spc="-68" dirty="0">
                <a:solidFill>
                  <a:prstClr val="black"/>
                </a:solidFill>
                <a:latin typeface="Arial"/>
                <a:cs typeface="Arial"/>
              </a:rPr>
              <a:t>TIDAK</a:t>
            </a:r>
            <a:r>
              <a:rPr sz="1050" spc="-127" dirty="0">
                <a:solidFill>
                  <a:prstClr val="black"/>
                </a:solidFill>
                <a:latin typeface="Arial"/>
                <a:cs typeface="Arial"/>
              </a:rPr>
              <a:t> </a:t>
            </a:r>
            <a:r>
              <a:rPr sz="1050" spc="-68" dirty="0">
                <a:solidFill>
                  <a:prstClr val="black"/>
                </a:solidFill>
                <a:latin typeface="Arial"/>
                <a:cs typeface="Arial"/>
              </a:rPr>
              <a:t>HADIR</a:t>
            </a:r>
            <a:endParaRPr sz="1050">
              <a:solidFill>
                <a:prstClr val="black"/>
              </a:solidFill>
              <a:latin typeface="Arial"/>
              <a:cs typeface="Arial"/>
            </a:endParaRPr>
          </a:p>
        </p:txBody>
      </p:sp>
      <p:grpSp>
        <p:nvGrpSpPr>
          <p:cNvPr id="12" name="object 12"/>
          <p:cNvGrpSpPr/>
          <p:nvPr/>
        </p:nvGrpSpPr>
        <p:grpSpPr>
          <a:xfrm>
            <a:off x="4264533" y="2864358"/>
            <a:ext cx="4086225" cy="782002"/>
            <a:chOff x="5686044" y="2676144"/>
            <a:chExt cx="5448300" cy="1042669"/>
          </a:xfrm>
        </p:grpSpPr>
        <p:sp>
          <p:nvSpPr>
            <p:cNvPr id="13" name="object 13"/>
            <p:cNvSpPr/>
            <p:nvPr/>
          </p:nvSpPr>
          <p:spPr>
            <a:xfrm>
              <a:off x="5686044" y="2676144"/>
              <a:ext cx="2228215" cy="1042669"/>
            </a:xfrm>
            <a:custGeom>
              <a:avLst/>
              <a:gdLst/>
              <a:ahLst/>
              <a:cxnLst/>
              <a:rect l="l" t="t" r="r" b="b"/>
              <a:pathLst>
                <a:path w="2228215" h="1042670">
                  <a:moveTo>
                    <a:pt x="2054352" y="0"/>
                  </a:moveTo>
                  <a:lnTo>
                    <a:pt x="173735" y="0"/>
                  </a:lnTo>
                  <a:lnTo>
                    <a:pt x="127529" y="6201"/>
                  </a:lnTo>
                  <a:lnTo>
                    <a:pt x="86021" y="23706"/>
                  </a:lnTo>
                  <a:lnTo>
                    <a:pt x="50863" y="50863"/>
                  </a:lnTo>
                  <a:lnTo>
                    <a:pt x="23706" y="86021"/>
                  </a:lnTo>
                  <a:lnTo>
                    <a:pt x="6201" y="127529"/>
                  </a:lnTo>
                  <a:lnTo>
                    <a:pt x="0" y="173735"/>
                  </a:lnTo>
                  <a:lnTo>
                    <a:pt x="0" y="868679"/>
                  </a:lnTo>
                  <a:lnTo>
                    <a:pt x="6201" y="914886"/>
                  </a:lnTo>
                  <a:lnTo>
                    <a:pt x="23706" y="956394"/>
                  </a:lnTo>
                  <a:lnTo>
                    <a:pt x="50863" y="991552"/>
                  </a:lnTo>
                  <a:lnTo>
                    <a:pt x="86021" y="1018709"/>
                  </a:lnTo>
                  <a:lnTo>
                    <a:pt x="127529" y="1036214"/>
                  </a:lnTo>
                  <a:lnTo>
                    <a:pt x="173735" y="1042415"/>
                  </a:lnTo>
                  <a:lnTo>
                    <a:pt x="2054352" y="1042415"/>
                  </a:lnTo>
                  <a:lnTo>
                    <a:pt x="2100558" y="1036214"/>
                  </a:lnTo>
                  <a:lnTo>
                    <a:pt x="2142066" y="1018709"/>
                  </a:lnTo>
                  <a:lnTo>
                    <a:pt x="2177224" y="991552"/>
                  </a:lnTo>
                  <a:lnTo>
                    <a:pt x="2204381" y="956394"/>
                  </a:lnTo>
                  <a:lnTo>
                    <a:pt x="2221886" y="914886"/>
                  </a:lnTo>
                  <a:lnTo>
                    <a:pt x="2228087" y="868679"/>
                  </a:lnTo>
                  <a:lnTo>
                    <a:pt x="2228087" y="173735"/>
                  </a:lnTo>
                  <a:lnTo>
                    <a:pt x="2221886" y="127529"/>
                  </a:lnTo>
                  <a:lnTo>
                    <a:pt x="2204381" y="86021"/>
                  </a:lnTo>
                  <a:lnTo>
                    <a:pt x="2177224" y="50863"/>
                  </a:lnTo>
                  <a:lnTo>
                    <a:pt x="2142066" y="23706"/>
                  </a:lnTo>
                  <a:lnTo>
                    <a:pt x="2100558" y="6201"/>
                  </a:lnTo>
                  <a:lnTo>
                    <a:pt x="2054352" y="0"/>
                  </a:lnTo>
                  <a:close/>
                </a:path>
              </a:pathLst>
            </a:custGeom>
            <a:solidFill>
              <a:srgbClr val="0E6A6E"/>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4" name="object 14"/>
            <p:cNvSpPr/>
            <p:nvPr/>
          </p:nvSpPr>
          <p:spPr>
            <a:xfrm>
              <a:off x="8619744" y="2676144"/>
              <a:ext cx="2514600" cy="1042415"/>
            </a:xfrm>
            <a:prstGeom prst="rect">
              <a:avLst/>
            </a:prstGeom>
            <a:blipFill>
              <a:blip r:embed="rId3"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15" name="object 15"/>
          <p:cNvSpPr txBox="1"/>
          <p:nvPr/>
        </p:nvSpPr>
        <p:spPr>
          <a:xfrm>
            <a:off x="6575965" y="2871311"/>
            <a:ext cx="1664494" cy="747801"/>
          </a:xfrm>
          <a:prstGeom prst="rect">
            <a:avLst/>
          </a:prstGeom>
        </p:spPr>
        <p:txBody>
          <a:bodyPr vert="horz" wrap="square" lIns="0" tIns="9049" rIns="0" bIns="0" rtlCol="0">
            <a:spAutoFit/>
          </a:bodyPr>
          <a:lstStyle/>
          <a:p>
            <a:pPr marL="9525" marR="3810" indent="-476" algn="ctr" defTabSz="685800" eaLnBrk="1" fontAlgn="auto" hangingPunct="1">
              <a:spcBef>
                <a:spcPts val="71"/>
              </a:spcBef>
              <a:spcAft>
                <a:spcPts val="0"/>
              </a:spcAft>
            </a:pPr>
            <a:r>
              <a:rPr sz="1200" b="1" spc="-116" dirty="0">
                <a:solidFill>
                  <a:srgbClr val="FFFFFF"/>
                </a:solidFill>
                <a:latin typeface="Arial"/>
                <a:cs typeface="Arial"/>
              </a:rPr>
              <a:t>PENJATUHAN </a:t>
            </a:r>
            <a:r>
              <a:rPr sz="1200" b="1" spc="-94" dirty="0">
                <a:solidFill>
                  <a:srgbClr val="FFFFFF"/>
                </a:solidFill>
                <a:latin typeface="Arial"/>
                <a:cs typeface="Arial"/>
              </a:rPr>
              <a:t>HD </a:t>
            </a:r>
            <a:r>
              <a:rPr sz="1200" b="1" spc="-127" dirty="0">
                <a:solidFill>
                  <a:srgbClr val="FFFFFF"/>
                </a:solidFill>
                <a:latin typeface="Arial"/>
                <a:cs typeface="Arial"/>
              </a:rPr>
              <a:t>OLEH  </a:t>
            </a:r>
            <a:r>
              <a:rPr sz="1200" b="1" spc="-101" dirty="0">
                <a:solidFill>
                  <a:srgbClr val="FFFFFF"/>
                </a:solidFill>
                <a:latin typeface="Arial"/>
                <a:cs typeface="Arial"/>
              </a:rPr>
              <a:t>PYBM </a:t>
            </a:r>
            <a:r>
              <a:rPr sz="1200" b="1" spc="-139" dirty="0">
                <a:solidFill>
                  <a:srgbClr val="FFFFFF"/>
                </a:solidFill>
                <a:latin typeface="Arial"/>
                <a:cs typeface="Arial"/>
              </a:rPr>
              <a:t>BERDASARKAN  </a:t>
            </a:r>
            <a:r>
              <a:rPr sz="1200" b="1" spc="-120" dirty="0">
                <a:solidFill>
                  <a:srgbClr val="FFFFFF"/>
                </a:solidFill>
                <a:latin typeface="Arial"/>
                <a:cs typeface="Arial"/>
              </a:rPr>
              <a:t>ALAT </a:t>
            </a:r>
            <a:r>
              <a:rPr lang="en-US" sz="1200" b="1" spc="-120" dirty="0">
                <a:solidFill>
                  <a:srgbClr val="FFFFFF"/>
                </a:solidFill>
                <a:latin typeface="Arial"/>
                <a:cs typeface="Arial"/>
              </a:rPr>
              <a:t> </a:t>
            </a:r>
            <a:r>
              <a:rPr sz="1200" b="1" spc="-105" dirty="0">
                <a:solidFill>
                  <a:srgbClr val="FFFFFF"/>
                </a:solidFill>
                <a:latin typeface="Arial"/>
                <a:cs typeface="Arial"/>
              </a:rPr>
              <a:t>BUKTI </a:t>
            </a:r>
            <a:r>
              <a:rPr lang="en-US" sz="1200" b="1" spc="-105" dirty="0">
                <a:solidFill>
                  <a:srgbClr val="FFFFFF"/>
                </a:solidFill>
                <a:latin typeface="Arial"/>
                <a:cs typeface="Arial"/>
              </a:rPr>
              <a:t> </a:t>
            </a:r>
            <a:r>
              <a:rPr sz="1200" b="1" spc="-53" dirty="0">
                <a:solidFill>
                  <a:srgbClr val="FFFFFF"/>
                </a:solidFill>
                <a:latin typeface="Arial"/>
                <a:cs typeface="Arial"/>
              </a:rPr>
              <a:t>&amp;  </a:t>
            </a:r>
            <a:r>
              <a:rPr sz="1200" b="1" spc="-135" dirty="0">
                <a:solidFill>
                  <a:srgbClr val="FFFFFF"/>
                </a:solidFill>
                <a:latin typeface="Arial"/>
                <a:cs typeface="Arial"/>
              </a:rPr>
              <a:t>KETERANGAN </a:t>
            </a:r>
            <a:r>
              <a:rPr sz="1200" b="1" spc="-131" dirty="0">
                <a:solidFill>
                  <a:srgbClr val="FFFFFF"/>
                </a:solidFill>
                <a:latin typeface="Arial"/>
                <a:cs typeface="Arial"/>
              </a:rPr>
              <a:t>YANG</a:t>
            </a:r>
            <a:r>
              <a:rPr sz="1200" b="1" spc="-203" dirty="0">
                <a:solidFill>
                  <a:srgbClr val="FFFFFF"/>
                </a:solidFill>
                <a:latin typeface="Arial"/>
                <a:cs typeface="Arial"/>
              </a:rPr>
              <a:t> </a:t>
            </a:r>
            <a:r>
              <a:rPr lang="en-US" sz="1200" b="1" spc="-203" dirty="0">
                <a:solidFill>
                  <a:srgbClr val="FFFFFF"/>
                </a:solidFill>
                <a:latin typeface="Arial"/>
                <a:cs typeface="Arial"/>
              </a:rPr>
              <a:t> </a:t>
            </a:r>
            <a:r>
              <a:rPr sz="1200" b="1" spc="-109" dirty="0">
                <a:solidFill>
                  <a:srgbClr val="FFFFFF"/>
                </a:solidFill>
                <a:latin typeface="Arial"/>
                <a:cs typeface="Arial"/>
              </a:rPr>
              <a:t>ADA</a:t>
            </a:r>
            <a:endParaRPr sz="1200" dirty="0">
              <a:solidFill>
                <a:prstClr val="black"/>
              </a:solidFill>
              <a:latin typeface="Arial"/>
              <a:cs typeface="Arial"/>
            </a:endParaRPr>
          </a:p>
        </p:txBody>
      </p:sp>
      <p:sp>
        <p:nvSpPr>
          <p:cNvPr id="16" name="object 16"/>
          <p:cNvSpPr txBox="1"/>
          <p:nvPr/>
        </p:nvSpPr>
        <p:spPr>
          <a:xfrm>
            <a:off x="461772" y="2008251"/>
            <a:ext cx="1864519" cy="309220"/>
          </a:xfrm>
          <a:prstGeom prst="rect">
            <a:avLst/>
          </a:prstGeom>
          <a:solidFill>
            <a:srgbClr val="8EB4E2"/>
          </a:solidFill>
        </p:spPr>
        <p:txBody>
          <a:bodyPr vert="horz" wrap="square" lIns="0" tIns="31909" rIns="0" bIns="0" rtlCol="0">
            <a:spAutoFit/>
          </a:bodyPr>
          <a:lstStyle/>
          <a:p>
            <a:pPr marL="68104" defTabSz="685800" eaLnBrk="1" fontAlgn="auto" hangingPunct="1">
              <a:spcBef>
                <a:spcPts val="251"/>
              </a:spcBef>
              <a:spcAft>
                <a:spcPts val="0"/>
              </a:spcAft>
            </a:pPr>
            <a:r>
              <a:rPr spc="23" dirty="0">
                <a:solidFill>
                  <a:prstClr val="black"/>
                </a:solidFill>
                <a:latin typeface="Impact"/>
                <a:cs typeface="Impact"/>
              </a:rPr>
              <a:t>A.</a:t>
            </a:r>
            <a:r>
              <a:rPr spc="-4" dirty="0">
                <a:solidFill>
                  <a:prstClr val="black"/>
                </a:solidFill>
                <a:latin typeface="Impact"/>
                <a:cs typeface="Impact"/>
              </a:rPr>
              <a:t> Pemeriksaan</a:t>
            </a:r>
            <a:endParaRPr>
              <a:solidFill>
                <a:prstClr val="black"/>
              </a:solidFill>
              <a:latin typeface="Impact"/>
              <a:cs typeface="Impact"/>
            </a:endParaRPr>
          </a:p>
        </p:txBody>
      </p:sp>
      <p:grpSp>
        <p:nvGrpSpPr>
          <p:cNvPr id="17" name="object 17"/>
          <p:cNvGrpSpPr/>
          <p:nvPr/>
        </p:nvGrpSpPr>
        <p:grpSpPr>
          <a:xfrm>
            <a:off x="2015586" y="3213545"/>
            <a:ext cx="1451134" cy="1867376"/>
            <a:chOff x="2687447" y="3141726"/>
            <a:chExt cx="1934845" cy="2489835"/>
          </a:xfrm>
        </p:grpSpPr>
        <p:sp>
          <p:nvSpPr>
            <p:cNvPr id="18" name="object 18"/>
            <p:cNvSpPr/>
            <p:nvPr/>
          </p:nvSpPr>
          <p:spPr>
            <a:xfrm>
              <a:off x="2687447" y="3141726"/>
              <a:ext cx="488950" cy="114300"/>
            </a:xfrm>
            <a:custGeom>
              <a:avLst/>
              <a:gdLst/>
              <a:ahLst/>
              <a:cxnLst/>
              <a:rect l="l" t="t" r="r" b="b"/>
              <a:pathLst>
                <a:path w="488950" h="114300">
                  <a:moveTo>
                    <a:pt x="451497" y="37973"/>
                  </a:moveTo>
                  <a:lnTo>
                    <a:pt x="393572" y="37973"/>
                  </a:lnTo>
                  <a:lnTo>
                    <a:pt x="393826" y="76073"/>
                  </a:lnTo>
                  <a:lnTo>
                    <a:pt x="374777" y="76202"/>
                  </a:lnTo>
                  <a:lnTo>
                    <a:pt x="375030" y="114300"/>
                  </a:lnTo>
                  <a:lnTo>
                    <a:pt x="488950" y="56387"/>
                  </a:lnTo>
                  <a:lnTo>
                    <a:pt x="451497" y="37973"/>
                  </a:lnTo>
                  <a:close/>
                </a:path>
                <a:path w="488950" h="114300">
                  <a:moveTo>
                    <a:pt x="374523" y="38102"/>
                  </a:moveTo>
                  <a:lnTo>
                    <a:pt x="0" y="40639"/>
                  </a:lnTo>
                  <a:lnTo>
                    <a:pt x="253" y="78739"/>
                  </a:lnTo>
                  <a:lnTo>
                    <a:pt x="374777" y="76202"/>
                  </a:lnTo>
                  <a:lnTo>
                    <a:pt x="374523" y="38102"/>
                  </a:lnTo>
                  <a:close/>
                </a:path>
                <a:path w="488950" h="114300">
                  <a:moveTo>
                    <a:pt x="393572" y="37973"/>
                  </a:moveTo>
                  <a:lnTo>
                    <a:pt x="374523" y="38102"/>
                  </a:lnTo>
                  <a:lnTo>
                    <a:pt x="374777" y="76202"/>
                  </a:lnTo>
                  <a:lnTo>
                    <a:pt x="393826" y="76073"/>
                  </a:lnTo>
                  <a:lnTo>
                    <a:pt x="393572" y="37973"/>
                  </a:lnTo>
                  <a:close/>
                </a:path>
                <a:path w="488950" h="114300">
                  <a:moveTo>
                    <a:pt x="374269" y="0"/>
                  </a:moveTo>
                  <a:lnTo>
                    <a:pt x="374523" y="38102"/>
                  </a:lnTo>
                  <a:lnTo>
                    <a:pt x="451497" y="37973"/>
                  </a:lnTo>
                  <a:lnTo>
                    <a:pt x="374269" y="0"/>
                  </a:lnTo>
                  <a:close/>
                </a:path>
              </a:pathLst>
            </a:custGeom>
            <a:solidFill>
              <a:srgbClr val="00000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9" name="object 19"/>
            <p:cNvSpPr/>
            <p:nvPr/>
          </p:nvSpPr>
          <p:spPr>
            <a:xfrm>
              <a:off x="3250691" y="5250180"/>
              <a:ext cx="1371600" cy="381000"/>
            </a:xfrm>
            <a:custGeom>
              <a:avLst/>
              <a:gdLst/>
              <a:ahLst/>
              <a:cxnLst/>
              <a:rect l="l" t="t" r="r" b="b"/>
              <a:pathLst>
                <a:path w="1371600" h="381000">
                  <a:moveTo>
                    <a:pt x="1308099" y="0"/>
                  </a:moveTo>
                  <a:lnTo>
                    <a:pt x="63499" y="0"/>
                  </a:lnTo>
                  <a:lnTo>
                    <a:pt x="38790" y="4992"/>
                  </a:lnTo>
                  <a:lnTo>
                    <a:pt x="18605" y="18605"/>
                  </a:lnTo>
                  <a:lnTo>
                    <a:pt x="4992" y="38790"/>
                  </a:lnTo>
                  <a:lnTo>
                    <a:pt x="0" y="63500"/>
                  </a:lnTo>
                  <a:lnTo>
                    <a:pt x="0" y="317500"/>
                  </a:lnTo>
                  <a:lnTo>
                    <a:pt x="4992" y="342214"/>
                  </a:lnTo>
                  <a:lnTo>
                    <a:pt x="18605" y="362399"/>
                  </a:lnTo>
                  <a:lnTo>
                    <a:pt x="38790" y="376009"/>
                  </a:lnTo>
                  <a:lnTo>
                    <a:pt x="63499" y="381000"/>
                  </a:lnTo>
                  <a:lnTo>
                    <a:pt x="1308099" y="381000"/>
                  </a:lnTo>
                  <a:lnTo>
                    <a:pt x="1332809" y="376009"/>
                  </a:lnTo>
                  <a:lnTo>
                    <a:pt x="1352994" y="362399"/>
                  </a:lnTo>
                  <a:lnTo>
                    <a:pt x="1366607" y="342214"/>
                  </a:lnTo>
                  <a:lnTo>
                    <a:pt x="1371599" y="317500"/>
                  </a:lnTo>
                  <a:lnTo>
                    <a:pt x="1371599" y="63500"/>
                  </a:lnTo>
                  <a:lnTo>
                    <a:pt x="1366607" y="38790"/>
                  </a:lnTo>
                  <a:lnTo>
                    <a:pt x="1352994" y="18605"/>
                  </a:lnTo>
                  <a:lnTo>
                    <a:pt x="1332809" y="4992"/>
                  </a:lnTo>
                  <a:lnTo>
                    <a:pt x="1308099" y="0"/>
                  </a:lnTo>
                  <a:close/>
                </a:path>
              </a:pathLst>
            </a:custGeom>
            <a:solidFill>
              <a:srgbClr val="886407"/>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20" name="object 20"/>
          <p:cNvSpPr txBox="1"/>
          <p:nvPr/>
        </p:nvSpPr>
        <p:spPr>
          <a:xfrm>
            <a:off x="2566131" y="4840700"/>
            <a:ext cx="771049" cy="171201"/>
          </a:xfrm>
          <a:prstGeom prst="rect">
            <a:avLst/>
          </a:prstGeom>
        </p:spPr>
        <p:txBody>
          <a:bodyPr vert="horz" wrap="square" lIns="0" tIns="9525" rIns="0" bIns="0" rtlCol="0">
            <a:spAutoFit/>
          </a:bodyPr>
          <a:lstStyle/>
          <a:p>
            <a:pPr marL="9525" defTabSz="685800" eaLnBrk="1" fontAlgn="auto" hangingPunct="1">
              <a:spcBef>
                <a:spcPts val="75"/>
              </a:spcBef>
              <a:spcAft>
                <a:spcPts val="0"/>
              </a:spcAft>
            </a:pPr>
            <a:r>
              <a:rPr sz="1050" spc="-68" dirty="0">
                <a:solidFill>
                  <a:prstClr val="black"/>
                </a:solidFill>
                <a:latin typeface="Arial"/>
                <a:cs typeface="Arial"/>
              </a:rPr>
              <a:t>TIDAK</a:t>
            </a:r>
            <a:r>
              <a:rPr sz="1050" spc="-127" dirty="0">
                <a:solidFill>
                  <a:prstClr val="black"/>
                </a:solidFill>
                <a:latin typeface="Arial"/>
                <a:cs typeface="Arial"/>
              </a:rPr>
              <a:t> </a:t>
            </a:r>
            <a:r>
              <a:rPr sz="1050" spc="-68" dirty="0">
                <a:solidFill>
                  <a:prstClr val="black"/>
                </a:solidFill>
                <a:latin typeface="Arial"/>
                <a:cs typeface="Arial"/>
              </a:rPr>
              <a:t>HADIR</a:t>
            </a:r>
            <a:endParaRPr sz="1050">
              <a:solidFill>
                <a:prstClr val="black"/>
              </a:solidFill>
              <a:latin typeface="Arial"/>
              <a:cs typeface="Arial"/>
            </a:endParaRPr>
          </a:p>
        </p:txBody>
      </p:sp>
      <p:grpSp>
        <p:nvGrpSpPr>
          <p:cNvPr id="21" name="object 21"/>
          <p:cNvGrpSpPr/>
          <p:nvPr/>
        </p:nvGrpSpPr>
        <p:grpSpPr>
          <a:xfrm>
            <a:off x="3450860" y="3212973"/>
            <a:ext cx="2226469" cy="2280285"/>
            <a:chOff x="4601146" y="3140964"/>
            <a:chExt cx="2968625" cy="3040380"/>
          </a:xfrm>
        </p:grpSpPr>
        <p:sp>
          <p:nvSpPr>
            <p:cNvPr id="22" name="object 22"/>
            <p:cNvSpPr/>
            <p:nvPr/>
          </p:nvSpPr>
          <p:spPr>
            <a:xfrm>
              <a:off x="4615434" y="3198114"/>
              <a:ext cx="564515" cy="2244090"/>
            </a:xfrm>
            <a:custGeom>
              <a:avLst/>
              <a:gdLst/>
              <a:ahLst/>
              <a:cxnLst/>
              <a:rect l="l" t="t" r="r" b="b"/>
              <a:pathLst>
                <a:path w="564514" h="2244090">
                  <a:moveTo>
                    <a:pt x="334263" y="0"/>
                  </a:moveTo>
                  <a:lnTo>
                    <a:pt x="562863" y="0"/>
                  </a:lnTo>
                  <a:lnTo>
                    <a:pt x="562863" y="1041400"/>
                  </a:lnTo>
                  <a:lnTo>
                    <a:pt x="0" y="1041400"/>
                  </a:lnTo>
                </a:path>
                <a:path w="564514" h="2244090">
                  <a:moveTo>
                    <a:pt x="335025" y="0"/>
                  </a:moveTo>
                  <a:lnTo>
                    <a:pt x="563626" y="0"/>
                  </a:lnTo>
                  <a:lnTo>
                    <a:pt x="563626" y="1634109"/>
                  </a:lnTo>
                  <a:lnTo>
                    <a:pt x="4571" y="1634109"/>
                  </a:lnTo>
                </a:path>
                <a:path w="564514" h="2244090">
                  <a:moveTo>
                    <a:pt x="335406" y="0"/>
                  </a:moveTo>
                  <a:lnTo>
                    <a:pt x="564006" y="0"/>
                  </a:lnTo>
                  <a:lnTo>
                    <a:pt x="564006" y="2244090"/>
                  </a:lnTo>
                  <a:lnTo>
                    <a:pt x="7619" y="2244090"/>
                  </a:lnTo>
                </a:path>
              </a:pathLst>
            </a:custGeom>
            <a:ln w="28575">
              <a:solidFill>
                <a:srgbClr val="000000"/>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3" name="object 23"/>
            <p:cNvSpPr/>
            <p:nvPr/>
          </p:nvSpPr>
          <p:spPr>
            <a:xfrm>
              <a:off x="4950714" y="3140964"/>
              <a:ext cx="736600" cy="114300"/>
            </a:xfrm>
            <a:custGeom>
              <a:avLst/>
              <a:gdLst/>
              <a:ahLst/>
              <a:cxnLst/>
              <a:rect l="l" t="t" r="r" b="b"/>
              <a:pathLst>
                <a:path w="736600" h="114300">
                  <a:moveTo>
                    <a:pt x="622046" y="0"/>
                  </a:moveTo>
                  <a:lnTo>
                    <a:pt x="622046" y="114300"/>
                  </a:lnTo>
                  <a:lnTo>
                    <a:pt x="698246" y="76200"/>
                  </a:lnTo>
                  <a:lnTo>
                    <a:pt x="641096" y="76200"/>
                  </a:lnTo>
                  <a:lnTo>
                    <a:pt x="641096" y="38100"/>
                  </a:lnTo>
                  <a:lnTo>
                    <a:pt x="698246" y="38100"/>
                  </a:lnTo>
                  <a:lnTo>
                    <a:pt x="622046" y="0"/>
                  </a:lnTo>
                  <a:close/>
                </a:path>
                <a:path w="736600" h="114300">
                  <a:moveTo>
                    <a:pt x="622046" y="38100"/>
                  </a:moveTo>
                  <a:lnTo>
                    <a:pt x="0" y="38100"/>
                  </a:lnTo>
                  <a:lnTo>
                    <a:pt x="0" y="76200"/>
                  </a:lnTo>
                  <a:lnTo>
                    <a:pt x="622046" y="76200"/>
                  </a:lnTo>
                  <a:lnTo>
                    <a:pt x="622046" y="38100"/>
                  </a:lnTo>
                  <a:close/>
                </a:path>
                <a:path w="736600" h="114300">
                  <a:moveTo>
                    <a:pt x="698246" y="38100"/>
                  </a:moveTo>
                  <a:lnTo>
                    <a:pt x="641096" y="38100"/>
                  </a:lnTo>
                  <a:lnTo>
                    <a:pt x="641096" y="76200"/>
                  </a:lnTo>
                  <a:lnTo>
                    <a:pt x="698246" y="76200"/>
                  </a:lnTo>
                  <a:lnTo>
                    <a:pt x="736346" y="57150"/>
                  </a:lnTo>
                  <a:lnTo>
                    <a:pt x="698246" y="38100"/>
                  </a:lnTo>
                  <a:close/>
                </a:path>
              </a:pathLst>
            </a:custGeom>
            <a:solidFill>
              <a:srgbClr val="00000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4" name="object 24"/>
            <p:cNvSpPr/>
            <p:nvPr/>
          </p:nvSpPr>
          <p:spPr>
            <a:xfrm>
              <a:off x="5314188" y="3774947"/>
              <a:ext cx="2255520" cy="2406650"/>
            </a:xfrm>
            <a:custGeom>
              <a:avLst/>
              <a:gdLst/>
              <a:ahLst/>
              <a:cxnLst/>
              <a:rect l="l" t="t" r="r" b="b"/>
              <a:pathLst>
                <a:path w="2255520" h="2406650">
                  <a:moveTo>
                    <a:pt x="2255520" y="1701546"/>
                  </a:moveTo>
                  <a:lnTo>
                    <a:pt x="2248331" y="1656994"/>
                  </a:lnTo>
                  <a:lnTo>
                    <a:pt x="2228316" y="1618297"/>
                  </a:lnTo>
                  <a:lnTo>
                    <a:pt x="2197798" y="1587779"/>
                  </a:lnTo>
                  <a:lnTo>
                    <a:pt x="2159101" y="1567764"/>
                  </a:lnTo>
                  <a:lnTo>
                    <a:pt x="2114550" y="1560576"/>
                  </a:lnTo>
                  <a:lnTo>
                    <a:pt x="140970" y="1560576"/>
                  </a:lnTo>
                  <a:lnTo>
                    <a:pt x="96405" y="1567764"/>
                  </a:lnTo>
                  <a:lnTo>
                    <a:pt x="57708" y="1587779"/>
                  </a:lnTo>
                  <a:lnTo>
                    <a:pt x="27190" y="1618297"/>
                  </a:lnTo>
                  <a:lnTo>
                    <a:pt x="7175" y="1656994"/>
                  </a:lnTo>
                  <a:lnTo>
                    <a:pt x="0" y="1701546"/>
                  </a:lnTo>
                  <a:lnTo>
                    <a:pt x="0" y="2265438"/>
                  </a:lnTo>
                  <a:lnTo>
                    <a:pt x="7175" y="2309990"/>
                  </a:lnTo>
                  <a:lnTo>
                    <a:pt x="27190" y="2348687"/>
                  </a:lnTo>
                  <a:lnTo>
                    <a:pt x="57708" y="2379205"/>
                  </a:lnTo>
                  <a:lnTo>
                    <a:pt x="96405" y="2399220"/>
                  </a:lnTo>
                  <a:lnTo>
                    <a:pt x="140970" y="2406396"/>
                  </a:lnTo>
                  <a:lnTo>
                    <a:pt x="2114550" y="2406396"/>
                  </a:lnTo>
                  <a:lnTo>
                    <a:pt x="2159101" y="2399220"/>
                  </a:lnTo>
                  <a:lnTo>
                    <a:pt x="2197798" y="2379205"/>
                  </a:lnTo>
                  <a:lnTo>
                    <a:pt x="2228316" y="2348687"/>
                  </a:lnTo>
                  <a:lnTo>
                    <a:pt x="2248331" y="2309990"/>
                  </a:lnTo>
                  <a:lnTo>
                    <a:pt x="2255520" y="2265438"/>
                  </a:lnTo>
                  <a:lnTo>
                    <a:pt x="2255520" y="1701546"/>
                  </a:lnTo>
                  <a:close/>
                </a:path>
                <a:path w="2255520" h="2406650">
                  <a:moveTo>
                    <a:pt x="2255520" y="785622"/>
                  </a:moveTo>
                  <a:lnTo>
                    <a:pt x="2248331" y="741070"/>
                  </a:lnTo>
                  <a:lnTo>
                    <a:pt x="2228316" y="702373"/>
                  </a:lnTo>
                  <a:lnTo>
                    <a:pt x="2197798" y="671855"/>
                  </a:lnTo>
                  <a:lnTo>
                    <a:pt x="2159101" y="651840"/>
                  </a:lnTo>
                  <a:lnTo>
                    <a:pt x="2114550" y="644652"/>
                  </a:lnTo>
                  <a:lnTo>
                    <a:pt x="168402" y="644652"/>
                  </a:lnTo>
                  <a:lnTo>
                    <a:pt x="123837" y="651840"/>
                  </a:lnTo>
                  <a:lnTo>
                    <a:pt x="85140" y="671855"/>
                  </a:lnTo>
                  <a:lnTo>
                    <a:pt x="54622" y="702373"/>
                  </a:lnTo>
                  <a:lnTo>
                    <a:pt x="34607" y="741070"/>
                  </a:lnTo>
                  <a:lnTo>
                    <a:pt x="27432" y="785622"/>
                  </a:lnTo>
                  <a:lnTo>
                    <a:pt x="27432" y="1349502"/>
                  </a:lnTo>
                  <a:lnTo>
                    <a:pt x="34607" y="1394066"/>
                  </a:lnTo>
                  <a:lnTo>
                    <a:pt x="54622" y="1432763"/>
                  </a:lnTo>
                  <a:lnTo>
                    <a:pt x="85140" y="1463281"/>
                  </a:lnTo>
                  <a:lnTo>
                    <a:pt x="123837" y="1483296"/>
                  </a:lnTo>
                  <a:lnTo>
                    <a:pt x="168402" y="1490472"/>
                  </a:lnTo>
                  <a:lnTo>
                    <a:pt x="2114550" y="1490472"/>
                  </a:lnTo>
                  <a:lnTo>
                    <a:pt x="2159101" y="1483296"/>
                  </a:lnTo>
                  <a:lnTo>
                    <a:pt x="2197798" y="1463281"/>
                  </a:lnTo>
                  <a:lnTo>
                    <a:pt x="2228316" y="1432763"/>
                  </a:lnTo>
                  <a:lnTo>
                    <a:pt x="2248331" y="1394066"/>
                  </a:lnTo>
                  <a:lnTo>
                    <a:pt x="2255520" y="1349502"/>
                  </a:lnTo>
                  <a:lnTo>
                    <a:pt x="2255520" y="785622"/>
                  </a:lnTo>
                  <a:close/>
                </a:path>
                <a:path w="2255520" h="2406650">
                  <a:moveTo>
                    <a:pt x="2255520" y="98552"/>
                  </a:moveTo>
                  <a:lnTo>
                    <a:pt x="2247773" y="60172"/>
                  </a:lnTo>
                  <a:lnTo>
                    <a:pt x="2226665" y="28854"/>
                  </a:lnTo>
                  <a:lnTo>
                    <a:pt x="2195347" y="7747"/>
                  </a:lnTo>
                  <a:lnTo>
                    <a:pt x="2156968" y="0"/>
                  </a:lnTo>
                  <a:lnTo>
                    <a:pt x="125984" y="0"/>
                  </a:lnTo>
                  <a:lnTo>
                    <a:pt x="87591" y="7747"/>
                  </a:lnTo>
                  <a:lnTo>
                    <a:pt x="56273" y="28854"/>
                  </a:lnTo>
                  <a:lnTo>
                    <a:pt x="35166" y="60172"/>
                  </a:lnTo>
                  <a:lnTo>
                    <a:pt x="27432" y="98552"/>
                  </a:lnTo>
                  <a:lnTo>
                    <a:pt x="27432" y="492760"/>
                  </a:lnTo>
                  <a:lnTo>
                    <a:pt x="35166" y="531152"/>
                  </a:lnTo>
                  <a:lnTo>
                    <a:pt x="56273" y="562470"/>
                  </a:lnTo>
                  <a:lnTo>
                    <a:pt x="87591" y="583577"/>
                  </a:lnTo>
                  <a:lnTo>
                    <a:pt x="125984" y="591312"/>
                  </a:lnTo>
                  <a:lnTo>
                    <a:pt x="2156968" y="591312"/>
                  </a:lnTo>
                  <a:lnTo>
                    <a:pt x="2195347" y="583577"/>
                  </a:lnTo>
                  <a:lnTo>
                    <a:pt x="2226665" y="562470"/>
                  </a:lnTo>
                  <a:lnTo>
                    <a:pt x="2247773" y="531152"/>
                  </a:lnTo>
                  <a:lnTo>
                    <a:pt x="2255520" y="492760"/>
                  </a:lnTo>
                  <a:lnTo>
                    <a:pt x="2255520" y="98552"/>
                  </a:lnTo>
                  <a:close/>
                </a:path>
              </a:pathLst>
            </a:custGeom>
            <a:solidFill>
              <a:srgbClr val="169FA6"/>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25" name="object 25"/>
          <p:cNvSpPr txBox="1"/>
          <p:nvPr/>
        </p:nvSpPr>
        <p:spPr>
          <a:xfrm>
            <a:off x="4076509" y="3018949"/>
            <a:ext cx="1600772" cy="2497479"/>
          </a:xfrm>
          <a:prstGeom prst="rect">
            <a:avLst/>
          </a:prstGeom>
        </p:spPr>
        <p:txBody>
          <a:bodyPr vert="horz" wrap="square" lIns="0" tIns="9525" rIns="0" bIns="0" rtlCol="0">
            <a:spAutoFit/>
          </a:bodyPr>
          <a:lstStyle/>
          <a:p>
            <a:pPr marL="718661" defTabSz="685800" eaLnBrk="1" fontAlgn="auto" hangingPunct="1">
              <a:spcBef>
                <a:spcPts val="75"/>
              </a:spcBef>
              <a:spcAft>
                <a:spcPts val="0"/>
              </a:spcAft>
            </a:pPr>
            <a:r>
              <a:rPr sz="2700" b="1" spc="-296" dirty="0">
                <a:solidFill>
                  <a:prstClr val="black"/>
                </a:solidFill>
                <a:latin typeface="Arial"/>
                <a:cs typeface="Arial"/>
              </a:rPr>
              <a:t>BAP</a:t>
            </a:r>
            <a:endParaRPr sz="2700" dirty="0">
              <a:solidFill>
                <a:prstClr val="black"/>
              </a:solidFill>
              <a:latin typeface="Arial"/>
              <a:cs typeface="Arial"/>
            </a:endParaRPr>
          </a:p>
          <a:p>
            <a:pPr marL="20003" marR="3810" defTabSz="685800" eaLnBrk="1" fontAlgn="auto" hangingPunct="1">
              <a:spcBef>
                <a:spcPts val="1751"/>
              </a:spcBef>
              <a:spcAft>
                <a:spcPts val="0"/>
              </a:spcAft>
            </a:pPr>
            <a:r>
              <a:rPr sz="1050" spc="-8" dirty="0">
                <a:solidFill>
                  <a:prstClr val="black"/>
                </a:solidFill>
                <a:latin typeface="Arial"/>
                <a:cs typeface="Arial"/>
              </a:rPr>
              <a:t>Mempersulit </a:t>
            </a:r>
            <a:r>
              <a:rPr sz="1050" spc="-45" dirty="0">
                <a:solidFill>
                  <a:prstClr val="black"/>
                </a:solidFill>
                <a:latin typeface="Arial"/>
                <a:cs typeface="Arial"/>
              </a:rPr>
              <a:t>akan</a:t>
            </a:r>
            <a:r>
              <a:rPr sz="1050" spc="-172" dirty="0">
                <a:solidFill>
                  <a:prstClr val="black"/>
                </a:solidFill>
                <a:latin typeface="Arial"/>
                <a:cs typeface="Arial"/>
              </a:rPr>
              <a:t> </a:t>
            </a:r>
            <a:r>
              <a:rPr sz="1050" spc="-11" dirty="0">
                <a:solidFill>
                  <a:prstClr val="black"/>
                </a:solidFill>
                <a:latin typeface="Arial"/>
                <a:cs typeface="Arial"/>
              </a:rPr>
              <a:t>dijatuhi  </a:t>
            </a:r>
            <a:r>
              <a:rPr sz="1050" spc="-49" dirty="0">
                <a:solidFill>
                  <a:prstClr val="black"/>
                </a:solidFill>
                <a:latin typeface="Arial"/>
                <a:cs typeface="Arial"/>
              </a:rPr>
              <a:t>sanksi </a:t>
            </a:r>
            <a:r>
              <a:rPr sz="1050" spc="-53" dirty="0">
                <a:solidFill>
                  <a:prstClr val="black"/>
                </a:solidFill>
                <a:latin typeface="Arial"/>
                <a:cs typeface="Arial"/>
              </a:rPr>
              <a:t>sesuai </a:t>
            </a:r>
            <a:r>
              <a:rPr sz="1050" spc="8" dirty="0">
                <a:solidFill>
                  <a:prstClr val="black"/>
                </a:solidFill>
                <a:latin typeface="Arial"/>
                <a:cs typeface="Arial"/>
              </a:rPr>
              <a:t>bukti </a:t>
            </a:r>
            <a:r>
              <a:rPr sz="1050" spc="-38" dirty="0">
                <a:solidFill>
                  <a:prstClr val="black"/>
                </a:solidFill>
                <a:latin typeface="Arial"/>
                <a:cs typeface="Arial"/>
              </a:rPr>
              <a:t>yang  </a:t>
            </a:r>
            <a:r>
              <a:rPr sz="1050" spc="-53" dirty="0">
                <a:solidFill>
                  <a:prstClr val="black"/>
                </a:solidFill>
                <a:latin typeface="Arial"/>
                <a:cs typeface="Arial"/>
              </a:rPr>
              <a:t>ada</a:t>
            </a:r>
            <a:endParaRPr sz="1050" dirty="0">
              <a:solidFill>
                <a:prstClr val="black"/>
              </a:solidFill>
              <a:latin typeface="Arial"/>
              <a:cs typeface="Arial"/>
            </a:endParaRPr>
          </a:p>
          <a:p>
            <a:pPr marL="29528" marR="105728" defTabSz="685800" eaLnBrk="1" fontAlgn="auto" hangingPunct="1">
              <a:spcBef>
                <a:spcPts val="146"/>
              </a:spcBef>
              <a:spcAft>
                <a:spcPts val="0"/>
              </a:spcAft>
            </a:pPr>
            <a:r>
              <a:rPr sz="1050" spc="-11" dirty="0">
                <a:solidFill>
                  <a:prstClr val="black"/>
                </a:solidFill>
                <a:latin typeface="Arial"/>
                <a:cs typeface="Arial"/>
              </a:rPr>
              <a:t>Ttd </a:t>
            </a:r>
            <a:r>
              <a:rPr sz="1050" spc="-19" dirty="0">
                <a:solidFill>
                  <a:prstClr val="black"/>
                </a:solidFill>
                <a:latin typeface="Arial"/>
                <a:cs typeface="Arial"/>
              </a:rPr>
              <a:t>pejabat </a:t>
            </a:r>
            <a:r>
              <a:rPr sz="1050" spc="-38" dirty="0">
                <a:solidFill>
                  <a:prstClr val="black"/>
                </a:solidFill>
                <a:latin typeface="Arial"/>
                <a:cs typeface="Arial"/>
              </a:rPr>
              <a:t>yang  </a:t>
            </a:r>
            <a:r>
              <a:rPr sz="1050" spc="-30" dirty="0">
                <a:solidFill>
                  <a:prstClr val="black"/>
                </a:solidFill>
                <a:latin typeface="Arial"/>
                <a:cs typeface="Arial"/>
              </a:rPr>
              <a:t>memeriksa </a:t>
            </a:r>
            <a:r>
              <a:rPr sz="1050" spc="15" dirty="0">
                <a:solidFill>
                  <a:prstClr val="black"/>
                </a:solidFill>
                <a:latin typeface="Arial"/>
                <a:cs typeface="Arial"/>
              </a:rPr>
              <a:t>&amp; </a:t>
            </a:r>
            <a:r>
              <a:rPr sz="1050" spc="-38" dirty="0">
                <a:solidFill>
                  <a:prstClr val="black"/>
                </a:solidFill>
                <a:latin typeface="Arial"/>
                <a:cs typeface="Arial"/>
              </a:rPr>
              <a:t>pns yang  </a:t>
            </a:r>
            <a:r>
              <a:rPr sz="1050" spc="-26" dirty="0">
                <a:solidFill>
                  <a:prstClr val="black"/>
                </a:solidFill>
                <a:latin typeface="Arial"/>
                <a:cs typeface="Arial"/>
              </a:rPr>
              <a:t>diperiksa baik </a:t>
            </a:r>
            <a:r>
              <a:rPr sz="1050" spc="-53" dirty="0">
                <a:solidFill>
                  <a:prstClr val="black"/>
                </a:solidFill>
                <a:latin typeface="Arial"/>
                <a:cs typeface="Arial"/>
              </a:rPr>
              <a:t>secara  </a:t>
            </a:r>
            <a:r>
              <a:rPr sz="1050" spc="-34" dirty="0">
                <a:solidFill>
                  <a:prstClr val="black"/>
                </a:solidFill>
                <a:latin typeface="Arial"/>
                <a:cs typeface="Arial"/>
              </a:rPr>
              <a:t>lansung </a:t>
            </a:r>
            <a:r>
              <a:rPr sz="1050" spc="-23" dirty="0" err="1">
                <a:solidFill>
                  <a:prstClr val="black"/>
                </a:solidFill>
                <a:latin typeface="Arial"/>
                <a:cs typeface="Arial"/>
              </a:rPr>
              <a:t>maupun</a:t>
            </a:r>
            <a:r>
              <a:rPr sz="1050" spc="-169" dirty="0">
                <a:solidFill>
                  <a:prstClr val="black"/>
                </a:solidFill>
                <a:latin typeface="Arial"/>
                <a:cs typeface="Arial"/>
              </a:rPr>
              <a:t> </a:t>
            </a:r>
            <a:r>
              <a:rPr lang="en-US" sz="1050" spc="-169" dirty="0">
                <a:solidFill>
                  <a:prstClr val="black"/>
                </a:solidFill>
                <a:latin typeface="Arial"/>
                <a:cs typeface="Arial"/>
              </a:rPr>
              <a:t>   </a:t>
            </a:r>
            <a:r>
              <a:rPr sz="1050" spc="-4" dirty="0">
                <a:solidFill>
                  <a:prstClr val="black"/>
                </a:solidFill>
                <a:latin typeface="Arial"/>
                <a:cs typeface="Arial"/>
              </a:rPr>
              <a:t>virtual</a:t>
            </a:r>
            <a:endParaRPr sz="1050" dirty="0">
              <a:solidFill>
                <a:prstClr val="black"/>
              </a:solidFill>
              <a:latin typeface="Arial"/>
              <a:cs typeface="Arial"/>
            </a:endParaRPr>
          </a:p>
          <a:p>
            <a:pPr marL="9525" marR="224314" defTabSz="685800" eaLnBrk="1" fontAlgn="auto" hangingPunct="1">
              <a:spcBef>
                <a:spcPts val="368"/>
              </a:spcBef>
              <a:spcAft>
                <a:spcPts val="0"/>
              </a:spcAft>
            </a:pPr>
            <a:r>
              <a:rPr sz="1050" spc="-113" dirty="0">
                <a:solidFill>
                  <a:prstClr val="black"/>
                </a:solidFill>
                <a:latin typeface="Arial"/>
                <a:cs typeface="Arial"/>
              </a:rPr>
              <a:t>PNS</a:t>
            </a:r>
            <a:r>
              <a:rPr lang="en-US" sz="1050" spc="-113" dirty="0">
                <a:solidFill>
                  <a:prstClr val="black"/>
                </a:solidFill>
                <a:latin typeface="Arial"/>
                <a:cs typeface="Arial"/>
              </a:rPr>
              <a:t> </a:t>
            </a:r>
            <a:r>
              <a:rPr sz="1050" spc="-113" dirty="0">
                <a:solidFill>
                  <a:prstClr val="black"/>
                </a:solidFill>
                <a:latin typeface="Arial"/>
                <a:cs typeface="Arial"/>
              </a:rPr>
              <a:t> </a:t>
            </a:r>
            <a:r>
              <a:rPr sz="1050" spc="-4" dirty="0">
                <a:solidFill>
                  <a:prstClr val="black"/>
                </a:solidFill>
                <a:latin typeface="Arial"/>
                <a:cs typeface="Arial"/>
              </a:rPr>
              <a:t>tidak </a:t>
            </a:r>
            <a:r>
              <a:rPr sz="1050" spc="-34" dirty="0">
                <a:solidFill>
                  <a:prstClr val="black"/>
                </a:solidFill>
                <a:latin typeface="Arial"/>
                <a:cs typeface="Arial"/>
              </a:rPr>
              <a:t>bersedia  </a:t>
            </a:r>
            <a:r>
              <a:rPr sz="1050" spc="-26" dirty="0" err="1">
                <a:solidFill>
                  <a:prstClr val="black"/>
                </a:solidFill>
                <a:latin typeface="Arial"/>
                <a:cs typeface="Arial"/>
              </a:rPr>
              <a:t>menandatangani</a:t>
            </a:r>
            <a:r>
              <a:rPr sz="1050" spc="-109" dirty="0">
                <a:solidFill>
                  <a:prstClr val="black"/>
                </a:solidFill>
                <a:latin typeface="Arial"/>
                <a:cs typeface="Arial"/>
              </a:rPr>
              <a:t> </a:t>
            </a:r>
            <a:r>
              <a:rPr lang="en-US" sz="1050" spc="-109" dirty="0">
                <a:solidFill>
                  <a:prstClr val="black"/>
                </a:solidFill>
                <a:latin typeface="Arial"/>
                <a:cs typeface="Arial"/>
              </a:rPr>
              <a:t> </a:t>
            </a:r>
            <a:r>
              <a:rPr sz="1050" spc="-75" dirty="0">
                <a:solidFill>
                  <a:prstClr val="black"/>
                </a:solidFill>
                <a:latin typeface="Arial"/>
                <a:cs typeface="Arial"/>
              </a:rPr>
              <a:t>BAP,  </a:t>
            </a:r>
            <a:r>
              <a:rPr sz="1050" spc="11" dirty="0">
                <a:solidFill>
                  <a:prstClr val="black"/>
                </a:solidFill>
                <a:latin typeface="Arial"/>
                <a:cs typeface="Arial"/>
              </a:rPr>
              <a:t>tetap </a:t>
            </a:r>
            <a:r>
              <a:rPr sz="1050" spc="-26" dirty="0">
                <a:solidFill>
                  <a:prstClr val="black"/>
                </a:solidFill>
                <a:latin typeface="Arial"/>
                <a:cs typeface="Arial"/>
              </a:rPr>
              <a:t>dijadikan </a:t>
            </a:r>
            <a:r>
              <a:rPr sz="1050" spc="-45" dirty="0">
                <a:solidFill>
                  <a:prstClr val="black"/>
                </a:solidFill>
                <a:latin typeface="Arial"/>
                <a:cs typeface="Arial"/>
              </a:rPr>
              <a:t>dasar  </a:t>
            </a:r>
            <a:r>
              <a:rPr sz="1050" spc="-19" dirty="0">
                <a:solidFill>
                  <a:prstClr val="black"/>
                </a:solidFill>
                <a:latin typeface="Arial"/>
                <a:cs typeface="Arial"/>
              </a:rPr>
              <a:t>penjatuhan</a:t>
            </a:r>
            <a:r>
              <a:rPr sz="1050" spc="-79" dirty="0">
                <a:solidFill>
                  <a:prstClr val="black"/>
                </a:solidFill>
                <a:latin typeface="Arial"/>
                <a:cs typeface="Arial"/>
              </a:rPr>
              <a:t> </a:t>
            </a:r>
            <a:r>
              <a:rPr sz="1050" spc="-26" dirty="0">
                <a:solidFill>
                  <a:prstClr val="black"/>
                </a:solidFill>
                <a:latin typeface="Arial"/>
                <a:cs typeface="Arial"/>
              </a:rPr>
              <a:t>hukdis</a:t>
            </a:r>
            <a:endParaRPr sz="1050" dirty="0">
              <a:solidFill>
                <a:prstClr val="black"/>
              </a:solidFill>
              <a:latin typeface="Arial"/>
              <a:cs typeface="Arial"/>
            </a:endParaRPr>
          </a:p>
        </p:txBody>
      </p:sp>
      <p:sp>
        <p:nvSpPr>
          <p:cNvPr id="26" name="object 26"/>
          <p:cNvSpPr/>
          <p:nvPr/>
        </p:nvSpPr>
        <p:spPr>
          <a:xfrm>
            <a:off x="3985641" y="5548122"/>
            <a:ext cx="1691640" cy="285750"/>
          </a:xfrm>
          <a:custGeom>
            <a:avLst/>
            <a:gdLst/>
            <a:ahLst/>
            <a:cxnLst/>
            <a:rect l="l" t="t" r="r" b="b"/>
            <a:pathLst>
              <a:path w="2255520" h="381000">
                <a:moveTo>
                  <a:pt x="2192019" y="0"/>
                </a:moveTo>
                <a:lnTo>
                  <a:pt x="63500" y="0"/>
                </a:lnTo>
                <a:lnTo>
                  <a:pt x="38790" y="4990"/>
                </a:lnTo>
                <a:lnTo>
                  <a:pt x="18605" y="18600"/>
                </a:lnTo>
                <a:lnTo>
                  <a:pt x="4992" y="38785"/>
                </a:lnTo>
                <a:lnTo>
                  <a:pt x="0" y="63499"/>
                </a:lnTo>
                <a:lnTo>
                  <a:pt x="0" y="317499"/>
                </a:lnTo>
                <a:lnTo>
                  <a:pt x="4992" y="342214"/>
                </a:lnTo>
                <a:lnTo>
                  <a:pt x="18605" y="362399"/>
                </a:lnTo>
                <a:lnTo>
                  <a:pt x="38790" y="376009"/>
                </a:lnTo>
                <a:lnTo>
                  <a:pt x="63500" y="380999"/>
                </a:lnTo>
                <a:lnTo>
                  <a:pt x="2192019" y="380999"/>
                </a:lnTo>
                <a:lnTo>
                  <a:pt x="2216729" y="376009"/>
                </a:lnTo>
                <a:lnTo>
                  <a:pt x="2236914" y="362399"/>
                </a:lnTo>
                <a:lnTo>
                  <a:pt x="2250527" y="342214"/>
                </a:lnTo>
                <a:lnTo>
                  <a:pt x="2255519" y="317499"/>
                </a:lnTo>
                <a:lnTo>
                  <a:pt x="2255519" y="63499"/>
                </a:lnTo>
                <a:lnTo>
                  <a:pt x="2250527" y="38785"/>
                </a:lnTo>
                <a:lnTo>
                  <a:pt x="2236914" y="18600"/>
                </a:lnTo>
                <a:lnTo>
                  <a:pt x="2216729" y="4990"/>
                </a:lnTo>
                <a:lnTo>
                  <a:pt x="2192019" y="0"/>
                </a:lnTo>
                <a:close/>
              </a:path>
            </a:pathLst>
          </a:custGeom>
          <a:solidFill>
            <a:srgbClr val="169FA6"/>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7" name="object 27"/>
          <p:cNvSpPr txBox="1"/>
          <p:nvPr/>
        </p:nvSpPr>
        <p:spPr>
          <a:xfrm>
            <a:off x="4076510" y="5593233"/>
            <a:ext cx="1401794" cy="171201"/>
          </a:xfrm>
          <a:prstGeom prst="rect">
            <a:avLst/>
          </a:prstGeom>
        </p:spPr>
        <p:txBody>
          <a:bodyPr vert="horz" wrap="square" lIns="0" tIns="9525" rIns="0" bIns="0" rtlCol="0">
            <a:spAutoFit/>
          </a:bodyPr>
          <a:lstStyle/>
          <a:p>
            <a:pPr marL="9525" defTabSz="685800" eaLnBrk="1" fontAlgn="auto" hangingPunct="1">
              <a:spcBef>
                <a:spcPts val="75"/>
              </a:spcBef>
              <a:spcAft>
                <a:spcPts val="0"/>
              </a:spcAft>
            </a:pPr>
            <a:r>
              <a:rPr sz="1050" spc="-113" dirty="0">
                <a:solidFill>
                  <a:prstClr val="black"/>
                </a:solidFill>
                <a:latin typeface="Arial"/>
                <a:cs typeface="Arial"/>
              </a:rPr>
              <a:t>PNS </a:t>
            </a:r>
            <a:r>
              <a:rPr lang="en-US" sz="1050" spc="-113" dirty="0">
                <a:solidFill>
                  <a:prstClr val="black"/>
                </a:solidFill>
                <a:latin typeface="Arial"/>
                <a:cs typeface="Arial"/>
              </a:rPr>
              <a:t> </a:t>
            </a:r>
            <a:r>
              <a:rPr sz="1050" spc="-11" dirty="0" err="1">
                <a:solidFill>
                  <a:prstClr val="black"/>
                </a:solidFill>
                <a:latin typeface="Arial"/>
                <a:cs typeface="Arial"/>
              </a:rPr>
              <a:t>diberi</a:t>
            </a:r>
            <a:r>
              <a:rPr sz="1050" spc="-11" dirty="0">
                <a:solidFill>
                  <a:prstClr val="black"/>
                </a:solidFill>
                <a:latin typeface="Arial"/>
                <a:cs typeface="Arial"/>
              </a:rPr>
              <a:t> </a:t>
            </a:r>
            <a:r>
              <a:rPr sz="1050" spc="-53" dirty="0" err="1">
                <a:solidFill>
                  <a:prstClr val="black"/>
                </a:solidFill>
                <a:latin typeface="Arial"/>
                <a:cs typeface="Arial"/>
              </a:rPr>
              <a:t>Salinan</a:t>
            </a:r>
            <a:r>
              <a:rPr lang="en-US" sz="1050" spc="-53" dirty="0">
                <a:solidFill>
                  <a:prstClr val="black"/>
                </a:solidFill>
                <a:latin typeface="Arial"/>
                <a:cs typeface="Arial"/>
              </a:rPr>
              <a:t> </a:t>
            </a:r>
            <a:r>
              <a:rPr sz="1050" spc="-120" dirty="0">
                <a:solidFill>
                  <a:prstClr val="black"/>
                </a:solidFill>
                <a:latin typeface="Arial"/>
                <a:cs typeface="Arial"/>
              </a:rPr>
              <a:t> </a:t>
            </a:r>
            <a:r>
              <a:rPr sz="1050" spc="-90" dirty="0">
                <a:solidFill>
                  <a:prstClr val="black"/>
                </a:solidFill>
                <a:latin typeface="Arial"/>
                <a:cs typeface="Arial"/>
              </a:rPr>
              <a:t>BAP</a:t>
            </a:r>
            <a:endParaRPr sz="1050" dirty="0">
              <a:solidFill>
                <a:prstClr val="black"/>
              </a:solidFill>
              <a:latin typeface="Arial"/>
              <a:cs typeface="Arial"/>
            </a:endParaRPr>
          </a:p>
        </p:txBody>
      </p:sp>
      <p:grpSp>
        <p:nvGrpSpPr>
          <p:cNvPr id="28" name="object 28"/>
          <p:cNvGrpSpPr/>
          <p:nvPr/>
        </p:nvGrpSpPr>
        <p:grpSpPr>
          <a:xfrm>
            <a:off x="5667136" y="3212973"/>
            <a:ext cx="2576513" cy="2489359"/>
            <a:chOff x="7556182" y="3140964"/>
            <a:chExt cx="3435350" cy="3319145"/>
          </a:xfrm>
        </p:grpSpPr>
        <p:sp>
          <p:nvSpPr>
            <p:cNvPr id="29" name="object 29"/>
            <p:cNvSpPr/>
            <p:nvPr/>
          </p:nvSpPr>
          <p:spPr>
            <a:xfrm>
              <a:off x="7570469" y="3198114"/>
              <a:ext cx="573405" cy="3247390"/>
            </a:xfrm>
            <a:custGeom>
              <a:avLst/>
              <a:gdLst/>
              <a:ahLst/>
              <a:cxnLst/>
              <a:rect l="l" t="t" r="r" b="b"/>
              <a:pathLst>
                <a:path w="573404" h="3247390">
                  <a:moveTo>
                    <a:pt x="344550" y="0"/>
                  </a:moveTo>
                  <a:lnTo>
                    <a:pt x="573151" y="0"/>
                  </a:lnTo>
                  <a:lnTo>
                    <a:pt x="573151" y="3247301"/>
                  </a:lnTo>
                  <a:lnTo>
                    <a:pt x="0" y="3247301"/>
                  </a:lnTo>
                </a:path>
                <a:path w="573404" h="3247390">
                  <a:moveTo>
                    <a:pt x="344550" y="0"/>
                  </a:moveTo>
                  <a:lnTo>
                    <a:pt x="573151" y="0"/>
                  </a:lnTo>
                  <a:lnTo>
                    <a:pt x="573151" y="873506"/>
                  </a:lnTo>
                  <a:lnTo>
                    <a:pt x="0" y="873506"/>
                  </a:lnTo>
                </a:path>
                <a:path w="573404" h="3247390">
                  <a:moveTo>
                    <a:pt x="344550" y="0"/>
                  </a:moveTo>
                  <a:lnTo>
                    <a:pt x="573151" y="0"/>
                  </a:lnTo>
                  <a:lnTo>
                    <a:pt x="573151" y="1645285"/>
                  </a:lnTo>
                  <a:lnTo>
                    <a:pt x="0" y="1645285"/>
                  </a:lnTo>
                </a:path>
                <a:path w="573404" h="3247390">
                  <a:moveTo>
                    <a:pt x="344550" y="0"/>
                  </a:moveTo>
                  <a:lnTo>
                    <a:pt x="573151" y="0"/>
                  </a:lnTo>
                  <a:lnTo>
                    <a:pt x="573151" y="2560637"/>
                  </a:lnTo>
                  <a:lnTo>
                    <a:pt x="0" y="2560637"/>
                  </a:lnTo>
                </a:path>
              </a:pathLst>
            </a:custGeom>
            <a:ln w="28575">
              <a:solidFill>
                <a:srgbClr val="000000"/>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0" name="object 30"/>
            <p:cNvSpPr/>
            <p:nvPr/>
          </p:nvSpPr>
          <p:spPr>
            <a:xfrm>
              <a:off x="7904225" y="3140964"/>
              <a:ext cx="736600" cy="114300"/>
            </a:xfrm>
            <a:custGeom>
              <a:avLst/>
              <a:gdLst/>
              <a:ahLst/>
              <a:cxnLst/>
              <a:rect l="l" t="t" r="r" b="b"/>
              <a:pathLst>
                <a:path w="736600" h="114300">
                  <a:moveTo>
                    <a:pt x="622046" y="0"/>
                  </a:moveTo>
                  <a:lnTo>
                    <a:pt x="622046" y="114300"/>
                  </a:lnTo>
                  <a:lnTo>
                    <a:pt x="698246" y="76200"/>
                  </a:lnTo>
                  <a:lnTo>
                    <a:pt x="641096" y="76200"/>
                  </a:lnTo>
                  <a:lnTo>
                    <a:pt x="641096" y="38100"/>
                  </a:lnTo>
                  <a:lnTo>
                    <a:pt x="698246" y="38100"/>
                  </a:lnTo>
                  <a:lnTo>
                    <a:pt x="622046" y="0"/>
                  </a:lnTo>
                  <a:close/>
                </a:path>
                <a:path w="736600" h="114300">
                  <a:moveTo>
                    <a:pt x="622046" y="38100"/>
                  </a:moveTo>
                  <a:lnTo>
                    <a:pt x="0" y="38100"/>
                  </a:lnTo>
                  <a:lnTo>
                    <a:pt x="0" y="76200"/>
                  </a:lnTo>
                  <a:lnTo>
                    <a:pt x="622046" y="76200"/>
                  </a:lnTo>
                  <a:lnTo>
                    <a:pt x="622046" y="38100"/>
                  </a:lnTo>
                  <a:close/>
                </a:path>
                <a:path w="736600" h="114300">
                  <a:moveTo>
                    <a:pt x="698246" y="38100"/>
                  </a:moveTo>
                  <a:lnTo>
                    <a:pt x="641096" y="38100"/>
                  </a:lnTo>
                  <a:lnTo>
                    <a:pt x="641096" y="76200"/>
                  </a:lnTo>
                  <a:lnTo>
                    <a:pt x="698246" y="76200"/>
                  </a:lnTo>
                  <a:lnTo>
                    <a:pt x="736346" y="57150"/>
                  </a:lnTo>
                  <a:lnTo>
                    <a:pt x="698246" y="38100"/>
                  </a:lnTo>
                  <a:close/>
                </a:path>
              </a:pathLst>
            </a:custGeom>
            <a:solidFill>
              <a:srgbClr val="00000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1" name="object 31"/>
            <p:cNvSpPr/>
            <p:nvPr/>
          </p:nvSpPr>
          <p:spPr>
            <a:xfrm>
              <a:off x="8762999" y="4218432"/>
              <a:ext cx="2228215" cy="845819"/>
            </a:xfrm>
            <a:custGeom>
              <a:avLst/>
              <a:gdLst/>
              <a:ahLst/>
              <a:cxnLst/>
              <a:rect l="l" t="t" r="r" b="b"/>
              <a:pathLst>
                <a:path w="2228215" h="845820">
                  <a:moveTo>
                    <a:pt x="2087118" y="0"/>
                  </a:moveTo>
                  <a:lnTo>
                    <a:pt x="140970" y="0"/>
                  </a:lnTo>
                  <a:lnTo>
                    <a:pt x="96414" y="7187"/>
                  </a:lnTo>
                  <a:lnTo>
                    <a:pt x="57716" y="27200"/>
                  </a:lnTo>
                  <a:lnTo>
                    <a:pt x="27200" y="57716"/>
                  </a:lnTo>
                  <a:lnTo>
                    <a:pt x="7187" y="96414"/>
                  </a:lnTo>
                  <a:lnTo>
                    <a:pt x="0" y="140970"/>
                  </a:lnTo>
                  <a:lnTo>
                    <a:pt x="0" y="704850"/>
                  </a:lnTo>
                  <a:lnTo>
                    <a:pt x="7187" y="749405"/>
                  </a:lnTo>
                  <a:lnTo>
                    <a:pt x="27200" y="788103"/>
                  </a:lnTo>
                  <a:lnTo>
                    <a:pt x="57716" y="818619"/>
                  </a:lnTo>
                  <a:lnTo>
                    <a:pt x="96414" y="838632"/>
                  </a:lnTo>
                  <a:lnTo>
                    <a:pt x="140970" y="845820"/>
                  </a:lnTo>
                  <a:lnTo>
                    <a:pt x="2087118" y="845820"/>
                  </a:lnTo>
                  <a:lnTo>
                    <a:pt x="2131673" y="838632"/>
                  </a:lnTo>
                  <a:lnTo>
                    <a:pt x="2170371" y="818619"/>
                  </a:lnTo>
                  <a:lnTo>
                    <a:pt x="2200887" y="788103"/>
                  </a:lnTo>
                  <a:lnTo>
                    <a:pt x="2220900" y="749405"/>
                  </a:lnTo>
                  <a:lnTo>
                    <a:pt x="2228088" y="704850"/>
                  </a:lnTo>
                  <a:lnTo>
                    <a:pt x="2228088" y="140970"/>
                  </a:lnTo>
                  <a:lnTo>
                    <a:pt x="2220900" y="96414"/>
                  </a:lnTo>
                  <a:lnTo>
                    <a:pt x="2200887" y="57716"/>
                  </a:lnTo>
                  <a:lnTo>
                    <a:pt x="2170371" y="27200"/>
                  </a:lnTo>
                  <a:lnTo>
                    <a:pt x="2131673" y="7187"/>
                  </a:lnTo>
                  <a:lnTo>
                    <a:pt x="2087118" y="0"/>
                  </a:lnTo>
                  <a:close/>
                </a:path>
              </a:pathLst>
            </a:custGeom>
            <a:solidFill>
              <a:srgbClr val="169FA6"/>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32" name="object 32"/>
          <p:cNvSpPr txBox="1"/>
          <p:nvPr/>
        </p:nvSpPr>
        <p:spPr>
          <a:xfrm>
            <a:off x="6662832" y="4080129"/>
            <a:ext cx="1577626" cy="494366"/>
          </a:xfrm>
          <a:prstGeom prst="rect">
            <a:avLst/>
          </a:prstGeom>
        </p:spPr>
        <p:txBody>
          <a:bodyPr vert="horz" wrap="square" lIns="0" tIns="9525" rIns="0" bIns="0" rtlCol="0">
            <a:spAutoFit/>
          </a:bodyPr>
          <a:lstStyle/>
          <a:p>
            <a:pPr marL="9525" marR="3810" defTabSz="685800" eaLnBrk="1" fontAlgn="auto" hangingPunct="1">
              <a:spcBef>
                <a:spcPts val="75"/>
              </a:spcBef>
              <a:spcAft>
                <a:spcPts val="0"/>
              </a:spcAft>
            </a:pPr>
            <a:r>
              <a:rPr sz="1050" spc="-79" dirty="0">
                <a:solidFill>
                  <a:prstClr val="black"/>
                </a:solidFill>
                <a:latin typeface="Arial"/>
                <a:cs typeface="Arial"/>
              </a:rPr>
              <a:t>DISEBUTKAN </a:t>
            </a:r>
            <a:r>
              <a:rPr lang="en-US" sz="1050" spc="-79" dirty="0">
                <a:solidFill>
                  <a:prstClr val="black"/>
                </a:solidFill>
                <a:latin typeface="Arial"/>
                <a:cs typeface="Arial"/>
              </a:rPr>
              <a:t>  </a:t>
            </a:r>
            <a:r>
              <a:rPr sz="1050" spc="-94" dirty="0">
                <a:solidFill>
                  <a:prstClr val="black"/>
                </a:solidFill>
                <a:latin typeface="Arial"/>
                <a:cs typeface="Arial"/>
              </a:rPr>
              <a:t>JENIS  PELANGGARAN</a:t>
            </a:r>
            <a:r>
              <a:rPr sz="1050" spc="-135" dirty="0">
                <a:solidFill>
                  <a:prstClr val="black"/>
                </a:solidFill>
                <a:latin typeface="Arial"/>
                <a:cs typeface="Arial"/>
              </a:rPr>
              <a:t> </a:t>
            </a:r>
            <a:r>
              <a:rPr lang="en-US" sz="1050" spc="-135" dirty="0">
                <a:solidFill>
                  <a:prstClr val="black"/>
                </a:solidFill>
                <a:latin typeface="Arial"/>
                <a:cs typeface="Arial"/>
              </a:rPr>
              <a:t> </a:t>
            </a:r>
            <a:r>
              <a:rPr sz="1050" spc="-64" dirty="0">
                <a:solidFill>
                  <a:prstClr val="black"/>
                </a:solidFill>
                <a:latin typeface="Arial"/>
                <a:cs typeface="Arial"/>
              </a:rPr>
              <a:t>DISIPLIN  </a:t>
            </a:r>
            <a:r>
              <a:rPr sz="1050" spc="-101" dirty="0">
                <a:solidFill>
                  <a:prstClr val="black"/>
                </a:solidFill>
                <a:latin typeface="Arial"/>
                <a:cs typeface="Arial"/>
              </a:rPr>
              <a:t>YANG</a:t>
            </a:r>
            <a:r>
              <a:rPr sz="1050" spc="-75" dirty="0">
                <a:solidFill>
                  <a:prstClr val="black"/>
                </a:solidFill>
                <a:latin typeface="Arial"/>
                <a:cs typeface="Arial"/>
              </a:rPr>
              <a:t> </a:t>
            </a:r>
            <a:r>
              <a:rPr sz="1050" spc="-60" dirty="0">
                <a:solidFill>
                  <a:prstClr val="black"/>
                </a:solidFill>
                <a:latin typeface="Arial"/>
                <a:cs typeface="Arial"/>
              </a:rPr>
              <a:t>DILAKUKAN</a:t>
            </a:r>
            <a:endParaRPr sz="1050" dirty="0">
              <a:solidFill>
                <a:prstClr val="black"/>
              </a:solidFill>
              <a:latin typeface="Arial"/>
              <a:cs typeface="Arial"/>
            </a:endParaRPr>
          </a:p>
        </p:txBody>
      </p:sp>
      <p:sp>
        <p:nvSpPr>
          <p:cNvPr id="33" name="object 33"/>
          <p:cNvSpPr/>
          <p:nvPr/>
        </p:nvSpPr>
        <p:spPr>
          <a:xfrm>
            <a:off x="7376160" y="3646741"/>
            <a:ext cx="64294" cy="375285"/>
          </a:xfrm>
          <a:custGeom>
            <a:avLst/>
            <a:gdLst/>
            <a:ahLst/>
            <a:cxnLst/>
            <a:rect l="l" t="t" r="r" b="b"/>
            <a:pathLst>
              <a:path w="85725" h="500379">
                <a:moveTo>
                  <a:pt x="28575" y="414273"/>
                </a:moveTo>
                <a:lnTo>
                  <a:pt x="0" y="414273"/>
                </a:lnTo>
                <a:lnTo>
                  <a:pt x="42925" y="499998"/>
                </a:lnTo>
                <a:lnTo>
                  <a:pt x="78623" y="428497"/>
                </a:lnTo>
                <a:lnTo>
                  <a:pt x="28575" y="428497"/>
                </a:lnTo>
                <a:lnTo>
                  <a:pt x="28575" y="414273"/>
                </a:lnTo>
                <a:close/>
              </a:path>
              <a:path w="85725" h="500379">
                <a:moveTo>
                  <a:pt x="57150" y="0"/>
                </a:moveTo>
                <a:lnTo>
                  <a:pt x="28575" y="0"/>
                </a:lnTo>
                <a:lnTo>
                  <a:pt x="28575" y="428497"/>
                </a:lnTo>
                <a:lnTo>
                  <a:pt x="57150" y="428497"/>
                </a:lnTo>
                <a:lnTo>
                  <a:pt x="57150" y="0"/>
                </a:lnTo>
                <a:close/>
              </a:path>
              <a:path w="85725" h="500379">
                <a:moveTo>
                  <a:pt x="85725" y="414273"/>
                </a:moveTo>
                <a:lnTo>
                  <a:pt x="57150" y="414273"/>
                </a:lnTo>
                <a:lnTo>
                  <a:pt x="57150" y="428497"/>
                </a:lnTo>
                <a:lnTo>
                  <a:pt x="78623" y="428497"/>
                </a:lnTo>
                <a:lnTo>
                  <a:pt x="85725" y="414273"/>
                </a:lnTo>
                <a:close/>
              </a:path>
            </a:pathLst>
          </a:custGeom>
          <a:solidFill>
            <a:srgbClr val="00000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2"/>
          <p:cNvSpPr txBox="1"/>
          <p:nvPr/>
        </p:nvSpPr>
        <p:spPr>
          <a:xfrm>
            <a:off x="457200" y="2794531"/>
            <a:ext cx="7600950" cy="1268937"/>
          </a:xfrm>
          <a:prstGeom prst="rect">
            <a:avLst/>
          </a:prstGeom>
        </p:spPr>
        <p:txBody>
          <a:bodyPr vert="horz" wrap="square" lIns="0" tIns="9525" rIns="0" bIns="0" rtlCol="0">
            <a:spAutoFit/>
          </a:bodyPr>
          <a:lstStyle/>
          <a:p>
            <a:pPr marL="9525" marR="3810" algn="ctr" defTabSz="685800" eaLnBrk="1" fontAlgn="auto" hangingPunct="1">
              <a:spcBef>
                <a:spcPts val="75"/>
              </a:spcBef>
              <a:spcAft>
                <a:spcPts val="0"/>
              </a:spcAft>
            </a:pPr>
            <a:r>
              <a:rPr sz="4050" spc="-68" dirty="0">
                <a:latin typeface="Bahnschrift SemiBold SemiConden" panose="020B0502040204020203" pitchFamily="34" charset="0"/>
                <a:cs typeface="Trebuchet MS"/>
              </a:rPr>
              <a:t>DI</a:t>
            </a:r>
            <a:r>
              <a:rPr lang="en-US" sz="4050" spc="-68" dirty="0">
                <a:latin typeface="Bahnschrift SemiBold SemiConden" panose="020B0502040204020203" pitchFamily="34" charset="0"/>
                <a:cs typeface="Trebuchet MS"/>
              </a:rPr>
              <a:t>SIPLIN PEGAWAI NEGERI SIPIL</a:t>
            </a:r>
          </a:p>
          <a:p>
            <a:pPr marL="9525" marR="3810" algn="ctr" defTabSz="685800" eaLnBrk="1" fontAlgn="auto" hangingPunct="1">
              <a:spcBef>
                <a:spcPts val="75"/>
              </a:spcBef>
              <a:spcAft>
                <a:spcPts val="0"/>
              </a:spcAft>
            </a:pPr>
            <a:r>
              <a:rPr lang="en-US" sz="4050" spc="-68" dirty="0">
                <a:latin typeface="Bahnschrift SemiBold SemiConden" panose="020B0502040204020203" pitchFamily="34" charset="0"/>
                <a:cs typeface="Trebuchet MS"/>
              </a:rPr>
              <a:t>(PP 94/2021) </a:t>
            </a:r>
            <a:endParaRPr sz="4050" dirty="0">
              <a:latin typeface="Bahnschrift SemiBold SemiConden" panose="020B0502040204020203" pitchFamily="34" charset="0"/>
              <a:cs typeface="Trebuchet M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 y="857250"/>
            <a:ext cx="9143999" cy="5143499"/>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 name="object 3"/>
          <p:cNvSpPr txBox="1"/>
          <p:nvPr/>
        </p:nvSpPr>
        <p:spPr>
          <a:xfrm>
            <a:off x="342900" y="3065526"/>
            <a:ext cx="3744754" cy="525624"/>
          </a:xfrm>
          <a:prstGeom prst="rect">
            <a:avLst/>
          </a:prstGeom>
          <a:solidFill>
            <a:srgbClr val="886407"/>
          </a:solidFill>
        </p:spPr>
        <p:txBody>
          <a:bodyPr vert="horz" wrap="square" lIns="0" tIns="63341" rIns="0" bIns="0" rtlCol="0">
            <a:spAutoFit/>
          </a:bodyPr>
          <a:lstStyle/>
          <a:p>
            <a:pPr algn="ctr" defTabSz="685800" eaLnBrk="1" fontAlgn="auto" hangingPunct="1">
              <a:spcBef>
                <a:spcPts val="499"/>
              </a:spcBef>
              <a:spcAft>
                <a:spcPts val="0"/>
              </a:spcAft>
            </a:pPr>
            <a:r>
              <a:rPr sz="3000" b="1" spc="-435" dirty="0">
                <a:solidFill>
                  <a:srgbClr val="FFFFFF"/>
                </a:solidFill>
                <a:latin typeface="Arial"/>
                <a:cs typeface="Arial"/>
              </a:rPr>
              <a:t>Wajib</a:t>
            </a:r>
            <a:r>
              <a:rPr sz="3000" b="1" spc="-184" dirty="0">
                <a:solidFill>
                  <a:srgbClr val="FFFFFF"/>
                </a:solidFill>
                <a:latin typeface="Arial"/>
                <a:cs typeface="Arial"/>
              </a:rPr>
              <a:t> </a:t>
            </a:r>
            <a:r>
              <a:rPr sz="3000" b="1" spc="-439" dirty="0">
                <a:solidFill>
                  <a:srgbClr val="FFFFFF"/>
                </a:solidFill>
                <a:latin typeface="Arial"/>
                <a:cs typeface="Arial"/>
              </a:rPr>
              <a:t>Memeriksa</a:t>
            </a:r>
            <a:endParaRPr sz="3000">
              <a:solidFill>
                <a:prstClr val="black"/>
              </a:solidFill>
              <a:latin typeface="Arial"/>
              <a:cs typeface="Arial"/>
            </a:endParaRPr>
          </a:p>
        </p:txBody>
      </p:sp>
      <p:sp>
        <p:nvSpPr>
          <p:cNvPr id="4" name="object 4"/>
          <p:cNvSpPr txBox="1"/>
          <p:nvPr/>
        </p:nvSpPr>
        <p:spPr>
          <a:xfrm>
            <a:off x="342900" y="3679316"/>
            <a:ext cx="3744754" cy="1175002"/>
          </a:xfrm>
          <a:prstGeom prst="rect">
            <a:avLst/>
          </a:prstGeom>
          <a:solidFill>
            <a:srgbClr val="CC9900"/>
          </a:solidFill>
        </p:spPr>
        <p:txBody>
          <a:bodyPr vert="horz" wrap="square" lIns="0" tIns="33338" rIns="0" bIns="0" rtlCol="0">
            <a:spAutoFit/>
          </a:bodyPr>
          <a:lstStyle/>
          <a:p>
            <a:pPr marL="267176" indent="-199549" defTabSz="685800" eaLnBrk="1" fontAlgn="auto" hangingPunct="1">
              <a:spcBef>
                <a:spcPts val="263"/>
              </a:spcBef>
              <a:spcAft>
                <a:spcPts val="0"/>
              </a:spcAft>
              <a:buFontTx/>
              <a:buAutoNum type="arabicPeriod"/>
              <a:tabLst>
                <a:tab pos="267176" algn="l"/>
                <a:tab pos="267653" algn="l"/>
              </a:tabLst>
            </a:pPr>
            <a:r>
              <a:rPr sz="1350" b="1" spc="-90" dirty="0">
                <a:solidFill>
                  <a:srgbClr val="FFFFFF"/>
                </a:solidFill>
                <a:latin typeface="Arial"/>
                <a:cs typeface="Arial"/>
              </a:rPr>
              <a:t>Atasan </a:t>
            </a:r>
            <a:r>
              <a:rPr sz="1350" b="1" spc="-94" dirty="0">
                <a:solidFill>
                  <a:srgbClr val="FFFFFF"/>
                </a:solidFill>
                <a:latin typeface="Arial"/>
                <a:cs typeface="Arial"/>
              </a:rPr>
              <a:t>langsung: </a:t>
            </a:r>
            <a:r>
              <a:rPr sz="1350" b="1" spc="-64" dirty="0">
                <a:solidFill>
                  <a:srgbClr val="FFFFFF"/>
                </a:solidFill>
                <a:latin typeface="Arial"/>
                <a:cs typeface="Arial"/>
              </a:rPr>
              <a:t>untuk </a:t>
            </a:r>
            <a:r>
              <a:rPr sz="1350" b="1" spc="-83" dirty="0">
                <a:solidFill>
                  <a:srgbClr val="FFFFFF"/>
                </a:solidFill>
                <a:latin typeface="Arial"/>
                <a:cs typeface="Arial"/>
              </a:rPr>
              <a:t>jenis </a:t>
            </a:r>
            <a:r>
              <a:rPr sz="1350" b="1" spc="-94" dirty="0">
                <a:solidFill>
                  <a:srgbClr val="FFFFFF"/>
                </a:solidFill>
                <a:latin typeface="Arial"/>
                <a:cs typeface="Arial"/>
              </a:rPr>
              <a:t>Hukdis</a:t>
            </a:r>
            <a:r>
              <a:rPr sz="1350" b="1" spc="-139" dirty="0">
                <a:solidFill>
                  <a:srgbClr val="FFFFFF"/>
                </a:solidFill>
                <a:latin typeface="Arial"/>
                <a:cs typeface="Arial"/>
              </a:rPr>
              <a:t> </a:t>
            </a:r>
            <a:r>
              <a:rPr sz="1350" b="1" spc="-94" dirty="0">
                <a:solidFill>
                  <a:srgbClr val="FFFFFF"/>
                </a:solidFill>
                <a:latin typeface="Arial"/>
                <a:cs typeface="Arial"/>
              </a:rPr>
              <a:t>Ringan</a:t>
            </a:r>
            <a:endParaRPr sz="1350">
              <a:solidFill>
                <a:prstClr val="black"/>
              </a:solidFill>
              <a:latin typeface="Arial"/>
              <a:cs typeface="Arial"/>
            </a:endParaRPr>
          </a:p>
          <a:p>
            <a:pPr marL="267176" indent="-199549" defTabSz="685800" eaLnBrk="1" fontAlgn="auto" hangingPunct="1">
              <a:spcBef>
                <a:spcPts val="164"/>
              </a:spcBef>
              <a:spcAft>
                <a:spcPts val="0"/>
              </a:spcAft>
              <a:buFontTx/>
              <a:buAutoNum type="arabicPeriod"/>
              <a:tabLst>
                <a:tab pos="267653" algn="l"/>
              </a:tabLst>
            </a:pPr>
            <a:r>
              <a:rPr sz="1350" b="1" spc="-79" dirty="0">
                <a:solidFill>
                  <a:srgbClr val="FFFFFF"/>
                </a:solidFill>
                <a:latin typeface="Arial"/>
                <a:cs typeface="Arial"/>
              </a:rPr>
              <a:t>Tim</a:t>
            </a:r>
            <a:r>
              <a:rPr sz="1350" b="1" spc="-86" dirty="0">
                <a:solidFill>
                  <a:srgbClr val="FFFFFF"/>
                </a:solidFill>
                <a:latin typeface="Arial"/>
                <a:cs typeface="Arial"/>
              </a:rPr>
              <a:t> Pemeriksa:</a:t>
            </a:r>
            <a:endParaRPr sz="1350">
              <a:solidFill>
                <a:prstClr val="black"/>
              </a:solidFill>
              <a:latin typeface="Arial"/>
              <a:cs typeface="Arial"/>
            </a:endParaRPr>
          </a:p>
          <a:p>
            <a:pPr marL="473869" lvl="1" indent="-207169" defTabSz="685800" eaLnBrk="1" fontAlgn="auto" hangingPunct="1">
              <a:spcBef>
                <a:spcPts val="161"/>
              </a:spcBef>
              <a:spcAft>
                <a:spcPts val="0"/>
              </a:spcAft>
              <a:buFontTx/>
              <a:buAutoNum type="alphaLcPeriod"/>
              <a:tabLst>
                <a:tab pos="474345" algn="l"/>
              </a:tabLst>
            </a:pPr>
            <a:r>
              <a:rPr sz="1350" b="1" spc="-94" dirty="0">
                <a:solidFill>
                  <a:srgbClr val="FFFFFF"/>
                </a:solidFill>
                <a:latin typeface="Arial"/>
                <a:cs typeface="Arial"/>
              </a:rPr>
              <a:t>Hukdis </a:t>
            </a:r>
            <a:r>
              <a:rPr sz="1350" b="1" spc="-101" dirty="0">
                <a:solidFill>
                  <a:srgbClr val="FFFFFF"/>
                </a:solidFill>
                <a:latin typeface="Arial"/>
                <a:cs typeface="Arial"/>
              </a:rPr>
              <a:t>sedang: </a:t>
            </a:r>
            <a:r>
              <a:rPr sz="1350" b="1" spc="-60" dirty="0">
                <a:solidFill>
                  <a:srgbClr val="FFFFFF"/>
                </a:solidFill>
                <a:latin typeface="Arial"/>
                <a:cs typeface="Arial"/>
              </a:rPr>
              <a:t>dapat </a:t>
            </a:r>
            <a:r>
              <a:rPr sz="1350" b="1" spc="-71" dirty="0">
                <a:solidFill>
                  <a:srgbClr val="FFFFFF"/>
                </a:solidFill>
                <a:latin typeface="Arial"/>
                <a:cs typeface="Arial"/>
              </a:rPr>
              <a:t>dilakukan </a:t>
            </a:r>
            <a:r>
              <a:rPr sz="1350" b="1" spc="-60" dirty="0">
                <a:solidFill>
                  <a:srgbClr val="FFFFFF"/>
                </a:solidFill>
                <a:latin typeface="Arial"/>
                <a:cs typeface="Arial"/>
              </a:rPr>
              <a:t>oleh</a:t>
            </a:r>
            <a:r>
              <a:rPr sz="1350" b="1" spc="-203" dirty="0">
                <a:solidFill>
                  <a:srgbClr val="FFFFFF"/>
                </a:solidFill>
                <a:latin typeface="Arial"/>
                <a:cs typeface="Arial"/>
              </a:rPr>
              <a:t> </a:t>
            </a:r>
            <a:r>
              <a:rPr sz="1350" b="1" spc="-30" dirty="0">
                <a:solidFill>
                  <a:srgbClr val="FFFFFF"/>
                </a:solidFill>
                <a:latin typeface="Arial"/>
                <a:cs typeface="Arial"/>
              </a:rPr>
              <a:t>tim</a:t>
            </a:r>
            <a:endParaRPr sz="1350">
              <a:solidFill>
                <a:prstClr val="black"/>
              </a:solidFill>
              <a:latin typeface="Arial"/>
              <a:cs typeface="Arial"/>
            </a:endParaRPr>
          </a:p>
          <a:p>
            <a:pPr marL="473869" defTabSz="685800" eaLnBrk="1" fontAlgn="auto" hangingPunct="1">
              <a:spcBef>
                <a:spcPts val="161"/>
              </a:spcBef>
              <a:spcAft>
                <a:spcPts val="0"/>
              </a:spcAft>
            </a:pPr>
            <a:r>
              <a:rPr sz="1350" b="1" spc="-68" dirty="0">
                <a:solidFill>
                  <a:srgbClr val="FFFFFF"/>
                </a:solidFill>
                <a:latin typeface="Arial"/>
                <a:cs typeface="Arial"/>
              </a:rPr>
              <a:t>pemeriksa.</a:t>
            </a:r>
            <a:endParaRPr sz="1350">
              <a:solidFill>
                <a:prstClr val="black"/>
              </a:solidFill>
              <a:latin typeface="Arial"/>
              <a:cs typeface="Arial"/>
            </a:endParaRPr>
          </a:p>
          <a:p>
            <a:pPr marL="473869" lvl="1" indent="-207169" defTabSz="685800" eaLnBrk="1" fontAlgn="auto" hangingPunct="1">
              <a:spcBef>
                <a:spcPts val="164"/>
              </a:spcBef>
              <a:spcAft>
                <a:spcPts val="0"/>
              </a:spcAft>
              <a:buFontTx/>
              <a:buAutoNum type="alphaLcPeriod" startAt="2"/>
              <a:tabLst>
                <a:tab pos="474345" algn="l"/>
              </a:tabLst>
            </a:pPr>
            <a:r>
              <a:rPr sz="1350" b="1" spc="-94" dirty="0">
                <a:solidFill>
                  <a:srgbClr val="FFFFFF"/>
                </a:solidFill>
                <a:latin typeface="Arial"/>
                <a:cs typeface="Arial"/>
              </a:rPr>
              <a:t>Hukdis </a:t>
            </a:r>
            <a:r>
              <a:rPr sz="1350" b="1" spc="-53" dirty="0">
                <a:solidFill>
                  <a:srgbClr val="FFFFFF"/>
                </a:solidFill>
                <a:latin typeface="Arial"/>
                <a:cs typeface="Arial"/>
              </a:rPr>
              <a:t>berat: </a:t>
            </a:r>
            <a:r>
              <a:rPr sz="1350" b="1" spc="-71" dirty="0">
                <a:solidFill>
                  <a:srgbClr val="FFFFFF"/>
                </a:solidFill>
                <a:latin typeface="Arial"/>
                <a:cs typeface="Arial"/>
              </a:rPr>
              <a:t>dilakukan </a:t>
            </a:r>
            <a:r>
              <a:rPr sz="1350" b="1" spc="-60" dirty="0">
                <a:solidFill>
                  <a:srgbClr val="FFFFFF"/>
                </a:solidFill>
                <a:latin typeface="Arial"/>
                <a:cs typeface="Arial"/>
              </a:rPr>
              <a:t>oleh </a:t>
            </a:r>
            <a:r>
              <a:rPr sz="1350" b="1" spc="-30" dirty="0">
                <a:solidFill>
                  <a:srgbClr val="FFFFFF"/>
                </a:solidFill>
                <a:latin typeface="Arial"/>
                <a:cs typeface="Arial"/>
              </a:rPr>
              <a:t>tim</a:t>
            </a:r>
            <a:r>
              <a:rPr sz="1350" b="1" spc="-210" dirty="0">
                <a:solidFill>
                  <a:srgbClr val="FFFFFF"/>
                </a:solidFill>
                <a:latin typeface="Arial"/>
                <a:cs typeface="Arial"/>
              </a:rPr>
              <a:t> </a:t>
            </a:r>
            <a:r>
              <a:rPr sz="1350" b="1" spc="-71" dirty="0">
                <a:solidFill>
                  <a:srgbClr val="FFFFFF"/>
                </a:solidFill>
                <a:latin typeface="Arial"/>
                <a:cs typeface="Arial"/>
              </a:rPr>
              <a:t>pemeriksa</a:t>
            </a:r>
            <a:endParaRPr sz="1350">
              <a:solidFill>
                <a:prstClr val="black"/>
              </a:solidFill>
              <a:latin typeface="Arial"/>
              <a:cs typeface="Arial"/>
            </a:endParaRPr>
          </a:p>
        </p:txBody>
      </p:sp>
      <p:sp>
        <p:nvSpPr>
          <p:cNvPr id="5" name="object 5"/>
          <p:cNvSpPr/>
          <p:nvPr/>
        </p:nvSpPr>
        <p:spPr>
          <a:xfrm>
            <a:off x="4381119" y="1058418"/>
            <a:ext cx="3744754" cy="612933"/>
          </a:xfrm>
          <a:custGeom>
            <a:avLst/>
            <a:gdLst/>
            <a:ahLst/>
            <a:cxnLst/>
            <a:rect l="l" t="t" r="r" b="b"/>
            <a:pathLst>
              <a:path w="4993005" h="817244">
                <a:moveTo>
                  <a:pt x="4992623" y="0"/>
                </a:moveTo>
                <a:lnTo>
                  <a:pt x="0" y="0"/>
                </a:lnTo>
                <a:lnTo>
                  <a:pt x="0" y="816863"/>
                </a:lnTo>
                <a:lnTo>
                  <a:pt x="4992623" y="816863"/>
                </a:lnTo>
                <a:lnTo>
                  <a:pt x="4992623" y="0"/>
                </a:lnTo>
                <a:close/>
              </a:path>
            </a:pathLst>
          </a:custGeom>
          <a:solidFill>
            <a:srgbClr val="886407"/>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6" name="object 6"/>
          <p:cNvSpPr txBox="1">
            <a:spLocks noGrp="1"/>
          </p:cNvSpPr>
          <p:nvPr>
            <p:ph type="title"/>
          </p:nvPr>
        </p:nvSpPr>
        <p:spPr>
          <a:xfrm>
            <a:off x="914401" y="780000"/>
            <a:ext cx="6822896" cy="702057"/>
          </a:xfrm>
          <a:prstGeom prst="rect">
            <a:avLst/>
          </a:prstGeom>
        </p:spPr>
        <p:txBody>
          <a:bodyPr vert="horz" wrap="square" lIns="0" tIns="238067" rIns="0" bIns="0" rtlCol="0">
            <a:spAutoFit/>
          </a:bodyPr>
          <a:lstStyle/>
          <a:p>
            <a:pPr marL="3363278" algn="ctr">
              <a:spcBef>
                <a:spcPts val="491"/>
              </a:spcBef>
            </a:pPr>
            <a:r>
              <a:rPr sz="3000" spc="-465" dirty="0">
                <a:solidFill>
                  <a:srgbClr val="FFFFFF"/>
                </a:solidFill>
              </a:rPr>
              <a:t>Tujuan</a:t>
            </a:r>
            <a:r>
              <a:rPr sz="3000" spc="-184" dirty="0">
                <a:solidFill>
                  <a:srgbClr val="FFFFFF"/>
                </a:solidFill>
              </a:rPr>
              <a:t> </a:t>
            </a:r>
            <a:r>
              <a:rPr sz="3000" spc="-458" dirty="0">
                <a:solidFill>
                  <a:srgbClr val="FFFFFF"/>
                </a:solidFill>
              </a:rPr>
              <a:t>Pemeriksaan</a:t>
            </a:r>
            <a:endParaRPr sz="3000" dirty="0"/>
          </a:p>
        </p:txBody>
      </p:sp>
      <p:sp>
        <p:nvSpPr>
          <p:cNvPr id="7" name="object 7"/>
          <p:cNvSpPr/>
          <p:nvPr/>
        </p:nvSpPr>
        <p:spPr>
          <a:xfrm>
            <a:off x="4381119" y="1671066"/>
            <a:ext cx="3744754" cy="1244917"/>
          </a:xfrm>
          <a:custGeom>
            <a:avLst/>
            <a:gdLst/>
            <a:ahLst/>
            <a:cxnLst/>
            <a:rect l="l" t="t" r="r" b="b"/>
            <a:pathLst>
              <a:path w="4993005" h="1659889">
                <a:moveTo>
                  <a:pt x="4992623" y="0"/>
                </a:moveTo>
                <a:lnTo>
                  <a:pt x="0" y="0"/>
                </a:lnTo>
                <a:lnTo>
                  <a:pt x="0" y="1659636"/>
                </a:lnTo>
                <a:lnTo>
                  <a:pt x="4992623" y="1659636"/>
                </a:lnTo>
                <a:lnTo>
                  <a:pt x="4992623" y="0"/>
                </a:lnTo>
                <a:close/>
              </a:path>
            </a:pathLst>
          </a:custGeom>
          <a:solidFill>
            <a:srgbClr val="CC990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9" name="object 9"/>
          <p:cNvSpPr/>
          <p:nvPr/>
        </p:nvSpPr>
        <p:spPr>
          <a:xfrm>
            <a:off x="4518279" y="3679316"/>
            <a:ext cx="3744754" cy="884873"/>
          </a:xfrm>
          <a:custGeom>
            <a:avLst/>
            <a:gdLst/>
            <a:ahLst/>
            <a:cxnLst/>
            <a:rect l="l" t="t" r="r" b="b"/>
            <a:pathLst>
              <a:path w="4993005" h="1179829">
                <a:moveTo>
                  <a:pt x="4992624" y="0"/>
                </a:moveTo>
                <a:lnTo>
                  <a:pt x="0" y="0"/>
                </a:lnTo>
                <a:lnTo>
                  <a:pt x="0" y="1179576"/>
                </a:lnTo>
                <a:lnTo>
                  <a:pt x="4992624" y="1179576"/>
                </a:lnTo>
                <a:lnTo>
                  <a:pt x="4992624" y="0"/>
                </a:lnTo>
                <a:close/>
              </a:path>
            </a:pathLst>
          </a:custGeom>
          <a:solidFill>
            <a:srgbClr val="886407"/>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0" name="object 10"/>
          <p:cNvSpPr txBox="1"/>
          <p:nvPr/>
        </p:nvSpPr>
        <p:spPr>
          <a:xfrm>
            <a:off x="4518279" y="3679316"/>
            <a:ext cx="3744754" cy="884858"/>
          </a:xfrm>
          <a:prstGeom prst="rect">
            <a:avLst/>
          </a:prstGeom>
        </p:spPr>
        <p:txBody>
          <a:bodyPr vert="horz" wrap="square" lIns="0" tIns="0" rIns="0" bIns="0" rtlCol="0">
            <a:spAutoFit/>
          </a:bodyPr>
          <a:lstStyle/>
          <a:p>
            <a:pPr marL="1429" algn="ctr" defTabSz="685800" eaLnBrk="1" fontAlgn="auto" hangingPunct="1">
              <a:lnSpc>
                <a:spcPts val="3278"/>
              </a:lnSpc>
              <a:spcBef>
                <a:spcPts val="0"/>
              </a:spcBef>
              <a:spcAft>
                <a:spcPts val="0"/>
              </a:spcAft>
            </a:pPr>
            <a:r>
              <a:rPr sz="3000" b="1" spc="-458" dirty="0">
                <a:solidFill>
                  <a:srgbClr val="FFFFFF"/>
                </a:solidFill>
                <a:latin typeface="Arial"/>
                <a:cs typeface="Arial"/>
              </a:rPr>
              <a:t>Pemeriksaan</a:t>
            </a:r>
            <a:endParaRPr sz="3000">
              <a:solidFill>
                <a:prstClr val="black"/>
              </a:solidFill>
              <a:latin typeface="Arial"/>
              <a:cs typeface="Arial"/>
            </a:endParaRPr>
          </a:p>
          <a:p>
            <a:pPr marL="1429" algn="ctr" defTabSz="685800" eaLnBrk="1" fontAlgn="auto" hangingPunct="1">
              <a:spcBef>
                <a:spcPts val="0"/>
              </a:spcBef>
              <a:spcAft>
                <a:spcPts val="0"/>
              </a:spcAft>
            </a:pPr>
            <a:r>
              <a:rPr sz="3000" b="1" spc="-390" dirty="0">
                <a:solidFill>
                  <a:srgbClr val="FFFFFF"/>
                </a:solidFill>
                <a:latin typeface="Arial"/>
                <a:cs typeface="Arial"/>
              </a:rPr>
              <a:t>(dituangkan </a:t>
            </a:r>
            <a:r>
              <a:rPr sz="3000" b="1" spc="-443" dirty="0">
                <a:solidFill>
                  <a:srgbClr val="FFFFFF"/>
                </a:solidFill>
                <a:latin typeface="Arial"/>
                <a:cs typeface="Arial"/>
              </a:rPr>
              <a:t>dalam</a:t>
            </a:r>
            <a:r>
              <a:rPr sz="3000" b="1" spc="-398" dirty="0">
                <a:solidFill>
                  <a:srgbClr val="FFFFFF"/>
                </a:solidFill>
                <a:latin typeface="Arial"/>
                <a:cs typeface="Arial"/>
              </a:rPr>
              <a:t> </a:t>
            </a:r>
            <a:r>
              <a:rPr sz="3000" b="1" spc="-600" dirty="0">
                <a:solidFill>
                  <a:srgbClr val="FFFFFF"/>
                </a:solidFill>
                <a:latin typeface="Arial"/>
                <a:cs typeface="Arial"/>
              </a:rPr>
              <a:t>BAP)</a:t>
            </a:r>
            <a:endParaRPr sz="3000">
              <a:solidFill>
                <a:prstClr val="black"/>
              </a:solidFill>
              <a:latin typeface="Arial"/>
              <a:cs typeface="Arial"/>
            </a:endParaRPr>
          </a:p>
        </p:txBody>
      </p:sp>
      <p:sp>
        <p:nvSpPr>
          <p:cNvPr id="11" name="object 11"/>
          <p:cNvSpPr txBox="1"/>
          <p:nvPr/>
        </p:nvSpPr>
        <p:spPr>
          <a:xfrm>
            <a:off x="4518279" y="4563999"/>
            <a:ext cx="3744754" cy="803939"/>
          </a:xfrm>
          <a:prstGeom prst="rect">
            <a:avLst/>
          </a:prstGeom>
          <a:solidFill>
            <a:srgbClr val="CC9900"/>
          </a:solidFill>
        </p:spPr>
        <p:txBody>
          <a:bodyPr vert="horz" wrap="square" lIns="0" tIns="33338" rIns="0" bIns="0" rtlCol="0">
            <a:spAutoFit/>
          </a:bodyPr>
          <a:lstStyle/>
          <a:p>
            <a:pPr marL="268129" indent="-199073" defTabSz="685800" eaLnBrk="1" fontAlgn="auto" hangingPunct="1">
              <a:spcBef>
                <a:spcPts val="263"/>
              </a:spcBef>
              <a:spcAft>
                <a:spcPts val="0"/>
              </a:spcAft>
              <a:buFontTx/>
              <a:buAutoNum type="arabicPeriod"/>
              <a:tabLst>
                <a:tab pos="268605" algn="l"/>
              </a:tabLst>
            </a:pPr>
            <a:r>
              <a:rPr sz="1500" b="1" spc="-60" dirty="0">
                <a:solidFill>
                  <a:srgbClr val="FFFFFF"/>
                </a:solidFill>
                <a:latin typeface="Arial"/>
                <a:cs typeface="Arial"/>
              </a:rPr>
              <a:t>Teliti </a:t>
            </a:r>
            <a:r>
              <a:rPr sz="1500" b="1" spc="-98" dirty="0">
                <a:solidFill>
                  <a:srgbClr val="FFFFFF"/>
                </a:solidFill>
                <a:latin typeface="Arial"/>
                <a:cs typeface="Arial"/>
              </a:rPr>
              <a:t>dan</a:t>
            </a:r>
            <a:r>
              <a:rPr sz="1500" b="1" spc="-135" dirty="0">
                <a:solidFill>
                  <a:srgbClr val="FFFFFF"/>
                </a:solidFill>
                <a:latin typeface="Arial"/>
                <a:cs typeface="Arial"/>
              </a:rPr>
              <a:t> </a:t>
            </a:r>
            <a:r>
              <a:rPr sz="1500" b="1" spc="-56" dirty="0">
                <a:solidFill>
                  <a:srgbClr val="FFFFFF"/>
                </a:solidFill>
                <a:latin typeface="Arial"/>
                <a:cs typeface="Arial"/>
              </a:rPr>
              <a:t>obyektif,</a:t>
            </a:r>
            <a:endParaRPr sz="1500">
              <a:solidFill>
                <a:prstClr val="black"/>
              </a:solidFill>
              <a:latin typeface="Arial"/>
              <a:cs typeface="Arial"/>
            </a:endParaRPr>
          </a:p>
          <a:p>
            <a:pPr marL="268129" marR="610552" indent="-199073" defTabSz="685800" eaLnBrk="1" fontAlgn="auto" hangingPunct="1">
              <a:lnSpc>
                <a:spcPct val="110000"/>
              </a:lnSpc>
              <a:spcBef>
                <a:spcPts val="363"/>
              </a:spcBef>
              <a:spcAft>
                <a:spcPts val="0"/>
              </a:spcAft>
              <a:buFontTx/>
              <a:buAutoNum type="arabicPeriod"/>
              <a:tabLst>
                <a:tab pos="268605" algn="l"/>
              </a:tabLst>
            </a:pPr>
            <a:r>
              <a:rPr sz="1500" b="1" spc="-120" dirty="0">
                <a:solidFill>
                  <a:srgbClr val="FFFFFF"/>
                </a:solidFill>
                <a:latin typeface="Arial"/>
                <a:cs typeface="Arial"/>
              </a:rPr>
              <a:t>PYBM </a:t>
            </a:r>
            <a:r>
              <a:rPr sz="1500" b="1" spc="-71" dirty="0">
                <a:solidFill>
                  <a:srgbClr val="FFFFFF"/>
                </a:solidFill>
                <a:latin typeface="Arial"/>
                <a:cs typeface="Arial"/>
              </a:rPr>
              <a:t>mempertimbangkan </a:t>
            </a:r>
            <a:r>
              <a:rPr sz="1500" b="1" spc="-90" dirty="0">
                <a:solidFill>
                  <a:srgbClr val="FFFFFF"/>
                </a:solidFill>
                <a:latin typeface="Arial"/>
                <a:cs typeface="Arial"/>
              </a:rPr>
              <a:t>dengan  </a:t>
            </a:r>
            <a:r>
              <a:rPr sz="1500" b="1" spc="-113" dirty="0">
                <a:solidFill>
                  <a:srgbClr val="FFFFFF"/>
                </a:solidFill>
                <a:latin typeface="Arial"/>
                <a:cs typeface="Arial"/>
              </a:rPr>
              <a:t>seksama.</a:t>
            </a:r>
            <a:endParaRPr sz="1500">
              <a:solidFill>
                <a:prstClr val="black"/>
              </a:solidFill>
              <a:latin typeface="Arial"/>
              <a:cs typeface="Arial"/>
            </a:endParaRPr>
          </a:p>
        </p:txBody>
      </p:sp>
      <p:grpSp>
        <p:nvGrpSpPr>
          <p:cNvPr id="12" name="object 12"/>
          <p:cNvGrpSpPr/>
          <p:nvPr/>
        </p:nvGrpSpPr>
        <p:grpSpPr>
          <a:xfrm>
            <a:off x="3035430" y="1177480"/>
            <a:ext cx="1607820" cy="1837849"/>
            <a:chOff x="4047240" y="426973"/>
            <a:chExt cx="2143760" cy="2450465"/>
          </a:xfrm>
        </p:grpSpPr>
        <p:sp>
          <p:nvSpPr>
            <p:cNvPr id="13" name="object 13"/>
            <p:cNvSpPr/>
            <p:nvPr/>
          </p:nvSpPr>
          <p:spPr>
            <a:xfrm>
              <a:off x="4341875" y="433323"/>
              <a:ext cx="1842770" cy="692785"/>
            </a:xfrm>
            <a:custGeom>
              <a:avLst/>
              <a:gdLst/>
              <a:ahLst/>
              <a:cxnLst/>
              <a:rect l="l" t="t" r="r" b="b"/>
              <a:pathLst>
                <a:path w="1842770" h="692785">
                  <a:moveTo>
                    <a:pt x="1776729" y="0"/>
                  </a:moveTo>
                  <a:lnTo>
                    <a:pt x="1678177" y="118617"/>
                  </a:lnTo>
                  <a:lnTo>
                    <a:pt x="1634247" y="99085"/>
                  </a:lnTo>
                  <a:lnTo>
                    <a:pt x="1589878" y="81388"/>
                  </a:lnTo>
                  <a:lnTo>
                    <a:pt x="1545118" y="65516"/>
                  </a:lnTo>
                  <a:lnTo>
                    <a:pt x="1500017" y="51457"/>
                  </a:lnTo>
                  <a:lnTo>
                    <a:pt x="1454623" y="39202"/>
                  </a:lnTo>
                  <a:lnTo>
                    <a:pt x="1408984" y="28738"/>
                  </a:lnTo>
                  <a:lnTo>
                    <a:pt x="1363149" y="20054"/>
                  </a:lnTo>
                  <a:lnTo>
                    <a:pt x="1317167" y="13140"/>
                  </a:lnTo>
                  <a:lnTo>
                    <a:pt x="1271085" y="7985"/>
                  </a:lnTo>
                  <a:lnTo>
                    <a:pt x="1224953" y="4577"/>
                  </a:lnTo>
                  <a:lnTo>
                    <a:pt x="1178818" y="2906"/>
                  </a:lnTo>
                  <a:lnTo>
                    <a:pt x="1132730" y="2960"/>
                  </a:lnTo>
                  <a:lnTo>
                    <a:pt x="1086736" y="4729"/>
                  </a:lnTo>
                  <a:lnTo>
                    <a:pt x="1040885" y="8201"/>
                  </a:lnTo>
                  <a:lnTo>
                    <a:pt x="995227" y="13365"/>
                  </a:lnTo>
                  <a:lnTo>
                    <a:pt x="949808" y="20210"/>
                  </a:lnTo>
                  <a:lnTo>
                    <a:pt x="904678" y="28726"/>
                  </a:lnTo>
                  <a:lnTo>
                    <a:pt x="859886" y="38901"/>
                  </a:lnTo>
                  <a:lnTo>
                    <a:pt x="815479" y="50724"/>
                  </a:lnTo>
                  <a:lnTo>
                    <a:pt x="771506" y="64184"/>
                  </a:lnTo>
                  <a:lnTo>
                    <a:pt x="728015" y="79271"/>
                  </a:lnTo>
                  <a:lnTo>
                    <a:pt x="685056" y="95972"/>
                  </a:lnTo>
                  <a:lnTo>
                    <a:pt x="642676" y="114278"/>
                  </a:lnTo>
                  <a:lnTo>
                    <a:pt x="600925" y="134176"/>
                  </a:lnTo>
                  <a:lnTo>
                    <a:pt x="559850" y="155657"/>
                  </a:lnTo>
                  <a:lnTo>
                    <a:pt x="519500" y="178708"/>
                  </a:lnTo>
                  <a:lnTo>
                    <a:pt x="479924" y="203319"/>
                  </a:lnTo>
                  <a:lnTo>
                    <a:pt x="441169" y="229479"/>
                  </a:lnTo>
                  <a:lnTo>
                    <a:pt x="403285" y="257177"/>
                  </a:lnTo>
                  <a:lnTo>
                    <a:pt x="366320" y="286402"/>
                  </a:lnTo>
                  <a:lnTo>
                    <a:pt x="330323" y="317142"/>
                  </a:lnTo>
                  <a:lnTo>
                    <a:pt x="295341" y="349387"/>
                  </a:lnTo>
                  <a:lnTo>
                    <a:pt x="261424" y="383126"/>
                  </a:lnTo>
                  <a:lnTo>
                    <a:pt x="228619" y="418348"/>
                  </a:lnTo>
                  <a:lnTo>
                    <a:pt x="196976" y="455040"/>
                  </a:lnTo>
                  <a:lnTo>
                    <a:pt x="0" y="692403"/>
                  </a:lnTo>
                  <a:lnTo>
                    <a:pt x="31653" y="655711"/>
                  </a:lnTo>
                  <a:lnTo>
                    <a:pt x="64467" y="620489"/>
                  </a:lnTo>
                  <a:lnTo>
                    <a:pt x="98394" y="586750"/>
                  </a:lnTo>
                  <a:lnTo>
                    <a:pt x="133384" y="554505"/>
                  </a:lnTo>
                  <a:lnTo>
                    <a:pt x="169390" y="523765"/>
                  </a:lnTo>
                  <a:lnTo>
                    <a:pt x="206363" y="494540"/>
                  </a:lnTo>
                  <a:lnTo>
                    <a:pt x="244254" y="466842"/>
                  </a:lnTo>
                  <a:lnTo>
                    <a:pt x="283015" y="440682"/>
                  </a:lnTo>
                  <a:lnTo>
                    <a:pt x="322598" y="416071"/>
                  </a:lnTo>
                  <a:lnTo>
                    <a:pt x="362954" y="393020"/>
                  </a:lnTo>
                  <a:lnTo>
                    <a:pt x="404034" y="371539"/>
                  </a:lnTo>
                  <a:lnTo>
                    <a:pt x="445790" y="351641"/>
                  </a:lnTo>
                  <a:lnTo>
                    <a:pt x="488175" y="333335"/>
                  </a:lnTo>
                  <a:lnTo>
                    <a:pt x="531138" y="316634"/>
                  </a:lnTo>
                  <a:lnTo>
                    <a:pt x="574632" y="301547"/>
                  </a:lnTo>
                  <a:lnTo>
                    <a:pt x="618608" y="288087"/>
                  </a:lnTo>
                  <a:lnTo>
                    <a:pt x="663018" y="276264"/>
                  </a:lnTo>
                  <a:lnTo>
                    <a:pt x="707814" y="266089"/>
                  </a:lnTo>
                  <a:lnTo>
                    <a:pt x="752946" y="257573"/>
                  </a:lnTo>
                  <a:lnTo>
                    <a:pt x="798367" y="250728"/>
                  </a:lnTo>
                  <a:lnTo>
                    <a:pt x="844027" y="245564"/>
                  </a:lnTo>
                  <a:lnTo>
                    <a:pt x="889879" y="242092"/>
                  </a:lnTo>
                  <a:lnTo>
                    <a:pt x="935874" y="240323"/>
                  </a:lnTo>
                  <a:lnTo>
                    <a:pt x="981964" y="240269"/>
                  </a:lnTo>
                  <a:lnTo>
                    <a:pt x="1028100" y="241940"/>
                  </a:lnTo>
                  <a:lnTo>
                    <a:pt x="1074233" y="245348"/>
                  </a:lnTo>
                  <a:lnTo>
                    <a:pt x="1120315" y="250503"/>
                  </a:lnTo>
                  <a:lnTo>
                    <a:pt x="1166298" y="257417"/>
                  </a:lnTo>
                  <a:lnTo>
                    <a:pt x="1212134" y="266101"/>
                  </a:lnTo>
                  <a:lnTo>
                    <a:pt x="1257773" y="276565"/>
                  </a:lnTo>
                  <a:lnTo>
                    <a:pt x="1303167" y="288820"/>
                  </a:lnTo>
                  <a:lnTo>
                    <a:pt x="1348268" y="302879"/>
                  </a:lnTo>
                  <a:lnTo>
                    <a:pt x="1393027" y="318751"/>
                  </a:lnTo>
                  <a:lnTo>
                    <a:pt x="1437397" y="336448"/>
                  </a:lnTo>
                  <a:lnTo>
                    <a:pt x="1481327" y="355980"/>
                  </a:lnTo>
                  <a:lnTo>
                    <a:pt x="1382902" y="474725"/>
                  </a:lnTo>
                  <a:lnTo>
                    <a:pt x="1842389" y="403860"/>
                  </a:lnTo>
                  <a:lnTo>
                    <a:pt x="1776729" y="0"/>
                  </a:lnTo>
                  <a:close/>
                </a:path>
              </a:pathLst>
            </a:custGeom>
            <a:solidFill>
              <a:srgbClr val="FFC00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4" name="object 14"/>
            <p:cNvSpPr/>
            <p:nvPr/>
          </p:nvSpPr>
          <p:spPr>
            <a:xfrm>
              <a:off x="4053590" y="1013079"/>
              <a:ext cx="640715" cy="1858010"/>
            </a:xfrm>
            <a:custGeom>
              <a:avLst/>
              <a:gdLst/>
              <a:ahLst/>
              <a:cxnLst/>
              <a:rect l="l" t="t" r="r" b="b"/>
              <a:pathLst>
                <a:path w="640714" h="1858010">
                  <a:moveTo>
                    <a:pt x="394076" y="0"/>
                  </a:moveTo>
                  <a:lnTo>
                    <a:pt x="366384" y="26977"/>
                  </a:lnTo>
                  <a:lnTo>
                    <a:pt x="339514" y="54752"/>
                  </a:lnTo>
                  <a:lnTo>
                    <a:pt x="313477" y="83313"/>
                  </a:lnTo>
                  <a:lnTo>
                    <a:pt x="288285" y="112649"/>
                  </a:lnTo>
                  <a:lnTo>
                    <a:pt x="257816" y="150843"/>
                  </a:lnTo>
                  <a:lnTo>
                    <a:pt x="229071" y="189849"/>
                  </a:lnTo>
                  <a:lnTo>
                    <a:pt x="202045" y="229617"/>
                  </a:lnTo>
                  <a:lnTo>
                    <a:pt x="176735" y="270098"/>
                  </a:lnTo>
                  <a:lnTo>
                    <a:pt x="153136" y="311245"/>
                  </a:lnTo>
                  <a:lnTo>
                    <a:pt x="131244" y="353008"/>
                  </a:lnTo>
                  <a:lnTo>
                    <a:pt x="111054" y="395339"/>
                  </a:lnTo>
                  <a:lnTo>
                    <a:pt x="92562" y="438190"/>
                  </a:lnTo>
                  <a:lnTo>
                    <a:pt x="75764" y="481512"/>
                  </a:lnTo>
                  <a:lnTo>
                    <a:pt x="60656" y="525257"/>
                  </a:lnTo>
                  <a:lnTo>
                    <a:pt x="47233" y="569375"/>
                  </a:lnTo>
                  <a:lnTo>
                    <a:pt x="35491" y="613819"/>
                  </a:lnTo>
                  <a:lnTo>
                    <a:pt x="25425" y="658541"/>
                  </a:lnTo>
                  <a:lnTo>
                    <a:pt x="17032" y="703490"/>
                  </a:lnTo>
                  <a:lnTo>
                    <a:pt x="10307" y="748620"/>
                  </a:lnTo>
                  <a:lnTo>
                    <a:pt x="5245" y="793881"/>
                  </a:lnTo>
                  <a:lnTo>
                    <a:pt x="1843" y="839225"/>
                  </a:lnTo>
                  <a:lnTo>
                    <a:pt x="96" y="884603"/>
                  </a:lnTo>
                  <a:lnTo>
                    <a:pt x="0" y="929968"/>
                  </a:lnTo>
                  <a:lnTo>
                    <a:pt x="1550" y="975270"/>
                  </a:lnTo>
                  <a:lnTo>
                    <a:pt x="4742" y="1020460"/>
                  </a:lnTo>
                  <a:lnTo>
                    <a:pt x="9572" y="1065492"/>
                  </a:lnTo>
                  <a:lnTo>
                    <a:pt x="16035" y="1110314"/>
                  </a:lnTo>
                  <a:lnTo>
                    <a:pt x="24128" y="1154881"/>
                  </a:lnTo>
                  <a:lnTo>
                    <a:pt x="33846" y="1199142"/>
                  </a:lnTo>
                  <a:lnTo>
                    <a:pt x="45184" y="1243050"/>
                  </a:lnTo>
                  <a:lnTo>
                    <a:pt x="58139" y="1286555"/>
                  </a:lnTo>
                  <a:lnTo>
                    <a:pt x="72705" y="1329610"/>
                  </a:lnTo>
                  <a:lnTo>
                    <a:pt x="88879" y="1372165"/>
                  </a:lnTo>
                  <a:lnTo>
                    <a:pt x="106657" y="1414173"/>
                  </a:lnTo>
                  <a:lnTo>
                    <a:pt x="126033" y="1455584"/>
                  </a:lnTo>
                  <a:lnTo>
                    <a:pt x="147004" y="1496351"/>
                  </a:lnTo>
                  <a:lnTo>
                    <a:pt x="169566" y="1536424"/>
                  </a:lnTo>
                  <a:lnTo>
                    <a:pt x="193714" y="1575756"/>
                  </a:lnTo>
                  <a:lnTo>
                    <a:pt x="219444" y="1614297"/>
                  </a:lnTo>
                  <a:lnTo>
                    <a:pt x="246751" y="1652000"/>
                  </a:lnTo>
                  <a:lnTo>
                    <a:pt x="275631" y="1688815"/>
                  </a:lnTo>
                  <a:lnTo>
                    <a:pt x="306080" y="1724694"/>
                  </a:lnTo>
                  <a:lnTo>
                    <a:pt x="338094" y="1759589"/>
                  </a:lnTo>
                  <a:lnTo>
                    <a:pt x="371668" y="1793451"/>
                  </a:lnTo>
                  <a:lnTo>
                    <a:pt x="406798" y="1826232"/>
                  </a:lnTo>
                  <a:lnTo>
                    <a:pt x="443479" y="1857883"/>
                  </a:lnTo>
                  <a:lnTo>
                    <a:pt x="640329" y="1620520"/>
                  </a:lnTo>
                  <a:lnTo>
                    <a:pt x="603306" y="1588548"/>
                  </a:lnTo>
                  <a:lnTo>
                    <a:pt x="567842" y="1555391"/>
                  </a:lnTo>
                  <a:lnTo>
                    <a:pt x="533943" y="1521099"/>
                  </a:lnTo>
                  <a:lnTo>
                    <a:pt x="501618" y="1485724"/>
                  </a:lnTo>
                  <a:lnTo>
                    <a:pt x="470874" y="1449315"/>
                  </a:lnTo>
                  <a:lnTo>
                    <a:pt x="441719" y="1411925"/>
                  </a:lnTo>
                  <a:lnTo>
                    <a:pt x="414161" y="1373602"/>
                  </a:lnTo>
                  <a:lnTo>
                    <a:pt x="388208" y="1334398"/>
                  </a:lnTo>
                  <a:lnTo>
                    <a:pt x="363867" y="1294364"/>
                  </a:lnTo>
                  <a:lnTo>
                    <a:pt x="341145" y="1253550"/>
                  </a:lnTo>
                  <a:lnTo>
                    <a:pt x="320052" y="1212008"/>
                  </a:lnTo>
                  <a:lnTo>
                    <a:pt x="300594" y="1169787"/>
                  </a:lnTo>
                  <a:lnTo>
                    <a:pt x="282779" y="1126938"/>
                  </a:lnTo>
                  <a:lnTo>
                    <a:pt x="266615" y="1083512"/>
                  </a:lnTo>
                  <a:lnTo>
                    <a:pt x="252110" y="1039560"/>
                  </a:lnTo>
                  <a:lnTo>
                    <a:pt x="239271" y="995133"/>
                  </a:lnTo>
                  <a:lnTo>
                    <a:pt x="228107" y="950280"/>
                  </a:lnTo>
                  <a:lnTo>
                    <a:pt x="218624" y="905054"/>
                  </a:lnTo>
                  <a:lnTo>
                    <a:pt x="210831" y="859504"/>
                  </a:lnTo>
                  <a:lnTo>
                    <a:pt x="204735" y="813681"/>
                  </a:lnTo>
                  <a:lnTo>
                    <a:pt x="200345" y="767636"/>
                  </a:lnTo>
                  <a:lnTo>
                    <a:pt x="197667" y="721419"/>
                  </a:lnTo>
                  <a:lnTo>
                    <a:pt x="196709" y="675082"/>
                  </a:lnTo>
                  <a:lnTo>
                    <a:pt x="197480" y="628675"/>
                  </a:lnTo>
                  <a:lnTo>
                    <a:pt x="199987" y="582248"/>
                  </a:lnTo>
                  <a:lnTo>
                    <a:pt x="204238" y="535853"/>
                  </a:lnTo>
                  <a:lnTo>
                    <a:pt x="210240" y="489539"/>
                  </a:lnTo>
                  <a:lnTo>
                    <a:pt x="218002" y="443359"/>
                  </a:lnTo>
                  <a:lnTo>
                    <a:pt x="227530" y="397361"/>
                  </a:lnTo>
                  <a:lnTo>
                    <a:pt x="238834" y="351598"/>
                  </a:lnTo>
                  <a:lnTo>
                    <a:pt x="251919" y="306119"/>
                  </a:lnTo>
                  <a:lnTo>
                    <a:pt x="266795" y="260976"/>
                  </a:lnTo>
                  <a:lnTo>
                    <a:pt x="283469" y="216219"/>
                  </a:lnTo>
                  <a:lnTo>
                    <a:pt x="301948" y="171899"/>
                  </a:lnTo>
                  <a:lnTo>
                    <a:pt x="322241" y="128066"/>
                  </a:lnTo>
                  <a:lnTo>
                    <a:pt x="344354" y="84771"/>
                  </a:lnTo>
                  <a:lnTo>
                    <a:pt x="368297" y="42066"/>
                  </a:lnTo>
                  <a:lnTo>
                    <a:pt x="394076" y="0"/>
                  </a:lnTo>
                  <a:close/>
                </a:path>
              </a:pathLst>
            </a:custGeom>
            <a:solidFill>
              <a:srgbClr val="CD9A0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5" name="object 15"/>
            <p:cNvSpPr/>
            <p:nvPr/>
          </p:nvSpPr>
          <p:spPr>
            <a:xfrm>
              <a:off x="4053590" y="433323"/>
              <a:ext cx="2131060" cy="2437765"/>
            </a:xfrm>
            <a:custGeom>
              <a:avLst/>
              <a:gdLst/>
              <a:ahLst/>
              <a:cxnLst/>
              <a:rect l="l" t="t" r="r" b="b"/>
              <a:pathLst>
                <a:path w="2131060" h="2437765">
                  <a:moveTo>
                    <a:pt x="394076" y="579754"/>
                  </a:moveTo>
                  <a:lnTo>
                    <a:pt x="368297" y="621821"/>
                  </a:lnTo>
                  <a:lnTo>
                    <a:pt x="344354" y="664526"/>
                  </a:lnTo>
                  <a:lnTo>
                    <a:pt x="322241" y="707821"/>
                  </a:lnTo>
                  <a:lnTo>
                    <a:pt x="301948" y="751654"/>
                  </a:lnTo>
                  <a:lnTo>
                    <a:pt x="283469" y="795974"/>
                  </a:lnTo>
                  <a:lnTo>
                    <a:pt x="266795" y="840731"/>
                  </a:lnTo>
                  <a:lnTo>
                    <a:pt x="251919" y="885874"/>
                  </a:lnTo>
                  <a:lnTo>
                    <a:pt x="238834" y="931353"/>
                  </a:lnTo>
                  <a:lnTo>
                    <a:pt x="227530" y="977116"/>
                  </a:lnTo>
                  <a:lnTo>
                    <a:pt x="218002" y="1023114"/>
                  </a:lnTo>
                  <a:lnTo>
                    <a:pt x="210240" y="1069294"/>
                  </a:lnTo>
                  <a:lnTo>
                    <a:pt x="204238" y="1115608"/>
                  </a:lnTo>
                  <a:lnTo>
                    <a:pt x="199987" y="1162003"/>
                  </a:lnTo>
                  <a:lnTo>
                    <a:pt x="197480" y="1208430"/>
                  </a:lnTo>
                  <a:lnTo>
                    <a:pt x="196709" y="1254837"/>
                  </a:lnTo>
                  <a:lnTo>
                    <a:pt x="197667" y="1301174"/>
                  </a:lnTo>
                  <a:lnTo>
                    <a:pt x="200345" y="1347391"/>
                  </a:lnTo>
                  <a:lnTo>
                    <a:pt x="204735" y="1393436"/>
                  </a:lnTo>
                  <a:lnTo>
                    <a:pt x="210831" y="1439259"/>
                  </a:lnTo>
                  <a:lnTo>
                    <a:pt x="218624" y="1484809"/>
                  </a:lnTo>
                  <a:lnTo>
                    <a:pt x="228107" y="1530035"/>
                  </a:lnTo>
                  <a:lnTo>
                    <a:pt x="239271" y="1574888"/>
                  </a:lnTo>
                  <a:lnTo>
                    <a:pt x="252110" y="1619315"/>
                  </a:lnTo>
                  <a:lnTo>
                    <a:pt x="266615" y="1663267"/>
                  </a:lnTo>
                  <a:lnTo>
                    <a:pt x="282779" y="1706693"/>
                  </a:lnTo>
                  <a:lnTo>
                    <a:pt x="300594" y="1749542"/>
                  </a:lnTo>
                  <a:lnTo>
                    <a:pt x="320052" y="1791763"/>
                  </a:lnTo>
                  <a:lnTo>
                    <a:pt x="341145" y="1833305"/>
                  </a:lnTo>
                  <a:lnTo>
                    <a:pt x="363867" y="1874119"/>
                  </a:lnTo>
                  <a:lnTo>
                    <a:pt x="388208" y="1914153"/>
                  </a:lnTo>
                  <a:lnTo>
                    <a:pt x="414161" y="1953357"/>
                  </a:lnTo>
                  <a:lnTo>
                    <a:pt x="441719" y="1991680"/>
                  </a:lnTo>
                  <a:lnTo>
                    <a:pt x="470874" y="2029070"/>
                  </a:lnTo>
                  <a:lnTo>
                    <a:pt x="501618" y="2065479"/>
                  </a:lnTo>
                  <a:lnTo>
                    <a:pt x="533943" y="2100854"/>
                  </a:lnTo>
                  <a:lnTo>
                    <a:pt x="567842" y="2135146"/>
                  </a:lnTo>
                  <a:lnTo>
                    <a:pt x="603306" y="2168303"/>
                  </a:lnTo>
                  <a:lnTo>
                    <a:pt x="640329" y="2200275"/>
                  </a:lnTo>
                  <a:lnTo>
                    <a:pt x="443479" y="2437638"/>
                  </a:lnTo>
                  <a:lnTo>
                    <a:pt x="406798" y="2405987"/>
                  </a:lnTo>
                  <a:lnTo>
                    <a:pt x="371668" y="2373206"/>
                  </a:lnTo>
                  <a:lnTo>
                    <a:pt x="338094" y="2339344"/>
                  </a:lnTo>
                  <a:lnTo>
                    <a:pt x="306080" y="2304449"/>
                  </a:lnTo>
                  <a:lnTo>
                    <a:pt x="275631" y="2268570"/>
                  </a:lnTo>
                  <a:lnTo>
                    <a:pt x="246751" y="2231755"/>
                  </a:lnTo>
                  <a:lnTo>
                    <a:pt x="219444" y="2194052"/>
                  </a:lnTo>
                  <a:lnTo>
                    <a:pt x="193714" y="2155511"/>
                  </a:lnTo>
                  <a:lnTo>
                    <a:pt x="169566" y="2116179"/>
                  </a:lnTo>
                  <a:lnTo>
                    <a:pt x="147004" y="2076106"/>
                  </a:lnTo>
                  <a:lnTo>
                    <a:pt x="126033" y="2035339"/>
                  </a:lnTo>
                  <a:lnTo>
                    <a:pt x="106657" y="1993928"/>
                  </a:lnTo>
                  <a:lnTo>
                    <a:pt x="88879" y="1951920"/>
                  </a:lnTo>
                  <a:lnTo>
                    <a:pt x="72705" y="1909365"/>
                  </a:lnTo>
                  <a:lnTo>
                    <a:pt x="58139" y="1866310"/>
                  </a:lnTo>
                  <a:lnTo>
                    <a:pt x="45184" y="1822805"/>
                  </a:lnTo>
                  <a:lnTo>
                    <a:pt x="33846" y="1778897"/>
                  </a:lnTo>
                  <a:lnTo>
                    <a:pt x="24128" y="1734636"/>
                  </a:lnTo>
                  <a:lnTo>
                    <a:pt x="16035" y="1690069"/>
                  </a:lnTo>
                  <a:lnTo>
                    <a:pt x="9572" y="1645247"/>
                  </a:lnTo>
                  <a:lnTo>
                    <a:pt x="4742" y="1600215"/>
                  </a:lnTo>
                  <a:lnTo>
                    <a:pt x="1550" y="1555025"/>
                  </a:lnTo>
                  <a:lnTo>
                    <a:pt x="0" y="1509723"/>
                  </a:lnTo>
                  <a:lnTo>
                    <a:pt x="96" y="1464358"/>
                  </a:lnTo>
                  <a:lnTo>
                    <a:pt x="1843" y="1418980"/>
                  </a:lnTo>
                  <a:lnTo>
                    <a:pt x="5245" y="1373636"/>
                  </a:lnTo>
                  <a:lnTo>
                    <a:pt x="10307" y="1328375"/>
                  </a:lnTo>
                  <a:lnTo>
                    <a:pt x="17032" y="1283245"/>
                  </a:lnTo>
                  <a:lnTo>
                    <a:pt x="25425" y="1238296"/>
                  </a:lnTo>
                  <a:lnTo>
                    <a:pt x="35491" y="1193574"/>
                  </a:lnTo>
                  <a:lnTo>
                    <a:pt x="47233" y="1149130"/>
                  </a:lnTo>
                  <a:lnTo>
                    <a:pt x="60656" y="1105012"/>
                  </a:lnTo>
                  <a:lnTo>
                    <a:pt x="75764" y="1061267"/>
                  </a:lnTo>
                  <a:lnTo>
                    <a:pt x="92562" y="1017945"/>
                  </a:lnTo>
                  <a:lnTo>
                    <a:pt x="111054" y="975094"/>
                  </a:lnTo>
                  <a:lnTo>
                    <a:pt x="131244" y="932763"/>
                  </a:lnTo>
                  <a:lnTo>
                    <a:pt x="153136" y="891000"/>
                  </a:lnTo>
                  <a:lnTo>
                    <a:pt x="176735" y="849853"/>
                  </a:lnTo>
                  <a:lnTo>
                    <a:pt x="202045" y="809372"/>
                  </a:lnTo>
                  <a:lnTo>
                    <a:pt x="229071" y="769604"/>
                  </a:lnTo>
                  <a:lnTo>
                    <a:pt x="257816" y="730598"/>
                  </a:lnTo>
                  <a:lnTo>
                    <a:pt x="288285" y="692403"/>
                  </a:lnTo>
                  <a:lnTo>
                    <a:pt x="485262" y="455040"/>
                  </a:lnTo>
                  <a:lnTo>
                    <a:pt x="516905" y="418348"/>
                  </a:lnTo>
                  <a:lnTo>
                    <a:pt x="549709" y="383126"/>
                  </a:lnTo>
                  <a:lnTo>
                    <a:pt x="583627" y="349387"/>
                  </a:lnTo>
                  <a:lnTo>
                    <a:pt x="618608" y="317142"/>
                  </a:lnTo>
                  <a:lnTo>
                    <a:pt x="654606" y="286402"/>
                  </a:lnTo>
                  <a:lnTo>
                    <a:pt x="691571" y="257177"/>
                  </a:lnTo>
                  <a:lnTo>
                    <a:pt x="729455" y="229479"/>
                  </a:lnTo>
                  <a:lnTo>
                    <a:pt x="768209" y="203319"/>
                  </a:lnTo>
                  <a:lnTo>
                    <a:pt x="807786" y="178708"/>
                  </a:lnTo>
                  <a:lnTo>
                    <a:pt x="848136" y="155657"/>
                  </a:lnTo>
                  <a:lnTo>
                    <a:pt x="889211" y="134176"/>
                  </a:lnTo>
                  <a:lnTo>
                    <a:pt x="930962" y="114278"/>
                  </a:lnTo>
                  <a:lnTo>
                    <a:pt x="973342" y="95972"/>
                  </a:lnTo>
                  <a:lnTo>
                    <a:pt x="1016301" y="79271"/>
                  </a:lnTo>
                  <a:lnTo>
                    <a:pt x="1059791" y="64184"/>
                  </a:lnTo>
                  <a:lnTo>
                    <a:pt x="1103764" y="50724"/>
                  </a:lnTo>
                  <a:lnTo>
                    <a:pt x="1148171" y="38901"/>
                  </a:lnTo>
                  <a:lnTo>
                    <a:pt x="1192964" y="28726"/>
                  </a:lnTo>
                  <a:lnTo>
                    <a:pt x="1238094" y="20210"/>
                  </a:lnTo>
                  <a:lnTo>
                    <a:pt x="1283512" y="13365"/>
                  </a:lnTo>
                  <a:lnTo>
                    <a:pt x="1329171" y="8201"/>
                  </a:lnTo>
                  <a:lnTo>
                    <a:pt x="1375022" y="4729"/>
                  </a:lnTo>
                  <a:lnTo>
                    <a:pt x="1421015" y="2960"/>
                  </a:lnTo>
                  <a:lnTo>
                    <a:pt x="1467104" y="2906"/>
                  </a:lnTo>
                  <a:lnTo>
                    <a:pt x="1513238" y="4577"/>
                  </a:lnTo>
                  <a:lnTo>
                    <a:pt x="1559371" y="7985"/>
                  </a:lnTo>
                  <a:lnTo>
                    <a:pt x="1605453" y="13140"/>
                  </a:lnTo>
                  <a:lnTo>
                    <a:pt x="1651435" y="20054"/>
                  </a:lnTo>
                  <a:lnTo>
                    <a:pt x="1697270" y="28738"/>
                  </a:lnTo>
                  <a:lnTo>
                    <a:pt x="1742909" y="39202"/>
                  </a:lnTo>
                  <a:lnTo>
                    <a:pt x="1788303" y="51457"/>
                  </a:lnTo>
                  <a:lnTo>
                    <a:pt x="1833404" y="65516"/>
                  </a:lnTo>
                  <a:lnTo>
                    <a:pt x="1878163" y="81388"/>
                  </a:lnTo>
                  <a:lnTo>
                    <a:pt x="1922532" y="99085"/>
                  </a:lnTo>
                  <a:lnTo>
                    <a:pt x="1966463" y="118617"/>
                  </a:lnTo>
                  <a:lnTo>
                    <a:pt x="2065015" y="0"/>
                  </a:lnTo>
                  <a:lnTo>
                    <a:pt x="2130674" y="403860"/>
                  </a:lnTo>
                  <a:lnTo>
                    <a:pt x="1671188" y="474725"/>
                  </a:lnTo>
                  <a:lnTo>
                    <a:pt x="1769613" y="355980"/>
                  </a:lnTo>
                  <a:lnTo>
                    <a:pt x="1725682" y="336448"/>
                  </a:lnTo>
                  <a:lnTo>
                    <a:pt x="1681313" y="318751"/>
                  </a:lnTo>
                  <a:lnTo>
                    <a:pt x="1636554" y="302879"/>
                  </a:lnTo>
                  <a:lnTo>
                    <a:pt x="1591453" y="288820"/>
                  </a:lnTo>
                  <a:lnTo>
                    <a:pt x="1546058" y="276565"/>
                  </a:lnTo>
                  <a:lnTo>
                    <a:pt x="1500419" y="266101"/>
                  </a:lnTo>
                  <a:lnTo>
                    <a:pt x="1454584" y="257417"/>
                  </a:lnTo>
                  <a:lnTo>
                    <a:pt x="1408601" y="250503"/>
                  </a:lnTo>
                  <a:lnTo>
                    <a:pt x="1362519" y="245348"/>
                  </a:lnTo>
                  <a:lnTo>
                    <a:pt x="1316385" y="241940"/>
                  </a:lnTo>
                  <a:lnTo>
                    <a:pt x="1270250" y="240269"/>
                  </a:lnTo>
                  <a:lnTo>
                    <a:pt x="1224160" y="240323"/>
                  </a:lnTo>
                  <a:lnTo>
                    <a:pt x="1178165" y="242092"/>
                  </a:lnTo>
                  <a:lnTo>
                    <a:pt x="1132313" y="245564"/>
                  </a:lnTo>
                  <a:lnTo>
                    <a:pt x="1086652" y="250728"/>
                  </a:lnTo>
                  <a:lnTo>
                    <a:pt x="1041232" y="257573"/>
                  </a:lnTo>
                  <a:lnTo>
                    <a:pt x="996099" y="266089"/>
                  </a:lnTo>
                  <a:lnTo>
                    <a:pt x="951304" y="276264"/>
                  </a:lnTo>
                  <a:lnTo>
                    <a:pt x="906894" y="288087"/>
                  </a:lnTo>
                  <a:lnTo>
                    <a:pt x="862918" y="301547"/>
                  </a:lnTo>
                  <a:lnTo>
                    <a:pt x="819424" y="316634"/>
                  </a:lnTo>
                  <a:lnTo>
                    <a:pt x="776460" y="333335"/>
                  </a:lnTo>
                  <a:lnTo>
                    <a:pt x="734076" y="351641"/>
                  </a:lnTo>
                  <a:lnTo>
                    <a:pt x="692320" y="371539"/>
                  </a:lnTo>
                  <a:lnTo>
                    <a:pt x="651239" y="393020"/>
                  </a:lnTo>
                  <a:lnTo>
                    <a:pt x="610884" y="416071"/>
                  </a:lnTo>
                  <a:lnTo>
                    <a:pt x="571301" y="440682"/>
                  </a:lnTo>
                  <a:lnTo>
                    <a:pt x="532540" y="466842"/>
                  </a:lnTo>
                  <a:lnTo>
                    <a:pt x="494648" y="494540"/>
                  </a:lnTo>
                  <a:lnTo>
                    <a:pt x="457676" y="523765"/>
                  </a:lnTo>
                  <a:lnTo>
                    <a:pt x="421670" y="554505"/>
                  </a:lnTo>
                  <a:lnTo>
                    <a:pt x="386680" y="586750"/>
                  </a:lnTo>
                  <a:lnTo>
                    <a:pt x="352753" y="620489"/>
                  </a:lnTo>
                  <a:lnTo>
                    <a:pt x="319939" y="655711"/>
                  </a:lnTo>
                  <a:lnTo>
                    <a:pt x="288285" y="692403"/>
                  </a:lnTo>
                </a:path>
              </a:pathLst>
            </a:custGeom>
            <a:ln w="12700">
              <a:solidFill>
                <a:srgbClr val="886407"/>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grpSp>
        <p:nvGrpSpPr>
          <p:cNvPr id="16" name="object 16"/>
          <p:cNvGrpSpPr/>
          <p:nvPr/>
        </p:nvGrpSpPr>
        <p:grpSpPr>
          <a:xfrm>
            <a:off x="7923848" y="2428876"/>
            <a:ext cx="1187291" cy="1741646"/>
            <a:chOff x="10565130" y="2095500"/>
            <a:chExt cx="1583055" cy="2322195"/>
          </a:xfrm>
        </p:grpSpPr>
        <p:sp>
          <p:nvSpPr>
            <p:cNvPr id="17" name="object 17"/>
            <p:cNvSpPr/>
            <p:nvPr/>
          </p:nvSpPr>
          <p:spPr>
            <a:xfrm>
              <a:off x="10571480" y="3433063"/>
              <a:ext cx="1498600" cy="977900"/>
            </a:xfrm>
            <a:custGeom>
              <a:avLst/>
              <a:gdLst/>
              <a:ahLst/>
              <a:cxnLst/>
              <a:rect l="l" t="t" r="r" b="b"/>
              <a:pathLst>
                <a:path w="1498600" h="977900">
                  <a:moveTo>
                    <a:pt x="1496568" y="0"/>
                  </a:moveTo>
                  <a:lnTo>
                    <a:pt x="1476692" y="34408"/>
                  </a:lnTo>
                  <a:lnTo>
                    <a:pt x="1454669" y="67740"/>
                  </a:lnTo>
                  <a:lnTo>
                    <a:pt x="1430556" y="99970"/>
                  </a:lnTo>
                  <a:lnTo>
                    <a:pt x="1404410" y="131073"/>
                  </a:lnTo>
                  <a:lnTo>
                    <a:pt x="1376288" y="161026"/>
                  </a:lnTo>
                  <a:lnTo>
                    <a:pt x="1346249" y="189803"/>
                  </a:lnTo>
                  <a:lnTo>
                    <a:pt x="1314350" y="217380"/>
                  </a:lnTo>
                  <a:lnTo>
                    <a:pt x="1280648" y="243732"/>
                  </a:lnTo>
                  <a:lnTo>
                    <a:pt x="1245202" y="268835"/>
                  </a:lnTo>
                  <a:lnTo>
                    <a:pt x="1208067" y="292664"/>
                  </a:lnTo>
                  <a:lnTo>
                    <a:pt x="1169303" y="315195"/>
                  </a:lnTo>
                  <a:lnTo>
                    <a:pt x="1128967" y="336403"/>
                  </a:lnTo>
                  <a:lnTo>
                    <a:pt x="1087116" y="356263"/>
                  </a:lnTo>
                  <a:lnTo>
                    <a:pt x="1043808" y="374751"/>
                  </a:lnTo>
                  <a:lnTo>
                    <a:pt x="999100" y="391842"/>
                  </a:lnTo>
                  <a:lnTo>
                    <a:pt x="953051" y="407512"/>
                  </a:lnTo>
                  <a:lnTo>
                    <a:pt x="905716" y="421736"/>
                  </a:lnTo>
                  <a:lnTo>
                    <a:pt x="857155" y="434490"/>
                  </a:lnTo>
                  <a:lnTo>
                    <a:pt x="807425" y="445749"/>
                  </a:lnTo>
                  <a:lnTo>
                    <a:pt x="756583" y="455487"/>
                  </a:lnTo>
                  <a:lnTo>
                    <a:pt x="704687" y="463682"/>
                  </a:lnTo>
                  <a:lnTo>
                    <a:pt x="651794" y="470308"/>
                  </a:lnTo>
                  <a:lnTo>
                    <a:pt x="597962" y="475340"/>
                  </a:lnTo>
                  <a:lnTo>
                    <a:pt x="543249" y="478754"/>
                  </a:lnTo>
                  <a:lnTo>
                    <a:pt x="487711" y="480526"/>
                  </a:lnTo>
                  <a:lnTo>
                    <a:pt x="431408" y="480631"/>
                  </a:lnTo>
                  <a:lnTo>
                    <a:pt x="374396" y="479044"/>
                  </a:lnTo>
                  <a:lnTo>
                    <a:pt x="410210" y="312800"/>
                  </a:lnTo>
                  <a:lnTo>
                    <a:pt x="0" y="601599"/>
                  </a:lnTo>
                  <a:lnTo>
                    <a:pt x="266826" y="977773"/>
                  </a:lnTo>
                  <a:lnTo>
                    <a:pt x="302641" y="811530"/>
                  </a:lnTo>
                  <a:lnTo>
                    <a:pt x="360928" y="813141"/>
                  </a:lnTo>
                  <a:lnTo>
                    <a:pt x="418325" y="813002"/>
                  </a:lnTo>
                  <a:lnTo>
                    <a:pt x="474784" y="811145"/>
                  </a:lnTo>
                  <a:lnTo>
                    <a:pt x="530257" y="807602"/>
                  </a:lnTo>
                  <a:lnTo>
                    <a:pt x="584695" y="802408"/>
                  </a:lnTo>
                  <a:lnTo>
                    <a:pt x="638050" y="795593"/>
                  </a:lnTo>
                  <a:lnTo>
                    <a:pt x="690275" y="787191"/>
                  </a:lnTo>
                  <a:lnTo>
                    <a:pt x="741321" y="777234"/>
                  </a:lnTo>
                  <a:lnTo>
                    <a:pt x="791140" y="765756"/>
                  </a:lnTo>
                  <a:lnTo>
                    <a:pt x="839684" y="752788"/>
                  </a:lnTo>
                  <a:lnTo>
                    <a:pt x="886904" y="738364"/>
                  </a:lnTo>
                  <a:lnTo>
                    <a:pt x="932753" y="722517"/>
                  </a:lnTo>
                  <a:lnTo>
                    <a:pt x="977183" y="705278"/>
                  </a:lnTo>
                  <a:lnTo>
                    <a:pt x="1020145" y="686680"/>
                  </a:lnTo>
                  <a:lnTo>
                    <a:pt x="1061591" y="666757"/>
                  </a:lnTo>
                  <a:lnTo>
                    <a:pt x="1101473" y="645541"/>
                  </a:lnTo>
                  <a:lnTo>
                    <a:pt x="1139743" y="623064"/>
                  </a:lnTo>
                  <a:lnTo>
                    <a:pt x="1176353" y="599360"/>
                  </a:lnTo>
                  <a:lnTo>
                    <a:pt x="1211254" y="574461"/>
                  </a:lnTo>
                  <a:lnTo>
                    <a:pt x="1244400" y="548399"/>
                  </a:lnTo>
                  <a:lnTo>
                    <a:pt x="1275740" y="521208"/>
                  </a:lnTo>
                  <a:lnTo>
                    <a:pt x="1305228" y="492919"/>
                  </a:lnTo>
                  <a:lnTo>
                    <a:pt x="1332815" y="463567"/>
                  </a:lnTo>
                  <a:lnTo>
                    <a:pt x="1358453" y="433182"/>
                  </a:lnTo>
                  <a:lnTo>
                    <a:pt x="1382093" y="401799"/>
                  </a:lnTo>
                  <a:lnTo>
                    <a:pt x="1403689" y="369450"/>
                  </a:lnTo>
                  <a:lnTo>
                    <a:pt x="1423191" y="336167"/>
                  </a:lnTo>
                  <a:lnTo>
                    <a:pt x="1440552" y="301983"/>
                  </a:lnTo>
                  <a:lnTo>
                    <a:pt x="1455723" y="266930"/>
                  </a:lnTo>
                  <a:lnTo>
                    <a:pt x="1468656" y="231042"/>
                  </a:lnTo>
                  <a:lnTo>
                    <a:pt x="1479304" y="194352"/>
                  </a:lnTo>
                  <a:lnTo>
                    <a:pt x="1487617" y="156891"/>
                  </a:lnTo>
                  <a:lnTo>
                    <a:pt x="1493548" y="118693"/>
                  </a:lnTo>
                  <a:lnTo>
                    <a:pt x="1497049" y="79790"/>
                  </a:lnTo>
                  <a:lnTo>
                    <a:pt x="1498072" y="40214"/>
                  </a:lnTo>
                  <a:lnTo>
                    <a:pt x="1496568" y="0"/>
                  </a:lnTo>
                  <a:close/>
                </a:path>
              </a:pathLst>
            </a:custGeom>
            <a:solidFill>
              <a:srgbClr val="F4BC2C"/>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8" name="object 18"/>
            <p:cNvSpPr/>
            <p:nvPr/>
          </p:nvSpPr>
          <p:spPr>
            <a:xfrm>
              <a:off x="10916666" y="2101850"/>
              <a:ext cx="1224915" cy="1503045"/>
            </a:xfrm>
            <a:custGeom>
              <a:avLst/>
              <a:gdLst/>
              <a:ahLst/>
              <a:cxnLst/>
              <a:rect l="l" t="t" r="r" b="b"/>
              <a:pathLst>
                <a:path w="1224915" h="1503045">
                  <a:moveTo>
                    <a:pt x="71627" y="0"/>
                  </a:moveTo>
                  <a:lnTo>
                    <a:pt x="0" y="332486"/>
                  </a:lnTo>
                  <a:lnTo>
                    <a:pt x="56046" y="345382"/>
                  </a:lnTo>
                  <a:lnTo>
                    <a:pt x="111167" y="359679"/>
                  </a:lnTo>
                  <a:lnTo>
                    <a:pt x="165324" y="375338"/>
                  </a:lnTo>
                  <a:lnTo>
                    <a:pt x="218478" y="392316"/>
                  </a:lnTo>
                  <a:lnTo>
                    <a:pt x="270588" y="410573"/>
                  </a:lnTo>
                  <a:lnTo>
                    <a:pt x="321615" y="430070"/>
                  </a:lnTo>
                  <a:lnTo>
                    <a:pt x="371520" y="450764"/>
                  </a:lnTo>
                  <a:lnTo>
                    <a:pt x="420262" y="472616"/>
                  </a:lnTo>
                  <a:lnTo>
                    <a:pt x="467804" y="495585"/>
                  </a:lnTo>
                  <a:lnTo>
                    <a:pt x="514104" y="519630"/>
                  </a:lnTo>
                  <a:lnTo>
                    <a:pt x="559124" y="544711"/>
                  </a:lnTo>
                  <a:lnTo>
                    <a:pt x="602824" y="570787"/>
                  </a:lnTo>
                  <a:lnTo>
                    <a:pt x="645164" y="597817"/>
                  </a:lnTo>
                  <a:lnTo>
                    <a:pt x="686105" y="625761"/>
                  </a:lnTo>
                  <a:lnTo>
                    <a:pt x="725608" y="654578"/>
                  </a:lnTo>
                  <a:lnTo>
                    <a:pt x="763632" y="684228"/>
                  </a:lnTo>
                  <a:lnTo>
                    <a:pt x="800139" y="714669"/>
                  </a:lnTo>
                  <a:lnTo>
                    <a:pt x="835089" y="745862"/>
                  </a:lnTo>
                  <a:lnTo>
                    <a:pt x="868442" y="777766"/>
                  </a:lnTo>
                  <a:lnTo>
                    <a:pt x="900158" y="810340"/>
                  </a:lnTo>
                  <a:lnTo>
                    <a:pt x="930199" y="843543"/>
                  </a:lnTo>
                  <a:lnTo>
                    <a:pt x="958525" y="877335"/>
                  </a:lnTo>
                  <a:lnTo>
                    <a:pt x="985095" y="911676"/>
                  </a:lnTo>
                  <a:lnTo>
                    <a:pt x="1009872" y="946524"/>
                  </a:lnTo>
                  <a:lnTo>
                    <a:pt x="1032814" y="981839"/>
                  </a:lnTo>
                  <a:lnTo>
                    <a:pt x="1053883" y="1017580"/>
                  </a:lnTo>
                  <a:lnTo>
                    <a:pt x="1073039" y="1053707"/>
                  </a:lnTo>
                  <a:lnTo>
                    <a:pt x="1090243" y="1090179"/>
                  </a:lnTo>
                  <a:lnTo>
                    <a:pt x="1105455" y="1126956"/>
                  </a:lnTo>
                  <a:lnTo>
                    <a:pt x="1118635" y="1163997"/>
                  </a:lnTo>
                  <a:lnTo>
                    <a:pt x="1129744" y="1201261"/>
                  </a:lnTo>
                  <a:lnTo>
                    <a:pt x="1138743" y="1238707"/>
                  </a:lnTo>
                  <a:lnTo>
                    <a:pt x="1145591" y="1276296"/>
                  </a:lnTo>
                  <a:lnTo>
                    <a:pt x="1152680" y="1351737"/>
                  </a:lnTo>
                  <a:lnTo>
                    <a:pt x="1152841" y="1389508"/>
                  </a:lnTo>
                  <a:lnTo>
                    <a:pt x="1150693" y="1427259"/>
                  </a:lnTo>
                  <a:lnTo>
                    <a:pt x="1146199" y="1464949"/>
                  </a:lnTo>
                  <a:lnTo>
                    <a:pt x="1139316" y="1502537"/>
                  </a:lnTo>
                  <a:lnTo>
                    <a:pt x="1211072" y="1170177"/>
                  </a:lnTo>
                  <a:lnTo>
                    <a:pt x="1217953" y="1132580"/>
                  </a:lnTo>
                  <a:lnTo>
                    <a:pt x="1222448" y="1094882"/>
                  </a:lnTo>
                  <a:lnTo>
                    <a:pt x="1224594" y="1057124"/>
                  </a:lnTo>
                  <a:lnTo>
                    <a:pt x="1224431" y="1019346"/>
                  </a:lnTo>
                  <a:lnTo>
                    <a:pt x="1217338" y="943895"/>
                  </a:lnTo>
                  <a:lnTo>
                    <a:pt x="1210487" y="906302"/>
                  </a:lnTo>
                  <a:lnTo>
                    <a:pt x="1201485" y="868851"/>
                  </a:lnTo>
                  <a:lnTo>
                    <a:pt x="1190373" y="831584"/>
                  </a:lnTo>
                  <a:lnTo>
                    <a:pt x="1177189" y="794541"/>
                  </a:lnTo>
                  <a:lnTo>
                    <a:pt x="1161973" y="757762"/>
                  </a:lnTo>
                  <a:lnTo>
                    <a:pt x="1144766" y="721288"/>
                  </a:lnTo>
                  <a:lnTo>
                    <a:pt x="1125605" y="685160"/>
                  </a:lnTo>
                  <a:lnTo>
                    <a:pt x="1104532" y="649418"/>
                  </a:lnTo>
                  <a:lnTo>
                    <a:pt x="1081585" y="614102"/>
                  </a:lnTo>
                  <a:lnTo>
                    <a:pt x="1056804" y="579254"/>
                  </a:lnTo>
                  <a:lnTo>
                    <a:pt x="1030228" y="544913"/>
                  </a:lnTo>
                  <a:lnTo>
                    <a:pt x="1001898" y="511121"/>
                  </a:lnTo>
                  <a:lnTo>
                    <a:pt x="971852" y="477917"/>
                  </a:lnTo>
                  <a:lnTo>
                    <a:pt x="940131" y="445344"/>
                  </a:lnTo>
                  <a:lnTo>
                    <a:pt x="906773" y="413440"/>
                  </a:lnTo>
                  <a:lnTo>
                    <a:pt x="871819" y="382247"/>
                  </a:lnTo>
                  <a:lnTo>
                    <a:pt x="835307" y="351805"/>
                  </a:lnTo>
                  <a:lnTo>
                    <a:pt x="797278" y="322155"/>
                  </a:lnTo>
                  <a:lnTo>
                    <a:pt x="757771" y="293337"/>
                  </a:lnTo>
                  <a:lnTo>
                    <a:pt x="716825" y="265392"/>
                  </a:lnTo>
                  <a:lnTo>
                    <a:pt x="674481" y="238360"/>
                  </a:lnTo>
                  <a:lnTo>
                    <a:pt x="630777" y="212283"/>
                  </a:lnTo>
                  <a:lnTo>
                    <a:pt x="585753" y="187200"/>
                  </a:lnTo>
                  <a:lnTo>
                    <a:pt x="539449" y="163152"/>
                  </a:lnTo>
                  <a:lnTo>
                    <a:pt x="491904" y="140181"/>
                  </a:lnTo>
                  <a:lnTo>
                    <a:pt x="443158" y="118325"/>
                  </a:lnTo>
                  <a:lnTo>
                    <a:pt x="393251" y="97626"/>
                  </a:lnTo>
                  <a:lnTo>
                    <a:pt x="342222" y="78125"/>
                  </a:lnTo>
                  <a:lnTo>
                    <a:pt x="290110" y="59861"/>
                  </a:lnTo>
                  <a:lnTo>
                    <a:pt x="236955" y="42877"/>
                  </a:lnTo>
                  <a:lnTo>
                    <a:pt x="182796" y="27211"/>
                  </a:lnTo>
                  <a:lnTo>
                    <a:pt x="127674" y="12905"/>
                  </a:lnTo>
                  <a:lnTo>
                    <a:pt x="71627" y="0"/>
                  </a:lnTo>
                  <a:close/>
                </a:path>
              </a:pathLst>
            </a:custGeom>
            <a:solidFill>
              <a:srgbClr val="C49723"/>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9" name="object 19"/>
            <p:cNvSpPr/>
            <p:nvPr/>
          </p:nvSpPr>
          <p:spPr>
            <a:xfrm>
              <a:off x="10571480" y="2101850"/>
              <a:ext cx="1570355" cy="2309495"/>
            </a:xfrm>
            <a:custGeom>
              <a:avLst/>
              <a:gdLst/>
              <a:ahLst/>
              <a:cxnLst/>
              <a:rect l="l" t="t" r="r" b="b"/>
              <a:pathLst>
                <a:path w="1570354" h="2309495">
                  <a:moveTo>
                    <a:pt x="1484502" y="1502537"/>
                  </a:moveTo>
                  <a:lnTo>
                    <a:pt x="1491385" y="1464949"/>
                  </a:lnTo>
                  <a:lnTo>
                    <a:pt x="1495879" y="1427259"/>
                  </a:lnTo>
                  <a:lnTo>
                    <a:pt x="1498027" y="1389508"/>
                  </a:lnTo>
                  <a:lnTo>
                    <a:pt x="1497866" y="1351737"/>
                  </a:lnTo>
                  <a:lnTo>
                    <a:pt x="1490777" y="1276296"/>
                  </a:lnTo>
                  <a:lnTo>
                    <a:pt x="1483929" y="1238707"/>
                  </a:lnTo>
                  <a:lnTo>
                    <a:pt x="1474930" y="1201261"/>
                  </a:lnTo>
                  <a:lnTo>
                    <a:pt x="1463821" y="1163997"/>
                  </a:lnTo>
                  <a:lnTo>
                    <a:pt x="1450641" y="1126956"/>
                  </a:lnTo>
                  <a:lnTo>
                    <a:pt x="1435429" y="1090179"/>
                  </a:lnTo>
                  <a:lnTo>
                    <a:pt x="1418225" y="1053707"/>
                  </a:lnTo>
                  <a:lnTo>
                    <a:pt x="1399069" y="1017580"/>
                  </a:lnTo>
                  <a:lnTo>
                    <a:pt x="1378000" y="981839"/>
                  </a:lnTo>
                  <a:lnTo>
                    <a:pt x="1355058" y="946524"/>
                  </a:lnTo>
                  <a:lnTo>
                    <a:pt x="1330281" y="911676"/>
                  </a:lnTo>
                  <a:lnTo>
                    <a:pt x="1303711" y="877335"/>
                  </a:lnTo>
                  <a:lnTo>
                    <a:pt x="1275385" y="843543"/>
                  </a:lnTo>
                  <a:lnTo>
                    <a:pt x="1245344" y="810340"/>
                  </a:lnTo>
                  <a:lnTo>
                    <a:pt x="1213628" y="777766"/>
                  </a:lnTo>
                  <a:lnTo>
                    <a:pt x="1180275" y="745862"/>
                  </a:lnTo>
                  <a:lnTo>
                    <a:pt x="1145325" y="714669"/>
                  </a:lnTo>
                  <a:lnTo>
                    <a:pt x="1108818" y="684228"/>
                  </a:lnTo>
                  <a:lnTo>
                    <a:pt x="1070794" y="654578"/>
                  </a:lnTo>
                  <a:lnTo>
                    <a:pt x="1031291" y="625761"/>
                  </a:lnTo>
                  <a:lnTo>
                    <a:pt x="990350" y="597817"/>
                  </a:lnTo>
                  <a:lnTo>
                    <a:pt x="948010" y="570787"/>
                  </a:lnTo>
                  <a:lnTo>
                    <a:pt x="904310" y="544711"/>
                  </a:lnTo>
                  <a:lnTo>
                    <a:pt x="859290" y="519630"/>
                  </a:lnTo>
                  <a:lnTo>
                    <a:pt x="812990" y="495585"/>
                  </a:lnTo>
                  <a:lnTo>
                    <a:pt x="765448" y="472616"/>
                  </a:lnTo>
                  <a:lnTo>
                    <a:pt x="716706" y="450764"/>
                  </a:lnTo>
                  <a:lnTo>
                    <a:pt x="666801" y="430070"/>
                  </a:lnTo>
                  <a:lnTo>
                    <a:pt x="615774" y="410573"/>
                  </a:lnTo>
                  <a:lnTo>
                    <a:pt x="563664" y="392316"/>
                  </a:lnTo>
                  <a:lnTo>
                    <a:pt x="510510" y="375338"/>
                  </a:lnTo>
                  <a:lnTo>
                    <a:pt x="456353" y="359679"/>
                  </a:lnTo>
                  <a:lnTo>
                    <a:pt x="401232" y="345382"/>
                  </a:lnTo>
                  <a:lnTo>
                    <a:pt x="345186" y="332486"/>
                  </a:lnTo>
                  <a:lnTo>
                    <a:pt x="416814" y="0"/>
                  </a:lnTo>
                  <a:lnTo>
                    <a:pt x="472860" y="12905"/>
                  </a:lnTo>
                  <a:lnTo>
                    <a:pt x="527982" y="27211"/>
                  </a:lnTo>
                  <a:lnTo>
                    <a:pt x="582141" y="42877"/>
                  </a:lnTo>
                  <a:lnTo>
                    <a:pt x="635296" y="59861"/>
                  </a:lnTo>
                  <a:lnTo>
                    <a:pt x="687408" y="78125"/>
                  </a:lnTo>
                  <a:lnTo>
                    <a:pt x="738437" y="97626"/>
                  </a:lnTo>
                  <a:lnTo>
                    <a:pt x="788344" y="118325"/>
                  </a:lnTo>
                  <a:lnTo>
                    <a:pt x="837090" y="140181"/>
                  </a:lnTo>
                  <a:lnTo>
                    <a:pt x="884635" y="163152"/>
                  </a:lnTo>
                  <a:lnTo>
                    <a:pt x="930939" y="187200"/>
                  </a:lnTo>
                  <a:lnTo>
                    <a:pt x="975963" y="212283"/>
                  </a:lnTo>
                  <a:lnTo>
                    <a:pt x="1019667" y="238360"/>
                  </a:lnTo>
                  <a:lnTo>
                    <a:pt x="1062011" y="265392"/>
                  </a:lnTo>
                  <a:lnTo>
                    <a:pt x="1102957" y="293337"/>
                  </a:lnTo>
                  <a:lnTo>
                    <a:pt x="1142464" y="322155"/>
                  </a:lnTo>
                  <a:lnTo>
                    <a:pt x="1180493" y="351805"/>
                  </a:lnTo>
                  <a:lnTo>
                    <a:pt x="1217005" y="382247"/>
                  </a:lnTo>
                  <a:lnTo>
                    <a:pt x="1251959" y="413440"/>
                  </a:lnTo>
                  <a:lnTo>
                    <a:pt x="1285317" y="445344"/>
                  </a:lnTo>
                  <a:lnTo>
                    <a:pt x="1317038" y="477917"/>
                  </a:lnTo>
                  <a:lnTo>
                    <a:pt x="1347084" y="511121"/>
                  </a:lnTo>
                  <a:lnTo>
                    <a:pt x="1375414" y="544913"/>
                  </a:lnTo>
                  <a:lnTo>
                    <a:pt x="1401990" y="579254"/>
                  </a:lnTo>
                  <a:lnTo>
                    <a:pt x="1426771" y="614102"/>
                  </a:lnTo>
                  <a:lnTo>
                    <a:pt x="1449718" y="649418"/>
                  </a:lnTo>
                  <a:lnTo>
                    <a:pt x="1470791" y="685160"/>
                  </a:lnTo>
                  <a:lnTo>
                    <a:pt x="1489952" y="721288"/>
                  </a:lnTo>
                  <a:lnTo>
                    <a:pt x="1507159" y="757762"/>
                  </a:lnTo>
                  <a:lnTo>
                    <a:pt x="1522375" y="794541"/>
                  </a:lnTo>
                  <a:lnTo>
                    <a:pt x="1535559" y="831584"/>
                  </a:lnTo>
                  <a:lnTo>
                    <a:pt x="1546671" y="868851"/>
                  </a:lnTo>
                  <a:lnTo>
                    <a:pt x="1555673" y="906302"/>
                  </a:lnTo>
                  <a:lnTo>
                    <a:pt x="1562524" y="943895"/>
                  </a:lnTo>
                  <a:lnTo>
                    <a:pt x="1569617" y="1019346"/>
                  </a:lnTo>
                  <a:lnTo>
                    <a:pt x="1569780" y="1057124"/>
                  </a:lnTo>
                  <a:lnTo>
                    <a:pt x="1567634" y="1094882"/>
                  </a:lnTo>
                  <a:lnTo>
                    <a:pt x="1556258" y="1170177"/>
                  </a:lnTo>
                  <a:lnTo>
                    <a:pt x="1484502" y="1502537"/>
                  </a:lnTo>
                  <a:lnTo>
                    <a:pt x="1474859" y="1541081"/>
                  </a:lnTo>
                  <a:lnTo>
                    <a:pt x="1462779" y="1578723"/>
                  </a:lnTo>
                  <a:lnTo>
                    <a:pt x="1448318" y="1615434"/>
                  </a:lnTo>
                  <a:lnTo>
                    <a:pt x="1431532" y="1651183"/>
                  </a:lnTo>
                  <a:lnTo>
                    <a:pt x="1412477" y="1685940"/>
                  </a:lnTo>
                  <a:lnTo>
                    <a:pt x="1391207" y="1719676"/>
                  </a:lnTo>
                  <a:lnTo>
                    <a:pt x="1367779" y="1752358"/>
                  </a:lnTo>
                  <a:lnTo>
                    <a:pt x="1342248" y="1783959"/>
                  </a:lnTo>
                  <a:lnTo>
                    <a:pt x="1314670" y="1814447"/>
                  </a:lnTo>
                  <a:lnTo>
                    <a:pt x="1285101" y="1843793"/>
                  </a:lnTo>
                  <a:lnTo>
                    <a:pt x="1253596" y="1871965"/>
                  </a:lnTo>
                  <a:lnTo>
                    <a:pt x="1220210" y="1898935"/>
                  </a:lnTo>
                  <a:lnTo>
                    <a:pt x="1185000" y="1924672"/>
                  </a:lnTo>
                  <a:lnTo>
                    <a:pt x="1148021" y="1949146"/>
                  </a:lnTo>
                  <a:lnTo>
                    <a:pt x="1109329" y="1972326"/>
                  </a:lnTo>
                  <a:lnTo>
                    <a:pt x="1068979" y="1994183"/>
                  </a:lnTo>
                  <a:lnTo>
                    <a:pt x="1027027" y="2014687"/>
                  </a:lnTo>
                  <a:lnTo>
                    <a:pt x="983529" y="2033807"/>
                  </a:lnTo>
                  <a:lnTo>
                    <a:pt x="938540" y="2051513"/>
                  </a:lnTo>
                  <a:lnTo>
                    <a:pt x="892116" y="2067775"/>
                  </a:lnTo>
                  <a:lnTo>
                    <a:pt x="844312" y="2082563"/>
                  </a:lnTo>
                  <a:lnTo>
                    <a:pt x="795184" y="2095847"/>
                  </a:lnTo>
                  <a:lnTo>
                    <a:pt x="744788" y="2107597"/>
                  </a:lnTo>
                  <a:lnTo>
                    <a:pt x="693180" y="2117782"/>
                  </a:lnTo>
                  <a:lnTo>
                    <a:pt x="640414" y="2126373"/>
                  </a:lnTo>
                  <a:lnTo>
                    <a:pt x="586548" y="2133339"/>
                  </a:lnTo>
                  <a:lnTo>
                    <a:pt x="531635" y="2138650"/>
                  </a:lnTo>
                  <a:lnTo>
                    <a:pt x="475732" y="2142276"/>
                  </a:lnTo>
                  <a:lnTo>
                    <a:pt x="418895" y="2144187"/>
                  </a:lnTo>
                  <a:lnTo>
                    <a:pt x="361180" y="2144353"/>
                  </a:lnTo>
                  <a:lnTo>
                    <a:pt x="302641" y="2142744"/>
                  </a:lnTo>
                  <a:lnTo>
                    <a:pt x="266826" y="2308987"/>
                  </a:lnTo>
                  <a:lnTo>
                    <a:pt x="0" y="1932813"/>
                  </a:lnTo>
                  <a:lnTo>
                    <a:pt x="410210" y="1644014"/>
                  </a:lnTo>
                  <a:lnTo>
                    <a:pt x="374396" y="1810258"/>
                  </a:lnTo>
                  <a:lnTo>
                    <a:pt x="431408" y="1811845"/>
                  </a:lnTo>
                  <a:lnTo>
                    <a:pt x="487711" y="1811740"/>
                  </a:lnTo>
                  <a:lnTo>
                    <a:pt x="543249" y="1809968"/>
                  </a:lnTo>
                  <a:lnTo>
                    <a:pt x="597962" y="1806554"/>
                  </a:lnTo>
                  <a:lnTo>
                    <a:pt x="651794" y="1801522"/>
                  </a:lnTo>
                  <a:lnTo>
                    <a:pt x="704687" y="1794896"/>
                  </a:lnTo>
                  <a:lnTo>
                    <a:pt x="756583" y="1786701"/>
                  </a:lnTo>
                  <a:lnTo>
                    <a:pt x="807425" y="1776963"/>
                  </a:lnTo>
                  <a:lnTo>
                    <a:pt x="857155" y="1765704"/>
                  </a:lnTo>
                  <a:lnTo>
                    <a:pt x="905716" y="1752950"/>
                  </a:lnTo>
                  <a:lnTo>
                    <a:pt x="953051" y="1738726"/>
                  </a:lnTo>
                  <a:lnTo>
                    <a:pt x="999100" y="1723056"/>
                  </a:lnTo>
                  <a:lnTo>
                    <a:pt x="1043808" y="1705965"/>
                  </a:lnTo>
                  <a:lnTo>
                    <a:pt x="1087116" y="1687477"/>
                  </a:lnTo>
                  <a:lnTo>
                    <a:pt x="1128967" y="1667617"/>
                  </a:lnTo>
                  <a:lnTo>
                    <a:pt x="1169303" y="1646409"/>
                  </a:lnTo>
                  <a:lnTo>
                    <a:pt x="1208067" y="1623878"/>
                  </a:lnTo>
                  <a:lnTo>
                    <a:pt x="1245202" y="1600049"/>
                  </a:lnTo>
                  <a:lnTo>
                    <a:pt x="1280648" y="1574946"/>
                  </a:lnTo>
                  <a:lnTo>
                    <a:pt x="1314350" y="1548594"/>
                  </a:lnTo>
                  <a:lnTo>
                    <a:pt x="1346249" y="1521017"/>
                  </a:lnTo>
                  <a:lnTo>
                    <a:pt x="1376288" y="1492240"/>
                  </a:lnTo>
                  <a:lnTo>
                    <a:pt x="1404410" y="1462287"/>
                  </a:lnTo>
                  <a:lnTo>
                    <a:pt x="1430556" y="1431184"/>
                  </a:lnTo>
                  <a:lnTo>
                    <a:pt x="1454669" y="1398954"/>
                  </a:lnTo>
                  <a:lnTo>
                    <a:pt x="1476692" y="1365622"/>
                  </a:lnTo>
                  <a:lnTo>
                    <a:pt x="1496568" y="1331214"/>
                  </a:lnTo>
                </a:path>
              </a:pathLst>
            </a:custGeom>
            <a:ln w="12700">
              <a:solidFill>
                <a:srgbClr val="B3891E"/>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22" name="object 8">
            <a:extLst>
              <a:ext uri="{FF2B5EF4-FFF2-40B4-BE49-F238E27FC236}">
                <a16:creationId xmlns:a16="http://schemas.microsoft.com/office/drawing/2014/main" id="{6B5DF474-1BAC-4BF7-A8CD-C45293F2E5E8}"/>
              </a:ext>
            </a:extLst>
          </p:cNvPr>
          <p:cNvSpPr txBox="1">
            <a:spLocks/>
          </p:cNvSpPr>
          <p:nvPr/>
        </p:nvSpPr>
        <p:spPr>
          <a:xfrm>
            <a:off x="4519479" y="1629970"/>
            <a:ext cx="3527799" cy="1268937"/>
          </a:xfrm>
          <a:prstGeom prst="rect">
            <a:avLst/>
          </a:prstGeom>
        </p:spPr>
        <p:txBody>
          <a:bodyPr vert="horz" wrap="square" lIns="0" tIns="32385" rIns="0" bIns="0" rtlCol="0">
            <a:sp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267653" indent="-199549" fontAlgn="auto">
              <a:spcBef>
                <a:spcPts val="255"/>
              </a:spcBef>
              <a:buFont typeface="Wingdings 3" charset="2"/>
              <a:buAutoNum type="arabicPeriod"/>
              <a:tabLst>
                <a:tab pos="268129" algn="l"/>
              </a:tabLst>
            </a:pPr>
            <a:r>
              <a:rPr lang="en-US" spc="-83" dirty="0" err="1">
                <a:solidFill>
                  <a:schemeClr val="bg2"/>
                </a:solidFill>
              </a:rPr>
              <a:t>bersangkutan</a:t>
            </a:r>
            <a:r>
              <a:rPr lang="en-US" spc="-101" dirty="0">
                <a:solidFill>
                  <a:schemeClr val="bg2"/>
                </a:solidFill>
              </a:rPr>
              <a:t> </a:t>
            </a:r>
            <a:r>
              <a:rPr lang="en-US" spc="-56" dirty="0" err="1">
                <a:solidFill>
                  <a:schemeClr val="bg2"/>
                </a:solidFill>
              </a:rPr>
              <a:t>benar</a:t>
            </a:r>
            <a:r>
              <a:rPr lang="en-US" spc="-56" dirty="0">
                <a:solidFill>
                  <a:schemeClr val="bg2"/>
                </a:solidFill>
              </a:rPr>
              <a:t>/</a:t>
            </a:r>
            <a:r>
              <a:rPr lang="en-US" spc="-56" dirty="0" err="1">
                <a:solidFill>
                  <a:schemeClr val="bg2"/>
                </a:solidFill>
              </a:rPr>
              <a:t>tidak</a:t>
            </a:r>
            <a:endParaRPr lang="en-US" spc="-56" dirty="0">
              <a:solidFill>
                <a:schemeClr val="bg2"/>
              </a:solidFill>
            </a:endParaRPr>
          </a:p>
          <a:p>
            <a:pPr marL="267653" indent="-199549" fontAlgn="auto">
              <a:spcBef>
                <a:spcPts val="540"/>
              </a:spcBef>
              <a:buFont typeface="Wingdings 3" charset="2"/>
              <a:buAutoNum type="arabicPeriod"/>
              <a:tabLst>
                <a:tab pos="268129" algn="l"/>
              </a:tabLst>
            </a:pPr>
            <a:r>
              <a:rPr lang="en-US" spc="-30" dirty="0" err="1">
                <a:solidFill>
                  <a:schemeClr val="bg2"/>
                </a:solidFill>
              </a:rPr>
              <a:t>faktor</a:t>
            </a:r>
            <a:r>
              <a:rPr lang="en-US" spc="-30" dirty="0">
                <a:solidFill>
                  <a:schemeClr val="bg2"/>
                </a:solidFill>
              </a:rPr>
              <a:t> </a:t>
            </a:r>
            <a:r>
              <a:rPr lang="en-US" spc="-94" dirty="0" err="1">
                <a:solidFill>
                  <a:schemeClr val="bg2"/>
                </a:solidFill>
              </a:rPr>
              <a:t>yg</a:t>
            </a:r>
            <a:r>
              <a:rPr lang="en-US" spc="-94" dirty="0">
                <a:solidFill>
                  <a:schemeClr val="bg2"/>
                </a:solidFill>
              </a:rPr>
              <a:t> </a:t>
            </a:r>
            <a:r>
              <a:rPr lang="en-US" spc="-71" dirty="0" err="1">
                <a:solidFill>
                  <a:schemeClr val="bg2"/>
                </a:solidFill>
              </a:rPr>
              <a:t>mendorong</a:t>
            </a:r>
            <a:r>
              <a:rPr lang="en-US" spc="-71" dirty="0">
                <a:solidFill>
                  <a:schemeClr val="bg2"/>
                </a:solidFill>
              </a:rPr>
              <a:t>/</a:t>
            </a:r>
            <a:r>
              <a:rPr lang="en-US" spc="-172" dirty="0">
                <a:solidFill>
                  <a:schemeClr val="bg2"/>
                </a:solidFill>
              </a:rPr>
              <a:t> </a:t>
            </a:r>
            <a:r>
              <a:rPr lang="en-US" spc="-86" dirty="0" err="1">
                <a:solidFill>
                  <a:schemeClr val="bg2"/>
                </a:solidFill>
              </a:rPr>
              <a:t>menyebabkan</a:t>
            </a:r>
            <a:endParaRPr lang="en-US" spc="-86" dirty="0">
              <a:solidFill>
                <a:schemeClr val="bg2"/>
              </a:solidFill>
            </a:endParaRPr>
          </a:p>
          <a:p>
            <a:pPr marL="267653" indent="-199549" fontAlgn="auto">
              <a:spcBef>
                <a:spcPts val="540"/>
              </a:spcBef>
              <a:buFont typeface="Wingdings 3" charset="2"/>
              <a:buAutoNum type="arabicPeriod"/>
              <a:tabLst>
                <a:tab pos="268129" algn="l"/>
              </a:tabLst>
            </a:pPr>
            <a:r>
              <a:rPr lang="en-US" spc="-71" dirty="0" err="1">
                <a:solidFill>
                  <a:schemeClr val="bg2"/>
                </a:solidFill>
              </a:rPr>
              <a:t>mengetahui</a:t>
            </a:r>
            <a:r>
              <a:rPr lang="en-US" spc="-105" dirty="0">
                <a:solidFill>
                  <a:schemeClr val="bg2"/>
                </a:solidFill>
              </a:rPr>
              <a:t> </a:t>
            </a:r>
            <a:r>
              <a:rPr lang="en-US" spc="-71" dirty="0" err="1">
                <a:solidFill>
                  <a:schemeClr val="bg2"/>
                </a:solidFill>
              </a:rPr>
              <a:t>dampak</a:t>
            </a:r>
            <a:r>
              <a:rPr lang="en-US" spc="-71" dirty="0">
                <a:solidFill>
                  <a:schemeClr val="bg2"/>
                </a:solidFill>
              </a:rPr>
              <a:t>/</a:t>
            </a:r>
            <a:r>
              <a:rPr lang="en-US" spc="-71" dirty="0" err="1">
                <a:solidFill>
                  <a:schemeClr val="bg2"/>
                </a:solidFill>
              </a:rPr>
              <a:t>akibat</a:t>
            </a:r>
            <a:endParaRPr lang="en-US" spc="-71" dirty="0">
              <a:solidFill>
                <a:schemeClr val="bg2"/>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857250"/>
            <a:ext cx="9144000" cy="5143500"/>
            <a:chOff x="0" y="0"/>
            <a:chExt cx="12192000" cy="6858000"/>
          </a:xfrm>
        </p:grpSpPr>
        <p:sp>
          <p:nvSpPr>
            <p:cNvPr id="3" name="object 3"/>
            <p:cNvSpPr/>
            <p:nvPr/>
          </p:nvSpPr>
          <p:spPr>
            <a:xfrm>
              <a:off x="0" y="0"/>
              <a:ext cx="12191999" cy="6857998"/>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4" name="object 4"/>
            <p:cNvSpPr/>
            <p:nvPr/>
          </p:nvSpPr>
          <p:spPr>
            <a:xfrm>
              <a:off x="0" y="2412492"/>
              <a:ext cx="12192000" cy="4445504"/>
            </a:xfrm>
            <a:prstGeom prst="rect">
              <a:avLst/>
            </a:prstGeom>
            <a:blipFill>
              <a:blip r:embed="rId3"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5" name="object 5"/>
          <p:cNvSpPr txBox="1"/>
          <p:nvPr/>
        </p:nvSpPr>
        <p:spPr>
          <a:xfrm>
            <a:off x="59054" y="3559587"/>
            <a:ext cx="4641533" cy="1163299"/>
          </a:xfrm>
          <a:prstGeom prst="rect">
            <a:avLst/>
          </a:prstGeom>
        </p:spPr>
        <p:txBody>
          <a:bodyPr vert="horz" wrap="square" lIns="0" tIns="9049" rIns="0" bIns="0" rtlCol="0">
            <a:spAutoFit/>
          </a:bodyPr>
          <a:lstStyle/>
          <a:p>
            <a:pPr marL="9525" marR="3810" defTabSz="685800" eaLnBrk="1" fontAlgn="auto" hangingPunct="1">
              <a:spcBef>
                <a:spcPts val="71"/>
              </a:spcBef>
              <a:spcAft>
                <a:spcPts val="0"/>
              </a:spcAft>
            </a:pPr>
            <a:r>
              <a:rPr sz="1500" dirty="0">
                <a:solidFill>
                  <a:prstClr val="black"/>
                </a:solidFill>
                <a:latin typeface="Arial"/>
                <a:cs typeface="Arial"/>
              </a:rPr>
              <a:t>Dalam hal atasan langsung PNS yang diduga melakukan  Pelanggaran Disiplin terlibat dalam pelanggaran tersebut,  maka yang menjadi anggota tim pemeriksa adalah atasan  yang lebih tinggi secara berjenjang.</a:t>
            </a:r>
          </a:p>
        </p:txBody>
      </p:sp>
      <p:sp>
        <p:nvSpPr>
          <p:cNvPr id="6" name="object 6"/>
          <p:cNvSpPr/>
          <p:nvPr/>
        </p:nvSpPr>
        <p:spPr>
          <a:xfrm>
            <a:off x="1" y="867538"/>
            <a:ext cx="9143999" cy="1955672"/>
          </a:xfrm>
          <a:prstGeom prst="rect">
            <a:avLst/>
          </a:prstGeom>
          <a:blipFill>
            <a:blip r:embed="rId4"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7" name="object 7"/>
          <p:cNvSpPr txBox="1">
            <a:spLocks noGrp="1"/>
          </p:cNvSpPr>
          <p:nvPr>
            <p:ph type="title"/>
          </p:nvPr>
        </p:nvSpPr>
        <p:spPr>
          <a:xfrm>
            <a:off x="5259038" y="945546"/>
            <a:ext cx="3829050" cy="1302280"/>
          </a:xfrm>
          <a:prstGeom prst="rect">
            <a:avLst/>
          </a:prstGeom>
        </p:spPr>
        <p:txBody>
          <a:bodyPr vert="horz" wrap="square" lIns="0" tIns="9525" rIns="0" bIns="0" rtlCol="0">
            <a:spAutoFit/>
          </a:bodyPr>
          <a:lstStyle/>
          <a:p>
            <a:pPr marL="25241" marR="4763" indent="-16193" algn="r">
              <a:spcBef>
                <a:spcPts val="75"/>
              </a:spcBef>
            </a:pPr>
            <a:r>
              <a:rPr sz="2100" b="0" dirty="0">
                <a:solidFill>
                  <a:srgbClr val="000000"/>
                </a:solidFill>
              </a:rPr>
              <a:t>TIM PEMERIKSA TERDIRI DARI ATASAN  LANGSUNG, UNSUR PENGAWASAN, DAN</a:t>
            </a:r>
            <a:endParaRPr sz="2100" dirty="0"/>
          </a:p>
          <a:p>
            <a:pPr marR="3810" algn="r"/>
            <a:r>
              <a:rPr sz="2100" b="0" dirty="0">
                <a:solidFill>
                  <a:srgbClr val="000000"/>
                </a:solidFill>
              </a:rPr>
              <a:t>UNSUR KEPEGAWAIAN</a:t>
            </a:r>
            <a:endParaRPr sz="2100" dirty="0"/>
          </a:p>
        </p:txBody>
      </p:sp>
      <p:sp>
        <p:nvSpPr>
          <p:cNvPr id="8" name="object 8"/>
          <p:cNvSpPr txBox="1"/>
          <p:nvPr/>
        </p:nvSpPr>
        <p:spPr>
          <a:xfrm>
            <a:off x="56770" y="1650302"/>
            <a:ext cx="4195286" cy="979114"/>
          </a:xfrm>
          <a:prstGeom prst="rect">
            <a:avLst/>
          </a:prstGeom>
        </p:spPr>
        <p:txBody>
          <a:bodyPr vert="horz" wrap="square" lIns="0" tIns="9525" rIns="0" bIns="0" rtlCol="0">
            <a:spAutoFit/>
          </a:bodyPr>
          <a:lstStyle/>
          <a:p>
            <a:pPr marL="9525" marR="3810" defTabSz="685800" eaLnBrk="1" fontAlgn="auto" hangingPunct="1">
              <a:spcBef>
                <a:spcPts val="75"/>
              </a:spcBef>
              <a:spcAft>
                <a:spcPts val="0"/>
              </a:spcAft>
            </a:pPr>
            <a:r>
              <a:rPr sz="2100" dirty="0">
                <a:solidFill>
                  <a:prstClr val="black"/>
                </a:solidFill>
                <a:latin typeface="Arial"/>
                <a:cs typeface="Arial"/>
              </a:rPr>
              <a:t>DALAM HAL TERTENTU DAPAT MELIBATKAN  PEJABAT LAIN YANG DITUNJUK</a:t>
            </a:r>
          </a:p>
        </p:txBody>
      </p:sp>
      <p:sp>
        <p:nvSpPr>
          <p:cNvPr id="9" name="object 9"/>
          <p:cNvSpPr txBox="1"/>
          <p:nvPr/>
        </p:nvSpPr>
        <p:spPr>
          <a:xfrm>
            <a:off x="4860131" y="2745296"/>
            <a:ext cx="4241483" cy="2907847"/>
          </a:xfrm>
          <a:prstGeom prst="rect">
            <a:avLst/>
          </a:prstGeom>
        </p:spPr>
        <p:txBody>
          <a:bodyPr vert="horz" wrap="square" lIns="0" tIns="9525" rIns="0" bIns="0" rtlCol="0">
            <a:spAutoFit/>
          </a:bodyPr>
          <a:lstStyle/>
          <a:p>
            <a:pPr marL="380524" marR="4286" indent="-224314" algn="r" defTabSz="685800" eaLnBrk="1" fontAlgn="auto" hangingPunct="1">
              <a:spcBef>
                <a:spcPts val="75"/>
              </a:spcBef>
              <a:spcAft>
                <a:spcPts val="0"/>
              </a:spcAft>
            </a:pPr>
            <a:r>
              <a:rPr dirty="0">
                <a:solidFill>
                  <a:srgbClr val="000000"/>
                </a:solidFill>
                <a:latin typeface="Arial"/>
                <a:cs typeface="Arial"/>
              </a:rPr>
              <a:t>TIM PEMERIKSA DIBENTUK OLEH PEJABAT  PEMBINA KEPEGAWAIAN </a:t>
            </a:r>
            <a:r>
              <a:rPr lang="en-US" dirty="0">
                <a:solidFill>
                  <a:srgbClr val="000000"/>
                </a:solidFill>
                <a:latin typeface="Arial"/>
                <a:cs typeface="Arial"/>
              </a:rPr>
              <a:t>  </a:t>
            </a:r>
            <a:r>
              <a:rPr dirty="0">
                <a:solidFill>
                  <a:srgbClr val="000000"/>
                </a:solidFill>
                <a:latin typeface="Arial"/>
                <a:cs typeface="Arial"/>
              </a:rPr>
              <a:t>ATAU </a:t>
            </a:r>
            <a:r>
              <a:rPr lang="en-US" dirty="0">
                <a:solidFill>
                  <a:srgbClr val="000000"/>
                </a:solidFill>
                <a:latin typeface="Arial"/>
                <a:cs typeface="Arial"/>
              </a:rPr>
              <a:t> </a:t>
            </a:r>
            <a:r>
              <a:rPr dirty="0">
                <a:solidFill>
                  <a:srgbClr val="000000"/>
                </a:solidFill>
                <a:latin typeface="Arial"/>
                <a:cs typeface="Arial"/>
              </a:rPr>
              <a:t>PEJABAT</a:t>
            </a:r>
          </a:p>
          <a:p>
            <a:pPr marR="3810" algn="r" defTabSz="685800" eaLnBrk="1" fontAlgn="auto" hangingPunct="1">
              <a:spcBef>
                <a:spcPts val="0"/>
              </a:spcBef>
              <a:spcAft>
                <a:spcPts val="0"/>
              </a:spcAft>
            </a:pPr>
            <a:r>
              <a:rPr dirty="0">
                <a:solidFill>
                  <a:srgbClr val="000000"/>
                </a:solidFill>
                <a:latin typeface="Arial"/>
                <a:cs typeface="Arial"/>
              </a:rPr>
              <a:t>LAIN  YANG DITUNJUK</a:t>
            </a:r>
          </a:p>
          <a:p>
            <a:pPr defTabSz="685800" eaLnBrk="1" fontAlgn="auto" hangingPunct="1">
              <a:spcBef>
                <a:spcPts val="0"/>
              </a:spcBef>
              <a:spcAft>
                <a:spcPts val="0"/>
              </a:spcAft>
            </a:pPr>
            <a:endParaRPr sz="2850" dirty="0">
              <a:solidFill>
                <a:prstClr val="black"/>
              </a:solidFill>
              <a:latin typeface="Arial"/>
              <a:cs typeface="Arial"/>
            </a:endParaRPr>
          </a:p>
          <a:p>
            <a:pPr marL="588645" marR="21907" indent="-579596" algn="r" defTabSz="685800" eaLnBrk="1" fontAlgn="auto" hangingPunct="1">
              <a:spcBef>
                <a:spcPts val="1860"/>
              </a:spcBef>
              <a:spcAft>
                <a:spcPts val="0"/>
              </a:spcAft>
            </a:pPr>
            <a:r>
              <a:rPr dirty="0">
                <a:solidFill>
                  <a:prstClr val="black"/>
                </a:solidFill>
                <a:latin typeface="Arial"/>
                <a:cs typeface="Arial"/>
              </a:rPr>
              <a:t>DAPAT MEMINTA KETERANGAN DARI PIHAK  LAIN DALAM PEMERIKSAAN DUGAAN</a:t>
            </a:r>
          </a:p>
          <a:p>
            <a:pPr marR="20955" algn="r" defTabSz="685800" eaLnBrk="1" fontAlgn="auto" hangingPunct="1">
              <a:spcBef>
                <a:spcPts val="4"/>
              </a:spcBef>
              <a:spcAft>
                <a:spcPts val="0"/>
              </a:spcAft>
            </a:pPr>
            <a:r>
              <a:rPr dirty="0">
                <a:solidFill>
                  <a:prstClr val="black"/>
                </a:solidFill>
                <a:latin typeface="Arial"/>
                <a:cs typeface="Arial"/>
              </a:rPr>
              <a:t>PELANGGARAN DISIPLIN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857250"/>
            <a:ext cx="9144000" cy="5143500"/>
            <a:chOff x="0" y="0"/>
            <a:chExt cx="12192000" cy="6858000"/>
          </a:xfrm>
        </p:grpSpPr>
        <p:sp>
          <p:nvSpPr>
            <p:cNvPr id="3" name="object 3"/>
            <p:cNvSpPr/>
            <p:nvPr/>
          </p:nvSpPr>
          <p:spPr>
            <a:xfrm>
              <a:off x="0" y="0"/>
              <a:ext cx="12191999" cy="6857999"/>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4" name="object 4"/>
            <p:cNvSpPr/>
            <p:nvPr/>
          </p:nvSpPr>
          <p:spPr>
            <a:xfrm>
              <a:off x="4780787" y="1444751"/>
              <a:ext cx="6978395" cy="3331464"/>
            </a:xfrm>
            <a:prstGeom prst="rect">
              <a:avLst/>
            </a:prstGeom>
            <a:blipFill>
              <a:blip r:embed="rId3"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5" name="object 5"/>
            <p:cNvSpPr/>
            <p:nvPr/>
          </p:nvSpPr>
          <p:spPr>
            <a:xfrm>
              <a:off x="4913375" y="1542288"/>
              <a:ext cx="6718300" cy="3141345"/>
            </a:xfrm>
            <a:custGeom>
              <a:avLst/>
              <a:gdLst/>
              <a:ahLst/>
              <a:cxnLst/>
              <a:rect l="l" t="t" r="r" b="b"/>
              <a:pathLst>
                <a:path w="6718300" h="3141345">
                  <a:moveTo>
                    <a:pt x="6717792" y="0"/>
                  </a:moveTo>
                  <a:lnTo>
                    <a:pt x="0" y="0"/>
                  </a:lnTo>
                  <a:lnTo>
                    <a:pt x="0" y="3140964"/>
                  </a:lnTo>
                  <a:lnTo>
                    <a:pt x="6717792" y="3140964"/>
                  </a:lnTo>
                  <a:lnTo>
                    <a:pt x="6717792" y="0"/>
                  </a:lnTo>
                  <a:close/>
                </a:path>
              </a:pathLst>
            </a:custGeom>
            <a:solidFill>
              <a:srgbClr val="92D050">
                <a:alpha val="70195"/>
              </a:srgbClr>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6" name="object 6"/>
          <p:cNvSpPr txBox="1"/>
          <p:nvPr/>
        </p:nvSpPr>
        <p:spPr>
          <a:xfrm>
            <a:off x="3782949" y="2062067"/>
            <a:ext cx="4712018" cy="2225609"/>
          </a:xfrm>
          <a:prstGeom prst="rect">
            <a:avLst/>
          </a:prstGeom>
        </p:spPr>
        <p:txBody>
          <a:bodyPr vert="horz" wrap="square" lIns="0" tIns="9525" rIns="0" bIns="0" rtlCol="0">
            <a:spAutoFit/>
          </a:bodyPr>
          <a:lstStyle/>
          <a:p>
            <a:pPr marL="224314" marR="296228" indent="-215265" defTabSz="685800" eaLnBrk="1" fontAlgn="auto" hangingPunct="1">
              <a:spcBef>
                <a:spcPts val="75"/>
              </a:spcBef>
              <a:spcAft>
                <a:spcPts val="0"/>
              </a:spcAft>
              <a:buFont typeface="Wingdings"/>
              <a:buChar char=""/>
              <a:tabLst>
                <a:tab pos="224790" algn="l"/>
              </a:tabLst>
            </a:pPr>
            <a:r>
              <a:rPr spc="-191" dirty="0">
                <a:solidFill>
                  <a:prstClr val="black"/>
                </a:solidFill>
                <a:latin typeface="Arial"/>
                <a:cs typeface="Arial"/>
              </a:rPr>
              <a:t>PNS </a:t>
            </a:r>
            <a:r>
              <a:rPr spc="-60" dirty="0">
                <a:solidFill>
                  <a:prstClr val="black"/>
                </a:solidFill>
                <a:latin typeface="Arial"/>
                <a:cs typeface="Arial"/>
              </a:rPr>
              <a:t>yang </a:t>
            </a:r>
            <a:r>
              <a:rPr spc="-41" dirty="0">
                <a:solidFill>
                  <a:prstClr val="black"/>
                </a:solidFill>
                <a:latin typeface="Arial"/>
                <a:cs typeface="Arial"/>
              </a:rPr>
              <a:t>diduga </a:t>
            </a:r>
            <a:r>
              <a:rPr spc="-49" dirty="0">
                <a:solidFill>
                  <a:prstClr val="black"/>
                </a:solidFill>
                <a:latin typeface="Arial"/>
                <a:cs typeface="Arial"/>
              </a:rPr>
              <a:t>melakukan pelanggaran  </a:t>
            </a:r>
            <a:r>
              <a:rPr spc="-26" dirty="0">
                <a:solidFill>
                  <a:prstClr val="black"/>
                </a:solidFill>
                <a:latin typeface="Arial"/>
                <a:cs typeface="Arial"/>
              </a:rPr>
              <a:t>disiplin </a:t>
            </a:r>
            <a:r>
              <a:rPr spc="-56" dirty="0">
                <a:solidFill>
                  <a:prstClr val="black"/>
                </a:solidFill>
                <a:latin typeface="Arial"/>
                <a:cs typeface="Arial"/>
              </a:rPr>
              <a:t>dan </a:t>
            </a:r>
            <a:r>
              <a:rPr spc="-41" dirty="0">
                <a:solidFill>
                  <a:prstClr val="black"/>
                </a:solidFill>
                <a:latin typeface="Arial"/>
                <a:cs typeface="Arial"/>
              </a:rPr>
              <a:t>kemungkinan </a:t>
            </a:r>
            <a:r>
              <a:rPr spc="-11" dirty="0">
                <a:solidFill>
                  <a:prstClr val="black"/>
                </a:solidFill>
                <a:latin typeface="Arial"/>
                <a:cs typeface="Arial"/>
              </a:rPr>
              <a:t>dijatuhi</a:t>
            </a:r>
            <a:r>
              <a:rPr spc="-281" dirty="0">
                <a:solidFill>
                  <a:prstClr val="black"/>
                </a:solidFill>
                <a:latin typeface="Arial"/>
                <a:cs typeface="Arial"/>
              </a:rPr>
              <a:t> </a:t>
            </a:r>
            <a:r>
              <a:rPr spc="-135" dirty="0">
                <a:solidFill>
                  <a:prstClr val="black"/>
                </a:solidFill>
                <a:latin typeface="Arial"/>
                <a:cs typeface="Arial"/>
              </a:rPr>
              <a:t>HD </a:t>
            </a:r>
            <a:r>
              <a:rPr spc="-11" dirty="0">
                <a:solidFill>
                  <a:prstClr val="black"/>
                </a:solidFill>
                <a:latin typeface="Arial"/>
                <a:cs typeface="Arial"/>
              </a:rPr>
              <a:t>berat,  </a:t>
            </a:r>
            <a:r>
              <a:rPr spc="-26" dirty="0">
                <a:solidFill>
                  <a:prstClr val="black"/>
                </a:solidFill>
                <a:latin typeface="Arial"/>
                <a:cs typeface="Arial"/>
              </a:rPr>
              <a:t>dapat </a:t>
            </a:r>
            <a:r>
              <a:rPr spc="-56" dirty="0">
                <a:solidFill>
                  <a:prstClr val="black"/>
                </a:solidFill>
                <a:latin typeface="Arial"/>
                <a:cs typeface="Arial"/>
              </a:rPr>
              <a:t>dibebaskan </a:t>
            </a:r>
            <a:r>
              <a:rPr spc="-45" dirty="0">
                <a:solidFill>
                  <a:prstClr val="black"/>
                </a:solidFill>
                <a:latin typeface="Arial"/>
                <a:cs typeface="Arial"/>
              </a:rPr>
              <a:t>sementara </a:t>
            </a:r>
            <a:r>
              <a:rPr spc="-30" dirty="0">
                <a:solidFill>
                  <a:prstClr val="black"/>
                </a:solidFill>
                <a:latin typeface="Arial"/>
                <a:cs typeface="Arial"/>
              </a:rPr>
              <a:t>dari </a:t>
            </a:r>
            <a:r>
              <a:rPr spc="-38" dirty="0">
                <a:solidFill>
                  <a:prstClr val="black"/>
                </a:solidFill>
                <a:latin typeface="Arial"/>
                <a:cs typeface="Arial"/>
              </a:rPr>
              <a:t>tugas  </a:t>
            </a:r>
            <a:r>
              <a:rPr spc="-49" dirty="0">
                <a:solidFill>
                  <a:prstClr val="black"/>
                </a:solidFill>
                <a:latin typeface="Arial"/>
                <a:cs typeface="Arial"/>
              </a:rPr>
              <a:t>jabatannya </a:t>
            </a:r>
            <a:r>
              <a:rPr spc="-75" dirty="0">
                <a:solidFill>
                  <a:prstClr val="black"/>
                </a:solidFill>
                <a:latin typeface="Arial"/>
                <a:cs typeface="Arial"/>
              </a:rPr>
              <a:t>sejak</a:t>
            </a:r>
            <a:r>
              <a:rPr spc="-176" dirty="0">
                <a:solidFill>
                  <a:prstClr val="black"/>
                </a:solidFill>
                <a:latin typeface="Arial"/>
                <a:cs typeface="Arial"/>
              </a:rPr>
              <a:t> </a:t>
            </a:r>
            <a:r>
              <a:rPr spc="-41" dirty="0">
                <a:solidFill>
                  <a:prstClr val="black"/>
                </a:solidFill>
                <a:latin typeface="Arial"/>
                <a:cs typeface="Arial"/>
              </a:rPr>
              <a:t>diperiksa.</a:t>
            </a:r>
            <a:endParaRPr dirty="0">
              <a:solidFill>
                <a:prstClr val="black"/>
              </a:solidFill>
              <a:latin typeface="Arial"/>
              <a:cs typeface="Arial"/>
            </a:endParaRPr>
          </a:p>
          <a:p>
            <a:pPr marL="224314" indent="-215265" defTabSz="685800" eaLnBrk="1" fontAlgn="auto" hangingPunct="1">
              <a:spcBef>
                <a:spcPts val="0"/>
              </a:spcBef>
              <a:spcAft>
                <a:spcPts val="0"/>
              </a:spcAft>
              <a:buFont typeface="Wingdings"/>
              <a:buChar char=""/>
              <a:tabLst>
                <a:tab pos="224790" algn="l"/>
              </a:tabLst>
            </a:pPr>
            <a:r>
              <a:rPr spc="-98" dirty="0">
                <a:solidFill>
                  <a:prstClr val="black"/>
                </a:solidFill>
                <a:latin typeface="Arial"/>
                <a:cs typeface="Arial"/>
              </a:rPr>
              <a:t>Sampai </a:t>
            </a:r>
            <a:r>
              <a:rPr spc="-53" dirty="0">
                <a:solidFill>
                  <a:prstClr val="black"/>
                </a:solidFill>
                <a:latin typeface="Arial"/>
                <a:cs typeface="Arial"/>
              </a:rPr>
              <a:t>dengan </a:t>
            </a:r>
            <a:r>
              <a:rPr spc="-11" dirty="0">
                <a:solidFill>
                  <a:prstClr val="black"/>
                </a:solidFill>
                <a:latin typeface="Arial"/>
                <a:cs typeface="Arial"/>
              </a:rPr>
              <a:t>ditetapkan </a:t>
            </a:r>
            <a:r>
              <a:rPr spc="-38" dirty="0">
                <a:solidFill>
                  <a:prstClr val="black"/>
                </a:solidFill>
                <a:latin typeface="Arial"/>
                <a:cs typeface="Arial"/>
              </a:rPr>
              <a:t>keputusan</a:t>
            </a:r>
            <a:r>
              <a:rPr spc="-255" dirty="0">
                <a:solidFill>
                  <a:prstClr val="black"/>
                </a:solidFill>
                <a:latin typeface="Arial"/>
                <a:cs typeface="Arial"/>
              </a:rPr>
              <a:t> </a:t>
            </a:r>
            <a:r>
              <a:rPr spc="-109" dirty="0">
                <a:solidFill>
                  <a:prstClr val="black"/>
                </a:solidFill>
                <a:latin typeface="Arial"/>
                <a:cs typeface="Arial"/>
              </a:rPr>
              <a:t>HD.</a:t>
            </a:r>
            <a:endParaRPr dirty="0">
              <a:solidFill>
                <a:prstClr val="black"/>
              </a:solidFill>
              <a:latin typeface="Arial"/>
              <a:cs typeface="Arial"/>
            </a:endParaRPr>
          </a:p>
          <a:p>
            <a:pPr marL="224314" indent="-215265" defTabSz="685800" eaLnBrk="1" fontAlgn="auto" hangingPunct="1">
              <a:spcBef>
                <a:spcPts val="0"/>
              </a:spcBef>
              <a:spcAft>
                <a:spcPts val="0"/>
              </a:spcAft>
              <a:buFont typeface="Wingdings"/>
              <a:buChar char=""/>
              <a:tabLst>
                <a:tab pos="224790" algn="l"/>
              </a:tabLst>
            </a:pPr>
            <a:r>
              <a:rPr spc="-41" dirty="0">
                <a:solidFill>
                  <a:prstClr val="black"/>
                </a:solidFill>
                <a:latin typeface="Arial"/>
                <a:cs typeface="Arial"/>
              </a:rPr>
              <a:t>Diangkat </a:t>
            </a:r>
            <a:r>
              <a:rPr spc="-26" dirty="0">
                <a:solidFill>
                  <a:prstClr val="black"/>
                </a:solidFill>
                <a:latin typeface="Arial"/>
                <a:cs typeface="Arial"/>
              </a:rPr>
              <a:t>pejabat </a:t>
            </a:r>
            <a:r>
              <a:rPr spc="-71" dirty="0">
                <a:solidFill>
                  <a:prstClr val="black"/>
                </a:solidFill>
                <a:latin typeface="Arial"/>
                <a:cs typeface="Arial"/>
              </a:rPr>
              <a:t>pelaksana</a:t>
            </a:r>
            <a:r>
              <a:rPr spc="-266" dirty="0">
                <a:solidFill>
                  <a:prstClr val="black"/>
                </a:solidFill>
                <a:latin typeface="Arial"/>
                <a:cs typeface="Arial"/>
              </a:rPr>
              <a:t> </a:t>
            </a:r>
            <a:r>
              <a:rPr spc="-45" dirty="0">
                <a:solidFill>
                  <a:prstClr val="black"/>
                </a:solidFill>
                <a:latin typeface="Arial"/>
                <a:cs typeface="Arial"/>
              </a:rPr>
              <a:t>harian.</a:t>
            </a:r>
            <a:endParaRPr dirty="0">
              <a:solidFill>
                <a:prstClr val="black"/>
              </a:solidFill>
              <a:latin typeface="Arial"/>
              <a:cs typeface="Arial"/>
            </a:endParaRPr>
          </a:p>
          <a:p>
            <a:pPr marL="224314" indent="-215265" defTabSz="685800" eaLnBrk="1" fontAlgn="auto" hangingPunct="1">
              <a:spcBef>
                <a:spcPts val="0"/>
              </a:spcBef>
              <a:spcAft>
                <a:spcPts val="0"/>
              </a:spcAft>
              <a:buFont typeface="Wingdings"/>
              <a:buChar char=""/>
              <a:tabLst>
                <a:tab pos="224790" algn="l"/>
              </a:tabLst>
            </a:pPr>
            <a:r>
              <a:rPr spc="-41" dirty="0">
                <a:solidFill>
                  <a:prstClr val="black"/>
                </a:solidFill>
                <a:latin typeface="Arial"/>
                <a:cs typeface="Arial"/>
              </a:rPr>
              <a:t>Diberikan </a:t>
            </a:r>
            <a:r>
              <a:rPr spc="-60" dirty="0">
                <a:solidFill>
                  <a:prstClr val="black"/>
                </a:solidFill>
                <a:latin typeface="Arial"/>
                <a:cs typeface="Arial"/>
              </a:rPr>
              <a:t>hak</a:t>
            </a:r>
            <a:r>
              <a:rPr spc="-180" dirty="0">
                <a:solidFill>
                  <a:prstClr val="black"/>
                </a:solidFill>
                <a:latin typeface="Arial"/>
                <a:cs typeface="Arial"/>
              </a:rPr>
              <a:t> </a:t>
            </a:r>
            <a:r>
              <a:rPr spc="-53" dirty="0">
                <a:solidFill>
                  <a:prstClr val="black"/>
                </a:solidFill>
                <a:latin typeface="Arial"/>
                <a:cs typeface="Arial"/>
              </a:rPr>
              <a:t>kepegawaian.</a:t>
            </a:r>
            <a:endParaRPr dirty="0">
              <a:solidFill>
                <a:prstClr val="black"/>
              </a:solidFill>
              <a:latin typeface="Arial"/>
              <a:cs typeface="Arial"/>
            </a:endParaRPr>
          </a:p>
          <a:p>
            <a:pPr marL="224314" indent="-215265" defTabSz="685800" eaLnBrk="1" fontAlgn="auto" hangingPunct="1">
              <a:spcBef>
                <a:spcPts val="4"/>
              </a:spcBef>
              <a:spcAft>
                <a:spcPts val="0"/>
              </a:spcAft>
              <a:buFont typeface="Wingdings"/>
              <a:buChar char=""/>
              <a:tabLst>
                <a:tab pos="224790" algn="l"/>
              </a:tabLst>
            </a:pPr>
            <a:r>
              <a:rPr spc="-75" dirty="0">
                <a:solidFill>
                  <a:prstClr val="black"/>
                </a:solidFill>
                <a:latin typeface="Arial"/>
                <a:cs typeface="Arial"/>
              </a:rPr>
              <a:t>Jika</a:t>
            </a:r>
            <a:r>
              <a:rPr spc="-113" dirty="0">
                <a:solidFill>
                  <a:prstClr val="black"/>
                </a:solidFill>
                <a:latin typeface="Arial"/>
                <a:cs typeface="Arial"/>
              </a:rPr>
              <a:t> </a:t>
            </a:r>
            <a:r>
              <a:rPr spc="-4" dirty="0">
                <a:solidFill>
                  <a:prstClr val="black"/>
                </a:solidFill>
                <a:latin typeface="Arial"/>
                <a:cs typeface="Arial"/>
              </a:rPr>
              <a:t>tidak</a:t>
            </a:r>
            <a:r>
              <a:rPr spc="-113" dirty="0">
                <a:solidFill>
                  <a:prstClr val="black"/>
                </a:solidFill>
                <a:latin typeface="Arial"/>
                <a:cs typeface="Arial"/>
              </a:rPr>
              <a:t> </a:t>
            </a:r>
            <a:r>
              <a:rPr spc="-83" dirty="0">
                <a:solidFill>
                  <a:prstClr val="black"/>
                </a:solidFill>
                <a:latin typeface="Arial"/>
                <a:cs typeface="Arial"/>
              </a:rPr>
              <a:t>ada</a:t>
            </a:r>
            <a:r>
              <a:rPr spc="-109" dirty="0">
                <a:solidFill>
                  <a:prstClr val="black"/>
                </a:solidFill>
                <a:latin typeface="Arial"/>
                <a:cs typeface="Arial"/>
              </a:rPr>
              <a:t> </a:t>
            </a:r>
            <a:r>
              <a:rPr spc="-64" dirty="0">
                <a:solidFill>
                  <a:prstClr val="black"/>
                </a:solidFill>
                <a:latin typeface="Arial"/>
                <a:cs typeface="Arial"/>
              </a:rPr>
              <a:t>atasan,</a:t>
            </a:r>
            <a:r>
              <a:rPr spc="-124" dirty="0">
                <a:solidFill>
                  <a:prstClr val="black"/>
                </a:solidFill>
                <a:latin typeface="Arial"/>
                <a:cs typeface="Arial"/>
              </a:rPr>
              <a:t> </a:t>
            </a:r>
            <a:r>
              <a:rPr spc="-23" dirty="0">
                <a:solidFill>
                  <a:prstClr val="black"/>
                </a:solidFill>
                <a:latin typeface="Arial"/>
                <a:cs typeface="Arial"/>
              </a:rPr>
              <a:t>oleh</a:t>
            </a:r>
            <a:r>
              <a:rPr spc="-109" dirty="0">
                <a:solidFill>
                  <a:prstClr val="black"/>
                </a:solidFill>
                <a:latin typeface="Arial"/>
                <a:cs typeface="Arial"/>
              </a:rPr>
              <a:t> </a:t>
            </a:r>
            <a:r>
              <a:rPr spc="-26" dirty="0">
                <a:solidFill>
                  <a:prstClr val="black"/>
                </a:solidFill>
                <a:latin typeface="Arial"/>
                <a:cs typeface="Arial"/>
              </a:rPr>
              <a:t>pejabat</a:t>
            </a:r>
            <a:r>
              <a:rPr spc="-109" dirty="0">
                <a:solidFill>
                  <a:prstClr val="black"/>
                </a:solidFill>
                <a:latin typeface="Arial"/>
                <a:cs typeface="Arial"/>
              </a:rPr>
              <a:t> </a:t>
            </a:r>
            <a:r>
              <a:rPr spc="-23" dirty="0">
                <a:solidFill>
                  <a:prstClr val="black"/>
                </a:solidFill>
                <a:latin typeface="Arial"/>
                <a:cs typeface="Arial"/>
              </a:rPr>
              <a:t>lebih</a:t>
            </a:r>
            <a:r>
              <a:rPr spc="-105" dirty="0">
                <a:solidFill>
                  <a:prstClr val="black"/>
                </a:solidFill>
                <a:latin typeface="Arial"/>
                <a:cs typeface="Arial"/>
              </a:rPr>
              <a:t> </a:t>
            </a:r>
            <a:r>
              <a:rPr dirty="0">
                <a:solidFill>
                  <a:prstClr val="black"/>
                </a:solidFill>
                <a:latin typeface="Arial"/>
                <a:cs typeface="Arial"/>
              </a:rPr>
              <a:t>tinggi.</a:t>
            </a:r>
          </a:p>
        </p:txBody>
      </p:sp>
      <p:sp>
        <p:nvSpPr>
          <p:cNvPr id="7" name="object 7"/>
          <p:cNvSpPr/>
          <p:nvPr/>
        </p:nvSpPr>
        <p:spPr>
          <a:xfrm>
            <a:off x="265180" y="1915554"/>
            <a:ext cx="3356506" cy="4086225"/>
          </a:xfrm>
          <a:prstGeom prst="rect">
            <a:avLst/>
          </a:prstGeom>
          <a:blipFill>
            <a:blip r:embed="rId4"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857250"/>
            <a:ext cx="9144000" cy="5143500"/>
            <a:chOff x="0" y="0"/>
            <a:chExt cx="12192000" cy="6858000"/>
          </a:xfrm>
        </p:grpSpPr>
        <p:sp>
          <p:nvSpPr>
            <p:cNvPr id="3" name="object 3"/>
            <p:cNvSpPr/>
            <p:nvPr/>
          </p:nvSpPr>
          <p:spPr>
            <a:xfrm>
              <a:off x="0" y="0"/>
              <a:ext cx="12191999" cy="6857999"/>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4" name="object 4"/>
            <p:cNvSpPr/>
            <p:nvPr/>
          </p:nvSpPr>
          <p:spPr>
            <a:xfrm>
              <a:off x="5009387" y="2455164"/>
              <a:ext cx="6798563" cy="1857756"/>
            </a:xfrm>
            <a:prstGeom prst="rect">
              <a:avLst/>
            </a:prstGeom>
            <a:blipFill>
              <a:blip r:embed="rId3"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5" name="object 5"/>
          <p:cNvSpPr txBox="1"/>
          <p:nvPr/>
        </p:nvSpPr>
        <p:spPr>
          <a:xfrm>
            <a:off x="3855339" y="2760346"/>
            <a:ext cx="4905851" cy="1180612"/>
          </a:xfrm>
          <a:prstGeom prst="rect">
            <a:avLst/>
          </a:prstGeom>
          <a:solidFill>
            <a:srgbClr val="F4BC2C">
              <a:alpha val="70195"/>
            </a:srgbClr>
          </a:solidFill>
        </p:spPr>
        <p:txBody>
          <a:bodyPr vert="horz" wrap="square" lIns="0" tIns="140494" rIns="0" bIns="0" rtlCol="0">
            <a:spAutoFit/>
          </a:bodyPr>
          <a:lstStyle/>
          <a:p>
            <a:pPr marL="223838" marR="488156" defTabSz="685800" eaLnBrk="1" fontAlgn="auto" hangingPunct="1">
              <a:spcBef>
                <a:spcPts val="1106"/>
              </a:spcBef>
              <a:spcAft>
                <a:spcPts val="0"/>
              </a:spcAft>
            </a:pPr>
            <a:r>
              <a:rPr sz="1350" spc="-60" dirty="0">
                <a:solidFill>
                  <a:prstClr val="black"/>
                </a:solidFill>
                <a:latin typeface="Arial"/>
                <a:cs typeface="Arial"/>
              </a:rPr>
              <a:t>Dalam </a:t>
            </a:r>
            <a:r>
              <a:rPr sz="1350" spc="-34" dirty="0">
                <a:solidFill>
                  <a:prstClr val="black"/>
                </a:solidFill>
                <a:latin typeface="Arial"/>
                <a:cs typeface="Arial"/>
              </a:rPr>
              <a:t>hal </a:t>
            </a:r>
            <a:r>
              <a:rPr sz="1350" spc="-41" dirty="0">
                <a:solidFill>
                  <a:prstClr val="black"/>
                </a:solidFill>
                <a:latin typeface="Arial"/>
                <a:cs typeface="Arial"/>
              </a:rPr>
              <a:t>berdasarkan </a:t>
            </a:r>
            <a:r>
              <a:rPr sz="1350" spc="-45" dirty="0">
                <a:solidFill>
                  <a:prstClr val="black"/>
                </a:solidFill>
                <a:latin typeface="Arial"/>
                <a:cs typeface="Arial"/>
              </a:rPr>
              <a:t>hasil </a:t>
            </a:r>
            <a:r>
              <a:rPr sz="1350" spc="-41" dirty="0">
                <a:solidFill>
                  <a:prstClr val="black"/>
                </a:solidFill>
                <a:latin typeface="Arial"/>
                <a:cs typeface="Arial"/>
              </a:rPr>
              <a:t>pemeriksaan </a:t>
            </a:r>
            <a:r>
              <a:rPr sz="1350" spc="-49" dirty="0">
                <a:solidFill>
                  <a:prstClr val="black"/>
                </a:solidFill>
                <a:latin typeface="Arial"/>
                <a:cs typeface="Arial"/>
              </a:rPr>
              <a:t>atasan</a:t>
            </a:r>
            <a:r>
              <a:rPr sz="1350" spc="-266" dirty="0">
                <a:solidFill>
                  <a:prstClr val="black"/>
                </a:solidFill>
                <a:latin typeface="Arial"/>
                <a:cs typeface="Arial"/>
              </a:rPr>
              <a:t> </a:t>
            </a:r>
            <a:r>
              <a:rPr sz="1350" spc="-41" dirty="0">
                <a:solidFill>
                  <a:prstClr val="black"/>
                </a:solidFill>
                <a:latin typeface="Arial"/>
                <a:cs typeface="Arial"/>
              </a:rPr>
              <a:t>langsung  </a:t>
            </a:r>
            <a:r>
              <a:rPr sz="1350" dirty="0">
                <a:solidFill>
                  <a:prstClr val="black"/>
                </a:solidFill>
                <a:latin typeface="Arial"/>
                <a:cs typeface="Arial"/>
              </a:rPr>
              <a:t>terdapat </a:t>
            </a:r>
            <a:r>
              <a:rPr sz="1350" spc="-34" dirty="0">
                <a:solidFill>
                  <a:prstClr val="black"/>
                </a:solidFill>
                <a:latin typeface="Arial"/>
                <a:cs typeface="Arial"/>
              </a:rPr>
              <a:t>indikasi </a:t>
            </a:r>
            <a:r>
              <a:rPr sz="1350" spc="-41" dirty="0">
                <a:solidFill>
                  <a:prstClr val="black"/>
                </a:solidFill>
                <a:latin typeface="Arial"/>
                <a:cs typeface="Arial"/>
              </a:rPr>
              <a:t>penyalahgunaan </a:t>
            </a:r>
            <a:r>
              <a:rPr sz="1350" spc="-23" dirty="0">
                <a:solidFill>
                  <a:prstClr val="black"/>
                </a:solidFill>
                <a:latin typeface="Arial"/>
                <a:cs typeface="Arial"/>
              </a:rPr>
              <a:t>wewenang </a:t>
            </a:r>
            <a:r>
              <a:rPr sz="1350" spc="-45" dirty="0">
                <a:solidFill>
                  <a:prstClr val="black"/>
                </a:solidFill>
                <a:latin typeface="Arial"/>
                <a:cs typeface="Arial"/>
              </a:rPr>
              <a:t>yang  </a:t>
            </a:r>
            <a:r>
              <a:rPr sz="1350" spc="-26" dirty="0">
                <a:solidFill>
                  <a:prstClr val="black"/>
                </a:solidFill>
                <a:latin typeface="Arial"/>
                <a:cs typeface="Arial"/>
              </a:rPr>
              <a:t>menimbulkan </a:t>
            </a:r>
            <a:r>
              <a:rPr sz="1350" spc="-30" dirty="0">
                <a:solidFill>
                  <a:prstClr val="black"/>
                </a:solidFill>
                <a:latin typeface="Arial"/>
                <a:cs typeface="Arial"/>
              </a:rPr>
              <a:t>kerugian </a:t>
            </a:r>
            <a:r>
              <a:rPr sz="1350" spc="-45" dirty="0">
                <a:solidFill>
                  <a:prstClr val="black"/>
                </a:solidFill>
                <a:latin typeface="Arial"/>
                <a:cs typeface="Arial"/>
              </a:rPr>
              <a:t>keuangan </a:t>
            </a:r>
            <a:r>
              <a:rPr sz="1350" spc="-41" dirty="0">
                <a:solidFill>
                  <a:prstClr val="black"/>
                </a:solidFill>
                <a:latin typeface="Arial"/>
                <a:cs typeface="Arial"/>
              </a:rPr>
              <a:t>negara, </a:t>
            </a:r>
            <a:r>
              <a:rPr sz="1350" spc="-56" dirty="0">
                <a:solidFill>
                  <a:prstClr val="black"/>
                </a:solidFill>
                <a:latin typeface="Arial"/>
                <a:cs typeface="Arial"/>
              </a:rPr>
              <a:t>maka </a:t>
            </a:r>
            <a:r>
              <a:rPr sz="1350" spc="-49" dirty="0">
                <a:solidFill>
                  <a:prstClr val="black"/>
                </a:solidFill>
                <a:latin typeface="Arial"/>
                <a:cs typeface="Arial"/>
              </a:rPr>
              <a:t>atasan  </a:t>
            </a:r>
            <a:r>
              <a:rPr sz="1350" spc="-41" dirty="0">
                <a:solidFill>
                  <a:prstClr val="black"/>
                </a:solidFill>
                <a:latin typeface="Arial"/>
                <a:cs typeface="Arial"/>
              </a:rPr>
              <a:t>langsung </a:t>
            </a:r>
            <a:r>
              <a:rPr sz="1350" spc="-26" dirty="0">
                <a:solidFill>
                  <a:prstClr val="black"/>
                </a:solidFill>
                <a:latin typeface="Arial"/>
                <a:cs typeface="Arial"/>
              </a:rPr>
              <a:t>atau </a:t>
            </a:r>
            <a:r>
              <a:rPr sz="1350" spc="26" dirty="0">
                <a:solidFill>
                  <a:prstClr val="black"/>
                </a:solidFill>
                <a:latin typeface="Arial"/>
                <a:cs typeface="Arial"/>
              </a:rPr>
              <a:t>tim </a:t>
            </a:r>
            <a:r>
              <a:rPr sz="1350" spc="-38" dirty="0">
                <a:solidFill>
                  <a:prstClr val="black"/>
                </a:solidFill>
                <a:latin typeface="Arial"/>
                <a:cs typeface="Arial"/>
              </a:rPr>
              <a:t>pemeriksa </a:t>
            </a:r>
            <a:r>
              <a:rPr sz="1350" spc="-11" dirty="0">
                <a:solidFill>
                  <a:prstClr val="black"/>
                </a:solidFill>
                <a:latin typeface="Arial"/>
                <a:cs typeface="Arial"/>
              </a:rPr>
              <a:t>wajib </a:t>
            </a:r>
            <a:r>
              <a:rPr sz="1350" spc="-23" dirty="0">
                <a:solidFill>
                  <a:prstClr val="black"/>
                </a:solidFill>
                <a:latin typeface="Arial"/>
                <a:cs typeface="Arial"/>
              </a:rPr>
              <a:t>berkoordinasi </a:t>
            </a:r>
            <a:r>
              <a:rPr sz="1350" spc="-41" dirty="0">
                <a:solidFill>
                  <a:prstClr val="black"/>
                </a:solidFill>
                <a:latin typeface="Arial"/>
                <a:cs typeface="Arial"/>
              </a:rPr>
              <a:t>dengan  </a:t>
            </a:r>
            <a:r>
              <a:rPr sz="1350" spc="-23" dirty="0">
                <a:solidFill>
                  <a:prstClr val="black"/>
                </a:solidFill>
                <a:latin typeface="Arial"/>
                <a:cs typeface="Arial"/>
              </a:rPr>
              <a:t>aparat </a:t>
            </a:r>
            <a:r>
              <a:rPr sz="1350" spc="-45" dirty="0">
                <a:solidFill>
                  <a:prstClr val="black"/>
                </a:solidFill>
                <a:latin typeface="Arial"/>
                <a:cs typeface="Arial"/>
              </a:rPr>
              <a:t>pengawas </a:t>
            </a:r>
            <a:r>
              <a:rPr sz="1350" spc="4" dirty="0">
                <a:solidFill>
                  <a:prstClr val="black"/>
                </a:solidFill>
                <a:latin typeface="Arial"/>
                <a:cs typeface="Arial"/>
              </a:rPr>
              <a:t>intern</a:t>
            </a:r>
            <a:r>
              <a:rPr sz="1350" spc="-199" dirty="0">
                <a:solidFill>
                  <a:prstClr val="black"/>
                </a:solidFill>
                <a:latin typeface="Arial"/>
                <a:cs typeface="Arial"/>
              </a:rPr>
              <a:t> </a:t>
            </a:r>
            <a:r>
              <a:rPr sz="1350" spc="-19" dirty="0">
                <a:solidFill>
                  <a:prstClr val="black"/>
                </a:solidFill>
                <a:latin typeface="Arial"/>
                <a:cs typeface="Arial"/>
              </a:rPr>
              <a:t>pemerintah.</a:t>
            </a:r>
            <a:endParaRPr sz="1350">
              <a:solidFill>
                <a:prstClr val="black"/>
              </a:solidFill>
              <a:latin typeface="Arial"/>
              <a:cs typeface="Arial"/>
            </a:endParaRPr>
          </a:p>
        </p:txBody>
      </p:sp>
      <p:sp>
        <p:nvSpPr>
          <p:cNvPr id="6" name="object 6"/>
          <p:cNvSpPr/>
          <p:nvPr/>
        </p:nvSpPr>
        <p:spPr>
          <a:xfrm>
            <a:off x="3518153" y="1130427"/>
            <a:ext cx="5233797" cy="1370457"/>
          </a:xfrm>
          <a:prstGeom prst="rect">
            <a:avLst/>
          </a:prstGeom>
          <a:blipFill>
            <a:blip r:embed="rId4"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7" name="object 7"/>
          <p:cNvSpPr txBox="1">
            <a:spLocks noGrp="1"/>
          </p:cNvSpPr>
          <p:nvPr>
            <p:ph type="title"/>
          </p:nvPr>
        </p:nvSpPr>
        <p:spPr>
          <a:xfrm>
            <a:off x="3617594" y="1192149"/>
            <a:ext cx="5038725" cy="1131560"/>
          </a:xfrm>
          <a:prstGeom prst="rect">
            <a:avLst/>
          </a:prstGeom>
          <a:solidFill>
            <a:srgbClr val="92D050">
              <a:alpha val="70195"/>
            </a:srgbClr>
          </a:solidFill>
        </p:spPr>
        <p:txBody>
          <a:bodyPr vert="horz" wrap="square" lIns="0" tIns="91916" rIns="0" bIns="0" rtlCol="0">
            <a:spAutoFit/>
          </a:bodyPr>
          <a:lstStyle/>
          <a:p>
            <a:pPr marL="106680" marR="96203">
              <a:spcBef>
                <a:spcPts val="724"/>
              </a:spcBef>
            </a:pPr>
            <a:r>
              <a:rPr sz="1350" b="0" spc="-60" dirty="0">
                <a:solidFill>
                  <a:srgbClr val="000000"/>
                </a:solidFill>
              </a:rPr>
              <a:t>Hasil </a:t>
            </a:r>
            <a:r>
              <a:rPr sz="1350" b="0" spc="-41" dirty="0">
                <a:solidFill>
                  <a:srgbClr val="000000"/>
                </a:solidFill>
              </a:rPr>
              <a:t>pemeriksaan </a:t>
            </a:r>
            <a:r>
              <a:rPr sz="1350" b="0" spc="-34" dirty="0">
                <a:solidFill>
                  <a:srgbClr val="000000"/>
                </a:solidFill>
              </a:rPr>
              <a:t>unsur </a:t>
            </a:r>
            <a:r>
              <a:rPr sz="1350" b="0" spc="-45" dirty="0">
                <a:solidFill>
                  <a:srgbClr val="000000"/>
                </a:solidFill>
              </a:rPr>
              <a:t>pengawasan </a:t>
            </a:r>
            <a:r>
              <a:rPr sz="1350" b="0" spc="-30" dirty="0">
                <a:solidFill>
                  <a:srgbClr val="000000"/>
                </a:solidFill>
              </a:rPr>
              <a:t>dan/atau </a:t>
            </a:r>
            <a:r>
              <a:rPr sz="1350" b="0" spc="11" dirty="0">
                <a:solidFill>
                  <a:srgbClr val="000000"/>
                </a:solidFill>
              </a:rPr>
              <a:t>unit </a:t>
            </a:r>
            <a:r>
              <a:rPr sz="1350" b="0" spc="-45" dirty="0">
                <a:solidFill>
                  <a:srgbClr val="000000"/>
                </a:solidFill>
              </a:rPr>
              <a:t>yang  </a:t>
            </a:r>
            <a:r>
              <a:rPr sz="1350" b="0" spc="-34" dirty="0">
                <a:solidFill>
                  <a:srgbClr val="000000"/>
                </a:solidFill>
              </a:rPr>
              <a:t>mempunyai </a:t>
            </a:r>
            <a:r>
              <a:rPr sz="1350" b="0" spc="-30" dirty="0">
                <a:solidFill>
                  <a:srgbClr val="000000"/>
                </a:solidFill>
              </a:rPr>
              <a:t>tugas </a:t>
            </a:r>
            <a:r>
              <a:rPr sz="1350" b="0" spc="-45" dirty="0">
                <a:solidFill>
                  <a:srgbClr val="000000"/>
                </a:solidFill>
              </a:rPr>
              <a:t>pengawasan </a:t>
            </a:r>
            <a:r>
              <a:rPr sz="1350" b="0" spc="-19" dirty="0">
                <a:solidFill>
                  <a:srgbClr val="000000"/>
                </a:solidFill>
              </a:rPr>
              <a:t>dapat </a:t>
            </a:r>
            <a:r>
              <a:rPr sz="1350" b="0" spc="-34" dirty="0">
                <a:solidFill>
                  <a:srgbClr val="000000"/>
                </a:solidFill>
              </a:rPr>
              <a:t>digunakan </a:t>
            </a:r>
            <a:r>
              <a:rPr sz="1350" b="0" spc="-56" dirty="0">
                <a:solidFill>
                  <a:srgbClr val="000000"/>
                </a:solidFill>
              </a:rPr>
              <a:t>sebagai </a:t>
            </a:r>
            <a:r>
              <a:rPr sz="1350" b="0" spc="-45" dirty="0">
                <a:solidFill>
                  <a:srgbClr val="000000"/>
                </a:solidFill>
              </a:rPr>
              <a:t>bahan  </a:t>
            </a:r>
            <a:r>
              <a:rPr sz="1350" b="0" dirty="0">
                <a:solidFill>
                  <a:srgbClr val="000000"/>
                </a:solidFill>
              </a:rPr>
              <a:t>untuk</a:t>
            </a:r>
            <a:r>
              <a:rPr sz="1350" b="0" spc="-83" dirty="0">
                <a:solidFill>
                  <a:srgbClr val="000000"/>
                </a:solidFill>
              </a:rPr>
              <a:t> </a:t>
            </a:r>
            <a:r>
              <a:rPr sz="1350" b="0" spc="-38" dirty="0">
                <a:solidFill>
                  <a:srgbClr val="000000"/>
                </a:solidFill>
              </a:rPr>
              <a:t>melakukan</a:t>
            </a:r>
            <a:r>
              <a:rPr sz="1350" b="0" spc="-79" dirty="0">
                <a:solidFill>
                  <a:srgbClr val="000000"/>
                </a:solidFill>
              </a:rPr>
              <a:t> </a:t>
            </a:r>
            <a:r>
              <a:rPr sz="1350" b="0" spc="-41" dirty="0">
                <a:solidFill>
                  <a:srgbClr val="000000"/>
                </a:solidFill>
              </a:rPr>
              <a:t>pemeriksaan</a:t>
            </a:r>
            <a:r>
              <a:rPr sz="1350" b="0" spc="-90" dirty="0">
                <a:solidFill>
                  <a:srgbClr val="000000"/>
                </a:solidFill>
              </a:rPr>
              <a:t> </a:t>
            </a:r>
            <a:r>
              <a:rPr sz="1350" b="0" spc="-30" dirty="0">
                <a:solidFill>
                  <a:srgbClr val="000000"/>
                </a:solidFill>
              </a:rPr>
              <a:t>dan/atau</a:t>
            </a:r>
            <a:r>
              <a:rPr sz="1350" b="0" spc="-98" dirty="0">
                <a:solidFill>
                  <a:srgbClr val="000000"/>
                </a:solidFill>
              </a:rPr>
              <a:t> </a:t>
            </a:r>
            <a:r>
              <a:rPr sz="1350" b="0" spc="-30" dirty="0">
                <a:solidFill>
                  <a:srgbClr val="000000"/>
                </a:solidFill>
              </a:rPr>
              <a:t>melengkapi</a:t>
            </a:r>
            <a:r>
              <a:rPr sz="1350" b="0" spc="-79" dirty="0">
                <a:solidFill>
                  <a:srgbClr val="000000"/>
                </a:solidFill>
              </a:rPr>
              <a:t> </a:t>
            </a:r>
            <a:r>
              <a:rPr sz="1350" b="0" spc="-15" dirty="0">
                <a:solidFill>
                  <a:srgbClr val="000000"/>
                </a:solidFill>
              </a:rPr>
              <a:t>pertimbangan  </a:t>
            </a:r>
            <a:r>
              <a:rPr sz="1350" b="0" dirty="0">
                <a:solidFill>
                  <a:srgbClr val="000000"/>
                </a:solidFill>
              </a:rPr>
              <a:t>untuk </a:t>
            </a:r>
            <a:r>
              <a:rPr sz="1350" b="0" spc="-26" dirty="0">
                <a:solidFill>
                  <a:srgbClr val="000000"/>
                </a:solidFill>
              </a:rPr>
              <a:t>menjatuhkan </a:t>
            </a:r>
            <a:r>
              <a:rPr sz="1350" b="0" spc="-45" dirty="0">
                <a:solidFill>
                  <a:srgbClr val="000000"/>
                </a:solidFill>
              </a:rPr>
              <a:t>Hukuman </a:t>
            </a:r>
            <a:r>
              <a:rPr sz="1350" b="0" spc="-34" dirty="0">
                <a:solidFill>
                  <a:srgbClr val="000000"/>
                </a:solidFill>
              </a:rPr>
              <a:t>Disiplin </a:t>
            </a:r>
            <a:r>
              <a:rPr sz="1350" b="0" spc="-19" dirty="0">
                <a:solidFill>
                  <a:srgbClr val="000000"/>
                </a:solidFill>
              </a:rPr>
              <a:t>terhadap </a:t>
            </a:r>
            <a:r>
              <a:rPr sz="1350" b="0" spc="-146" dirty="0">
                <a:solidFill>
                  <a:srgbClr val="000000"/>
                </a:solidFill>
              </a:rPr>
              <a:t>PNS </a:t>
            </a:r>
            <a:r>
              <a:rPr sz="1350" b="0" spc="-45" dirty="0">
                <a:solidFill>
                  <a:srgbClr val="000000"/>
                </a:solidFill>
              </a:rPr>
              <a:t>yang </a:t>
            </a:r>
            <a:r>
              <a:rPr sz="1350" b="0" spc="-26" dirty="0">
                <a:solidFill>
                  <a:srgbClr val="000000"/>
                </a:solidFill>
              </a:rPr>
              <a:t>diduga  </a:t>
            </a:r>
            <a:r>
              <a:rPr sz="1350" b="0" spc="-38" dirty="0">
                <a:solidFill>
                  <a:srgbClr val="000000"/>
                </a:solidFill>
              </a:rPr>
              <a:t>melakukan </a:t>
            </a:r>
            <a:r>
              <a:rPr sz="1350" b="0" spc="-49" dirty="0">
                <a:solidFill>
                  <a:srgbClr val="000000"/>
                </a:solidFill>
              </a:rPr>
              <a:t>Pelanggaran</a:t>
            </a:r>
            <a:r>
              <a:rPr sz="1350" b="0" spc="-116" dirty="0">
                <a:solidFill>
                  <a:srgbClr val="000000"/>
                </a:solidFill>
              </a:rPr>
              <a:t> </a:t>
            </a:r>
            <a:r>
              <a:rPr sz="1350" b="0" spc="-34" dirty="0">
                <a:solidFill>
                  <a:srgbClr val="000000"/>
                </a:solidFill>
              </a:rPr>
              <a:t>Disiplin</a:t>
            </a:r>
            <a:endParaRPr sz="1350"/>
          </a:p>
        </p:txBody>
      </p:sp>
      <p:grpSp>
        <p:nvGrpSpPr>
          <p:cNvPr id="8" name="object 8"/>
          <p:cNvGrpSpPr/>
          <p:nvPr/>
        </p:nvGrpSpPr>
        <p:grpSpPr>
          <a:xfrm>
            <a:off x="265180" y="1915554"/>
            <a:ext cx="7866221" cy="4086225"/>
            <a:chOff x="353573" y="1411072"/>
            <a:chExt cx="10488295" cy="5448300"/>
          </a:xfrm>
        </p:grpSpPr>
        <p:sp>
          <p:nvSpPr>
            <p:cNvPr id="9" name="object 9"/>
            <p:cNvSpPr/>
            <p:nvPr/>
          </p:nvSpPr>
          <p:spPr>
            <a:xfrm>
              <a:off x="353573" y="1411072"/>
              <a:ext cx="4475341" cy="5448300"/>
            </a:xfrm>
            <a:prstGeom prst="rect">
              <a:avLst/>
            </a:prstGeom>
            <a:blipFill>
              <a:blip r:embed="rId5"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0" name="object 10"/>
            <p:cNvSpPr/>
            <p:nvPr/>
          </p:nvSpPr>
          <p:spPr>
            <a:xfrm>
              <a:off x="4777740" y="4565916"/>
              <a:ext cx="6063996" cy="1482852"/>
            </a:xfrm>
            <a:prstGeom prst="rect">
              <a:avLst/>
            </a:prstGeom>
            <a:blipFill>
              <a:blip r:embed="rId6"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11" name="object 11"/>
          <p:cNvSpPr txBox="1"/>
          <p:nvPr/>
        </p:nvSpPr>
        <p:spPr>
          <a:xfrm>
            <a:off x="3675888" y="4341115"/>
            <a:ext cx="4366260" cy="867545"/>
          </a:xfrm>
          <a:prstGeom prst="rect">
            <a:avLst/>
          </a:prstGeom>
          <a:solidFill>
            <a:srgbClr val="77E6EC"/>
          </a:solidFill>
        </p:spPr>
        <p:txBody>
          <a:bodyPr vert="horz" wrap="square" lIns="0" tIns="36195" rIns="0" bIns="0" rtlCol="0">
            <a:spAutoFit/>
          </a:bodyPr>
          <a:lstStyle/>
          <a:p>
            <a:pPr marL="116681" marR="173355" algn="just" defTabSz="685800" eaLnBrk="1" fontAlgn="auto" hangingPunct="1">
              <a:spcBef>
                <a:spcPts val="285"/>
              </a:spcBef>
              <a:spcAft>
                <a:spcPts val="0"/>
              </a:spcAft>
            </a:pPr>
            <a:r>
              <a:rPr sz="1350" spc="-60" dirty="0">
                <a:solidFill>
                  <a:prstClr val="black"/>
                </a:solidFill>
                <a:latin typeface="Arial"/>
                <a:cs typeface="Arial"/>
              </a:rPr>
              <a:t>Dalam </a:t>
            </a:r>
            <a:r>
              <a:rPr sz="1350" spc="-38" dirty="0">
                <a:solidFill>
                  <a:prstClr val="black"/>
                </a:solidFill>
                <a:latin typeface="Arial"/>
                <a:cs typeface="Arial"/>
              </a:rPr>
              <a:t>hal </a:t>
            </a:r>
            <a:r>
              <a:rPr sz="1350" spc="-41" dirty="0">
                <a:solidFill>
                  <a:prstClr val="black"/>
                </a:solidFill>
                <a:latin typeface="Arial"/>
                <a:cs typeface="Arial"/>
              </a:rPr>
              <a:t>indikasi </a:t>
            </a:r>
            <a:r>
              <a:rPr sz="1350" spc="-8" dirty="0">
                <a:solidFill>
                  <a:prstClr val="black"/>
                </a:solidFill>
                <a:latin typeface="Arial"/>
                <a:cs typeface="Arial"/>
              </a:rPr>
              <a:t>tersebut </a:t>
            </a:r>
            <a:r>
              <a:rPr sz="1350" spc="4" dirty="0">
                <a:solidFill>
                  <a:prstClr val="black"/>
                </a:solidFill>
                <a:latin typeface="Arial"/>
                <a:cs typeface="Arial"/>
              </a:rPr>
              <a:t>terbukti, </a:t>
            </a:r>
            <a:r>
              <a:rPr sz="1350" spc="-23" dirty="0">
                <a:solidFill>
                  <a:prstClr val="black"/>
                </a:solidFill>
                <a:latin typeface="Arial"/>
                <a:cs typeface="Arial"/>
              </a:rPr>
              <a:t>aparat </a:t>
            </a:r>
            <a:r>
              <a:rPr sz="1350" spc="-49" dirty="0">
                <a:solidFill>
                  <a:prstClr val="black"/>
                </a:solidFill>
                <a:latin typeface="Arial"/>
                <a:cs typeface="Arial"/>
              </a:rPr>
              <a:t>pengawas  </a:t>
            </a:r>
            <a:r>
              <a:rPr sz="1350" spc="4" dirty="0">
                <a:solidFill>
                  <a:prstClr val="black"/>
                </a:solidFill>
                <a:latin typeface="Arial"/>
                <a:cs typeface="Arial"/>
              </a:rPr>
              <a:t>intern </a:t>
            </a:r>
            <a:r>
              <a:rPr sz="1350" spc="-19" dirty="0">
                <a:solidFill>
                  <a:prstClr val="black"/>
                </a:solidFill>
                <a:latin typeface="Arial"/>
                <a:cs typeface="Arial"/>
              </a:rPr>
              <a:t>pemerintah </a:t>
            </a:r>
            <a:r>
              <a:rPr sz="1350" spc="-41" dirty="0">
                <a:solidFill>
                  <a:prstClr val="black"/>
                </a:solidFill>
                <a:latin typeface="Arial"/>
                <a:cs typeface="Arial"/>
              </a:rPr>
              <a:t>merekomendasikan </a:t>
            </a:r>
            <a:r>
              <a:rPr sz="1350" spc="-45" dirty="0">
                <a:solidFill>
                  <a:prstClr val="black"/>
                </a:solidFill>
                <a:latin typeface="Arial"/>
                <a:cs typeface="Arial"/>
              </a:rPr>
              <a:t>Pejabat </a:t>
            </a:r>
            <a:r>
              <a:rPr sz="1350" spc="-56" dirty="0">
                <a:solidFill>
                  <a:prstClr val="black"/>
                </a:solidFill>
                <a:latin typeface="Arial"/>
                <a:cs typeface="Arial"/>
              </a:rPr>
              <a:t>Pembina  </a:t>
            </a:r>
            <a:r>
              <a:rPr sz="1350" spc="-49" dirty="0">
                <a:solidFill>
                  <a:prstClr val="black"/>
                </a:solidFill>
                <a:latin typeface="Arial"/>
                <a:cs typeface="Arial"/>
              </a:rPr>
              <a:t>Kepegawaian </a:t>
            </a:r>
            <a:r>
              <a:rPr sz="1350" spc="-4" dirty="0">
                <a:solidFill>
                  <a:prstClr val="black"/>
                </a:solidFill>
                <a:latin typeface="Arial"/>
                <a:cs typeface="Arial"/>
              </a:rPr>
              <a:t>untuk </a:t>
            </a:r>
            <a:r>
              <a:rPr sz="1350" spc="-30" dirty="0">
                <a:solidFill>
                  <a:prstClr val="black"/>
                </a:solidFill>
                <a:latin typeface="Arial"/>
                <a:cs typeface="Arial"/>
              </a:rPr>
              <a:t>melaporkan </a:t>
            </a:r>
            <a:r>
              <a:rPr sz="1350" spc="-49" dirty="0">
                <a:solidFill>
                  <a:prstClr val="black"/>
                </a:solidFill>
                <a:latin typeface="Arial"/>
                <a:cs typeface="Arial"/>
              </a:rPr>
              <a:t>kepada </a:t>
            </a:r>
            <a:r>
              <a:rPr sz="1350" spc="-26" dirty="0">
                <a:solidFill>
                  <a:prstClr val="black"/>
                </a:solidFill>
                <a:latin typeface="Arial"/>
                <a:cs typeface="Arial"/>
              </a:rPr>
              <a:t>aparat</a:t>
            </a:r>
            <a:r>
              <a:rPr sz="1350" spc="-203" dirty="0">
                <a:solidFill>
                  <a:prstClr val="black"/>
                </a:solidFill>
                <a:latin typeface="Arial"/>
                <a:cs typeface="Arial"/>
              </a:rPr>
              <a:t> </a:t>
            </a:r>
            <a:r>
              <a:rPr sz="1350" spc="-45" dirty="0">
                <a:solidFill>
                  <a:prstClr val="black"/>
                </a:solidFill>
                <a:latin typeface="Arial"/>
                <a:cs typeface="Arial"/>
              </a:rPr>
              <a:t>penegak  </a:t>
            </a:r>
            <a:r>
              <a:rPr sz="1350" spc="-30" dirty="0">
                <a:solidFill>
                  <a:prstClr val="black"/>
                </a:solidFill>
                <a:latin typeface="Arial"/>
                <a:cs typeface="Arial"/>
              </a:rPr>
              <a:t>hukum.</a:t>
            </a:r>
            <a:endParaRPr sz="1350">
              <a:solidFill>
                <a:prstClr val="black"/>
              </a:solidFill>
              <a:latin typeface="Arial"/>
              <a:cs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8789" y="857250"/>
            <a:ext cx="9198563" cy="5143499"/>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 name="object 3"/>
          <p:cNvSpPr txBox="1">
            <a:spLocks noGrp="1"/>
          </p:cNvSpPr>
          <p:nvPr>
            <p:ph type="title"/>
          </p:nvPr>
        </p:nvSpPr>
        <p:spPr>
          <a:xfrm>
            <a:off x="183413" y="879919"/>
            <a:ext cx="4318635" cy="470802"/>
          </a:xfrm>
          <a:prstGeom prst="rect">
            <a:avLst/>
          </a:prstGeom>
        </p:spPr>
        <p:txBody>
          <a:bodyPr vert="horz" wrap="square" lIns="0" tIns="9049" rIns="0" bIns="0" rtlCol="0">
            <a:spAutoFit/>
          </a:bodyPr>
          <a:lstStyle/>
          <a:p>
            <a:pPr marL="9525">
              <a:spcBef>
                <a:spcPts val="71"/>
              </a:spcBef>
            </a:pPr>
            <a:r>
              <a:rPr sz="3000" spc="-334" dirty="0"/>
              <a:t>Penjatuhan </a:t>
            </a:r>
            <a:r>
              <a:rPr sz="3000" spc="-401" dirty="0"/>
              <a:t>Hukuman</a:t>
            </a:r>
            <a:r>
              <a:rPr sz="3000" spc="-413" dirty="0"/>
              <a:t> </a:t>
            </a:r>
            <a:r>
              <a:rPr sz="3000" spc="-274" dirty="0"/>
              <a:t>Disiplin</a:t>
            </a:r>
            <a:endParaRPr sz="3000"/>
          </a:p>
        </p:txBody>
      </p:sp>
      <p:sp>
        <p:nvSpPr>
          <p:cNvPr id="4" name="object 4"/>
          <p:cNvSpPr/>
          <p:nvPr/>
        </p:nvSpPr>
        <p:spPr>
          <a:xfrm>
            <a:off x="4061651" y="1875092"/>
            <a:ext cx="432435" cy="432435"/>
          </a:xfrm>
          <a:custGeom>
            <a:avLst/>
            <a:gdLst/>
            <a:ahLst/>
            <a:cxnLst/>
            <a:rect l="l" t="t" r="r" b="b"/>
            <a:pathLst>
              <a:path w="576579" h="576580">
                <a:moveTo>
                  <a:pt x="576071" y="288036"/>
                </a:moveTo>
                <a:lnTo>
                  <a:pt x="572303" y="241302"/>
                </a:lnTo>
                <a:lnTo>
                  <a:pt x="561392" y="196973"/>
                </a:lnTo>
                <a:lnTo>
                  <a:pt x="543931" y="155643"/>
                </a:lnTo>
                <a:lnTo>
                  <a:pt x="520513" y="117902"/>
                </a:lnTo>
                <a:lnTo>
                  <a:pt x="491728" y="84343"/>
                </a:lnTo>
                <a:lnTo>
                  <a:pt x="458169" y="55558"/>
                </a:lnTo>
                <a:lnTo>
                  <a:pt x="420428" y="32140"/>
                </a:lnTo>
                <a:lnTo>
                  <a:pt x="379098" y="14679"/>
                </a:lnTo>
                <a:lnTo>
                  <a:pt x="334769" y="3768"/>
                </a:lnTo>
                <a:lnTo>
                  <a:pt x="288036" y="0"/>
                </a:lnTo>
                <a:lnTo>
                  <a:pt x="241302" y="3768"/>
                </a:lnTo>
                <a:lnTo>
                  <a:pt x="196973" y="14679"/>
                </a:lnTo>
                <a:lnTo>
                  <a:pt x="155643" y="32140"/>
                </a:lnTo>
                <a:lnTo>
                  <a:pt x="117902" y="55558"/>
                </a:lnTo>
                <a:lnTo>
                  <a:pt x="84343" y="84343"/>
                </a:lnTo>
                <a:lnTo>
                  <a:pt x="55558" y="117902"/>
                </a:lnTo>
                <a:lnTo>
                  <a:pt x="32140" y="155643"/>
                </a:lnTo>
                <a:lnTo>
                  <a:pt x="14679" y="196973"/>
                </a:lnTo>
                <a:lnTo>
                  <a:pt x="3768" y="241302"/>
                </a:lnTo>
                <a:lnTo>
                  <a:pt x="0" y="288036"/>
                </a:lnTo>
                <a:lnTo>
                  <a:pt x="3768" y="334769"/>
                </a:lnTo>
                <a:lnTo>
                  <a:pt x="14679" y="379098"/>
                </a:lnTo>
                <a:lnTo>
                  <a:pt x="32140" y="420428"/>
                </a:lnTo>
                <a:lnTo>
                  <a:pt x="55558" y="458169"/>
                </a:lnTo>
                <a:lnTo>
                  <a:pt x="84343" y="491728"/>
                </a:lnTo>
                <a:lnTo>
                  <a:pt x="117902" y="520513"/>
                </a:lnTo>
                <a:lnTo>
                  <a:pt x="155643" y="543931"/>
                </a:lnTo>
                <a:lnTo>
                  <a:pt x="196973" y="561392"/>
                </a:lnTo>
                <a:lnTo>
                  <a:pt x="241302" y="572303"/>
                </a:lnTo>
                <a:lnTo>
                  <a:pt x="288036" y="576072"/>
                </a:lnTo>
                <a:lnTo>
                  <a:pt x="334769" y="572303"/>
                </a:lnTo>
                <a:lnTo>
                  <a:pt x="379098" y="561392"/>
                </a:lnTo>
                <a:lnTo>
                  <a:pt x="420428" y="543931"/>
                </a:lnTo>
                <a:lnTo>
                  <a:pt x="458169" y="520513"/>
                </a:lnTo>
                <a:lnTo>
                  <a:pt x="491728" y="491728"/>
                </a:lnTo>
                <a:lnTo>
                  <a:pt x="520513" y="458169"/>
                </a:lnTo>
                <a:lnTo>
                  <a:pt x="543931" y="420428"/>
                </a:lnTo>
                <a:lnTo>
                  <a:pt x="561392" y="379098"/>
                </a:lnTo>
                <a:lnTo>
                  <a:pt x="572303" y="334769"/>
                </a:lnTo>
                <a:lnTo>
                  <a:pt x="576071" y="288036"/>
                </a:lnTo>
                <a:close/>
              </a:path>
            </a:pathLst>
          </a:custGeom>
          <a:ln w="38099">
            <a:solidFill>
              <a:srgbClr val="155EA9"/>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5" name="object 5"/>
          <p:cNvSpPr txBox="1"/>
          <p:nvPr/>
        </p:nvSpPr>
        <p:spPr>
          <a:xfrm>
            <a:off x="4230529" y="1967388"/>
            <a:ext cx="91916" cy="24093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500" b="1" dirty="0">
                <a:solidFill>
                  <a:srgbClr val="252525"/>
                </a:solidFill>
                <a:latin typeface="Impact"/>
                <a:cs typeface="Impact"/>
              </a:rPr>
              <a:t>1</a:t>
            </a:r>
            <a:endParaRPr sz="1500">
              <a:solidFill>
                <a:prstClr val="black"/>
              </a:solidFill>
              <a:latin typeface="Impact"/>
              <a:cs typeface="Impact"/>
            </a:endParaRPr>
          </a:p>
        </p:txBody>
      </p:sp>
      <p:sp>
        <p:nvSpPr>
          <p:cNvPr id="6" name="object 6"/>
          <p:cNvSpPr/>
          <p:nvPr/>
        </p:nvSpPr>
        <p:spPr>
          <a:xfrm>
            <a:off x="3783902" y="2483167"/>
            <a:ext cx="432435" cy="432435"/>
          </a:xfrm>
          <a:custGeom>
            <a:avLst/>
            <a:gdLst/>
            <a:ahLst/>
            <a:cxnLst/>
            <a:rect l="l" t="t" r="r" b="b"/>
            <a:pathLst>
              <a:path w="576579" h="576580">
                <a:moveTo>
                  <a:pt x="576072" y="288036"/>
                </a:moveTo>
                <a:lnTo>
                  <a:pt x="572303" y="241302"/>
                </a:lnTo>
                <a:lnTo>
                  <a:pt x="561392" y="196973"/>
                </a:lnTo>
                <a:lnTo>
                  <a:pt x="543931" y="155643"/>
                </a:lnTo>
                <a:lnTo>
                  <a:pt x="520513" y="117902"/>
                </a:lnTo>
                <a:lnTo>
                  <a:pt x="491728" y="84343"/>
                </a:lnTo>
                <a:lnTo>
                  <a:pt x="458169" y="55558"/>
                </a:lnTo>
                <a:lnTo>
                  <a:pt x="420428" y="32140"/>
                </a:lnTo>
                <a:lnTo>
                  <a:pt x="379098" y="14679"/>
                </a:lnTo>
                <a:lnTo>
                  <a:pt x="334769" y="3768"/>
                </a:lnTo>
                <a:lnTo>
                  <a:pt x="288036" y="0"/>
                </a:lnTo>
                <a:lnTo>
                  <a:pt x="241302" y="3768"/>
                </a:lnTo>
                <a:lnTo>
                  <a:pt x="196973" y="14679"/>
                </a:lnTo>
                <a:lnTo>
                  <a:pt x="155643" y="32140"/>
                </a:lnTo>
                <a:lnTo>
                  <a:pt x="117902" y="55558"/>
                </a:lnTo>
                <a:lnTo>
                  <a:pt x="84343" y="84343"/>
                </a:lnTo>
                <a:lnTo>
                  <a:pt x="55558" y="117902"/>
                </a:lnTo>
                <a:lnTo>
                  <a:pt x="32140" y="155643"/>
                </a:lnTo>
                <a:lnTo>
                  <a:pt x="14679" y="196973"/>
                </a:lnTo>
                <a:lnTo>
                  <a:pt x="3768" y="241302"/>
                </a:lnTo>
                <a:lnTo>
                  <a:pt x="0" y="288036"/>
                </a:lnTo>
                <a:lnTo>
                  <a:pt x="3768" y="334769"/>
                </a:lnTo>
                <a:lnTo>
                  <a:pt x="14679" y="379098"/>
                </a:lnTo>
                <a:lnTo>
                  <a:pt x="32140" y="420428"/>
                </a:lnTo>
                <a:lnTo>
                  <a:pt x="55558" y="458169"/>
                </a:lnTo>
                <a:lnTo>
                  <a:pt x="84343" y="491728"/>
                </a:lnTo>
                <a:lnTo>
                  <a:pt x="117902" y="520513"/>
                </a:lnTo>
                <a:lnTo>
                  <a:pt x="155643" y="543931"/>
                </a:lnTo>
                <a:lnTo>
                  <a:pt x="196973" y="561392"/>
                </a:lnTo>
                <a:lnTo>
                  <a:pt x="241302" y="572303"/>
                </a:lnTo>
                <a:lnTo>
                  <a:pt x="288036" y="576072"/>
                </a:lnTo>
                <a:lnTo>
                  <a:pt x="334769" y="572303"/>
                </a:lnTo>
                <a:lnTo>
                  <a:pt x="379098" y="561392"/>
                </a:lnTo>
                <a:lnTo>
                  <a:pt x="420428" y="543931"/>
                </a:lnTo>
                <a:lnTo>
                  <a:pt x="458169" y="520513"/>
                </a:lnTo>
                <a:lnTo>
                  <a:pt x="491728" y="491728"/>
                </a:lnTo>
                <a:lnTo>
                  <a:pt x="520513" y="458169"/>
                </a:lnTo>
                <a:lnTo>
                  <a:pt x="543931" y="420428"/>
                </a:lnTo>
                <a:lnTo>
                  <a:pt x="561392" y="379098"/>
                </a:lnTo>
                <a:lnTo>
                  <a:pt x="572303" y="334769"/>
                </a:lnTo>
                <a:lnTo>
                  <a:pt x="576072" y="288036"/>
                </a:lnTo>
                <a:close/>
              </a:path>
            </a:pathLst>
          </a:custGeom>
          <a:ln w="38100">
            <a:solidFill>
              <a:srgbClr val="C2550D"/>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7" name="object 7"/>
          <p:cNvSpPr txBox="1"/>
          <p:nvPr/>
        </p:nvSpPr>
        <p:spPr>
          <a:xfrm>
            <a:off x="3942302" y="2574797"/>
            <a:ext cx="115253" cy="24093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500" b="1" dirty="0">
                <a:solidFill>
                  <a:srgbClr val="252525"/>
                </a:solidFill>
                <a:latin typeface="Impact"/>
                <a:cs typeface="Impact"/>
              </a:rPr>
              <a:t>2</a:t>
            </a:r>
            <a:endParaRPr sz="1500">
              <a:solidFill>
                <a:prstClr val="black"/>
              </a:solidFill>
              <a:latin typeface="Impact"/>
              <a:cs typeface="Impact"/>
            </a:endParaRPr>
          </a:p>
        </p:txBody>
      </p:sp>
      <p:sp>
        <p:nvSpPr>
          <p:cNvPr id="8" name="object 8"/>
          <p:cNvSpPr/>
          <p:nvPr/>
        </p:nvSpPr>
        <p:spPr>
          <a:xfrm>
            <a:off x="3467290" y="3075242"/>
            <a:ext cx="432435" cy="432435"/>
          </a:xfrm>
          <a:custGeom>
            <a:avLst/>
            <a:gdLst/>
            <a:ahLst/>
            <a:cxnLst/>
            <a:rect l="l" t="t" r="r" b="b"/>
            <a:pathLst>
              <a:path w="576579" h="576579">
                <a:moveTo>
                  <a:pt x="576072" y="288036"/>
                </a:moveTo>
                <a:lnTo>
                  <a:pt x="572303" y="241302"/>
                </a:lnTo>
                <a:lnTo>
                  <a:pt x="561392" y="196973"/>
                </a:lnTo>
                <a:lnTo>
                  <a:pt x="543931" y="155643"/>
                </a:lnTo>
                <a:lnTo>
                  <a:pt x="520513" y="117902"/>
                </a:lnTo>
                <a:lnTo>
                  <a:pt x="491728" y="84343"/>
                </a:lnTo>
                <a:lnTo>
                  <a:pt x="458169" y="55558"/>
                </a:lnTo>
                <a:lnTo>
                  <a:pt x="420428" y="32140"/>
                </a:lnTo>
                <a:lnTo>
                  <a:pt x="379098" y="14679"/>
                </a:lnTo>
                <a:lnTo>
                  <a:pt x="334769" y="3768"/>
                </a:lnTo>
                <a:lnTo>
                  <a:pt x="288036" y="0"/>
                </a:lnTo>
                <a:lnTo>
                  <a:pt x="241302" y="3768"/>
                </a:lnTo>
                <a:lnTo>
                  <a:pt x="196973" y="14679"/>
                </a:lnTo>
                <a:lnTo>
                  <a:pt x="155643" y="32140"/>
                </a:lnTo>
                <a:lnTo>
                  <a:pt x="117902" y="55558"/>
                </a:lnTo>
                <a:lnTo>
                  <a:pt x="84343" y="84343"/>
                </a:lnTo>
                <a:lnTo>
                  <a:pt x="55558" y="117902"/>
                </a:lnTo>
                <a:lnTo>
                  <a:pt x="32140" y="155643"/>
                </a:lnTo>
                <a:lnTo>
                  <a:pt x="14679" y="196973"/>
                </a:lnTo>
                <a:lnTo>
                  <a:pt x="3768" y="241302"/>
                </a:lnTo>
                <a:lnTo>
                  <a:pt x="0" y="288036"/>
                </a:lnTo>
                <a:lnTo>
                  <a:pt x="3768" y="334769"/>
                </a:lnTo>
                <a:lnTo>
                  <a:pt x="14679" y="379098"/>
                </a:lnTo>
                <a:lnTo>
                  <a:pt x="32140" y="420428"/>
                </a:lnTo>
                <a:lnTo>
                  <a:pt x="55558" y="458169"/>
                </a:lnTo>
                <a:lnTo>
                  <a:pt x="84343" y="491728"/>
                </a:lnTo>
                <a:lnTo>
                  <a:pt x="117902" y="520513"/>
                </a:lnTo>
                <a:lnTo>
                  <a:pt x="155643" y="543931"/>
                </a:lnTo>
                <a:lnTo>
                  <a:pt x="196973" y="561392"/>
                </a:lnTo>
                <a:lnTo>
                  <a:pt x="241302" y="572303"/>
                </a:lnTo>
                <a:lnTo>
                  <a:pt x="288036" y="576072"/>
                </a:lnTo>
                <a:lnTo>
                  <a:pt x="334769" y="572303"/>
                </a:lnTo>
                <a:lnTo>
                  <a:pt x="379098" y="561392"/>
                </a:lnTo>
                <a:lnTo>
                  <a:pt x="420428" y="543931"/>
                </a:lnTo>
                <a:lnTo>
                  <a:pt x="458169" y="520513"/>
                </a:lnTo>
                <a:lnTo>
                  <a:pt x="491728" y="491728"/>
                </a:lnTo>
                <a:lnTo>
                  <a:pt x="520513" y="458169"/>
                </a:lnTo>
                <a:lnTo>
                  <a:pt x="543931" y="420428"/>
                </a:lnTo>
                <a:lnTo>
                  <a:pt x="561392" y="379098"/>
                </a:lnTo>
                <a:lnTo>
                  <a:pt x="572303" y="334769"/>
                </a:lnTo>
                <a:lnTo>
                  <a:pt x="576072" y="288036"/>
                </a:lnTo>
                <a:close/>
              </a:path>
            </a:pathLst>
          </a:custGeom>
          <a:ln w="38100">
            <a:solidFill>
              <a:srgbClr val="00AF50"/>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9" name="object 9"/>
          <p:cNvSpPr txBox="1"/>
          <p:nvPr/>
        </p:nvSpPr>
        <p:spPr>
          <a:xfrm>
            <a:off x="3621310" y="3166871"/>
            <a:ext cx="120491" cy="24093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500" b="1" dirty="0">
                <a:solidFill>
                  <a:srgbClr val="252525"/>
                </a:solidFill>
                <a:latin typeface="Impact"/>
                <a:cs typeface="Impact"/>
              </a:rPr>
              <a:t>3</a:t>
            </a:r>
            <a:endParaRPr sz="1500">
              <a:solidFill>
                <a:prstClr val="black"/>
              </a:solidFill>
              <a:latin typeface="Impact"/>
              <a:cs typeface="Impact"/>
            </a:endParaRPr>
          </a:p>
        </p:txBody>
      </p:sp>
      <p:sp>
        <p:nvSpPr>
          <p:cNvPr id="10" name="object 10"/>
          <p:cNvSpPr/>
          <p:nvPr/>
        </p:nvSpPr>
        <p:spPr>
          <a:xfrm>
            <a:off x="3851338" y="3722179"/>
            <a:ext cx="432435" cy="432435"/>
          </a:xfrm>
          <a:custGeom>
            <a:avLst/>
            <a:gdLst/>
            <a:ahLst/>
            <a:cxnLst/>
            <a:rect l="l" t="t" r="r" b="b"/>
            <a:pathLst>
              <a:path w="576579" h="576579">
                <a:moveTo>
                  <a:pt x="576072" y="288036"/>
                </a:moveTo>
                <a:lnTo>
                  <a:pt x="572303" y="241302"/>
                </a:lnTo>
                <a:lnTo>
                  <a:pt x="561392" y="196973"/>
                </a:lnTo>
                <a:lnTo>
                  <a:pt x="543931" y="155643"/>
                </a:lnTo>
                <a:lnTo>
                  <a:pt x="520513" y="117902"/>
                </a:lnTo>
                <a:lnTo>
                  <a:pt x="491728" y="84343"/>
                </a:lnTo>
                <a:lnTo>
                  <a:pt x="458169" y="55558"/>
                </a:lnTo>
                <a:lnTo>
                  <a:pt x="420428" y="32140"/>
                </a:lnTo>
                <a:lnTo>
                  <a:pt x="379098" y="14679"/>
                </a:lnTo>
                <a:lnTo>
                  <a:pt x="334769" y="3768"/>
                </a:lnTo>
                <a:lnTo>
                  <a:pt x="288036" y="0"/>
                </a:lnTo>
                <a:lnTo>
                  <a:pt x="241302" y="3768"/>
                </a:lnTo>
                <a:lnTo>
                  <a:pt x="196973" y="14679"/>
                </a:lnTo>
                <a:lnTo>
                  <a:pt x="155643" y="32140"/>
                </a:lnTo>
                <a:lnTo>
                  <a:pt x="117902" y="55558"/>
                </a:lnTo>
                <a:lnTo>
                  <a:pt x="84343" y="84343"/>
                </a:lnTo>
                <a:lnTo>
                  <a:pt x="55558" y="117902"/>
                </a:lnTo>
                <a:lnTo>
                  <a:pt x="32140" y="155643"/>
                </a:lnTo>
                <a:lnTo>
                  <a:pt x="14679" y="196973"/>
                </a:lnTo>
                <a:lnTo>
                  <a:pt x="3768" y="241302"/>
                </a:lnTo>
                <a:lnTo>
                  <a:pt x="0" y="288036"/>
                </a:lnTo>
                <a:lnTo>
                  <a:pt x="3768" y="334769"/>
                </a:lnTo>
                <a:lnTo>
                  <a:pt x="14679" y="379098"/>
                </a:lnTo>
                <a:lnTo>
                  <a:pt x="32140" y="420428"/>
                </a:lnTo>
                <a:lnTo>
                  <a:pt x="55558" y="458169"/>
                </a:lnTo>
                <a:lnTo>
                  <a:pt x="84343" y="491728"/>
                </a:lnTo>
                <a:lnTo>
                  <a:pt x="117902" y="520513"/>
                </a:lnTo>
                <a:lnTo>
                  <a:pt x="155643" y="543931"/>
                </a:lnTo>
                <a:lnTo>
                  <a:pt x="196973" y="561392"/>
                </a:lnTo>
                <a:lnTo>
                  <a:pt x="241302" y="572303"/>
                </a:lnTo>
                <a:lnTo>
                  <a:pt x="288036" y="576072"/>
                </a:lnTo>
                <a:lnTo>
                  <a:pt x="334769" y="572303"/>
                </a:lnTo>
                <a:lnTo>
                  <a:pt x="379098" y="561392"/>
                </a:lnTo>
                <a:lnTo>
                  <a:pt x="420428" y="543931"/>
                </a:lnTo>
                <a:lnTo>
                  <a:pt x="458169" y="520513"/>
                </a:lnTo>
                <a:lnTo>
                  <a:pt x="491728" y="491728"/>
                </a:lnTo>
                <a:lnTo>
                  <a:pt x="520513" y="458169"/>
                </a:lnTo>
                <a:lnTo>
                  <a:pt x="543931" y="420428"/>
                </a:lnTo>
                <a:lnTo>
                  <a:pt x="561392" y="379098"/>
                </a:lnTo>
                <a:lnTo>
                  <a:pt x="572303" y="334769"/>
                </a:lnTo>
                <a:lnTo>
                  <a:pt x="576072" y="288036"/>
                </a:lnTo>
                <a:close/>
              </a:path>
            </a:pathLst>
          </a:custGeom>
          <a:ln w="38100">
            <a:solidFill>
              <a:srgbClr val="6F2F9F"/>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1" name="object 11"/>
          <p:cNvSpPr txBox="1"/>
          <p:nvPr/>
        </p:nvSpPr>
        <p:spPr>
          <a:xfrm>
            <a:off x="4009264" y="3814952"/>
            <a:ext cx="114776" cy="240450"/>
          </a:xfrm>
          <a:prstGeom prst="rect">
            <a:avLst/>
          </a:prstGeom>
        </p:spPr>
        <p:txBody>
          <a:bodyPr vert="horz" wrap="square" lIns="0" tIns="9525" rIns="0" bIns="0" rtlCol="0">
            <a:spAutoFit/>
          </a:bodyPr>
          <a:lstStyle/>
          <a:p>
            <a:pPr marL="9525" defTabSz="685800" eaLnBrk="1" fontAlgn="auto" hangingPunct="1">
              <a:spcBef>
                <a:spcPts val="75"/>
              </a:spcBef>
              <a:spcAft>
                <a:spcPts val="0"/>
              </a:spcAft>
            </a:pPr>
            <a:r>
              <a:rPr sz="1500" b="1" dirty="0">
                <a:solidFill>
                  <a:srgbClr val="252525"/>
                </a:solidFill>
                <a:latin typeface="Impact"/>
                <a:cs typeface="Impact"/>
              </a:rPr>
              <a:t>4</a:t>
            </a:r>
            <a:endParaRPr sz="1500">
              <a:solidFill>
                <a:prstClr val="black"/>
              </a:solidFill>
              <a:latin typeface="Impact"/>
              <a:cs typeface="Impact"/>
            </a:endParaRPr>
          </a:p>
        </p:txBody>
      </p:sp>
      <p:sp>
        <p:nvSpPr>
          <p:cNvPr id="12" name="object 12"/>
          <p:cNvSpPr/>
          <p:nvPr/>
        </p:nvSpPr>
        <p:spPr>
          <a:xfrm>
            <a:off x="4244530" y="4506278"/>
            <a:ext cx="432435" cy="432435"/>
          </a:xfrm>
          <a:custGeom>
            <a:avLst/>
            <a:gdLst/>
            <a:ahLst/>
            <a:cxnLst/>
            <a:rect l="l" t="t" r="r" b="b"/>
            <a:pathLst>
              <a:path w="576579" h="576579">
                <a:moveTo>
                  <a:pt x="576072" y="288035"/>
                </a:moveTo>
                <a:lnTo>
                  <a:pt x="572303" y="241302"/>
                </a:lnTo>
                <a:lnTo>
                  <a:pt x="561392" y="196973"/>
                </a:lnTo>
                <a:lnTo>
                  <a:pt x="543931" y="155643"/>
                </a:lnTo>
                <a:lnTo>
                  <a:pt x="520513" y="117902"/>
                </a:lnTo>
                <a:lnTo>
                  <a:pt x="491728" y="84343"/>
                </a:lnTo>
                <a:lnTo>
                  <a:pt x="458169" y="55558"/>
                </a:lnTo>
                <a:lnTo>
                  <a:pt x="420428" y="32140"/>
                </a:lnTo>
                <a:lnTo>
                  <a:pt x="379098" y="14679"/>
                </a:lnTo>
                <a:lnTo>
                  <a:pt x="334769" y="3768"/>
                </a:lnTo>
                <a:lnTo>
                  <a:pt x="288036" y="0"/>
                </a:lnTo>
                <a:lnTo>
                  <a:pt x="241302" y="3768"/>
                </a:lnTo>
                <a:lnTo>
                  <a:pt x="196973" y="14679"/>
                </a:lnTo>
                <a:lnTo>
                  <a:pt x="155643" y="32140"/>
                </a:lnTo>
                <a:lnTo>
                  <a:pt x="117902" y="55558"/>
                </a:lnTo>
                <a:lnTo>
                  <a:pt x="84343" y="84343"/>
                </a:lnTo>
                <a:lnTo>
                  <a:pt x="55558" y="117902"/>
                </a:lnTo>
                <a:lnTo>
                  <a:pt x="32140" y="155643"/>
                </a:lnTo>
                <a:lnTo>
                  <a:pt x="14679" y="196973"/>
                </a:lnTo>
                <a:lnTo>
                  <a:pt x="3768" y="241302"/>
                </a:lnTo>
                <a:lnTo>
                  <a:pt x="0" y="288035"/>
                </a:lnTo>
                <a:lnTo>
                  <a:pt x="3768" y="334769"/>
                </a:lnTo>
                <a:lnTo>
                  <a:pt x="14679" y="379098"/>
                </a:lnTo>
                <a:lnTo>
                  <a:pt x="32140" y="420428"/>
                </a:lnTo>
                <a:lnTo>
                  <a:pt x="55558" y="458169"/>
                </a:lnTo>
                <a:lnTo>
                  <a:pt x="84343" y="491728"/>
                </a:lnTo>
                <a:lnTo>
                  <a:pt x="117902" y="520513"/>
                </a:lnTo>
                <a:lnTo>
                  <a:pt x="155643" y="543931"/>
                </a:lnTo>
                <a:lnTo>
                  <a:pt x="196973" y="561392"/>
                </a:lnTo>
                <a:lnTo>
                  <a:pt x="241302" y="572303"/>
                </a:lnTo>
                <a:lnTo>
                  <a:pt x="288036" y="576071"/>
                </a:lnTo>
                <a:lnTo>
                  <a:pt x="334769" y="572303"/>
                </a:lnTo>
                <a:lnTo>
                  <a:pt x="379098" y="561392"/>
                </a:lnTo>
                <a:lnTo>
                  <a:pt x="420428" y="543931"/>
                </a:lnTo>
                <a:lnTo>
                  <a:pt x="458169" y="520513"/>
                </a:lnTo>
                <a:lnTo>
                  <a:pt x="491728" y="491728"/>
                </a:lnTo>
                <a:lnTo>
                  <a:pt x="520513" y="458169"/>
                </a:lnTo>
                <a:lnTo>
                  <a:pt x="543931" y="420428"/>
                </a:lnTo>
                <a:lnTo>
                  <a:pt x="561392" y="379098"/>
                </a:lnTo>
                <a:lnTo>
                  <a:pt x="572303" y="334769"/>
                </a:lnTo>
                <a:lnTo>
                  <a:pt x="576072" y="288035"/>
                </a:lnTo>
                <a:close/>
              </a:path>
            </a:pathLst>
          </a:custGeom>
          <a:ln w="38099">
            <a:solidFill>
              <a:srgbClr val="CC9900"/>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3" name="object 13"/>
          <p:cNvSpPr txBox="1"/>
          <p:nvPr/>
        </p:nvSpPr>
        <p:spPr>
          <a:xfrm>
            <a:off x="4399216" y="4598575"/>
            <a:ext cx="121920" cy="240450"/>
          </a:xfrm>
          <a:prstGeom prst="rect">
            <a:avLst/>
          </a:prstGeom>
        </p:spPr>
        <p:txBody>
          <a:bodyPr vert="horz" wrap="square" lIns="0" tIns="9525" rIns="0" bIns="0" rtlCol="0">
            <a:spAutoFit/>
          </a:bodyPr>
          <a:lstStyle/>
          <a:p>
            <a:pPr marL="9525" defTabSz="685800" eaLnBrk="1" fontAlgn="auto" hangingPunct="1">
              <a:spcBef>
                <a:spcPts val="75"/>
              </a:spcBef>
              <a:spcAft>
                <a:spcPts val="0"/>
              </a:spcAft>
            </a:pPr>
            <a:r>
              <a:rPr sz="1500" b="1" dirty="0">
                <a:solidFill>
                  <a:srgbClr val="252525"/>
                </a:solidFill>
                <a:latin typeface="Impact"/>
                <a:cs typeface="Impact"/>
              </a:rPr>
              <a:t>5</a:t>
            </a:r>
            <a:endParaRPr sz="1500">
              <a:solidFill>
                <a:prstClr val="black"/>
              </a:solidFill>
              <a:latin typeface="Impact"/>
              <a:cs typeface="Impact"/>
            </a:endParaRPr>
          </a:p>
        </p:txBody>
      </p:sp>
      <p:sp>
        <p:nvSpPr>
          <p:cNvPr id="14" name="object 14"/>
          <p:cNvSpPr txBox="1"/>
          <p:nvPr/>
        </p:nvSpPr>
        <p:spPr>
          <a:xfrm>
            <a:off x="470992" y="1850137"/>
            <a:ext cx="3370421" cy="378469"/>
          </a:xfrm>
          <a:prstGeom prst="rect">
            <a:avLst/>
          </a:prstGeom>
        </p:spPr>
        <p:txBody>
          <a:bodyPr vert="horz" wrap="square" lIns="0" tIns="9049" rIns="0" bIns="0" rtlCol="0">
            <a:spAutoFit/>
          </a:bodyPr>
          <a:lstStyle/>
          <a:p>
            <a:pPr marL="881539" marR="3810" indent="-872490" defTabSz="685800" eaLnBrk="1" fontAlgn="auto" hangingPunct="1">
              <a:spcBef>
                <a:spcPts val="71"/>
              </a:spcBef>
              <a:spcAft>
                <a:spcPts val="0"/>
              </a:spcAft>
            </a:pPr>
            <a:r>
              <a:rPr sz="1200" spc="-45" dirty="0">
                <a:solidFill>
                  <a:prstClr val="black"/>
                </a:solidFill>
                <a:latin typeface="Arial"/>
                <a:cs typeface="Arial"/>
              </a:rPr>
              <a:t>Setiap </a:t>
            </a:r>
            <a:r>
              <a:rPr sz="1200" spc="-23" dirty="0">
                <a:solidFill>
                  <a:prstClr val="black"/>
                </a:solidFill>
                <a:latin typeface="Arial"/>
                <a:cs typeface="Arial"/>
              </a:rPr>
              <a:t>penjatuhan </a:t>
            </a:r>
            <a:r>
              <a:rPr sz="1200" spc="-94" dirty="0">
                <a:solidFill>
                  <a:prstClr val="black"/>
                </a:solidFill>
                <a:latin typeface="Arial"/>
                <a:cs typeface="Arial"/>
              </a:rPr>
              <a:t>HD </a:t>
            </a:r>
            <a:r>
              <a:rPr sz="1200" spc="-11" dirty="0">
                <a:solidFill>
                  <a:prstClr val="black"/>
                </a:solidFill>
                <a:latin typeface="Arial"/>
                <a:cs typeface="Arial"/>
              </a:rPr>
              <a:t>ditetapkan </a:t>
            </a:r>
            <a:r>
              <a:rPr sz="1200" spc="-38" dirty="0">
                <a:solidFill>
                  <a:prstClr val="black"/>
                </a:solidFill>
                <a:latin typeface="Arial"/>
                <a:cs typeface="Arial"/>
              </a:rPr>
              <a:t>dengan</a:t>
            </a:r>
            <a:r>
              <a:rPr sz="1200" spc="-153" dirty="0">
                <a:solidFill>
                  <a:prstClr val="black"/>
                </a:solidFill>
                <a:latin typeface="Arial"/>
                <a:cs typeface="Arial"/>
              </a:rPr>
              <a:t> </a:t>
            </a:r>
            <a:r>
              <a:rPr sz="1200" spc="-30" dirty="0">
                <a:solidFill>
                  <a:prstClr val="black"/>
                </a:solidFill>
                <a:latin typeface="Arial"/>
                <a:cs typeface="Arial"/>
              </a:rPr>
              <a:t>keputusan  </a:t>
            </a:r>
            <a:r>
              <a:rPr sz="1200" spc="-23" dirty="0">
                <a:solidFill>
                  <a:prstClr val="black"/>
                </a:solidFill>
                <a:latin typeface="Arial"/>
                <a:cs typeface="Arial"/>
              </a:rPr>
              <a:t>pejabat </a:t>
            </a:r>
            <a:r>
              <a:rPr sz="1200" spc="-41" dirty="0">
                <a:solidFill>
                  <a:prstClr val="black"/>
                </a:solidFill>
                <a:latin typeface="Arial"/>
                <a:cs typeface="Arial"/>
              </a:rPr>
              <a:t>yang </a:t>
            </a:r>
            <a:r>
              <a:rPr sz="1200" spc="-23" dirty="0">
                <a:solidFill>
                  <a:prstClr val="black"/>
                </a:solidFill>
                <a:latin typeface="Arial"/>
                <a:cs typeface="Arial"/>
              </a:rPr>
              <a:t>berwenang</a:t>
            </a:r>
            <a:r>
              <a:rPr sz="1200" spc="-116" dirty="0">
                <a:solidFill>
                  <a:prstClr val="black"/>
                </a:solidFill>
                <a:latin typeface="Arial"/>
                <a:cs typeface="Arial"/>
              </a:rPr>
              <a:t> </a:t>
            </a:r>
            <a:r>
              <a:rPr sz="1200" spc="-30" dirty="0">
                <a:solidFill>
                  <a:prstClr val="black"/>
                </a:solidFill>
                <a:latin typeface="Arial"/>
                <a:cs typeface="Arial"/>
              </a:rPr>
              <a:t>menghukum.</a:t>
            </a:r>
            <a:endParaRPr sz="1200">
              <a:solidFill>
                <a:prstClr val="black"/>
              </a:solidFill>
              <a:latin typeface="Arial"/>
              <a:cs typeface="Arial"/>
            </a:endParaRPr>
          </a:p>
        </p:txBody>
      </p:sp>
      <p:sp>
        <p:nvSpPr>
          <p:cNvPr id="15" name="object 15"/>
          <p:cNvSpPr txBox="1"/>
          <p:nvPr/>
        </p:nvSpPr>
        <p:spPr>
          <a:xfrm>
            <a:off x="176555" y="2335016"/>
            <a:ext cx="3481388" cy="563135"/>
          </a:xfrm>
          <a:prstGeom prst="rect">
            <a:avLst/>
          </a:prstGeom>
        </p:spPr>
        <p:txBody>
          <a:bodyPr vert="horz" wrap="square" lIns="0" tIns="9049" rIns="0" bIns="0" rtlCol="0">
            <a:spAutoFit/>
          </a:bodyPr>
          <a:lstStyle/>
          <a:p>
            <a:pPr marR="4286" algn="r" defTabSz="685800" eaLnBrk="1" fontAlgn="auto" hangingPunct="1">
              <a:spcBef>
                <a:spcPts val="71"/>
              </a:spcBef>
              <a:spcAft>
                <a:spcPts val="0"/>
              </a:spcAft>
            </a:pPr>
            <a:r>
              <a:rPr sz="1200" spc="-127" dirty="0">
                <a:solidFill>
                  <a:prstClr val="black"/>
                </a:solidFill>
                <a:latin typeface="Arial"/>
                <a:cs typeface="Arial"/>
              </a:rPr>
              <a:t>PNS </a:t>
            </a:r>
            <a:r>
              <a:rPr sz="1200" spc="-41" dirty="0">
                <a:solidFill>
                  <a:prstClr val="black"/>
                </a:solidFill>
                <a:latin typeface="Arial"/>
                <a:cs typeface="Arial"/>
              </a:rPr>
              <a:t>berdasarkan hasil pemeriksaan</a:t>
            </a:r>
            <a:r>
              <a:rPr sz="1200" spc="-8" dirty="0">
                <a:solidFill>
                  <a:prstClr val="black"/>
                </a:solidFill>
                <a:latin typeface="Arial"/>
                <a:cs typeface="Arial"/>
              </a:rPr>
              <a:t> </a:t>
            </a:r>
            <a:r>
              <a:rPr sz="1200" spc="-38" dirty="0">
                <a:solidFill>
                  <a:prstClr val="black"/>
                </a:solidFill>
                <a:latin typeface="Arial"/>
                <a:cs typeface="Arial"/>
              </a:rPr>
              <a:t>melakukan</a:t>
            </a:r>
            <a:endParaRPr sz="1200" dirty="0">
              <a:solidFill>
                <a:prstClr val="black"/>
              </a:solidFill>
              <a:latin typeface="Arial"/>
              <a:cs typeface="Arial"/>
            </a:endParaRPr>
          </a:p>
          <a:p>
            <a:pPr marR="4286" algn="r" defTabSz="685800" eaLnBrk="1" fontAlgn="auto" hangingPunct="1">
              <a:spcBef>
                <a:spcPts val="4"/>
              </a:spcBef>
              <a:spcAft>
                <a:spcPts val="0"/>
              </a:spcAft>
            </a:pPr>
            <a:r>
              <a:rPr sz="1200" spc="-34" dirty="0">
                <a:solidFill>
                  <a:prstClr val="black"/>
                </a:solidFill>
                <a:latin typeface="Arial"/>
                <a:cs typeface="Arial"/>
              </a:rPr>
              <a:t>beberapa pelanggaran, </a:t>
            </a:r>
            <a:r>
              <a:rPr sz="1200" spc="-45" dirty="0">
                <a:solidFill>
                  <a:prstClr val="black"/>
                </a:solidFill>
                <a:latin typeface="Arial"/>
                <a:cs typeface="Arial"/>
              </a:rPr>
              <a:t>kepadanya </a:t>
            </a:r>
            <a:r>
              <a:rPr sz="1200" spc="-53" dirty="0">
                <a:solidFill>
                  <a:prstClr val="black"/>
                </a:solidFill>
                <a:latin typeface="Arial"/>
                <a:cs typeface="Arial"/>
              </a:rPr>
              <a:t>hanya </a:t>
            </a:r>
            <a:r>
              <a:rPr sz="1200" spc="-11" dirty="0">
                <a:solidFill>
                  <a:prstClr val="black"/>
                </a:solidFill>
                <a:latin typeface="Arial"/>
                <a:cs typeface="Arial"/>
              </a:rPr>
              <a:t>dijatuhi</a:t>
            </a:r>
            <a:r>
              <a:rPr sz="1200" spc="-124" dirty="0">
                <a:solidFill>
                  <a:prstClr val="black"/>
                </a:solidFill>
                <a:latin typeface="Arial"/>
                <a:cs typeface="Arial"/>
              </a:rPr>
              <a:t> </a:t>
            </a:r>
            <a:r>
              <a:rPr sz="1200" spc="-30" dirty="0">
                <a:solidFill>
                  <a:prstClr val="black"/>
                </a:solidFill>
                <a:latin typeface="Arial"/>
                <a:cs typeface="Arial"/>
              </a:rPr>
              <a:t>satu</a:t>
            </a:r>
            <a:endParaRPr sz="1200" dirty="0">
              <a:solidFill>
                <a:prstClr val="black"/>
              </a:solidFill>
              <a:latin typeface="Arial"/>
              <a:cs typeface="Arial"/>
            </a:endParaRPr>
          </a:p>
          <a:p>
            <a:pPr marR="3810" algn="r" defTabSz="685800" eaLnBrk="1" fontAlgn="auto" hangingPunct="1">
              <a:spcBef>
                <a:spcPts val="0"/>
              </a:spcBef>
              <a:spcAft>
                <a:spcPts val="0"/>
              </a:spcAft>
            </a:pPr>
            <a:r>
              <a:rPr sz="1200" spc="-38" dirty="0">
                <a:solidFill>
                  <a:prstClr val="black"/>
                </a:solidFill>
                <a:latin typeface="Arial"/>
                <a:cs typeface="Arial"/>
              </a:rPr>
              <a:t>jenis </a:t>
            </a:r>
            <a:r>
              <a:rPr sz="1200" spc="-94" dirty="0">
                <a:solidFill>
                  <a:prstClr val="black"/>
                </a:solidFill>
                <a:latin typeface="Arial"/>
                <a:cs typeface="Arial"/>
              </a:rPr>
              <a:t>HD </a:t>
            </a:r>
            <a:r>
              <a:rPr sz="1200" spc="-34" dirty="0">
                <a:solidFill>
                  <a:prstClr val="black"/>
                </a:solidFill>
                <a:latin typeface="Arial"/>
                <a:cs typeface="Arial"/>
              </a:rPr>
              <a:t>yg</a:t>
            </a:r>
            <a:r>
              <a:rPr sz="1200" spc="-127" dirty="0">
                <a:solidFill>
                  <a:prstClr val="black"/>
                </a:solidFill>
                <a:latin typeface="Arial"/>
                <a:cs typeface="Arial"/>
              </a:rPr>
              <a:t> </a:t>
            </a:r>
            <a:r>
              <a:rPr sz="1200" dirty="0">
                <a:solidFill>
                  <a:prstClr val="black"/>
                </a:solidFill>
                <a:latin typeface="Arial"/>
                <a:cs typeface="Arial"/>
              </a:rPr>
              <a:t>terberat.</a:t>
            </a:r>
          </a:p>
        </p:txBody>
      </p:sp>
      <p:sp>
        <p:nvSpPr>
          <p:cNvPr id="16" name="object 16"/>
          <p:cNvSpPr txBox="1"/>
          <p:nvPr/>
        </p:nvSpPr>
        <p:spPr>
          <a:xfrm>
            <a:off x="925258" y="3814953"/>
            <a:ext cx="2816543" cy="378469"/>
          </a:xfrm>
          <a:prstGeom prst="rect">
            <a:avLst/>
          </a:prstGeom>
        </p:spPr>
        <p:txBody>
          <a:bodyPr vert="horz" wrap="square" lIns="0" tIns="9049" rIns="0" bIns="0" rtlCol="0">
            <a:spAutoFit/>
          </a:bodyPr>
          <a:lstStyle/>
          <a:p>
            <a:pPr marR="3810" algn="r" defTabSz="685800" eaLnBrk="1" fontAlgn="auto" hangingPunct="1">
              <a:spcBef>
                <a:spcPts val="71"/>
              </a:spcBef>
              <a:spcAft>
                <a:spcPts val="0"/>
              </a:spcAft>
            </a:pPr>
            <a:r>
              <a:rPr sz="1200" spc="-131" dirty="0">
                <a:solidFill>
                  <a:prstClr val="black"/>
                </a:solidFill>
                <a:latin typeface="Arial"/>
                <a:cs typeface="Arial"/>
              </a:rPr>
              <a:t>PNS </a:t>
            </a:r>
            <a:r>
              <a:rPr lang="en-US" sz="1200" spc="-131" dirty="0">
                <a:solidFill>
                  <a:prstClr val="black"/>
                </a:solidFill>
                <a:latin typeface="Arial"/>
                <a:cs typeface="Arial"/>
              </a:rPr>
              <a:t> </a:t>
            </a:r>
            <a:r>
              <a:rPr sz="1200" spc="-4" dirty="0" err="1">
                <a:solidFill>
                  <a:prstClr val="black"/>
                </a:solidFill>
                <a:latin typeface="Arial"/>
                <a:cs typeface="Arial"/>
              </a:rPr>
              <a:t>tidak</a:t>
            </a:r>
            <a:r>
              <a:rPr sz="1200" spc="-4" dirty="0">
                <a:solidFill>
                  <a:prstClr val="black"/>
                </a:solidFill>
                <a:latin typeface="Arial"/>
                <a:cs typeface="Arial"/>
              </a:rPr>
              <a:t> </a:t>
            </a:r>
            <a:r>
              <a:rPr sz="1200" spc="-19" dirty="0">
                <a:solidFill>
                  <a:prstClr val="black"/>
                </a:solidFill>
                <a:latin typeface="Arial"/>
                <a:cs typeface="Arial"/>
              </a:rPr>
              <a:t>dapat </a:t>
            </a:r>
            <a:r>
              <a:rPr sz="1200" spc="-11" dirty="0">
                <a:solidFill>
                  <a:prstClr val="black"/>
                </a:solidFill>
                <a:latin typeface="Arial"/>
                <a:cs typeface="Arial"/>
              </a:rPr>
              <a:t>dijatuhi </a:t>
            </a:r>
            <a:r>
              <a:rPr sz="1200" spc="-30" dirty="0">
                <a:solidFill>
                  <a:prstClr val="black"/>
                </a:solidFill>
                <a:latin typeface="Arial"/>
                <a:cs typeface="Arial"/>
              </a:rPr>
              <a:t>hukdis </a:t>
            </a:r>
            <a:r>
              <a:rPr sz="1200" spc="-116" dirty="0">
                <a:solidFill>
                  <a:prstClr val="black"/>
                </a:solidFill>
                <a:latin typeface="Arial"/>
                <a:cs typeface="Arial"/>
              </a:rPr>
              <a:t>2 </a:t>
            </a:r>
            <a:r>
              <a:rPr lang="en-US" sz="1200" spc="-116" dirty="0">
                <a:solidFill>
                  <a:prstClr val="black"/>
                </a:solidFill>
                <a:latin typeface="Arial"/>
                <a:cs typeface="Arial"/>
              </a:rPr>
              <a:t> </a:t>
            </a:r>
            <a:r>
              <a:rPr sz="1200" spc="-30" dirty="0">
                <a:solidFill>
                  <a:prstClr val="black"/>
                </a:solidFill>
                <a:latin typeface="Arial"/>
                <a:cs typeface="Arial"/>
              </a:rPr>
              <a:t>kali</a:t>
            </a:r>
            <a:r>
              <a:rPr sz="1200" spc="-169" dirty="0">
                <a:solidFill>
                  <a:prstClr val="black"/>
                </a:solidFill>
                <a:latin typeface="Arial"/>
                <a:cs typeface="Arial"/>
              </a:rPr>
              <a:t> </a:t>
            </a:r>
            <a:r>
              <a:rPr sz="1200" spc="-23" dirty="0">
                <a:solidFill>
                  <a:prstClr val="black"/>
                </a:solidFill>
                <a:latin typeface="Arial"/>
                <a:cs typeface="Arial"/>
              </a:rPr>
              <a:t>atau</a:t>
            </a:r>
            <a:endParaRPr sz="1200" dirty="0">
              <a:solidFill>
                <a:prstClr val="black"/>
              </a:solidFill>
              <a:latin typeface="Arial"/>
              <a:cs typeface="Arial"/>
            </a:endParaRPr>
          </a:p>
          <a:p>
            <a:pPr marR="3810" algn="r" defTabSz="685800" eaLnBrk="1" fontAlgn="auto" hangingPunct="1">
              <a:spcBef>
                <a:spcPts val="0"/>
              </a:spcBef>
              <a:spcAft>
                <a:spcPts val="0"/>
              </a:spcAft>
            </a:pPr>
            <a:r>
              <a:rPr sz="1200" spc="-19" dirty="0">
                <a:solidFill>
                  <a:prstClr val="black"/>
                </a:solidFill>
                <a:latin typeface="Arial"/>
                <a:cs typeface="Arial"/>
              </a:rPr>
              <a:t>lebih </a:t>
            </a:r>
            <a:r>
              <a:rPr sz="1200" dirty="0">
                <a:solidFill>
                  <a:prstClr val="black"/>
                </a:solidFill>
                <a:latin typeface="Arial"/>
                <a:cs typeface="Arial"/>
              </a:rPr>
              <a:t>untuk </a:t>
            </a:r>
            <a:r>
              <a:rPr sz="1200" spc="-34" dirty="0">
                <a:solidFill>
                  <a:prstClr val="black"/>
                </a:solidFill>
                <a:latin typeface="Arial"/>
                <a:cs typeface="Arial"/>
              </a:rPr>
              <a:t>pelanggaran </a:t>
            </a:r>
            <a:r>
              <a:rPr sz="1200" spc="-23" dirty="0">
                <a:solidFill>
                  <a:prstClr val="black"/>
                </a:solidFill>
                <a:latin typeface="Arial"/>
                <a:cs typeface="Arial"/>
              </a:rPr>
              <a:t>disiplin </a:t>
            </a:r>
            <a:r>
              <a:rPr sz="1200" spc="-45" dirty="0">
                <a:solidFill>
                  <a:prstClr val="black"/>
                </a:solidFill>
                <a:latin typeface="Arial"/>
                <a:cs typeface="Arial"/>
              </a:rPr>
              <a:t>yang</a:t>
            </a:r>
            <a:r>
              <a:rPr sz="1200" spc="-248" dirty="0">
                <a:solidFill>
                  <a:prstClr val="black"/>
                </a:solidFill>
                <a:latin typeface="Arial"/>
                <a:cs typeface="Arial"/>
              </a:rPr>
              <a:t> </a:t>
            </a:r>
            <a:r>
              <a:rPr lang="en-US" sz="1200" spc="-248" dirty="0">
                <a:solidFill>
                  <a:prstClr val="black"/>
                </a:solidFill>
                <a:latin typeface="Arial"/>
                <a:cs typeface="Arial"/>
              </a:rPr>
              <a:t>  </a:t>
            </a:r>
            <a:r>
              <a:rPr sz="1200" spc="-64" dirty="0" err="1">
                <a:solidFill>
                  <a:prstClr val="black"/>
                </a:solidFill>
                <a:latin typeface="Arial"/>
                <a:cs typeface="Arial"/>
              </a:rPr>
              <a:t>sama</a:t>
            </a:r>
            <a:r>
              <a:rPr sz="1200" spc="-64" dirty="0">
                <a:solidFill>
                  <a:prstClr val="black"/>
                </a:solidFill>
                <a:latin typeface="Arial"/>
                <a:cs typeface="Arial"/>
              </a:rPr>
              <a:t>.</a:t>
            </a:r>
            <a:endParaRPr sz="1200" dirty="0">
              <a:solidFill>
                <a:prstClr val="black"/>
              </a:solidFill>
              <a:latin typeface="Arial"/>
              <a:cs typeface="Arial"/>
            </a:endParaRPr>
          </a:p>
        </p:txBody>
      </p:sp>
      <p:sp>
        <p:nvSpPr>
          <p:cNvPr id="17" name="object 17"/>
          <p:cNvSpPr txBox="1"/>
          <p:nvPr/>
        </p:nvSpPr>
        <p:spPr>
          <a:xfrm>
            <a:off x="176556" y="4317682"/>
            <a:ext cx="3947483" cy="1302280"/>
          </a:xfrm>
          <a:prstGeom prst="rect">
            <a:avLst/>
          </a:prstGeom>
        </p:spPr>
        <p:txBody>
          <a:bodyPr vert="horz" wrap="square" lIns="0" tIns="9525" rIns="0" bIns="0" rtlCol="0">
            <a:spAutoFit/>
          </a:bodyPr>
          <a:lstStyle/>
          <a:p>
            <a:pPr marL="9525" marR="3810" indent="454819" algn="r" defTabSz="685800" eaLnBrk="1" fontAlgn="auto" hangingPunct="1">
              <a:spcBef>
                <a:spcPts val="75"/>
              </a:spcBef>
              <a:spcAft>
                <a:spcPts val="0"/>
              </a:spcAft>
            </a:pPr>
            <a:r>
              <a:rPr sz="1200" spc="-34" dirty="0">
                <a:solidFill>
                  <a:prstClr val="black"/>
                </a:solidFill>
                <a:latin typeface="Arial"/>
                <a:cs typeface="Arial"/>
              </a:rPr>
              <a:t>Hukuman </a:t>
            </a:r>
            <a:r>
              <a:rPr sz="1200" spc="-26" dirty="0">
                <a:solidFill>
                  <a:prstClr val="black"/>
                </a:solidFill>
                <a:latin typeface="Arial"/>
                <a:cs typeface="Arial"/>
              </a:rPr>
              <a:t>Disiplin </a:t>
            </a:r>
            <a:r>
              <a:rPr sz="1200" spc="-38" dirty="0">
                <a:solidFill>
                  <a:prstClr val="black"/>
                </a:solidFill>
                <a:latin typeface="Arial"/>
                <a:cs typeface="Arial"/>
              </a:rPr>
              <a:t>yang </a:t>
            </a:r>
            <a:r>
              <a:rPr sz="1200" spc="-45" dirty="0">
                <a:solidFill>
                  <a:prstClr val="black"/>
                </a:solidFill>
                <a:latin typeface="Arial"/>
                <a:cs typeface="Arial"/>
              </a:rPr>
              <a:t>akan </a:t>
            </a:r>
            <a:r>
              <a:rPr sz="1200" spc="-19" dirty="0">
                <a:solidFill>
                  <a:prstClr val="black"/>
                </a:solidFill>
                <a:latin typeface="Arial"/>
                <a:cs typeface="Arial"/>
              </a:rPr>
              <a:t>dijatuhkan </a:t>
            </a:r>
            <a:r>
              <a:rPr sz="1200" spc="-38" dirty="0">
                <a:solidFill>
                  <a:prstClr val="black"/>
                </a:solidFill>
                <a:latin typeface="Arial"/>
                <a:cs typeface="Arial"/>
              </a:rPr>
              <a:t>pada</a:t>
            </a:r>
            <a:r>
              <a:rPr sz="1200" spc="-225" dirty="0">
                <a:solidFill>
                  <a:prstClr val="black"/>
                </a:solidFill>
                <a:latin typeface="Arial"/>
                <a:cs typeface="Arial"/>
              </a:rPr>
              <a:t> </a:t>
            </a:r>
            <a:r>
              <a:rPr sz="1200" spc="-113" dirty="0">
                <a:solidFill>
                  <a:prstClr val="black"/>
                </a:solidFill>
                <a:latin typeface="Arial"/>
                <a:cs typeface="Arial"/>
              </a:rPr>
              <a:t>PNS</a:t>
            </a:r>
            <a:r>
              <a:rPr sz="1200" spc="-86" dirty="0">
                <a:solidFill>
                  <a:prstClr val="black"/>
                </a:solidFill>
                <a:latin typeface="Arial"/>
                <a:cs typeface="Arial"/>
              </a:rPr>
              <a:t> </a:t>
            </a:r>
            <a:r>
              <a:rPr sz="1200" spc="-38" dirty="0">
                <a:solidFill>
                  <a:prstClr val="black"/>
                </a:solidFill>
                <a:latin typeface="Arial"/>
                <a:cs typeface="Arial"/>
              </a:rPr>
              <a:t>yang </a:t>
            </a:r>
            <a:r>
              <a:rPr sz="1200" spc="-23" dirty="0" err="1">
                <a:solidFill>
                  <a:prstClr val="black"/>
                </a:solidFill>
                <a:latin typeface="Arial"/>
                <a:cs typeface="Arial"/>
              </a:rPr>
              <a:t>mendapatkan</a:t>
            </a:r>
            <a:r>
              <a:rPr sz="1200" spc="-23" dirty="0">
                <a:solidFill>
                  <a:prstClr val="black"/>
                </a:solidFill>
                <a:latin typeface="Arial"/>
                <a:cs typeface="Arial"/>
              </a:rPr>
              <a:t> </a:t>
            </a:r>
            <a:r>
              <a:rPr sz="1200" spc="-41" dirty="0">
                <a:solidFill>
                  <a:prstClr val="black"/>
                </a:solidFill>
                <a:latin typeface="Arial"/>
                <a:cs typeface="Arial"/>
              </a:rPr>
              <a:t>penugasan khusus </a:t>
            </a:r>
            <a:r>
              <a:rPr sz="1200" spc="-34" dirty="0">
                <a:solidFill>
                  <a:prstClr val="black"/>
                </a:solidFill>
                <a:latin typeface="Arial"/>
                <a:cs typeface="Arial"/>
              </a:rPr>
              <a:t>dan</a:t>
            </a:r>
            <a:r>
              <a:rPr sz="1200" spc="49" dirty="0">
                <a:solidFill>
                  <a:prstClr val="black"/>
                </a:solidFill>
                <a:latin typeface="Arial"/>
                <a:cs typeface="Arial"/>
              </a:rPr>
              <a:t> </a:t>
            </a:r>
            <a:r>
              <a:rPr sz="1200" spc="-23" dirty="0">
                <a:solidFill>
                  <a:prstClr val="black"/>
                </a:solidFill>
                <a:latin typeface="Arial"/>
                <a:cs typeface="Arial"/>
              </a:rPr>
              <a:t>bukan</a:t>
            </a:r>
            <a:r>
              <a:rPr sz="1200" spc="-79" dirty="0">
                <a:solidFill>
                  <a:prstClr val="black"/>
                </a:solidFill>
                <a:latin typeface="Arial"/>
                <a:cs typeface="Arial"/>
              </a:rPr>
              <a:t> </a:t>
            </a:r>
            <a:r>
              <a:rPr sz="1200" spc="-26" dirty="0">
                <a:solidFill>
                  <a:prstClr val="black"/>
                </a:solidFill>
                <a:latin typeface="Arial"/>
                <a:cs typeface="Arial"/>
              </a:rPr>
              <a:t>merupakan </a:t>
            </a:r>
            <a:r>
              <a:rPr sz="1200" spc="-8" dirty="0">
                <a:solidFill>
                  <a:prstClr val="black"/>
                </a:solidFill>
                <a:latin typeface="Arial"/>
                <a:cs typeface="Arial"/>
              </a:rPr>
              <a:t> </a:t>
            </a:r>
            <a:r>
              <a:rPr sz="1200" spc="-30" dirty="0">
                <a:solidFill>
                  <a:prstClr val="black"/>
                </a:solidFill>
                <a:latin typeface="Arial"/>
                <a:cs typeface="Arial"/>
              </a:rPr>
              <a:t>kewenangan</a:t>
            </a:r>
            <a:r>
              <a:rPr sz="1200" spc="-75" dirty="0">
                <a:solidFill>
                  <a:prstClr val="black"/>
                </a:solidFill>
                <a:latin typeface="Arial"/>
                <a:cs typeface="Arial"/>
              </a:rPr>
              <a:t> </a:t>
            </a:r>
            <a:r>
              <a:rPr sz="1200" spc="-19" dirty="0">
                <a:solidFill>
                  <a:prstClr val="black"/>
                </a:solidFill>
                <a:latin typeface="Arial"/>
                <a:cs typeface="Arial"/>
              </a:rPr>
              <a:t>pimpinan</a:t>
            </a:r>
            <a:r>
              <a:rPr sz="1200" spc="-64" dirty="0">
                <a:solidFill>
                  <a:prstClr val="black"/>
                </a:solidFill>
                <a:latin typeface="Arial"/>
                <a:cs typeface="Arial"/>
              </a:rPr>
              <a:t> </a:t>
            </a:r>
            <a:r>
              <a:rPr sz="1200" spc="-26" dirty="0">
                <a:solidFill>
                  <a:prstClr val="black"/>
                </a:solidFill>
                <a:latin typeface="Arial"/>
                <a:cs typeface="Arial"/>
              </a:rPr>
              <a:t>instansi</a:t>
            </a:r>
            <a:r>
              <a:rPr sz="1200" spc="-68" dirty="0">
                <a:solidFill>
                  <a:prstClr val="black"/>
                </a:solidFill>
                <a:latin typeface="Arial"/>
                <a:cs typeface="Arial"/>
              </a:rPr>
              <a:t> </a:t>
            </a:r>
            <a:r>
              <a:rPr sz="1200" spc="-23" dirty="0">
                <a:solidFill>
                  <a:prstClr val="black"/>
                </a:solidFill>
                <a:latin typeface="Arial"/>
                <a:cs typeface="Arial"/>
              </a:rPr>
              <a:t>atau</a:t>
            </a:r>
            <a:r>
              <a:rPr sz="1200" spc="-75" dirty="0">
                <a:solidFill>
                  <a:prstClr val="black"/>
                </a:solidFill>
                <a:latin typeface="Arial"/>
                <a:cs typeface="Arial"/>
              </a:rPr>
              <a:t> </a:t>
            </a:r>
            <a:r>
              <a:rPr sz="1200" spc="-45" dirty="0">
                <a:solidFill>
                  <a:prstClr val="black"/>
                </a:solidFill>
                <a:latin typeface="Arial"/>
                <a:cs typeface="Arial"/>
              </a:rPr>
              <a:t>Kepala</a:t>
            </a:r>
            <a:r>
              <a:rPr sz="1200" spc="-75" dirty="0">
                <a:solidFill>
                  <a:prstClr val="black"/>
                </a:solidFill>
                <a:latin typeface="Arial"/>
                <a:cs typeface="Arial"/>
              </a:rPr>
              <a:t> </a:t>
            </a:r>
            <a:r>
              <a:rPr sz="1200" spc="-26" dirty="0">
                <a:solidFill>
                  <a:prstClr val="black"/>
                </a:solidFill>
                <a:latin typeface="Arial"/>
                <a:cs typeface="Arial"/>
              </a:rPr>
              <a:t>Perwakilan</a:t>
            </a:r>
            <a:r>
              <a:rPr sz="1200" spc="-68" dirty="0">
                <a:solidFill>
                  <a:prstClr val="black"/>
                </a:solidFill>
                <a:latin typeface="Arial"/>
                <a:cs typeface="Arial"/>
              </a:rPr>
              <a:t> </a:t>
            </a:r>
            <a:r>
              <a:rPr sz="1200" spc="8" dirty="0" err="1">
                <a:solidFill>
                  <a:prstClr val="black"/>
                </a:solidFill>
                <a:latin typeface="Arial"/>
                <a:cs typeface="Arial"/>
              </a:rPr>
              <a:t>tempat</a:t>
            </a:r>
            <a:r>
              <a:rPr sz="1200" spc="8" dirty="0">
                <a:solidFill>
                  <a:prstClr val="black"/>
                </a:solidFill>
                <a:latin typeface="Arial"/>
                <a:cs typeface="Arial"/>
              </a:rPr>
              <a:t> </a:t>
            </a:r>
            <a:r>
              <a:rPr sz="1200" spc="-41" dirty="0" err="1">
                <a:solidFill>
                  <a:prstClr val="black"/>
                </a:solidFill>
                <a:latin typeface="Arial"/>
                <a:cs typeface="Arial"/>
              </a:rPr>
              <a:t>penugasan</a:t>
            </a:r>
            <a:r>
              <a:rPr sz="1200" spc="-41" dirty="0">
                <a:solidFill>
                  <a:prstClr val="black"/>
                </a:solidFill>
                <a:latin typeface="Arial"/>
                <a:cs typeface="Arial"/>
              </a:rPr>
              <a:t> khusus, maka </a:t>
            </a:r>
            <a:r>
              <a:rPr sz="1200" spc="-19" dirty="0">
                <a:solidFill>
                  <a:prstClr val="black"/>
                </a:solidFill>
                <a:latin typeface="Arial"/>
                <a:cs typeface="Arial"/>
              </a:rPr>
              <a:t>pimpinan </a:t>
            </a:r>
            <a:r>
              <a:rPr sz="1200" spc="-26" dirty="0">
                <a:solidFill>
                  <a:prstClr val="black"/>
                </a:solidFill>
                <a:latin typeface="Arial"/>
                <a:cs typeface="Arial"/>
              </a:rPr>
              <a:t>instansi</a:t>
            </a:r>
            <a:r>
              <a:rPr sz="1200" spc="-191" dirty="0">
                <a:solidFill>
                  <a:prstClr val="black"/>
                </a:solidFill>
                <a:latin typeface="Arial"/>
                <a:cs typeface="Arial"/>
              </a:rPr>
              <a:t> </a:t>
            </a:r>
            <a:r>
              <a:rPr sz="1200" spc="-23" dirty="0">
                <a:solidFill>
                  <a:prstClr val="black"/>
                </a:solidFill>
                <a:latin typeface="Arial"/>
                <a:cs typeface="Arial"/>
              </a:rPr>
              <a:t>atau</a:t>
            </a:r>
            <a:r>
              <a:rPr sz="1200" spc="-71" dirty="0">
                <a:solidFill>
                  <a:prstClr val="black"/>
                </a:solidFill>
                <a:latin typeface="Arial"/>
                <a:cs typeface="Arial"/>
              </a:rPr>
              <a:t> </a:t>
            </a:r>
            <a:r>
              <a:rPr sz="1200" spc="-45" dirty="0" err="1">
                <a:solidFill>
                  <a:prstClr val="black"/>
                </a:solidFill>
                <a:latin typeface="Arial"/>
                <a:cs typeface="Arial"/>
              </a:rPr>
              <a:t>Kepala</a:t>
            </a:r>
            <a:r>
              <a:rPr sz="1200" spc="-45" dirty="0">
                <a:solidFill>
                  <a:prstClr val="black"/>
                </a:solidFill>
                <a:latin typeface="Arial"/>
                <a:cs typeface="Arial"/>
              </a:rPr>
              <a:t> </a:t>
            </a:r>
            <a:r>
              <a:rPr sz="1200" spc="-26" dirty="0" err="1">
                <a:solidFill>
                  <a:prstClr val="black"/>
                </a:solidFill>
                <a:latin typeface="Arial"/>
                <a:cs typeface="Arial"/>
              </a:rPr>
              <a:t>Perwakilan</a:t>
            </a:r>
            <a:r>
              <a:rPr sz="1200" spc="-26" dirty="0">
                <a:solidFill>
                  <a:prstClr val="black"/>
                </a:solidFill>
                <a:latin typeface="Arial"/>
                <a:cs typeface="Arial"/>
              </a:rPr>
              <a:t> </a:t>
            </a:r>
            <a:r>
              <a:rPr sz="1200" spc="-30" dirty="0">
                <a:solidFill>
                  <a:prstClr val="black"/>
                </a:solidFill>
                <a:latin typeface="Arial"/>
                <a:cs typeface="Arial"/>
              </a:rPr>
              <a:t>mengusulkan </a:t>
            </a:r>
            <a:r>
              <a:rPr sz="1200" spc="-19" dirty="0">
                <a:solidFill>
                  <a:prstClr val="black"/>
                </a:solidFill>
                <a:latin typeface="Arial"/>
                <a:cs typeface="Arial"/>
              </a:rPr>
              <a:t>penjatuhan </a:t>
            </a:r>
            <a:r>
              <a:rPr sz="1200" spc="-34" dirty="0">
                <a:solidFill>
                  <a:prstClr val="black"/>
                </a:solidFill>
                <a:latin typeface="Arial"/>
                <a:cs typeface="Arial"/>
              </a:rPr>
              <a:t>Hukuman</a:t>
            </a:r>
            <a:r>
              <a:rPr sz="1200" spc="-225" dirty="0">
                <a:solidFill>
                  <a:prstClr val="black"/>
                </a:solidFill>
                <a:latin typeface="Arial"/>
                <a:cs typeface="Arial"/>
              </a:rPr>
              <a:t> </a:t>
            </a:r>
            <a:r>
              <a:rPr sz="1200" spc="-26" dirty="0" err="1">
                <a:solidFill>
                  <a:prstClr val="black"/>
                </a:solidFill>
                <a:latin typeface="Arial"/>
                <a:cs typeface="Arial"/>
              </a:rPr>
              <a:t>Disiplin</a:t>
            </a:r>
            <a:r>
              <a:rPr sz="1200" spc="-68" dirty="0">
                <a:solidFill>
                  <a:prstClr val="black"/>
                </a:solidFill>
                <a:latin typeface="Arial"/>
                <a:cs typeface="Arial"/>
              </a:rPr>
              <a:t> </a:t>
            </a:r>
            <a:r>
              <a:rPr sz="1200" spc="-38" dirty="0" err="1">
                <a:solidFill>
                  <a:prstClr val="black"/>
                </a:solidFill>
                <a:latin typeface="Arial"/>
                <a:cs typeface="Arial"/>
              </a:rPr>
              <a:t>kepada</a:t>
            </a:r>
            <a:r>
              <a:rPr sz="1200" spc="-23" dirty="0">
                <a:solidFill>
                  <a:prstClr val="black"/>
                </a:solidFill>
                <a:latin typeface="Arial"/>
                <a:cs typeface="Arial"/>
              </a:rPr>
              <a:t> </a:t>
            </a:r>
            <a:r>
              <a:rPr sz="1200" spc="-19" dirty="0">
                <a:solidFill>
                  <a:prstClr val="black"/>
                </a:solidFill>
                <a:latin typeface="Arial"/>
                <a:cs typeface="Arial"/>
              </a:rPr>
              <a:t>pimpinan</a:t>
            </a:r>
            <a:r>
              <a:rPr sz="1200" spc="-75" dirty="0">
                <a:solidFill>
                  <a:prstClr val="black"/>
                </a:solidFill>
                <a:latin typeface="Arial"/>
                <a:cs typeface="Arial"/>
              </a:rPr>
              <a:t> </a:t>
            </a:r>
            <a:r>
              <a:rPr sz="1200" spc="-26" dirty="0">
                <a:solidFill>
                  <a:prstClr val="black"/>
                </a:solidFill>
                <a:latin typeface="Arial"/>
                <a:cs typeface="Arial"/>
              </a:rPr>
              <a:t>instansi</a:t>
            </a:r>
            <a:r>
              <a:rPr sz="1200" spc="-68" dirty="0">
                <a:solidFill>
                  <a:prstClr val="black"/>
                </a:solidFill>
                <a:latin typeface="Arial"/>
                <a:cs typeface="Arial"/>
              </a:rPr>
              <a:t> </a:t>
            </a:r>
            <a:r>
              <a:rPr sz="1200" spc="-15" dirty="0">
                <a:solidFill>
                  <a:prstClr val="black"/>
                </a:solidFill>
                <a:latin typeface="Arial"/>
                <a:cs typeface="Arial"/>
              </a:rPr>
              <a:t>induk</a:t>
            </a:r>
            <a:r>
              <a:rPr sz="1200" spc="-68" dirty="0">
                <a:solidFill>
                  <a:prstClr val="black"/>
                </a:solidFill>
                <a:latin typeface="Arial"/>
                <a:cs typeface="Arial"/>
              </a:rPr>
              <a:t> </a:t>
            </a:r>
            <a:r>
              <a:rPr sz="1200" spc="-19" dirty="0">
                <a:solidFill>
                  <a:prstClr val="black"/>
                </a:solidFill>
                <a:latin typeface="Arial"/>
                <a:cs typeface="Arial"/>
              </a:rPr>
              <a:t>disertai</a:t>
            </a:r>
            <a:r>
              <a:rPr sz="1200" spc="-64" dirty="0">
                <a:solidFill>
                  <a:prstClr val="black"/>
                </a:solidFill>
                <a:latin typeface="Arial"/>
                <a:cs typeface="Arial"/>
              </a:rPr>
              <a:t> </a:t>
            </a:r>
            <a:r>
              <a:rPr sz="1200" spc="-4" dirty="0">
                <a:solidFill>
                  <a:prstClr val="black"/>
                </a:solidFill>
                <a:latin typeface="Arial"/>
                <a:cs typeface="Arial"/>
              </a:rPr>
              <a:t>berita</a:t>
            </a:r>
            <a:r>
              <a:rPr sz="1200" spc="-86" dirty="0">
                <a:solidFill>
                  <a:prstClr val="black"/>
                </a:solidFill>
                <a:latin typeface="Arial"/>
                <a:cs typeface="Arial"/>
              </a:rPr>
              <a:t> </a:t>
            </a:r>
            <a:r>
              <a:rPr sz="1200" spc="-49" dirty="0">
                <a:solidFill>
                  <a:prstClr val="black"/>
                </a:solidFill>
                <a:latin typeface="Arial"/>
                <a:cs typeface="Arial"/>
              </a:rPr>
              <a:t>acara</a:t>
            </a:r>
            <a:r>
              <a:rPr sz="1200" spc="-45" dirty="0">
                <a:solidFill>
                  <a:prstClr val="black"/>
                </a:solidFill>
                <a:latin typeface="Arial"/>
                <a:cs typeface="Arial"/>
              </a:rPr>
              <a:t> </a:t>
            </a:r>
            <a:r>
              <a:rPr sz="1200" spc="-34" dirty="0">
                <a:solidFill>
                  <a:prstClr val="black"/>
                </a:solidFill>
                <a:latin typeface="Arial"/>
                <a:cs typeface="Arial"/>
              </a:rPr>
              <a:t>pemeriksaan</a:t>
            </a:r>
            <a:r>
              <a:rPr sz="1050" spc="-34" dirty="0">
                <a:solidFill>
                  <a:prstClr val="black"/>
                </a:solidFill>
                <a:latin typeface="Arial"/>
                <a:cs typeface="Arial"/>
              </a:rPr>
              <a:t>.</a:t>
            </a:r>
            <a:endParaRPr sz="1050" dirty="0">
              <a:solidFill>
                <a:prstClr val="black"/>
              </a:solidFill>
              <a:latin typeface="Arial"/>
              <a:cs typeface="Arial"/>
            </a:endParaRPr>
          </a:p>
        </p:txBody>
      </p:sp>
      <p:sp>
        <p:nvSpPr>
          <p:cNvPr id="18" name="object 18"/>
          <p:cNvSpPr txBox="1"/>
          <p:nvPr/>
        </p:nvSpPr>
        <p:spPr>
          <a:xfrm>
            <a:off x="246278" y="3038152"/>
            <a:ext cx="3125572" cy="748762"/>
          </a:xfrm>
          <a:prstGeom prst="rect">
            <a:avLst/>
          </a:prstGeom>
        </p:spPr>
        <p:txBody>
          <a:bodyPr vert="horz" wrap="square" lIns="0" tIns="10001" rIns="0" bIns="0" rtlCol="0">
            <a:spAutoFit/>
          </a:bodyPr>
          <a:lstStyle/>
          <a:p>
            <a:pPr marL="9525" marR="3810" indent="178118" algn="r" defTabSz="685800" eaLnBrk="1" fontAlgn="auto" hangingPunct="1">
              <a:spcBef>
                <a:spcPts val="79"/>
              </a:spcBef>
              <a:spcAft>
                <a:spcPts val="0"/>
              </a:spcAft>
            </a:pPr>
            <a:r>
              <a:rPr sz="1200" spc="-109" dirty="0">
                <a:solidFill>
                  <a:prstClr val="black"/>
                </a:solidFill>
                <a:latin typeface="Arial"/>
                <a:cs typeface="Arial"/>
              </a:rPr>
              <a:t>PNS </a:t>
            </a:r>
            <a:r>
              <a:rPr sz="1200" spc="-38" dirty="0">
                <a:solidFill>
                  <a:prstClr val="black"/>
                </a:solidFill>
                <a:latin typeface="Arial"/>
                <a:cs typeface="Arial"/>
              </a:rPr>
              <a:t>yang </a:t>
            </a:r>
            <a:r>
              <a:rPr sz="1200" spc="-23" dirty="0">
                <a:solidFill>
                  <a:prstClr val="black"/>
                </a:solidFill>
                <a:latin typeface="Arial"/>
                <a:cs typeface="Arial"/>
              </a:rPr>
              <a:t>pernah </a:t>
            </a:r>
            <a:r>
              <a:rPr sz="1200" spc="-11" dirty="0">
                <a:solidFill>
                  <a:prstClr val="black"/>
                </a:solidFill>
                <a:latin typeface="Arial"/>
                <a:cs typeface="Arial"/>
              </a:rPr>
              <a:t>dijatuhi </a:t>
            </a:r>
            <a:r>
              <a:rPr sz="1200" spc="-64" dirty="0">
                <a:solidFill>
                  <a:prstClr val="black"/>
                </a:solidFill>
                <a:latin typeface="Arial"/>
                <a:cs typeface="Arial"/>
              </a:rPr>
              <a:t>HD,</a:t>
            </a:r>
            <a:r>
              <a:rPr sz="1200" spc="-195" dirty="0">
                <a:solidFill>
                  <a:prstClr val="black"/>
                </a:solidFill>
                <a:latin typeface="Arial"/>
                <a:cs typeface="Arial"/>
              </a:rPr>
              <a:t> </a:t>
            </a:r>
            <a:r>
              <a:rPr sz="1200" spc="-26" dirty="0">
                <a:solidFill>
                  <a:prstClr val="black"/>
                </a:solidFill>
                <a:latin typeface="Arial"/>
                <a:cs typeface="Arial"/>
              </a:rPr>
              <a:t>kemudian</a:t>
            </a:r>
            <a:r>
              <a:rPr sz="1200" spc="-68" dirty="0">
                <a:solidFill>
                  <a:prstClr val="black"/>
                </a:solidFill>
                <a:latin typeface="Arial"/>
                <a:cs typeface="Arial"/>
              </a:rPr>
              <a:t> </a:t>
            </a:r>
            <a:r>
              <a:rPr sz="1200" spc="-30" dirty="0">
                <a:solidFill>
                  <a:prstClr val="black"/>
                </a:solidFill>
                <a:latin typeface="Arial"/>
                <a:cs typeface="Arial"/>
              </a:rPr>
              <a:t>melakukan </a:t>
            </a:r>
            <a:r>
              <a:rPr sz="1200" spc="-8" dirty="0">
                <a:solidFill>
                  <a:prstClr val="black"/>
                </a:solidFill>
                <a:latin typeface="Arial"/>
                <a:cs typeface="Arial"/>
              </a:rPr>
              <a:t> </a:t>
            </a:r>
            <a:r>
              <a:rPr sz="1200" spc="-30" dirty="0">
                <a:solidFill>
                  <a:prstClr val="black"/>
                </a:solidFill>
                <a:latin typeface="Arial"/>
                <a:cs typeface="Arial"/>
              </a:rPr>
              <a:t>pelangaran </a:t>
            </a:r>
            <a:r>
              <a:rPr sz="1200" spc="-38" dirty="0">
                <a:solidFill>
                  <a:prstClr val="black"/>
                </a:solidFill>
                <a:latin typeface="Arial"/>
                <a:cs typeface="Arial"/>
              </a:rPr>
              <a:t>yang </a:t>
            </a:r>
            <a:r>
              <a:rPr sz="1200" spc="-19" dirty="0">
                <a:solidFill>
                  <a:prstClr val="black"/>
                </a:solidFill>
                <a:latin typeface="Arial"/>
                <a:cs typeface="Arial"/>
              </a:rPr>
              <a:t>sifatnya </a:t>
            </a:r>
            <a:r>
              <a:rPr sz="1200" spc="-56" dirty="0">
                <a:solidFill>
                  <a:prstClr val="black"/>
                </a:solidFill>
                <a:latin typeface="Arial"/>
                <a:cs typeface="Arial"/>
              </a:rPr>
              <a:t>sama, </a:t>
            </a:r>
            <a:r>
              <a:rPr sz="1200" spc="-41" dirty="0">
                <a:solidFill>
                  <a:prstClr val="black"/>
                </a:solidFill>
                <a:latin typeface="Arial"/>
                <a:cs typeface="Arial"/>
              </a:rPr>
              <a:t>maka </a:t>
            </a:r>
            <a:r>
              <a:rPr sz="1200" spc="-11" dirty="0">
                <a:solidFill>
                  <a:prstClr val="black"/>
                </a:solidFill>
                <a:latin typeface="Arial"/>
                <a:cs typeface="Arial"/>
              </a:rPr>
              <a:t>dijatuhi</a:t>
            </a:r>
            <a:r>
              <a:rPr sz="1200" spc="-214" dirty="0">
                <a:solidFill>
                  <a:prstClr val="black"/>
                </a:solidFill>
                <a:latin typeface="Arial"/>
                <a:cs typeface="Arial"/>
              </a:rPr>
              <a:t> </a:t>
            </a:r>
            <a:r>
              <a:rPr sz="1200" spc="-79" dirty="0">
                <a:solidFill>
                  <a:prstClr val="black"/>
                </a:solidFill>
                <a:latin typeface="Arial"/>
                <a:cs typeface="Arial"/>
              </a:rPr>
              <a:t>HD</a:t>
            </a:r>
            <a:r>
              <a:rPr sz="1200" spc="-68" dirty="0">
                <a:solidFill>
                  <a:prstClr val="black"/>
                </a:solidFill>
                <a:latin typeface="Arial"/>
                <a:cs typeface="Arial"/>
              </a:rPr>
              <a:t> </a:t>
            </a:r>
            <a:r>
              <a:rPr sz="1200" spc="-38" dirty="0">
                <a:solidFill>
                  <a:prstClr val="black"/>
                </a:solidFill>
                <a:latin typeface="Arial"/>
                <a:cs typeface="Arial"/>
              </a:rPr>
              <a:t>yang </a:t>
            </a:r>
            <a:r>
              <a:rPr sz="1200" spc="-11" dirty="0" err="1">
                <a:solidFill>
                  <a:prstClr val="black"/>
                </a:solidFill>
                <a:latin typeface="Arial"/>
                <a:cs typeface="Arial"/>
              </a:rPr>
              <a:t>lebih</a:t>
            </a:r>
            <a:r>
              <a:rPr sz="1200" spc="-79" dirty="0">
                <a:solidFill>
                  <a:prstClr val="black"/>
                </a:solidFill>
                <a:latin typeface="Arial"/>
                <a:cs typeface="Arial"/>
              </a:rPr>
              <a:t> </a:t>
            </a:r>
            <a:r>
              <a:rPr sz="1200" spc="-4" dirty="0">
                <a:solidFill>
                  <a:prstClr val="black"/>
                </a:solidFill>
                <a:latin typeface="Arial"/>
                <a:cs typeface="Arial"/>
              </a:rPr>
              <a:t>berat</a:t>
            </a:r>
            <a:r>
              <a:rPr sz="1200" spc="-86" dirty="0">
                <a:solidFill>
                  <a:prstClr val="black"/>
                </a:solidFill>
                <a:latin typeface="Arial"/>
                <a:cs typeface="Arial"/>
              </a:rPr>
              <a:t> </a:t>
            </a:r>
            <a:r>
              <a:rPr sz="1200" spc="-19" dirty="0">
                <a:solidFill>
                  <a:prstClr val="black"/>
                </a:solidFill>
                <a:latin typeface="Arial"/>
                <a:cs typeface="Arial"/>
              </a:rPr>
              <a:t>dari</a:t>
            </a:r>
            <a:r>
              <a:rPr sz="1200" spc="-64" dirty="0">
                <a:solidFill>
                  <a:prstClr val="black"/>
                </a:solidFill>
                <a:latin typeface="Arial"/>
                <a:cs typeface="Arial"/>
              </a:rPr>
              <a:t> </a:t>
            </a:r>
            <a:r>
              <a:rPr sz="1200" spc="-79" dirty="0">
                <a:solidFill>
                  <a:prstClr val="black"/>
                </a:solidFill>
                <a:latin typeface="Arial"/>
                <a:cs typeface="Arial"/>
              </a:rPr>
              <a:t>HD </a:t>
            </a:r>
            <a:r>
              <a:rPr sz="1200" spc="-38" dirty="0">
                <a:solidFill>
                  <a:prstClr val="black"/>
                </a:solidFill>
                <a:latin typeface="Arial"/>
                <a:cs typeface="Arial"/>
              </a:rPr>
              <a:t>yang</a:t>
            </a:r>
            <a:r>
              <a:rPr sz="1200" spc="-79" dirty="0">
                <a:solidFill>
                  <a:prstClr val="black"/>
                </a:solidFill>
                <a:latin typeface="Arial"/>
                <a:cs typeface="Arial"/>
              </a:rPr>
              <a:t> </a:t>
            </a:r>
            <a:r>
              <a:rPr sz="1200" spc="-23" dirty="0">
                <a:solidFill>
                  <a:prstClr val="black"/>
                </a:solidFill>
                <a:latin typeface="Arial"/>
                <a:cs typeface="Arial"/>
              </a:rPr>
              <a:t>pernah</a:t>
            </a:r>
            <a:r>
              <a:rPr sz="1200" spc="-68" dirty="0">
                <a:solidFill>
                  <a:prstClr val="black"/>
                </a:solidFill>
                <a:latin typeface="Arial"/>
                <a:cs typeface="Arial"/>
              </a:rPr>
              <a:t> </a:t>
            </a:r>
            <a:r>
              <a:rPr sz="1200" spc="-19" dirty="0">
                <a:solidFill>
                  <a:prstClr val="black"/>
                </a:solidFill>
                <a:latin typeface="Arial"/>
                <a:cs typeface="Arial"/>
              </a:rPr>
              <a:t>dijatuhkan</a:t>
            </a:r>
            <a:r>
              <a:rPr sz="1050" spc="-19" dirty="0">
                <a:solidFill>
                  <a:prstClr val="black"/>
                </a:solidFill>
                <a:latin typeface="Arial"/>
                <a:cs typeface="Arial"/>
              </a:rPr>
              <a:t>.</a:t>
            </a:r>
            <a:endParaRPr sz="1050" dirty="0">
              <a:solidFill>
                <a:prstClr val="black"/>
              </a:solidFill>
              <a:latin typeface="Arial"/>
              <a:cs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21210" y="999077"/>
            <a:ext cx="3521869" cy="632866"/>
          </a:xfrm>
          <a:prstGeom prst="rect">
            <a:avLst/>
          </a:prstGeom>
        </p:spPr>
        <p:txBody>
          <a:bodyPr vert="horz" wrap="square" lIns="0" tIns="9525" rIns="0" bIns="0" rtlCol="0">
            <a:spAutoFit/>
          </a:bodyPr>
          <a:lstStyle/>
          <a:p>
            <a:pPr marL="9525">
              <a:spcBef>
                <a:spcPts val="75"/>
              </a:spcBef>
            </a:pPr>
            <a:r>
              <a:rPr sz="4050" b="0" spc="-1219" dirty="0"/>
              <a:t>KETENTUAN</a:t>
            </a:r>
            <a:r>
              <a:rPr sz="4050" b="0" spc="-409" dirty="0"/>
              <a:t> </a:t>
            </a:r>
            <a:r>
              <a:rPr sz="4050" b="0" spc="-1084" dirty="0"/>
              <a:t>PERALIHAN</a:t>
            </a:r>
            <a:endParaRPr sz="4050"/>
          </a:p>
        </p:txBody>
      </p:sp>
      <p:sp>
        <p:nvSpPr>
          <p:cNvPr id="3" name="object 3"/>
          <p:cNvSpPr/>
          <p:nvPr/>
        </p:nvSpPr>
        <p:spPr>
          <a:xfrm>
            <a:off x="4137751" y="2012347"/>
            <a:ext cx="1137470" cy="3113255"/>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4" name="object 4"/>
          <p:cNvSpPr/>
          <p:nvPr/>
        </p:nvSpPr>
        <p:spPr>
          <a:xfrm>
            <a:off x="182881" y="1655064"/>
            <a:ext cx="3840956" cy="4090988"/>
          </a:xfrm>
          <a:custGeom>
            <a:avLst/>
            <a:gdLst/>
            <a:ahLst/>
            <a:cxnLst/>
            <a:rect l="l" t="t" r="r" b="b"/>
            <a:pathLst>
              <a:path w="5121275" h="5454650">
                <a:moveTo>
                  <a:pt x="5055235" y="0"/>
                </a:moveTo>
                <a:lnTo>
                  <a:pt x="65862" y="0"/>
                </a:lnTo>
                <a:lnTo>
                  <a:pt x="40226" y="5173"/>
                </a:lnTo>
                <a:lnTo>
                  <a:pt x="19291" y="19288"/>
                </a:lnTo>
                <a:lnTo>
                  <a:pt x="5176" y="40237"/>
                </a:lnTo>
                <a:lnTo>
                  <a:pt x="0" y="65912"/>
                </a:lnTo>
                <a:lnTo>
                  <a:pt x="0" y="5388533"/>
                </a:lnTo>
                <a:lnTo>
                  <a:pt x="5176" y="5414169"/>
                </a:lnTo>
                <a:lnTo>
                  <a:pt x="19291" y="5435104"/>
                </a:lnTo>
                <a:lnTo>
                  <a:pt x="40226" y="5449219"/>
                </a:lnTo>
                <a:lnTo>
                  <a:pt x="65862" y="5454396"/>
                </a:lnTo>
                <a:lnTo>
                  <a:pt x="5055235" y="5454396"/>
                </a:lnTo>
                <a:lnTo>
                  <a:pt x="5080837" y="5449219"/>
                </a:lnTo>
                <a:lnTo>
                  <a:pt x="5101748" y="5435104"/>
                </a:lnTo>
                <a:lnTo>
                  <a:pt x="5115849" y="5414169"/>
                </a:lnTo>
                <a:lnTo>
                  <a:pt x="5121021" y="5388533"/>
                </a:lnTo>
                <a:lnTo>
                  <a:pt x="5121021" y="65912"/>
                </a:lnTo>
                <a:lnTo>
                  <a:pt x="5115849" y="40237"/>
                </a:lnTo>
                <a:lnTo>
                  <a:pt x="5101748" y="19288"/>
                </a:lnTo>
                <a:lnTo>
                  <a:pt x="5080837" y="5173"/>
                </a:lnTo>
                <a:lnTo>
                  <a:pt x="5055235" y="0"/>
                </a:lnTo>
                <a:close/>
              </a:path>
            </a:pathLst>
          </a:custGeom>
          <a:solidFill>
            <a:srgbClr val="169FA6"/>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5" name="object 5"/>
          <p:cNvSpPr txBox="1"/>
          <p:nvPr/>
        </p:nvSpPr>
        <p:spPr>
          <a:xfrm>
            <a:off x="286435" y="1622203"/>
            <a:ext cx="3737401" cy="2106987"/>
          </a:xfrm>
          <a:prstGeom prst="rect">
            <a:avLst/>
          </a:prstGeom>
        </p:spPr>
        <p:txBody>
          <a:bodyPr vert="horz" wrap="square" lIns="0" tIns="3810" rIns="0" bIns="0" rtlCol="0">
            <a:spAutoFit/>
          </a:bodyPr>
          <a:lstStyle/>
          <a:p>
            <a:pPr defTabSz="685800" eaLnBrk="1" fontAlgn="auto" hangingPunct="1">
              <a:spcBef>
                <a:spcPts val="30"/>
              </a:spcBef>
              <a:spcAft>
                <a:spcPts val="0"/>
              </a:spcAft>
            </a:pPr>
            <a:endParaRPr sz="900" dirty="0">
              <a:solidFill>
                <a:prstClr val="black"/>
              </a:solidFill>
              <a:latin typeface="Arial" pitchFamily="34" charset="0"/>
            </a:endParaRPr>
          </a:p>
          <a:p>
            <a:pPr marL="533876" defTabSz="685800" eaLnBrk="1" fontAlgn="auto" hangingPunct="1">
              <a:spcBef>
                <a:spcPts val="0"/>
              </a:spcBef>
              <a:spcAft>
                <a:spcPts val="0"/>
              </a:spcAft>
            </a:pPr>
            <a:r>
              <a:rPr sz="1050" b="1" spc="-71" dirty="0">
                <a:solidFill>
                  <a:srgbClr val="FFFFFF"/>
                </a:solidFill>
                <a:latin typeface="Arial" pitchFamily="34" charset="0"/>
              </a:rPr>
              <a:t>Hukuman </a:t>
            </a:r>
            <a:r>
              <a:rPr sz="1050" b="1" spc="-60" dirty="0">
                <a:solidFill>
                  <a:srgbClr val="FFFFFF"/>
                </a:solidFill>
                <a:latin typeface="Arial" pitchFamily="34" charset="0"/>
              </a:rPr>
              <a:t>Disiplin </a:t>
            </a:r>
            <a:r>
              <a:rPr sz="1050" b="1" spc="-71" dirty="0">
                <a:solidFill>
                  <a:srgbClr val="FFFFFF"/>
                </a:solidFill>
                <a:latin typeface="Arial" pitchFamily="34" charset="0"/>
              </a:rPr>
              <a:t>yang </a:t>
            </a:r>
            <a:r>
              <a:rPr sz="1050" b="1" spc="-38" dirty="0">
                <a:solidFill>
                  <a:srgbClr val="FFFFFF"/>
                </a:solidFill>
                <a:latin typeface="Arial" pitchFamily="34" charset="0"/>
              </a:rPr>
              <a:t>telah </a:t>
            </a:r>
            <a:r>
              <a:rPr sz="1050" b="1" spc="-53" dirty="0">
                <a:solidFill>
                  <a:srgbClr val="FFFFFF"/>
                </a:solidFill>
                <a:latin typeface="Arial" pitchFamily="34" charset="0"/>
              </a:rPr>
              <a:t>dijatuhkan</a:t>
            </a:r>
            <a:r>
              <a:rPr sz="1050" b="1" spc="-45" dirty="0">
                <a:solidFill>
                  <a:srgbClr val="FFFFFF"/>
                </a:solidFill>
                <a:latin typeface="Arial" pitchFamily="34" charset="0"/>
              </a:rPr>
              <a:t> </a:t>
            </a:r>
            <a:r>
              <a:rPr sz="1050" b="1" spc="-68" dirty="0">
                <a:solidFill>
                  <a:srgbClr val="FFFFFF"/>
                </a:solidFill>
                <a:latin typeface="Arial" pitchFamily="34" charset="0"/>
              </a:rPr>
              <a:t>sebelum</a:t>
            </a:r>
            <a:endParaRPr sz="1050" dirty="0">
              <a:solidFill>
                <a:prstClr val="black"/>
              </a:solidFill>
              <a:latin typeface="Arial" pitchFamily="34" charset="0"/>
            </a:endParaRPr>
          </a:p>
          <a:p>
            <a:pPr marL="533876" indent="-491966" defTabSz="685800" eaLnBrk="1" fontAlgn="auto" hangingPunct="1">
              <a:spcBef>
                <a:spcPts val="0"/>
              </a:spcBef>
              <a:spcAft>
                <a:spcPts val="0"/>
              </a:spcAft>
              <a:buSzPct val="314285"/>
              <a:buFontTx/>
              <a:buAutoNum type="arabicPeriod"/>
              <a:tabLst>
                <a:tab pos="534353" algn="l"/>
              </a:tabLst>
            </a:pPr>
            <a:r>
              <a:rPr sz="1050" b="1" spc="-56" dirty="0">
                <a:solidFill>
                  <a:srgbClr val="FFFFFF"/>
                </a:solidFill>
                <a:latin typeface="Arial" pitchFamily="34" charset="0"/>
              </a:rPr>
              <a:t>berlakunya </a:t>
            </a:r>
            <a:r>
              <a:rPr sz="1050" b="1" spc="-49" dirty="0">
                <a:solidFill>
                  <a:srgbClr val="FFFFFF"/>
                </a:solidFill>
                <a:latin typeface="Arial" pitchFamily="34" charset="0"/>
              </a:rPr>
              <a:t>Peraturan Pemerintah </a:t>
            </a:r>
            <a:r>
              <a:rPr sz="1050" b="1" spc="-41" dirty="0">
                <a:solidFill>
                  <a:srgbClr val="FFFFFF"/>
                </a:solidFill>
                <a:latin typeface="Arial" pitchFamily="34" charset="0"/>
              </a:rPr>
              <a:t>ini </a:t>
            </a:r>
            <a:r>
              <a:rPr sz="1050" b="1" spc="-71" dirty="0">
                <a:solidFill>
                  <a:srgbClr val="FFFFFF"/>
                </a:solidFill>
                <a:latin typeface="Arial" pitchFamily="34" charset="0"/>
              </a:rPr>
              <a:t>dan</a:t>
            </a:r>
            <a:r>
              <a:rPr sz="1050" b="1" spc="-131" dirty="0">
                <a:solidFill>
                  <a:srgbClr val="FFFFFF"/>
                </a:solidFill>
                <a:latin typeface="Arial" pitchFamily="34" charset="0"/>
              </a:rPr>
              <a:t> </a:t>
            </a:r>
            <a:r>
              <a:rPr sz="1050" b="1" spc="-79" dirty="0">
                <a:solidFill>
                  <a:srgbClr val="FFFFFF"/>
                </a:solidFill>
                <a:latin typeface="Arial" pitchFamily="34" charset="0"/>
              </a:rPr>
              <a:t>sedang</a:t>
            </a:r>
            <a:endParaRPr sz="1050" dirty="0">
              <a:solidFill>
                <a:prstClr val="black"/>
              </a:solidFill>
              <a:latin typeface="Arial" pitchFamily="34" charset="0"/>
            </a:endParaRPr>
          </a:p>
          <a:p>
            <a:pPr marL="533876" defTabSz="685800" eaLnBrk="1" fontAlgn="auto" hangingPunct="1">
              <a:spcBef>
                <a:spcPts val="0"/>
              </a:spcBef>
              <a:spcAft>
                <a:spcPts val="0"/>
              </a:spcAft>
            </a:pPr>
            <a:r>
              <a:rPr sz="1050" b="1" spc="-53" dirty="0">
                <a:solidFill>
                  <a:srgbClr val="FFFFFF"/>
                </a:solidFill>
                <a:latin typeface="Arial" pitchFamily="34" charset="0"/>
              </a:rPr>
              <a:t>dijalani </a:t>
            </a:r>
            <a:r>
              <a:rPr sz="1050" b="1" spc="-49" dirty="0">
                <a:solidFill>
                  <a:srgbClr val="FFFFFF"/>
                </a:solidFill>
                <a:latin typeface="Arial" pitchFamily="34" charset="0"/>
              </a:rPr>
              <a:t>oleh </a:t>
            </a:r>
            <a:r>
              <a:rPr sz="1050" b="1" spc="-109" dirty="0">
                <a:solidFill>
                  <a:srgbClr val="FFFFFF"/>
                </a:solidFill>
                <a:latin typeface="Arial" pitchFamily="34" charset="0"/>
              </a:rPr>
              <a:t>PNS </a:t>
            </a:r>
            <a:r>
              <a:rPr sz="1050" b="1" spc="-71" dirty="0">
                <a:solidFill>
                  <a:srgbClr val="FFFFFF"/>
                </a:solidFill>
                <a:latin typeface="Arial" pitchFamily="34" charset="0"/>
              </a:rPr>
              <a:t>yang </a:t>
            </a:r>
            <a:r>
              <a:rPr sz="1050" b="1" spc="-60" dirty="0">
                <a:solidFill>
                  <a:srgbClr val="FFFFFF"/>
                </a:solidFill>
                <a:latin typeface="Arial" pitchFamily="34" charset="0"/>
              </a:rPr>
              <a:t>bersangkutan</a:t>
            </a:r>
            <a:r>
              <a:rPr sz="1050" b="1" spc="-23" dirty="0">
                <a:solidFill>
                  <a:srgbClr val="FFFFFF"/>
                </a:solidFill>
                <a:latin typeface="Arial" pitchFamily="34" charset="0"/>
              </a:rPr>
              <a:t> </a:t>
            </a:r>
            <a:r>
              <a:rPr sz="1050" b="1" spc="-56" dirty="0">
                <a:solidFill>
                  <a:srgbClr val="FFFFFF"/>
                </a:solidFill>
                <a:latin typeface="Arial" pitchFamily="34" charset="0"/>
              </a:rPr>
              <a:t>dinyatakan</a:t>
            </a:r>
            <a:endParaRPr sz="1050" dirty="0">
              <a:solidFill>
                <a:prstClr val="black"/>
              </a:solidFill>
              <a:latin typeface="Arial" pitchFamily="34" charset="0"/>
            </a:endParaRPr>
          </a:p>
          <a:p>
            <a:pPr marL="533876" defTabSz="685800" eaLnBrk="1" fontAlgn="auto" hangingPunct="1">
              <a:spcBef>
                <a:spcPts val="0"/>
              </a:spcBef>
              <a:spcAft>
                <a:spcPts val="0"/>
              </a:spcAft>
            </a:pPr>
            <a:r>
              <a:rPr sz="1050" b="1" spc="-26" dirty="0">
                <a:solidFill>
                  <a:srgbClr val="FFFFFF"/>
                </a:solidFill>
                <a:latin typeface="Arial" pitchFamily="34" charset="0"/>
              </a:rPr>
              <a:t>tetap</a:t>
            </a:r>
            <a:r>
              <a:rPr sz="1050" b="1" spc="-56" dirty="0">
                <a:solidFill>
                  <a:srgbClr val="FFFFFF"/>
                </a:solidFill>
                <a:latin typeface="Arial" pitchFamily="34" charset="0"/>
              </a:rPr>
              <a:t> </a:t>
            </a:r>
            <a:r>
              <a:rPr sz="1050" b="1" spc="-45" dirty="0">
                <a:solidFill>
                  <a:srgbClr val="FFFFFF"/>
                </a:solidFill>
                <a:latin typeface="Arial" pitchFamily="34" charset="0"/>
              </a:rPr>
              <a:t>berlaku.</a:t>
            </a:r>
            <a:endParaRPr sz="1050" dirty="0">
              <a:solidFill>
                <a:prstClr val="black"/>
              </a:solidFill>
              <a:latin typeface="Arial" pitchFamily="34" charset="0"/>
            </a:endParaRPr>
          </a:p>
          <a:p>
            <a:pPr marL="533876" marR="298133" indent="-505778" defTabSz="685800" eaLnBrk="1" fontAlgn="auto" hangingPunct="1">
              <a:spcBef>
                <a:spcPts val="191"/>
              </a:spcBef>
              <a:spcAft>
                <a:spcPts val="0"/>
              </a:spcAft>
              <a:buSzPct val="314285"/>
              <a:buFontTx/>
              <a:buAutoNum type="arabicPeriod" startAt="2"/>
              <a:tabLst>
                <a:tab pos="534353" algn="l"/>
              </a:tabLst>
            </a:pPr>
            <a:r>
              <a:rPr sz="1050" b="1" spc="-56" dirty="0">
                <a:solidFill>
                  <a:srgbClr val="FFFFFF"/>
                </a:solidFill>
                <a:latin typeface="Arial"/>
                <a:cs typeface="Arial"/>
              </a:rPr>
              <a:t>Keberatan </a:t>
            </a:r>
            <a:r>
              <a:rPr sz="1050" b="1" spc="-71" dirty="0">
                <a:solidFill>
                  <a:srgbClr val="FFFFFF"/>
                </a:solidFill>
                <a:latin typeface="Arial"/>
                <a:cs typeface="Arial"/>
              </a:rPr>
              <a:t>yang </a:t>
            </a:r>
            <a:r>
              <a:rPr sz="1050" b="1" spc="-60" dirty="0">
                <a:solidFill>
                  <a:srgbClr val="FFFFFF"/>
                </a:solidFill>
                <a:latin typeface="Arial"/>
                <a:cs typeface="Arial"/>
              </a:rPr>
              <a:t>diajukan kepada </a:t>
            </a:r>
            <a:r>
              <a:rPr sz="1050" b="1" spc="-71" dirty="0">
                <a:solidFill>
                  <a:srgbClr val="FFFFFF"/>
                </a:solidFill>
                <a:latin typeface="Arial"/>
                <a:cs typeface="Arial"/>
              </a:rPr>
              <a:t>atasan </a:t>
            </a:r>
            <a:r>
              <a:rPr sz="1050" b="1" spc="-53" dirty="0">
                <a:solidFill>
                  <a:srgbClr val="FFFFFF"/>
                </a:solidFill>
                <a:latin typeface="Arial"/>
                <a:cs typeface="Arial"/>
              </a:rPr>
              <a:t>Pejabat  </a:t>
            </a:r>
            <a:r>
              <a:rPr sz="1050" b="1" spc="-71" dirty="0">
                <a:solidFill>
                  <a:srgbClr val="FFFFFF"/>
                </a:solidFill>
                <a:latin typeface="Arial"/>
                <a:cs typeface="Arial"/>
              </a:rPr>
              <a:t>yang </a:t>
            </a:r>
            <a:r>
              <a:rPr sz="1050" b="1" spc="-53" dirty="0">
                <a:solidFill>
                  <a:srgbClr val="FFFFFF"/>
                </a:solidFill>
                <a:latin typeface="Arial"/>
                <a:cs typeface="Arial"/>
              </a:rPr>
              <a:t>Berwenang Menghukum atau</a:t>
            </a:r>
            <a:r>
              <a:rPr sz="1050" b="1" spc="-79" dirty="0">
                <a:solidFill>
                  <a:srgbClr val="FFFFFF"/>
                </a:solidFill>
                <a:latin typeface="Arial"/>
                <a:cs typeface="Arial"/>
              </a:rPr>
              <a:t> </a:t>
            </a:r>
            <a:r>
              <a:rPr sz="1050" b="1" spc="-64" dirty="0">
                <a:solidFill>
                  <a:srgbClr val="FFFFFF"/>
                </a:solidFill>
                <a:latin typeface="Arial"/>
                <a:cs typeface="Arial"/>
              </a:rPr>
              <a:t>banding</a:t>
            </a:r>
            <a:endParaRPr sz="1050" dirty="0">
              <a:solidFill>
                <a:prstClr val="black"/>
              </a:solidFill>
              <a:latin typeface="Arial"/>
              <a:cs typeface="Arial"/>
            </a:endParaRPr>
          </a:p>
          <a:p>
            <a:pPr marL="533876" marR="22860" defTabSz="685800" eaLnBrk="1" fontAlgn="auto" hangingPunct="1">
              <a:spcBef>
                <a:spcPts val="0"/>
              </a:spcBef>
              <a:spcAft>
                <a:spcPts val="0"/>
              </a:spcAft>
            </a:pPr>
            <a:r>
              <a:rPr sz="1050" b="1" spc="-41" dirty="0">
                <a:solidFill>
                  <a:srgbClr val="FFFFFF"/>
                </a:solidFill>
                <a:latin typeface="Arial"/>
                <a:cs typeface="Arial"/>
              </a:rPr>
              <a:t>administratif </a:t>
            </a:r>
            <a:r>
              <a:rPr sz="1050" b="1" spc="-60" dirty="0">
                <a:solidFill>
                  <a:srgbClr val="FFFFFF"/>
                </a:solidFill>
                <a:latin typeface="Arial"/>
                <a:cs typeface="Arial"/>
              </a:rPr>
              <a:t>kepada </a:t>
            </a:r>
            <a:r>
              <a:rPr sz="1050" b="1" spc="-83" dirty="0">
                <a:solidFill>
                  <a:srgbClr val="FFFFFF"/>
                </a:solidFill>
                <a:latin typeface="Arial"/>
                <a:cs typeface="Arial"/>
              </a:rPr>
              <a:t>Badan </a:t>
            </a:r>
            <a:r>
              <a:rPr sz="1050" b="1" spc="-53" dirty="0">
                <a:solidFill>
                  <a:srgbClr val="FFFFFF"/>
                </a:solidFill>
                <a:latin typeface="Arial"/>
                <a:cs typeface="Arial"/>
              </a:rPr>
              <a:t>Pertimbangan  </a:t>
            </a:r>
            <a:r>
              <a:rPr sz="1050" b="1" spc="-64" dirty="0">
                <a:solidFill>
                  <a:srgbClr val="FFFFFF"/>
                </a:solidFill>
                <a:latin typeface="Arial"/>
                <a:cs typeface="Arial"/>
              </a:rPr>
              <a:t>Kepegawaian </a:t>
            </a:r>
            <a:r>
              <a:rPr sz="1050" b="1" spc="-68" dirty="0">
                <a:solidFill>
                  <a:srgbClr val="FFFFFF"/>
                </a:solidFill>
                <a:latin typeface="Arial"/>
                <a:cs typeface="Arial"/>
              </a:rPr>
              <a:t>sebelum </a:t>
            </a:r>
            <a:r>
              <a:rPr sz="1050" b="1" spc="-56" dirty="0">
                <a:solidFill>
                  <a:srgbClr val="FFFFFF"/>
                </a:solidFill>
                <a:latin typeface="Arial"/>
                <a:cs typeface="Arial"/>
              </a:rPr>
              <a:t>berlakunya </a:t>
            </a:r>
            <a:r>
              <a:rPr sz="1050" b="1" spc="-49" dirty="0">
                <a:solidFill>
                  <a:srgbClr val="FFFFFF"/>
                </a:solidFill>
                <a:latin typeface="Arial"/>
                <a:cs typeface="Arial"/>
              </a:rPr>
              <a:t>Peraturan  </a:t>
            </a:r>
            <a:r>
              <a:rPr sz="1050" b="1" spc="-53" dirty="0">
                <a:solidFill>
                  <a:srgbClr val="FFFFFF"/>
                </a:solidFill>
                <a:latin typeface="Arial"/>
                <a:cs typeface="Arial"/>
              </a:rPr>
              <a:t>Pemerintah </a:t>
            </a:r>
            <a:r>
              <a:rPr sz="1050" b="1" spc="-45" dirty="0">
                <a:solidFill>
                  <a:srgbClr val="FFFFFF"/>
                </a:solidFill>
                <a:latin typeface="Arial"/>
                <a:cs typeface="Arial"/>
              </a:rPr>
              <a:t>ini </a:t>
            </a:r>
            <a:r>
              <a:rPr sz="1050" b="1" spc="-68" dirty="0">
                <a:solidFill>
                  <a:srgbClr val="FFFFFF"/>
                </a:solidFill>
                <a:latin typeface="Arial"/>
                <a:cs typeface="Arial"/>
              </a:rPr>
              <a:t>diselesaikan </a:t>
            </a:r>
            <a:r>
              <a:rPr sz="1050" b="1" spc="-90" dirty="0">
                <a:solidFill>
                  <a:srgbClr val="FFFFFF"/>
                </a:solidFill>
                <a:latin typeface="Arial"/>
                <a:cs typeface="Arial"/>
              </a:rPr>
              <a:t>sesuai </a:t>
            </a:r>
            <a:r>
              <a:rPr sz="1050" b="1" spc="-68" dirty="0">
                <a:solidFill>
                  <a:srgbClr val="FFFFFF"/>
                </a:solidFill>
                <a:latin typeface="Arial"/>
                <a:cs typeface="Arial"/>
              </a:rPr>
              <a:t>dengan </a:t>
            </a:r>
            <a:r>
              <a:rPr sz="1050" b="1" spc="-49" dirty="0">
                <a:solidFill>
                  <a:srgbClr val="FFFFFF"/>
                </a:solidFill>
                <a:latin typeface="Arial"/>
                <a:cs typeface="Arial"/>
              </a:rPr>
              <a:t>Peraturan  Pemerintah Nomor </a:t>
            </a:r>
            <a:r>
              <a:rPr sz="1050" b="1" spc="-90" dirty="0">
                <a:solidFill>
                  <a:srgbClr val="FFFFFF"/>
                </a:solidFill>
                <a:latin typeface="Arial"/>
                <a:cs typeface="Arial"/>
              </a:rPr>
              <a:t>53 </a:t>
            </a:r>
            <a:r>
              <a:rPr sz="1050" b="1" spc="-83" dirty="0">
                <a:solidFill>
                  <a:srgbClr val="FFFFFF"/>
                </a:solidFill>
                <a:latin typeface="Arial"/>
                <a:cs typeface="Arial"/>
              </a:rPr>
              <a:t>Tahun </a:t>
            </a:r>
            <a:r>
              <a:rPr sz="1050" b="1" spc="-90" dirty="0">
                <a:solidFill>
                  <a:srgbClr val="FFFFFF"/>
                </a:solidFill>
                <a:latin typeface="Arial"/>
                <a:cs typeface="Arial"/>
              </a:rPr>
              <a:t>2010 </a:t>
            </a:r>
            <a:r>
              <a:rPr sz="1050" b="1" spc="-41" dirty="0">
                <a:solidFill>
                  <a:srgbClr val="FFFFFF"/>
                </a:solidFill>
                <a:latin typeface="Arial"/>
                <a:cs typeface="Arial"/>
              </a:rPr>
              <a:t>tentang </a:t>
            </a:r>
            <a:r>
              <a:rPr sz="1050" b="1" spc="-60" dirty="0">
                <a:solidFill>
                  <a:srgbClr val="FFFFFF"/>
                </a:solidFill>
                <a:latin typeface="Arial"/>
                <a:cs typeface="Arial"/>
              </a:rPr>
              <a:t>Disiplin  Pegawai </a:t>
            </a:r>
            <a:r>
              <a:rPr sz="1050" b="1" spc="-41" dirty="0">
                <a:solidFill>
                  <a:srgbClr val="FFFFFF"/>
                </a:solidFill>
                <a:latin typeface="Arial"/>
                <a:cs typeface="Arial"/>
              </a:rPr>
              <a:t>Negeri </a:t>
            </a:r>
            <a:r>
              <a:rPr sz="1050" b="1" spc="-60" dirty="0">
                <a:solidFill>
                  <a:srgbClr val="FFFFFF"/>
                </a:solidFill>
                <a:latin typeface="Arial"/>
                <a:cs typeface="Arial"/>
              </a:rPr>
              <a:t>Sipil </a:t>
            </a:r>
            <a:r>
              <a:rPr sz="1050" b="1" spc="-49" dirty="0">
                <a:solidFill>
                  <a:srgbClr val="FFFFFF"/>
                </a:solidFill>
                <a:latin typeface="Arial"/>
                <a:cs typeface="Arial"/>
              </a:rPr>
              <a:t>beserta </a:t>
            </a:r>
            <a:r>
              <a:rPr sz="1050" b="1" spc="-41" dirty="0">
                <a:solidFill>
                  <a:srgbClr val="FFFFFF"/>
                </a:solidFill>
                <a:latin typeface="Arial"/>
                <a:cs typeface="Arial"/>
              </a:rPr>
              <a:t>peraturan  </a:t>
            </a:r>
            <a:r>
              <a:rPr sz="1050" b="1" spc="-68" dirty="0">
                <a:solidFill>
                  <a:srgbClr val="FFFFFF"/>
                </a:solidFill>
                <a:latin typeface="Arial"/>
                <a:cs typeface="Arial"/>
              </a:rPr>
              <a:t>pelaksanaannya.</a:t>
            </a:r>
            <a:endParaRPr sz="1050" dirty="0">
              <a:solidFill>
                <a:prstClr val="black"/>
              </a:solidFill>
              <a:latin typeface="Arial"/>
              <a:cs typeface="Arial"/>
            </a:endParaRPr>
          </a:p>
        </p:txBody>
      </p:sp>
      <p:sp>
        <p:nvSpPr>
          <p:cNvPr id="6" name="object 6"/>
          <p:cNvSpPr txBox="1"/>
          <p:nvPr/>
        </p:nvSpPr>
        <p:spPr>
          <a:xfrm>
            <a:off x="792404" y="3843052"/>
            <a:ext cx="2785109" cy="655949"/>
          </a:xfrm>
          <a:prstGeom prst="rect">
            <a:avLst/>
          </a:prstGeom>
        </p:spPr>
        <p:txBody>
          <a:bodyPr vert="horz" wrap="square" lIns="0" tIns="9525" rIns="0" bIns="0" rtlCol="0">
            <a:spAutoFit/>
          </a:bodyPr>
          <a:lstStyle/>
          <a:p>
            <a:pPr marL="9525" marR="3810" defTabSz="685800" eaLnBrk="1" fontAlgn="auto" hangingPunct="1">
              <a:spcBef>
                <a:spcPts val="75"/>
              </a:spcBef>
              <a:spcAft>
                <a:spcPts val="0"/>
              </a:spcAft>
            </a:pPr>
            <a:r>
              <a:rPr sz="1050" b="1" spc="-64" dirty="0">
                <a:solidFill>
                  <a:srgbClr val="FFFFFF"/>
                </a:solidFill>
                <a:latin typeface="Arial"/>
                <a:cs typeface="Arial"/>
              </a:rPr>
              <a:t>Pelanggaran </a:t>
            </a:r>
            <a:r>
              <a:rPr sz="1050" b="1" spc="-60" dirty="0">
                <a:solidFill>
                  <a:srgbClr val="FFFFFF"/>
                </a:solidFill>
                <a:latin typeface="Arial"/>
                <a:cs typeface="Arial"/>
              </a:rPr>
              <a:t>Disiplin </a:t>
            </a:r>
            <a:r>
              <a:rPr sz="1050" b="1" spc="-71" dirty="0">
                <a:solidFill>
                  <a:srgbClr val="FFFFFF"/>
                </a:solidFill>
                <a:latin typeface="Arial"/>
                <a:cs typeface="Arial"/>
              </a:rPr>
              <a:t>yang </a:t>
            </a:r>
            <a:r>
              <a:rPr sz="1050" b="1" spc="-60" dirty="0">
                <a:solidFill>
                  <a:srgbClr val="FFFFFF"/>
                </a:solidFill>
                <a:latin typeface="Arial"/>
                <a:cs typeface="Arial"/>
              </a:rPr>
              <a:t>dilakukan </a:t>
            </a:r>
            <a:r>
              <a:rPr sz="1050" b="1" spc="-68" dirty="0">
                <a:solidFill>
                  <a:srgbClr val="FFFFFF"/>
                </a:solidFill>
                <a:latin typeface="Arial"/>
                <a:cs typeface="Arial"/>
              </a:rPr>
              <a:t>sebelum  </a:t>
            </a:r>
            <a:r>
              <a:rPr sz="1050" b="1" spc="-56" dirty="0">
                <a:solidFill>
                  <a:srgbClr val="FFFFFF"/>
                </a:solidFill>
                <a:latin typeface="Arial"/>
                <a:cs typeface="Arial"/>
              </a:rPr>
              <a:t>berlakunya </a:t>
            </a:r>
            <a:r>
              <a:rPr sz="1050" b="1" spc="-49" dirty="0">
                <a:solidFill>
                  <a:srgbClr val="FFFFFF"/>
                </a:solidFill>
                <a:latin typeface="Arial"/>
                <a:cs typeface="Arial"/>
              </a:rPr>
              <a:t>Peraturan Pemerintah </a:t>
            </a:r>
            <a:r>
              <a:rPr sz="1050" b="1" spc="-45" dirty="0">
                <a:solidFill>
                  <a:srgbClr val="FFFFFF"/>
                </a:solidFill>
                <a:latin typeface="Arial"/>
                <a:cs typeface="Arial"/>
              </a:rPr>
              <a:t>ini </a:t>
            </a:r>
            <a:r>
              <a:rPr sz="1050" b="1" spc="-71" dirty="0">
                <a:solidFill>
                  <a:srgbClr val="FFFFFF"/>
                </a:solidFill>
                <a:latin typeface="Arial"/>
                <a:cs typeface="Arial"/>
              </a:rPr>
              <a:t>dan </a:t>
            </a:r>
            <a:r>
              <a:rPr sz="1050" b="1" spc="-53" dirty="0">
                <a:solidFill>
                  <a:srgbClr val="FFFFFF"/>
                </a:solidFill>
                <a:latin typeface="Arial"/>
                <a:cs typeface="Arial"/>
              </a:rPr>
              <a:t>belum  </a:t>
            </a:r>
            <a:r>
              <a:rPr sz="1050" b="1" spc="-60" dirty="0">
                <a:solidFill>
                  <a:srgbClr val="FFFFFF"/>
                </a:solidFill>
                <a:latin typeface="Arial"/>
                <a:cs typeface="Arial"/>
              </a:rPr>
              <a:t>dilakukan pemeriksaan, </a:t>
            </a:r>
            <a:r>
              <a:rPr sz="1050" b="1" spc="-64" dirty="0">
                <a:solidFill>
                  <a:srgbClr val="FFFFFF"/>
                </a:solidFill>
                <a:latin typeface="Arial"/>
                <a:cs typeface="Arial"/>
              </a:rPr>
              <a:t>maka </a:t>
            </a:r>
            <a:r>
              <a:rPr sz="1050" b="1" spc="-49" dirty="0">
                <a:solidFill>
                  <a:srgbClr val="FFFFFF"/>
                </a:solidFill>
                <a:latin typeface="Arial"/>
                <a:cs typeface="Arial"/>
              </a:rPr>
              <a:t>berlaku </a:t>
            </a:r>
            <a:r>
              <a:rPr sz="1050" b="1" spc="-41" dirty="0">
                <a:solidFill>
                  <a:srgbClr val="FFFFFF"/>
                </a:solidFill>
                <a:latin typeface="Arial"/>
                <a:cs typeface="Arial"/>
              </a:rPr>
              <a:t>ketentuan  </a:t>
            </a:r>
            <a:r>
              <a:rPr sz="1050" b="1" spc="-60" dirty="0">
                <a:solidFill>
                  <a:srgbClr val="FFFFFF"/>
                </a:solidFill>
                <a:latin typeface="Arial"/>
                <a:cs typeface="Arial"/>
              </a:rPr>
              <a:t>dalam </a:t>
            </a:r>
            <a:r>
              <a:rPr sz="1050" b="1" spc="-49" dirty="0">
                <a:solidFill>
                  <a:srgbClr val="FFFFFF"/>
                </a:solidFill>
                <a:latin typeface="Arial"/>
                <a:cs typeface="Arial"/>
              </a:rPr>
              <a:t>Peraturan Pemerintah</a:t>
            </a:r>
            <a:r>
              <a:rPr sz="1050" b="1" spc="-83" dirty="0">
                <a:solidFill>
                  <a:srgbClr val="FFFFFF"/>
                </a:solidFill>
                <a:latin typeface="Arial"/>
                <a:cs typeface="Arial"/>
              </a:rPr>
              <a:t> </a:t>
            </a:r>
            <a:r>
              <a:rPr sz="1050" b="1" spc="-41" dirty="0">
                <a:solidFill>
                  <a:srgbClr val="FFFFFF"/>
                </a:solidFill>
                <a:latin typeface="Arial"/>
                <a:cs typeface="Arial"/>
              </a:rPr>
              <a:t>ini.</a:t>
            </a:r>
            <a:endParaRPr sz="1050" dirty="0">
              <a:solidFill>
                <a:prstClr val="black"/>
              </a:solidFill>
              <a:latin typeface="Arial"/>
              <a:cs typeface="Arial"/>
            </a:endParaRPr>
          </a:p>
        </p:txBody>
      </p:sp>
      <p:sp>
        <p:nvSpPr>
          <p:cNvPr id="7" name="object 7"/>
          <p:cNvSpPr txBox="1"/>
          <p:nvPr/>
        </p:nvSpPr>
        <p:spPr>
          <a:xfrm>
            <a:off x="248794" y="3760090"/>
            <a:ext cx="387191" cy="517449"/>
          </a:xfrm>
          <a:prstGeom prst="rect">
            <a:avLst/>
          </a:prstGeom>
        </p:spPr>
        <p:txBody>
          <a:bodyPr vert="horz" wrap="square" lIns="0" tIns="9525" rIns="0" bIns="0" rtlCol="0">
            <a:spAutoFit/>
          </a:bodyPr>
          <a:lstStyle/>
          <a:p>
            <a:pPr marL="9525" defTabSz="685800" eaLnBrk="1" fontAlgn="auto" hangingPunct="1">
              <a:spcBef>
                <a:spcPts val="75"/>
              </a:spcBef>
              <a:spcAft>
                <a:spcPts val="0"/>
              </a:spcAft>
            </a:pPr>
            <a:r>
              <a:rPr sz="3300" b="1" spc="-390" dirty="0">
                <a:solidFill>
                  <a:srgbClr val="FFFFFF"/>
                </a:solidFill>
                <a:latin typeface="Arial"/>
                <a:cs typeface="Arial"/>
              </a:rPr>
              <a:t>03</a:t>
            </a:r>
            <a:endParaRPr sz="3300">
              <a:solidFill>
                <a:prstClr val="black"/>
              </a:solidFill>
              <a:latin typeface="Arial"/>
              <a:cs typeface="Arial"/>
            </a:endParaRPr>
          </a:p>
        </p:txBody>
      </p:sp>
      <p:sp>
        <p:nvSpPr>
          <p:cNvPr id="8" name="object 8"/>
          <p:cNvSpPr/>
          <p:nvPr/>
        </p:nvSpPr>
        <p:spPr>
          <a:xfrm>
            <a:off x="5386959" y="1655064"/>
            <a:ext cx="3739039" cy="4160520"/>
          </a:xfrm>
          <a:custGeom>
            <a:avLst/>
            <a:gdLst/>
            <a:ahLst/>
            <a:cxnLst/>
            <a:rect l="l" t="t" r="r" b="b"/>
            <a:pathLst>
              <a:path w="4985384" h="5547359">
                <a:moveTo>
                  <a:pt x="4920869" y="0"/>
                </a:moveTo>
                <a:lnTo>
                  <a:pt x="64135" y="0"/>
                </a:lnTo>
                <a:lnTo>
                  <a:pt x="39165" y="5038"/>
                </a:lnTo>
                <a:lnTo>
                  <a:pt x="18780" y="18780"/>
                </a:lnTo>
                <a:lnTo>
                  <a:pt x="5038" y="39165"/>
                </a:lnTo>
                <a:lnTo>
                  <a:pt x="0" y="64135"/>
                </a:lnTo>
                <a:lnTo>
                  <a:pt x="0" y="5483250"/>
                </a:lnTo>
                <a:lnTo>
                  <a:pt x="5038" y="5508205"/>
                </a:lnTo>
                <a:lnTo>
                  <a:pt x="18780" y="5528583"/>
                </a:lnTo>
                <a:lnTo>
                  <a:pt x="39165" y="5542322"/>
                </a:lnTo>
                <a:lnTo>
                  <a:pt x="64135" y="5547360"/>
                </a:lnTo>
                <a:lnTo>
                  <a:pt x="4920869" y="5547360"/>
                </a:lnTo>
                <a:lnTo>
                  <a:pt x="4945838" y="5542322"/>
                </a:lnTo>
                <a:lnTo>
                  <a:pt x="4966223" y="5528583"/>
                </a:lnTo>
                <a:lnTo>
                  <a:pt x="4979965" y="5508205"/>
                </a:lnTo>
                <a:lnTo>
                  <a:pt x="4985004" y="5483250"/>
                </a:lnTo>
                <a:lnTo>
                  <a:pt x="4985004" y="64135"/>
                </a:lnTo>
                <a:lnTo>
                  <a:pt x="4979965" y="39165"/>
                </a:lnTo>
                <a:lnTo>
                  <a:pt x="4966223" y="18780"/>
                </a:lnTo>
                <a:lnTo>
                  <a:pt x="4945838" y="5038"/>
                </a:lnTo>
                <a:lnTo>
                  <a:pt x="4920869" y="0"/>
                </a:lnTo>
                <a:close/>
              </a:path>
            </a:pathLst>
          </a:custGeom>
          <a:solidFill>
            <a:srgbClr val="169FA6"/>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9" name="object 9"/>
          <p:cNvSpPr txBox="1"/>
          <p:nvPr/>
        </p:nvSpPr>
        <p:spPr>
          <a:xfrm>
            <a:off x="6045423" y="1878520"/>
            <a:ext cx="2926556" cy="2040463"/>
          </a:xfrm>
          <a:prstGeom prst="rect">
            <a:avLst/>
          </a:prstGeom>
        </p:spPr>
        <p:txBody>
          <a:bodyPr vert="horz" wrap="square" lIns="0" tIns="9049" rIns="0" bIns="0" rtlCol="0">
            <a:spAutoFit/>
          </a:bodyPr>
          <a:lstStyle/>
          <a:p>
            <a:pPr marL="9525" marR="3810" defTabSz="685800" eaLnBrk="1" fontAlgn="auto" hangingPunct="1">
              <a:spcBef>
                <a:spcPts val="71"/>
              </a:spcBef>
              <a:spcAft>
                <a:spcPts val="0"/>
              </a:spcAft>
            </a:pPr>
            <a:r>
              <a:rPr sz="1200" b="1" spc="-127" dirty="0">
                <a:solidFill>
                  <a:srgbClr val="FFFFFF"/>
                </a:solidFill>
                <a:latin typeface="Arial"/>
                <a:cs typeface="Arial"/>
              </a:rPr>
              <a:t>PNS </a:t>
            </a:r>
            <a:r>
              <a:rPr sz="1200" b="1" spc="-83" dirty="0">
                <a:solidFill>
                  <a:srgbClr val="FFFFFF"/>
                </a:solidFill>
                <a:latin typeface="Arial"/>
                <a:cs typeface="Arial"/>
              </a:rPr>
              <a:t>yang </a:t>
            </a:r>
            <a:r>
              <a:rPr sz="1200" b="1" spc="-64" dirty="0">
                <a:solidFill>
                  <a:srgbClr val="FFFFFF"/>
                </a:solidFill>
                <a:latin typeface="Arial"/>
                <a:cs typeface="Arial"/>
              </a:rPr>
              <a:t>melanggar </a:t>
            </a:r>
            <a:r>
              <a:rPr sz="1200" b="1" spc="-53" dirty="0">
                <a:solidFill>
                  <a:srgbClr val="FFFFFF"/>
                </a:solidFill>
                <a:latin typeface="Arial"/>
                <a:cs typeface="Arial"/>
              </a:rPr>
              <a:t>ketentuan </a:t>
            </a:r>
            <a:r>
              <a:rPr sz="1200" b="1" spc="-56" dirty="0">
                <a:solidFill>
                  <a:srgbClr val="FFFFFF"/>
                </a:solidFill>
                <a:latin typeface="Arial"/>
                <a:cs typeface="Arial"/>
              </a:rPr>
              <a:t>Peraturan  Pemerintah Nomor </a:t>
            </a:r>
            <a:r>
              <a:rPr sz="1200" b="1" spc="-153" dirty="0">
                <a:solidFill>
                  <a:srgbClr val="FFFFFF"/>
                </a:solidFill>
                <a:latin typeface="Arial"/>
                <a:cs typeface="Arial"/>
              </a:rPr>
              <a:t>10 </a:t>
            </a:r>
            <a:r>
              <a:rPr sz="1200" b="1" spc="-98" dirty="0">
                <a:solidFill>
                  <a:srgbClr val="FFFFFF"/>
                </a:solidFill>
                <a:latin typeface="Arial"/>
                <a:cs typeface="Arial"/>
              </a:rPr>
              <a:t>Tahun </a:t>
            </a:r>
            <a:r>
              <a:rPr sz="1200" b="1" spc="-113" dirty="0">
                <a:solidFill>
                  <a:srgbClr val="FFFFFF"/>
                </a:solidFill>
                <a:latin typeface="Arial"/>
                <a:cs typeface="Arial"/>
              </a:rPr>
              <a:t>1983 </a:t>
            </a:r>
            <a:r>
              <a:rPr sz="1200" b="1" spc="-45" dirty="0">
                <a:solidFill>
                  <a:srgbClr val="FFFFFF"/>
                </a:solidFill>
                <a:latin typeface="Arial"/>
                <a:cs typeface="Arial"/>
              </a:rPr>
              <a:t>tentang  </a:t>
            </a:r>
            <a:r>
              <a:rPr sz="1200" b="1" spc="-56" dirty="0">
                <a:solidFill>
                  <a:srgbClr val="FFFFFF"/>
                </a:solidFill>
                <a:latin typeface="Arial"/>
                <a:cs typeface="Arial"/>
              </a:rPr>
              <a:t>lzin </a:t>
            </a:r>
            <a:r>
              <a:rPr sz="1200" b="1" spc="-60" dirty="0">
                <a:solidFill>
                  <a:srgbClr val="FFFFFF"/>
                </a:solidFill>
                <a:latin typeface="Arial"/>
                <a:cs typeface="Arial"/>
              </a:rPr>
              <a:t>Perkawinan </a:t>
            </a:r>
            <a:r>
              <a:rPr sz="1200" b="1" spc="-83" dirty="0">
                <a:solidFill>
                  <a:srgbClr val="FFFFFF"/>
                </a:solidFill>
                <a:latin typeface="Arial"/>
                <a:cs typeface="Arial"/>
              </a:rPr>
              <a:t>dan </a:t>
            </a:r>
            <a:r>
              <a:rPr sz="1200" b="1" spc="-71" dirty="0">
                <a:solidFill>
                  <a:srgbClr val="FFFFFF"/>
                </a:solidFill>
                <a:latin typeface="Arial"/>
                <a:cs typeface="Arial"/>
              </a:rPr>
              <a:t>Perceraian </a:t>
            </a:r>
            <a:r>
              <a:rPr sz="1200" b="1" spc="-68" dirty="0">
                <a:solidFill>
                  <a:srgbClr val="FFFFFF"/>
                </a:solidFill>
                <a:latin typeface="Arial"/>
                <a:cs typeface="Arial"/>
              </a:rPr>
              <a:t>bagi  Pegawai </a:t>
            </a:r>
            <a:r>
              <a:rPr sz="1200" b="1" spc="-56" dirty="0">
                <a:solidFill>
                  <a:srgbClr val="FFFFFF"/>
                </a:solidFill>
                <a:latin typeface="Arial"/>
                <a:cs typeface="Arial"/>
              </a:rPr>
              <a:t>Negeri </a:t>
            </a:r>
            <a:r>
              <a:rPr sz="1200" b="1" spc="-71" dirty="0">
                <a:solidFill>
                  <a:srgbClr val="FFFFFF"/>
                </a:solidFill>
                <a:latin typeface="Arial"/>
                <a:cs typeface="Arial"/>
              </a:rPr>
              <a:t>Sipil </a:t>
            </a:r>
            <a:r>
              <a:rPr sz="1200" b="1" spc="-83" dirty="0">
                <a:solidFill>
                  <a:srgbClr val="FFFFFF"/>
                </a:solidFill>
                <a:latin typeface="Arial"/>
                <a:cs typeface="Arial"/>
              </a:rPr>
              <a:t>sebagaimana </a:t>
            </a:r>
            <a:r>
              <a:rPr sz="1200" b="1" spc="-45" dirty="0">
                <a:solidFill>
                  <a:srgbClr val="FFFFFF"/>
                </a:solidFill>
                <a:latin typeface="Arial"/>
                <a:cs typeface="Arial"/>
              </a:rPr>
              <a:t>telah  </a:t>
            </a:r>
            <a:r>
              <a:rPr sz="1200" b="1" spc="-75" dirty="0">
                <a:solidFill>
                  <a:srgbClr val="FFFFFF"/>
                </a:solidFill>
                <a:latin typeface="Arial"/>
                <a:cs typeface="Arial"/>
              </a:rPr>
              <a:t>diubah </a:t>
            </a:r>
            <a:r>
              <a:rPr sz="1200" b="1" spc="-79" dirty="0">
                <a:solidFill>
                  <a:srgbClr val="FFFFFF"/>
                </a:solidFill>
                <a:latin typeface="Arial"/>
                <a:cs typeface="Arial"/>
              </a:rPr>
              <a:t>dengan </a:t>
            </a:r>
            <a:r>
              <a:rPr sz="1200" b="1" spc="-56" dirty="0">
                <a:solidFill>
                  <a:srgbClr val="FFFFFF"/>
                </a:solidFill>
                <a:latin typeface="Arial"/>
                <a:cs typeface="Arial"/>
              </a:rPr>
              <a:t>Peraturan </a:t>
            </a:r>
            <a:r>
              <a:rPr sz="1200" b="1" spc="-60" dirty="0">
                <a:solidFill>
                  <a:srgbClr val="FFFFFF"/>
                </a:solidFill>
                <a:latin typeface="Arial"/>
                <a:cs typeface="Arial"/>
              </a:rPr>
              <a:t>Pemerintah  </a:t>
            </a:r>
            <a:r>
              <a:rPr sz="1200" b="1" spc="-56" dirty="0">
                <a:solidFill>
                  <a:srgbClr val="FFFFFF"/>
                </a:solidFill>
                <a:latin typeface="Arial"/>
                <a:cs typeface="Arial"/>
              </a:rPr>
              <a:t>Nomor </a:t>
            </a:r>
            <a:r>
              <a:rPr sz="1200" b="1" spc="-68" dirty="0">
                <a:solidFill>
                  <a:srgbClr val="FFFFFF"/>
                </a:solidFill>
                <a:latin typeface="Arial"/>
                <a:cs typeface="Arial"/>
              </a:rPr>
              <a:t>45 </a:t>
            </a:r>
            <a:r>
              <a:rPr sz="1200" b="1" spc="-98" dirty="0">
                <a:solidFill>
                  <a:srgbClr val="FFFFFF"/>
                </a:solidFill>
                <a:latin typeface="Arial"/>
                <a:cs typeface="Arial"/>
              </a:rPr>
              <a:t>Tahun </a:t>
            </a:r>
            <a:r>
              <a:rPr sz="1200" b="1" spc="-94" dirty="0">
                <a:solidFill>
                  <a:srgbClr val="FFFFFF"/>
                </a:solidFill>
                <a:latin typeface="Arial"/>
                <a:cs typeface="Arial"/>
              </a:rPr>
              <a:t>1990 </a:t>
            </a:r>
            <a:r>
              <a:rPr sz="1200" b="1" spc="-45" dirty="0">
                <a:solidFill>
                  <a:srgbClr val="FFFFFF"/>
                </a:solidFill>
                <a:latin typeface="Arial"/>
                <a:cs typeface="Arial"/>
              </a:rPr>
              <a:t>tentang </a:t>
            </a:r>
            <a:r>
              <a:rPr sz="1200" b="1" spc="-75" dirty="0">
                <a:solidFill>
                  <a:srgbClr val="FFFFFF"/>
                </a:solidFill>
                <a:latin typeface="Arial"/>
                <a:cs typeface="Arial"/>
              </a:rPr>
              <a:t>Perubahan  </a:t>
            </a:r>
            <a:r>
              <a:rPr sz="1200" b="1" spc="-79" dirty="0">
                <a:solidFill>
                  <a:srgbClr val="FFFFFF"/>
                </a:solidFill>
                <a:latin typeface="Arial"/>
                <a:cs typeface="Arial"/>
              </a:rPr>
              <a:t>atas </a:t>
            </a:r>
            <a:r>
              <a:rPr sz="1200" b="1" spc="-60" dirty="0">
                <a:solidFill>
                  <a:srgbClr val="FFFFFF"/>
                </a:solidFill>
                <a:latin typeface="Arial"/>
                <a:cs typeface="Arial"/>
              </a:rPr>
              <a:t>Peraturan </a:t>
            </a:r>
            <a:r>
              <a:rPr sz="1200" b="1" spc="-56" dirty="0">
                <a:solidFill>
                  <a:srgbClr val="FFFFFF"/>
                </a:solidFill>
                <a:latin typeface="Arial"/>
                <a:cs typeface="Arial"/>
              </a:rPr>
              <a:t>Pemerintah </a:t>
            </a:r>
            <a:r>
              <a:rPr sz="1200" b="1" spc="-60" dirty="0">
                <a:solidFill>
                  <a:srgbClr val="FFFFFF"/>
                </a:solidFill>
                <a:latin typeface="Arial"/>
                <a:cs typeface="Arial"/>
              </a:rPr>
              <a:t>Nomor </a:t>
            </a:r>
            <a:r>
              <a:rPr sz="1200" b="1" spc="-153" dirty="0">
                <a:solidFill>
                  <a:srgbClr val="FFFFFF"/>
                </a:solidFill>
                <a:latin typeface="Arial"/>
                <a:cs typeface="Arial"/>
              </a:rPr>
              <a:t>10 </a:t>
            </a:r>
            <a:r>
              <a:rPr sz="1200" b="1" spc="-98" dirty="0">
                <a:solidFill>
                  <a:srgbClr val="FFFFFF"/>
                </a:solidFill>
                <a:latin typeface="Arial"/>
                <a:cs typeface="Arial"/>
              </a:rPr>
              <a:t>Tahun  </a:t>
            </a:r>
            <a:r>
              <a:rPr sz="1200" b="1" spc="-113" dirty="0">
                <a:solidFill>
                  <a:srgbClr val="FFFFFF"/>
                </a:solidFill>
                <a:latin typeface="Arial"/>
                <a:cs typeface="Arial"/>
              </a:rPr>
              <a:t>1983 </a:t>
            </a:r>
            <a:r>
              <a:rPr sz="1200" b="1" spc="-45" dirty="0">
                <a:solidFill>
                  <a:srgbClr val="FFFFFF"/>
                </a:solidFill>
                <a:latin typeface="Arial"/>
                <a:cs typeface="Arial"/>
              </a:rPr>
              <a:t>tentang </a:t>
            </a:r>
            <a:r>
              <a:rPr sz="1200" b="1" spc="-49" dirty="0">
                <a:solidFill>
                  <a:srgbClr val="FFFFFF"/>
                </a:solidFill>
                <a:latin typeface="Arial"/>
                <a:cs typeface="Arial"/>
              </a:rPr>
              <a:t>Izin </a:t>
            </a:r>
            <a:r>
              <a:rPr sz="1200" b="1" spc="-64" dirty="0">
                <a:solidFill>
                  <a:srgbClr val="FFFFFF"/>
                </a:solidFill>
                <a:latin typeface="Arial"/>
                <a:cs typeface="Arial"/>
              </a:rPr>
              <a:t>Perkawinan </a:t>
            </a:r>
            <a:r>
              <a:rPr sz="1200" b="1" spc="-83" dirty="0">
                <a:solidFill>
                  <a:srgbClr val="FFFFFF"/>
                </a:solidFill>
                <a:latin typeface="Arial"/>
                <a:cs typeface="Arial"/>
              </a:rPr>
              <a:t>dan </a:t>
            </a:r>
            <a:r>
              <a:rPr sz="1200" b="1" spc="-71" dirty="0">
                <a:solidFill>
                  <a:srgbClr val="FFFFFF"/>
                </a:solidFill>
                <a:latin typeface="Arial"/>
                <a:cs typeface="Arial"/>
              </a:rPr>
              <a:t>Perceraian  </a:t>
            </a:r>
            <a:r>
              <a:rPr sz="1200" b="1" spc="-68" dirty="0">
                <a:solidFill>
                  <a:srgbClr val="FFFFFF"/>
                </a:solidFill>
                <a:latin typeface="Arial"/>
                <a:cs typeface="Arial"/>
              </a:rPr>
              <a:t>bagi Pegawai </a:t>
            </a:r>
            <a:r>
              <a:rPr sz="1200" b="1" spc="-56" dirty="0">
                <a:solidFill>
                  <a:srgbClr val="FFFFFF"/>
                </a:solidFill>
                <a:latin typeface="Arial"/>
                <a:cs typeface="Arial"/>
              </a:rPr>
              <a:t>Negeri </a:t>
            </a:r>
            <a:r>
              <a:rPr sz="1200" b="1" spc="-71" dirty="0">
                <a:solidFill>
                  <a:srgbClr val="FFFFFF"/>
                </a:solidFill>
                <a:latin typeface="Arial"/>
                <a:cs typeface="Arial"/>
              </a:rPr>
              <a:t>Sipil </a:t>
            </a:r>
            <a:r>
              <a:rPr sz="1200" b="1" spc="-53" dirty="0">
                <a:solidFill>
                  <a:srgbClr val="FFFFFF"/>
                </a:solidFill>
                <a:latin typeface="Arial"/>
                <a:cs typeface="Arial"/>
              </a:rPr>
              <a:t>dijatuhi </a:t>
            </a:r>
            <a:r>
              <a:rPr sz="1200" b="1" spc="-90" dirty="0">
                <a:solidFill>
                  <a:srgbClr val="FFFFFF"/>
                </a:solidFill>
                <a:latin typeface="Arial"/>
                <a:cs typeface="Arial"/>
              </a:rPr>
              <a:t>salah </a:t>
            </a:r>
            <a:r>
              <a:rPr sz="1200" b="1" spc="-79" dirty="0">
                <a:solidFill>
                  <a:srgbClr val="FFFFFF"/>
                </a:solidFill>
                <a:latin typeface="Arial"/>
                <a:cs typeface="Arial"/>
              </a:rPr>
              <a:t>satu  jenis Hukuman </a:t>
            </a:r>
            <a:r>
              <a:rPr sz="1200" b="1" spc="-68" dirty="0">
                <a:solidFill>
                  <a:srgbClr val="FFFFFF"/>
                </a:solidFill>
                <a:latin typeface="Arial"/>
                <a:cs typeface="Arial"/>
              </a:rPr>
              <a:t>Disiplin </a:t>
            </a:r>
            <a:r>
              <a:rPr sz="1200" b="1" spc="-38" dirty="0">
                <a:solidFill>
                  <a:srgbClr val="FFFFFF"/>
                </a:solidFill>
                <a:latin typeface="Arial"/>
                <a:cs typeface="Arial"/>
              </a:rPr>
              <a:t>berat </a:t>
            </a:r>
            <a:r>
              <a:rPr sz="1200" b="1" spc="-71" dirty="0">
                <a:solidFill>
                  <a:srgbClr val="FFFFFF"/>
                </a:solidFill>
                <a:latin typeface="Arial"/>
                <a:cs typeface="Arial"/>
              </a:rPr>
              <a:t>berdasarkan  </a:t>
            </a:r>
            <a:r>
              <a:rPr sz="1200" b="1" spc="-56" dirty="0">
                <a:solidFill>
                  <a:srgbClr val="FFFFFF"/>
                </a:solidFill>
                <a:latin typeface="Arial"/>
                <a:cs typeface="Arial"/>
              </a:rPr>
              <a:t>Peraturan Pemerintah</a:t>
            </a:r>
            <a:r>
              <a:rPr sz="1200" b="1" spc="-64" dirty="0">
                <a:solidFill>
                  <a:srgbClr val="FFFFFF"/>
                </a:solidFill>
                <a:latin typeface="Arial"/>
                <a:cs typeface="Arial"/>
              </a:rPr>
              <a:t> </a:t>
            </a:r>
            <a:r>
              <a:rPr sz="1200" b="1" spc="-49" dirty="0">
                <a:solidFill>
                  <a:srgbClr val="FFFFFF"/>
                </a:solidFill>
                <a:latin typeface="Arial"/>
                <a:cs typeface="Arial"/>
              </a:rPr>
              <a:t>ini.</a:t>
            </a:r>
            <a:endParaRPr sz="1200" dirty="0">
              <a:solidFill>
                <a:prstClr val="black"/>
              </a:solidFill>
              <a:latin typeface="Arial"/>
              <a:cs typeface="Arial"/>
            </a:endParaRPr>
          </a:p>
        </p:txBody>
      </p:sp>
      <p:sp>
        <p:nvSpPr>
          <p:cNvPr id="10" name="object 10"/>
          <p:cNvSpPr txBox="1"/>
          <p:nvPr/>
        </p:nvSpPr>
        <p:spPr>
          <a:xfrm>
            <a:off x="6016180" y="5247589"/>
            <a:ext cx="2898458" cy="378469"/>
          </a:xfrm>
          <a:prstGeom prst="rect">
            <a:avLst/>
          </a:prstGeom>
        </p:spPr>
        <p:txBody>
          <a:bodyPr vert="horz" wrap="square" lIns="0" tIns="9049" rIns="0" bIns="0" rtlCol="0">
            <a:spAutoFit/>
          </a:bodyPr>
          <a:lstStyle/>
          <a:p>
            <a:pPr marL="9525" defTabSz="685800" eaLnBrk="1" fontAlgn="auto" hangingPunct="1">
              <a:spcBef>
                <a:spcPts val="71"/>
              </a:spcBef>
              <a:spcAft>
                <a:spcPts val="0"/>
              </a:spcAft>
            </a:pPr>
            <a:r>
              <a:rPr sz="1200" b="1" spc="-64" dirty="0">
                <a:solidFill>
                  <a:srgbClr val="FFFFFF"/>
                </a:solidFill>
                <a:latin typeface="Arial"/>
                <a:cs typeface="Arial"/>
              </a:rPr>
              <a:t>Ketentuan </a:t>
            </a:r>
            <a:r>
              <a:rPr sz="1200" b="1" spc="-60" dirty="0">
                <a:solidFill>
                  <a:srgbClr val="FFFFFF"/>
                </a:solidFill>
                <a:latin typeface="Arial"/>
                <a:cs typeface="Arial"/>
              </a:rPr>
              <a:t>Peraturan </a:t>
            </a:r>
            <a:r>
              <a:rPr sz="1200" b="1" spc="-56" dirty="0">
                <a:solidFill>
                  <a:srgbClr val="FFFFFF"/>
                </a:solidFill>
                <a:latin typeface="Arial"/>
                <a:cs typeface="Arial"/>
              </a:rPr>
              <a:t>Pemerintah </a:t>
            </a:r>
            <a:r>
              <a:rPr sz="1200" b="1" spc="-53" dirty="0">
                <a:solidFill>
                  <a:srgbClr val="FFFFFF"/>
                </a:solidFill>
                <a:latin typeface="Arial"/>
                <a:cs typeface="Arial"/>
              </a:rPr>
              <a:t>ini</a:t>
            </a:r>
            <a:r>
              <a:rPr sz="1200" b="1" spc="-71" dirty="0">
                <a:solidFill>
                  <a:srgbClr val="FFFFFF"/>
                </a:solidFill>
                <a:latin typeface="Arial"/>
                <a:cs typeface="Arial"/>
              </a:rPr>
              <a:t> </a:t>
            </a:r>
            <a:r>
              <a:rPr sz="1200" b="1" spc="-56" dirty="0">
                <a:solidFill>
                  <a:srgbClr val="FFFFFF"/>
                </a:solidFill>
                <a:latin typeface="Arial"/>
                <a:cs typeface="Arial"/>
              </a:rPr>
              <a:t>mutatis</a:t>
            </a:r>
            <a:endParaRPr sz="1200">
              <a:solidFill>
                <a:prstClr val="black"/>
              </a:solidFill>
              <a:latin typeface="Arial"/>
              <a:cs typeface="Arial"/>
            </a:endParaRPr>
          </a:p>
          <a:p>
            <a:pPr marL="9525" defTabSz="685800" eaLnBrk="1" fontAlgn="auto" hangingPunct="1">
              <a:spcBef>
                <a:spcPts val="4"/>
              </a:spcBef>
              <a:spcAft>
                <a:spcPts val="0"/>
              </a:spcAft>
            </a:pPr>
            <a:r>
              <a:rPr sz="1200" b="1" spc="-71" dirty="0">
                <a:solidFill>
                  <a:srgbClr val="FFFFFF"/>
                </a:solidFill>
                <a:latin typeface="Arial"/>
                <a:cs typeface="Arial"/>
              </a:rPr>
              <a:t>mutandis </a:t>
            </a:r>
            <a:r>
              <a:rPr sz="1200" b="1" spc="-56" dirty="0">
                <a:solidFill>
                  <a:srgbClr val="FFFFFF"/>
                </a:solidFill>
                <a:latin typeface="Arial"/>
                <a:cs typeface="Arial"/>
              </a:rPr>
              <a:t>berlaku untuk </a:t>
            </a:r>
            <a:r>
              <a:rPr sz="1200" b="1" spc="-83" dirty="0">
                <a:solidFill>
                  <a:srgbClr val="FFFFFF"/>
                </a:solidFill>
                <a:latin typeface="Arial"/>
                <a:cs typeface="Arial"/>
              </a:rPr>
              <a:t>calon</a:t>
            </a:r>
            <a:r>
              <a:rPr sz="1200" b="1" spc="-86" dirty="0">
                <a:solidFill>
                  <a:srgbClr val="FFFFFF"/>
                </a:solidFill>
                <a:latin typeface="Arial"/>
                <a:cs typeface="Arial"/>
              </a:rPr>
              <a:t> </a:t>
            </a:r>
            <a:r>
              <a:rPr sz="1200" b="1" spc="-105" dirty="0">
                <a:solidFill>
                  <a:srgbClr val="FFFFFF"/>
                </a:solidFill>
                <a:latin typeface="Arial"/>
                <a:cs typeface="Arial"/>
              </a:rPr>
              <a:t>PNS.</a:t>
            </a:r>
            <a:endParaRPr sz="1200">
              <a:solidFill>
                <a:prstClr val="black"/>
              </a:solidFill>
              <a:latin typeface="Arial"/>
              <a:cs typeface="Arial"/>
            </a:endParaRPr>
          </a:p>
        </p:txBody>
      </p:sp>
      <p:sp>
        <p:nvSpPr>
          <p:cNvPr id="11" name="object 11"/>
          <p:cNvSpPr txBox="1"/>
          <p:nvPr/>
        </p:nvSpPr>
        <p:spPr>
          <a:xfrm>
            <a:off x="5516881" y="4641113"/>
            <a:ext cx="387191" cy="1038585"/>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3300" b="1" spc="-390" dirty="0">
                <a:solidFill>
                  <a:srgbClr val="FFFFFF"/>
                </a:solidFill>
                <a:latin typeface="Arial"/>
                <a:cs typeface="Arial"/>
              </a:rPr>
              <a:t>07</a:t>
            </a:r>
            <a:endParaRPr sz="3300">
              <a:solidFill>
                <a:prstClr val="black"/>
              </a:solidFill>
              <a:latin typeface="Arial"/>
              <a:cs typeface="Arial"/>
            </a:endParaRPr>
          </a:p>
          <a:p>
            <a:pPr marL="9525" defTabSz="685800" eaLnBrk="1" fontAlgn="auto" hangingPunct="1">
              <a:spcBef>
                <a:spcPts val="86"/>
              </a:spcBef>
              <a:spcAft>
                <a:spcPts val="0"/>
              </a:spcAft>
            </a:pPr>
            <a:r>
              <a:rPr sz="3300" b="1" spc="-390" dirty="0">
                <a:solidFill>
                  <a:srgbClr val="FFFFFF"/>
                </a:solidFill>
                <a:latin typeface="Arial"/>
                <a:cs typeface="Arial"/>
              </a:rPr>
              <a:t>08</a:t>
            </a:r>
            <a:endParaRPr sz="3300">
              <a:solidFill>
                <a:prstClr val="black"/>
              </a:solidFill>
              <a:latin typeface="Arial"/>
              <a:cs typeface="Arial"/>
            </a:endParaRPr>
          </a:p>
        </p:txBody>
      </p:sp>
      <p:sp>
        <p:nvSpPr>
          <p:cNvPr id="12" name="object 12"/>
          <p:cNvSpPr/>
          <p:nvPr/>
        </p:nvSpPr>
        <p:spPr>
          <a:xfrm>
            <a:off x="749808" y="4605147"/>
            <a:ext cx="3090863" cy="993458"/>
          </a:xfrm>
          <a:custGeom>
            <a:avLst/>
            <a:gdLst/>
            <a:ahLst/>
            <a:cxnLst/>
            <a:rect l="l" t="t" r="r" b="b"/>
            <a:pathLst>
              <a:path w="4121150" h="1324610">
                <a:moveTo>
                  <a:pt x="4120896" y="0"/>
                </a:moveTo>
                <a:lnTo>
                  <a:pt x="0" y="0"/>
                </a:lnTo>
                <a:lnTo>
                  <a:pt x="0" y="1324355"/>
                </a:lnTo>
                <a:lnTo>
                  <a:pt x="4120896" y="1324355"/>
                </a:lnTo>
                <a:lnTo>
                  <a:pt x="4120896" y="0"/>
                </a:lnTo>
                <a:close/>
              </a:path>
            </a:pathLst>
          </a:custGeom>
          <a:solidFill>
            <a:srgbClr val="169FA6"/>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3" name="object 13"/>
          <p:cNvSpPr txBox="1"/>
          <p:nvPr/>
        </p:nvSpPr>
        <p:spPr>
          <a:xfrm>
            <a:off x="820750" y="4621683"/>
            <a:ext cx="2892266" cy="932467"/>
          </a:xfrm>
          <a:prstGeom prst="rect">
            <a:avLst/>
          </a:prstGeom>
        </p:spPr>
        <p:txBody>
          <a:bodyPr vert="horz" wrap="square" lIns="0" tIns="9049" rIns="0" bIns="0" rtlCol="0">
            <a:spAutoFit/>
          </a:bodyPr>
          <a:lstStyle/>
          <a:p>
            <a:pPr marL="9525" marR="3810" defTabSz="685800" eaLnBrk="1" fontAlgn="auto" hangingPunct="1">
              <a:spcBef>
                <a:spcPts val="71"/>
              </a:spcBef>
              <a:spcAft>
                <a:spcPts val="0"/>
              </a:spcAft>
            </a:pPr>
            <a:r>
              <a:rPr sz="1200" b="1" spc="-75" dirty="0">
                <a:solidFill>
                  <a:srgbClr val="FFFFFF"/>
                </a:solidFill>
                <a:latin typeface="Arial"/>
                <a:cs typeface="Arial"/>
              </a:rPr>
              <a:t>Pelanggaran </a:t>
            </a:r>
            <a:r>
              <a:rPr sz="1200" b="1" spc="-68" dirty="0">
                <a:solidFill>
                  <a:srgbClr val="FFFFFF"/>
                </a:solidFill>
                <a:latin typeface="Arial"/>
                <a:cs typeface="Arial"/>
              </a:rPr>
              <a:t>Disiplin </a:t>
            </a:r>
            <a:r>
              <a:rPr sz="1200" b="1" spc="-83" dirty="0">
                <a:solidFill>
                  <a:srgbClr val="FFFFFF"/>
                </a:solidFill>
                <a:latin typeface="Arial"/>
                <a:cs typeface="Arial"/>
              </a:rPr>
              <a:t>yang </a:t>
            </a:r>
            <a:r>
              <a:rPr sz="1200" b="1" spc="-45" dirty="0">
                <a:solidFill>
                  <a:srgbClr val="FFFFFF"/>
                </a:solidFill>
                <a:latin typeface="Arial"/>
                <a:cs typeface="Arial"/>
              </a:rPr>
              <a:t>telah </a:t>
            </a:r>
            <a:r>
              <a:rPr sz="1200" b="1" spc="-68" dirty="0">
                <a:solidFill>
                  <a:srgbClr val="FFFFFF"/>
                </a:solidFill>
                <a:latin typeface="Arial"/>
                <a:cs typeface="Arial"/>
              </a:rPr>
              <a:t>dilakukan  </a:t>
            </a:r>
            <a:r>
              <a:rPr sz="1200" b="1" spc="-71" dirty="0">
                <a:solidFill>
                  <a:srgbClr val="FFFFFF"/>
                </a:solidFill>
                <a:latin typeface="Arial"/>
                <a:cs typeface="Arial"/>
              </a:rPr>
              <a:t>pemeriksaan </a:t>
            </a:r>
            <a:r>
              <a:rPr sz="1200" b="1" spc="-79" dirty="0">
                <a:solidFill>
                  <a:srgbClr val="FFFFFF"/>
                </a:solidFill>
                <a:latin typeface="Arial"/>
                <a:cs typeface="Arial"/>
              </a:rPr>
              <a:t>sebelum </a:t>
            </a:r>
            <a:r>
              <a:rPr sz="1200" b="1" spc="-64" dirty="0">
                <a:solidFill>
                  <a:srgbClr val="FFFFFF"/>
                </a:solidFill>
                <a:latin typeface="Arial"/>
                <a:cs typeface="Arial"/>
              </a:rPr>
              <a:t>berlakunya </a:t>
            </a:r>
            <a:r>
              <a:rPr sz="1200" b="1" spc="-56" dirty="0">
                <a:solidFill>
                  <a:srgbClr val="FFFFFF"/>
                </a:solidFill>
                <a:latin typeface="Arial"/>
                <a:cs typeface="Arial"/>
              </a:rPr>
              <a:t>Peraturan  Pemerintah, </a:t>
            </a:r>
            <a:r>
              <a:rPr sz="1200" b="1" spc="-75" dirty="0">
                <a:solidFill>
                  <a:srgbClr val="FFFFFF"/>
                </a:solidFill>
                <a:latin typeface="Arial"/>
                <a:cs typeface="Arial"/>
              </a:rPr>
              <a:t>maka </a:t>
            </a:r>
            <a:r>
              <a:rPr sz="1200" b="1" spc="-79" dirty="0">
                <a:solidFill>
                  <a:srgbClr val="FFFFFF"/>
                </a:solidFill>
                <a:latin typeface="Arial"/>
                <a:cs typeface="Arial"/>
              </a:rPr>
              <a:t>hasil </a:t>
            </a:r>
            <a:r>
              <a:rPr sz="1200" b="1" spc="-71" dirty="0">
                <a:solidFill>
                  <a:srgbClr val="FFFFFF"/>
                </a:solidFill>
                <a:latin typeface="Arial"/>
                <a:cs typeface="Arial"/>
              </a:rPr>
              <a:t>pemeriksaan </a:t>
            </a:r>
            <a:r>
              <a:rPr sz="1200" b="1" spc="-30" dirty="0">
                <a:solidFill>
                  <a:srgbClr val="FFFFFF"/>
                </a:solidFill>
                <a:latin typeface="Arial"/>
                <a:cs typeface="Arial"/>
              </a:rPr>
              <a:t>tetap  </a:t>
            </a:r>
            <a:r>
              <a:rPr sz="1200" b="1" spc="-56" dirty="0">
                <a:solidFill>
                  <a:srgbClr val="FFFFFF"/>
                </a:solidFill>
                <a:latin typeface="Arial"/>
                <a:cs typeface="Arial"/>
              </a:rPr>
              <a:t>berlaku </a:t>
            </a:r>
            <a:r>
              <a:rPr sz="1200" b="1" spc="-83" dirty="0">
                <a:solidFill>
                  <a:srgbClr val="FFFFFF"/>
                </a:solidFill>
                <a:latin typeface="Arial"/>
                <a:cs typeface="Arial"/>
              </a:rPr>
              <a:t>dan </a:t>
            </a:r>
            <a:r>
              <a:rPr sz="1200" b="1" spc="-94" dirty="0">
                <a:solidFill>
                  <a:srgbClr val="FFFFFF"/>
                </a:solidFill>
                <a:latin typeface="Arial"/>
                <a:cs typeface="Arial"/>
              </a:rPr>
              <a:t>proses </a:t>
            </a:r>
            <a:r>
              <a:rPr sz="1200" b="1" spc="-71" dirty="0">
                <a:solidFill>
                  <a:srgbClr val="FFFFFF"/>
                </a:solidFill>
                <a:latin typeface="Arial"/>
                <a:cs typeface="Arial"/>
              </a:rPr>
              <a:t>selanjutnya </a:t>
            </a:r>
            <a:r>
              <a:rPr sz="1200" b="1" spc="-56" dirty="0">
                <a:solidFill>
                  <a:srgbClr val="FFFFFF"/>
                </a:solidFill>
                <a:latin typeface="Arial"/>
                <a:cs typeface="Arial"/>
              </a:rPr>
              <a:t>berlaku  </a:t>
            </a:r>
            <a:r>
              <a:rPr sz="1200" b="1" spc="-53" dirty="0">
                <a:solidFill>
                  <a:srgbClr val="FFFFFF"/>
                </a:solidFill>
                <a:latin typeface="Arial"/>
                <a:cs typeface="Arial"/>
              </a:rPr>
              <a:t>ketentuan </a:t>
            </a:r>
            <a:r>
              <a:rPr sz="1200" b="1" spc="-71" dirty="0">
                <a:solidFill>
                  <a:srgbClr val="FFFFFF"/>
                </a:solidFill>
                <a:latin typeface="Arial"/>
                <a:cs typeface="Arial"/>
              </a:rPr>
              <a:t>dalam </a:t>
            </a:r>
            <a:r>
              <a:rPr sz="1200" b="1" spc="-56" dirty="0">
                <a:solidFill>
                  <a:srgbClr val="FFFFFF"/>
                </a:solidFill>
                <a:latin typeface="Arial"/>
                <a:cs typeface="Arial"/>
              </a:rPr>
              <a:t>Peraturan Pemerintah</a:t>
            </a:r>
            <a:r>
              <a:rPr sz="1200" b="1" spc="-71" dirty="0">
                <a:solidFill>
                  <a:srgbClr val="FFFFFF"/>
                </a:solidFill>
                <a:latin typeface="Arial"/>
                <a:cs typeface="Arial"/>
              </a:rPr>
              <a:t> </a:t>
            </a:r>
            <a:r>
              <a:rPr sz="1200" b="1" spc="-49" dirty="0">
                <a:solidFill>
                  <a:srgbClr val="FFFFFF"/>
                </a:solidFill>
                <a:latin typeface="Arial"/>
                <a:cs typeface="Arial"/>
              </a:rPr>
              <a:t>ini.</a:t>
            </a:r>
            <a:endParaRPr sz="1200">
              <a:solidFill>
                <a:prstClr val="black"/>
              </a:solidFill>
              <a:latin typeface="Arial"/>
              <a:cs typeface="Arial"/>
            </a:endParaRPr>
          </a:p>
        </p:txBody>
      </p:sp>
      <p:sp>
        <p:nvSpPr>
          <p:cNvPr id="14" name="object 14"/>
          <p:cNvSpPr/>
          <p:nvPr/>
        </p:nvSpPr>
        <p:spPr>
          <a:xfrm>
            <a:off x="188594" y="4660010"/>
            <a:ext cx="611505" cy="582930"/>
          </a:xfrm>
          <a:custGeom>
            <a:avLst/>
            <a:gdLst/>
            <a:ahLst/>
            <a:cxnLst/>
            <a:rect l="l" t="t" r="r" b="b"/>
            <a:pathLst>
              <a:path w="815340" h="777239">
                <a:moveTo>
                  <a:pt x="815340" y="0"/>
                </a:moveTo>
                <a:lnTo>
                  <a:pt x="0" y="0"/>
                </a:lnTo>
                <a:lnTo>
                  <a:pt x="0" y="777239"/>
                </a:lnTo>
                <a:lnTo>
                  <a:pt x="815340" y="777239"/>
                </a:lnTo>
                <a:lnTo>
                  <a:pt x="815340" y="0"/>
                </a:lnTo>
                <a:close/>
              </a:path>
            </a:pathLst>
          </a:custGeom>
          <a:solidFill>
            <a:srgbClr val="169FA6"/>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5" name="object 15"/>
          <p:cNvSpPr txBox="1"/>
          <p:nvPr/>
        </p:nvSpPr>
        <p:spPr>
          <a:xfrm>
            <a:off x="300914" y="4656201"/>
            <a:ext cx="387191" cy="517449"/>
          </a:xfrm>
          <a:prstGeom prst="rect">
            <a:avLst/>
          </a:prstGeom>
        </p:spPr>
        <p:txBody>
          <a:bodyPr vert="horz" wrap="square" lIns="0" tIns="9525" rIns="0" bIns="0" rtlCol="0">
            <a:spAutoFit/>
          </a:bodyPr>
          <a:lstStyle/>
          <a:p>
            <a:pPr marL="9525" defTabSz="685800" eaLnBrk="1" fontAlgn="auto" hangingPunct="1">
              <a:spcBef>
                <a:spcPts val="75"/>
              </a:spcBef>
              <a:spcAft>
                <a:spcPts val="0"/>
              </a:spcAft>
            </a:pPr>
            <a:r>
              <a:rPr sz="3300" b="1" spc="-390" dirty="0">
                <a:solidFill>
                  <a:srgbClr val="FFFFFF"/>
                </a:solidFill>
                <a:latin typeface="Arial"/>
                <a:cs typeface="Arial"/>
              </a:rPr>
              <a:t>04</a:t>
            </a:r>
            <a:endParaRPr sz="3300">
              <a:solidFill>
                <a:prstClr val="black"/>
              </a:solidFill>
              <a:latin typeface="Arial"/>
              <a:cs typeface="Arial"/>
            </a:endParaRPr>
          </a:p>
        </p:txBody>
      </p:sp>
      <p:sp>
        <p:nvSpPr>
          <p:cNvPr id="16" name="object 16"/>
          <p:cNvSpPr/>
          <p:nvPr/>
        </p:nvSpPr>
        <p:spPr>
          <a:xfrm>
            <a:off x="5998464" y="3971925"/>
            <a:ext cx="3091815" cy="622935"/>
          </a:xfrm>
          <a:custGeom>
            <a:avLst/>
            <a:gdLst/>
            <a:ahLst/>
            <a:cxnLst/>
            <a:rect l="l" t="t" r="r" b="b"/>
            <a:pathLst>
              <a:path w="4122420" h="830579">
                <a:moveTo>
                  <a:pt x="4122420" y="0"/>
                </a:moveTo>
                <a:lnTo>
                  <a:pt x="0" y="0"/>
                </a:lnTo>
                <a:lnTo>
                  <a:pt x="0" y="830580"/>
                </a:lnTo>
                <a:lnTo>
                  <a:pt x="4122420" y="830580"/>
                </a:lnTo>
                <a:lnTo>
                  <a:pt x="4122420" y="0"/>
                </a:lnTo>
                <a:close/>
              </a:path>
            </a:pathLst>
          </a:custGeom>
          <a:solidFill>
            <a:srgbClr val="169FA6"/>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7" name="object 17"/>
          <p:cNvSpPr txBox="1"/>
          <p:nvPr/>
        </p:nvSpPr>
        <p:spPr>
          <a:xfrm>
            <a:off x="6070282" y="3988023"/>
            <a:ext cx="2878931" cy="563135"/>
          </a:xfrm>
          <a:prstGeom prst="rect">
            <a:avLst/>
          </a:prstGeom>
        </p:spPr>
        <p:txBody>
          <a:bodyPr vert="horz" wrap="square" lIns="0" tIns="9049" rIns="0" bIns="0" rtlCol="0">
            <a:spAutoFit/>
          </a:bodyPr>
          <a:lstStyle/>
          <a:p>
            <a:pPr marL="9525" marR="3810" defTabSz="685800" eaLnBrk="1" fontAlgn="auto" hangingPunct="1">
              <a:spcBef>
                <a:spcPts val="71"/>
              </a:spcBef>
              <a:spcAft>
                <a:spcPts val="0"/>
              </a:spcAft>
            </a:pPr>
            <a:r>
              <a:rPr sz="1200" b="1" spc="-64" dirty="0">
                <a:solidFill>
                  <a:srgbClr val="FFFFFF"/>
                </a:solidFill>
                <a:latin typeface="Arial"/>
                <a:cs typeface="Arial"/>
              </a:rPr>
              <a:t>Ketentuan </a:t>
            </a:r>
            <a:r>
              <a:rPr sz="1200" b="1" spc="-94" dirty="0">
                <a:solidFill>
                  <a:srgbClr val="FFFFFF"/>
                </a:solidFill>
                <a:latin typeface="Arial"/>
                <a:cs typeface="Arial"/>
              </a:rPr>
              <a:t>HD sedang </a:t>
            </a:r>
            <a:r>
              <a:rPr sz="1200" b="1" spc="-71" dirty="0">
                <a:solidFill>
                  <a:srgbClr val="FFFFFF"/>
                </a:solidFill>
                <a:latin typeface="Arial"/>
                <a:cs typeface="Arial"/>
              </a:rPr>
              <a:t>dalam </a:t>
            </a:r>
            <a:r>
              <a:rPr sz="1200" b="1" spc="-98" dirty="0">
                <a:solidFill>
                  <a:srgbClr val="FFFFFF"/>
                </a:solidFill>
                <a:latin typeface="Arial"/>
                <a:cs typeface="Arial"/>
              </a:rPr>
              <a:t>Pasal </a:t>
            </a:r>
            <a:r>
              <a:rPr sz="1200" b="1" spc="-26" dirty="0">
                <a:solidFill>
                  <a:srgbClr val="FFFFFF"/>
                </a:solidFill>
                <a:latin typeface="Arial"/>
                <a:cs typeface="Arial"/>
              </a:rPr>
              <a:t>8 </a:t>
            </a:r>
            <a:r>
              <a:rPr sz="1200" b="1" spc="-56" dirty="0">
                <a:solidFill>
                  <a:srgbClr val="FFFFFF"/>
                </a:solidFill>
                <a:latin typeface="Arial"/>
                <a:cs typeface="Arial"/>
              </a:rPr>
              <a:t>ayat </a:t>
            </a:r>
            <a:r>
              <a:rPr sz="1200" b="1" spc="-23" dirty="0">
                <a:solidFill>
                  <a:srgbClr val="FFFFFF"/>
                </a:solidFill>
                <a:latin typeface="Arial"/>
                <a:cs typeface="Arial"/>
              </a:rPr>
              <a:t>(3)  </a:t>
            </a:r>
            <a:r>
              <a:rPr sz="1200" b="1" spc="-56" dirty="0">
                <a:solidFill>
                  <a:srgbClr val="FFFFFF"/>
                </a:solidFill>
                <a:latin typeface="Arial"/>
                <a:cs typeface="Arial"/>
              </a:rPr>
              <a:t>berlaku </a:t>
            </a:r>
            <a:r>
              <a:rPr sz="1200" b="1" spc="-64" dirty="0">
                <a:solidFill>
                  <a:srgbClr val="FFFFFF"/>
                </a:solidFill>
                <a:latin typeface="Arial"/>
                <a:cs typeface="Arial"/>
              </a:rPr>
              <a:t>setelah </a:t>
            </a:r>
            <a:r>
              <a:rPr sz="1200" b="1" spc="-139" dirty="0">
                <a:solidFill>
                  <a:srgbClr val="FFFFFF"/>
                </a:solidFill>
                <a:latin typeface="Arial"/>
                <a:cs typeface="Arial"/>
              </a:rPr>
              <a:t>PP </a:t>
            </a:r>
            <a:r>
              <a:rPr sz="1200" b="1" spc="-90" dirty="0">
                <a:solidFill>
                  <a:srgbClr val="FFFFFF"/>
                </a:solidFill>
                <a:latin typeface="Arial"/>
                <a:cs typeface="Arial"/>
              </a:rPr>
              <a:t>Gaji </a:t>
            </a:r>
            <a:r>
              <a:rPr sz="1200" b="1" spc="-83" dirty="0">
                <a:solidFill>
                  <a:srgbClr val="FFFFFF"/>
                </a:solidFill>
                <a:latin typeface="Arial"/>
                <a:cs typeface="Arial"/>
              </a:rPr>
              <a:t>dan </a:t>
            </a:r>
            <a:r>
              <a:rPr sz="1200" b="1" spc="-86" dirty="0">
                <a:solidFill>
                  <a:srgbClr val="FFFFFF"/>
                </a:solidFill>
                <a:latin typeface="Arial"/>
                <a:cs typeface="Arial"/>
              </a:rPr>
              <a:t>Tunjangan  </a:t>
            </a:r>
            <a:r>
              <a:rPr sz="1200" b="1" spc="-56" dirty="0">
                <a:solidFill>
                  <a:srgbClr val="FFFFFF"/>
                </a:solidFill>
                <a:latin typeface="Arial"/>
                <a:cs typeface="Arial"/>
              </a:rPr>
              <a:t>berlaku.</a:t>
            </a:r>
            <a:endParaRPr sz="1200" dirty="0">
              <a:solidFill>
                <a:prstClr val="black"/>
              </a:solidFill>
              <a:latin typeface="Arial"/>
              <a:cs typeface="Arial"/>
            </a:endParaRPr>
          </a:p>
        </p:txBody>
      </p:sp>
      <p:sp>
        <p:nvSpPr>
          <p:cNvPr id="18" name="object 18"/>
          <p:cNvSpPr/>
          <p:nvPr/>
        </p:nvSpPr>
        <p:spPr>
          <a:xfrm>
            <a:off x="5384673" y="1786508"/>
            <a:ext cx="611505" cy="582930"/>
          </a:xfrm>
          <a:custGeom>
            <a:avLst/>
            <a:gdLst/>
            <a:ahLst/>
            <a:cxnLst/>
            <a:rect l="l" t="t" r="r" b="b"/>
            <a:pathLst>
              <a:path w="815340" h="777239">
                <a:moveTo>
                  <a:pt x="815340" y="0"/>
                </a:moveTo>
                <a:lnTo>
                  <a:pt x="0" y="0"/>
                </a:lnTo>
                <a:lnTo>
                  <a:pt x="0" y="777239"/>
                </a:lnTo>
                <a:lnTo>
                  <a:pt x="815340" y="777239"/>
                </a:lnTo>
                <a:lnTo>
                  <a:pt x="815340" y="0"/>
                </a:lnTo>
                <a:close/>
              </a:path>
            </a:pathLst>
          </a:custGeom>
          <a:solidFill>
            <a:srgbClr val="169FA6"/>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9" name="object 19"/>
          <p:cNvSpPr txBox="1"/>
          <p:nvPr/>
        </p:nvSpPr>
        <p:spPr>
          <a:xfrm>
            <a:off x="5497926" y="1782033"/>
            <a:ext cx="387191" cy="517930"/>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3300" b="1" spc="-390" dirty="0">
                <a:solidFill>
                  <a:srgbClr val="FFFFFF"/>
                </a:solidFill>
                <a:latin typeface="Arial"/>
                <a:cs typeface="Arial"/>
              </a:rPr>
              <a:t>05</a:t>
            </a:r>
            <a:endParaRPr sz="3300">
              <a:solidFill>
                <a:prstClr val="black"/>
              </a:solidFill>
              <a:latin typeface="Arial"/>
              <a:cs typeface="Arial"/>
            </a:endParaRPr>
          </a:p>
        </p:txBody>
      </p:sp>
      <p:sp>
        <p:nvSpPr>
          <p:cNvPr id="20" name="object 20"/>
          <p:cNvSpPr/>
          <p:nvPr/>
        </p:nvSpPr>
        <p:spPr>
          <a:xfrm>
            <a:off x="6004178" y="4700016"/>
            <a:ext cx="3091815" cy="438150"/>
          </a:xfrm>
          <a:custGeom>
            <a:avLst/>
            <a:gdLst/>
            <a:ahLst/>
            <a:cxnLst/>
            <a:rect l="l" t="t" r="r" b="b"/>
            <a:pathLst>
              <a:path w="4122420" h="584200">
                <a:moveTo>
                  <a:pt x="4122420" y="0"/>
                </a:moveTo>
                <a:lnTo>
                  <a:pt x="0" y="0"/>
                </a:lnTo>
                <a:lnTo>
                  <a:pt x="0" y="583692"/>
                </a:lnTo>
                <a:lnTo>
                  <a:pt x="4122420" y="583692"/>
                </a:lnTo>
                <a:lnTo>
                  <a:pt x="4122420" y="0"/>
                </a:lnTo>
                <a:close/>
              </a:path>
            </a:pathLst>
          </a:custGeom>
          <a:solidFill>
            <a:srgbClr val="169FA6"/>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1" name="object 21"/>
          <p:cNvSpPr txBox="1"/>
          <p:nvPr/>
        </p:nvSpPr>
        <p:spPr>
          <a:xfrm>
            <a:off x="6076283" y="4716114"/>
            <a:ext cx="2790349" cy="378469"/>
          </a:xfrm>
          <a:prstGeom prst="rect">
            <a:avLst/>
          </a:prstGeom>
        </p:spPr>
        <p:txBody>
          <a:bodyPr vert="horz" wrap="square" lIns="0" tIns="9049" rIns="0" bIns="0" rtlCol="0">
            <a:spAutoFit/>
          </a:bodyPr>
          <a:lstStyle/>
          <a:p>
            <a:pPr marL="9525" marR="3810" defTabSz="685800" eaLnBrk="1" fontAlgn="auto" hangingPunct="1">
              <a:spcBef>
                <a:spcPts val="71"/>
              </a:spcBef>
              <a:spcAft>
                <a:spcPts val="0"/>
              </a:spcAft>
            </a:pPr>
            <a:r>
              <a:rPr sz="1200" b="1" spc="-71" dirty="0">
                <a:solidFill>
                  <a:srgbClr val="FFFFFF"/>
                </a:solidFill>
                <a:latin typeface="Arial"/>
                <a:cs typeface="Arial"/>
              </a:rPr>
              <a:t>Tetap </a:t>
            </a:r>
            <a:r>
              <a:rPr sz="1200" b="1" spc="-56" dirty="0">
                <a:solidFill>
                  <a:srgbClr val="FFFFFF"/>
                </a:solidFill>
                <a:latin typeface="Arial"/>
                <a:cs typeface="Arial"/>
              </a:rPr>
              <a:t>berlaku </a:t>
            </a:r>
            <a:r>
              <a:rPr sz="1200" b="1" spc="-98" dirty="0">
                <a:solidFill>
                  <a:srgbClr val="FFFFFF"/>
                </a:solidFill>
                <a:latin typeface="Arial"/>
                <a:cs typeface="Arial"/>
              </a:rPr>
              <a:t>Pasal </a:t>
            </a:r>
            <a:r>
              <a:rPr sz="1200" b="1" spc="-113" dirty="0">
                <a:solidFill>
                  <a:srgbClr val="FFFFFF"/>
                </a:solidFill>
                <a:latin typeface="Arial"/>
                <a:cs typeface="Arial"/>
              </a:rPr>
              <a:t>7 </a:t>
            </a:r>
            <a:r>
              <a:rPr sz="1200" b="1" spc="-56" dirty="0">
                <a:solidFill>
                  <a:srgbClr val="FFFFFF"/>
                </a:solidFill>
                <a:latin typeface="Arial"/>
                <a:cs typeface="Arial"/>
              </a:rPr>
              <a:t>ayat </a:t>
            </a:r>
            <a:r>
              <a:rPr sz="1200" b="1" spc="-19" dirty="0">
                <a:solidFill>
                  <a:srgbClr val="FFFFFF"/>
                </a:solidFill>
                <a:latin typeface="Arial"/>
                <a:cs typeface="Arial"/>
              </a:rPr>
              <a:t>(3) </a:t>
            </a:r>
            <a:r>
              <a:rPr sz="1200" b="1" spc="-139" dirty="0">
                <a:solidFill>
                  <a:srgbClr val="FFFFFF"/>
                </a:solidFill>
                <a:latin typeface="Arial"/>
                <a:cs typeface="Arial"/>
              </a:rPr>
              <a:t>PP</a:t>
            </a:r>
            <a:r>
              <a:rPr lang="en-US" sz="1200" b="1" spc="-139" dirty="0">
                <a:solidFill>
                  <a:srgbClr val="FFFFFF"/>
                </a:solidFill>
                <a:latin typeface="Arial"/>
                <a:cs typeface="Arial"/>
              </a:rPr>
              <a:t> </a:t>
            </a:r>
            <a:r>
              <a:rPr sz="1200" b="1" spc="-139" dirty="0">
                <a:solidFill>
                  <a:srgbClr val="FFFFFF"/>
                </a:solidFill>
                <a:latin typeface="Arial"/>
                <a:cs typeface="Arial"/>
              </a:rPr>
              <a:t> </a:t>
            </a:r>
            <a:r>
              <a:rPr sz="1200" b="1" spc="-56" dirty="0">
                <a:solidFill>
                  <a:srgbClr val="FFFFFF"/>
                </a:solidFill>
                <a:latin typeface="Arial"/>
                <a:cs typeface="Arial"/>
              </a:rPr>
              <a:t>Nomor </a:t>
            </a:r>
            <a:r>
              <a:rPr sz="1200" b="1" spc="-109" dirty="0">
                <a:solidFill>
                  <a:srgbClr val="FFFFFF"/>
                </a:solidFill>
                <a:latin typeface="Arial"/>
                <a:cs typeface="Arial"/>
              </a:rPr>
              <a:t>53  </a:t>
            </a:r>
            <a:r>
              <a:rPr sz="1200" b="1" spc="-98" dirty="0">
                <a:solidFill>
                  <a:srgbClr val="FFFFFF"/>
                </a:solidFill>
                <a:latin typeface="Arial"/>
                <a:cs typeface="Arial"/>
              </a:rPr>
              <a:t>Tahun </a:t>
            </a:r>
            <a:r>
              <a:rPr sz="1200" b="1" spc="-109" dirty="0">
                <a:solidFill>
                  <a:srgbClr val="FFFFFF"/>
                </a:solidFill>
                <a:latin typeface="Arial"/>
                <a:cs typeface="Arial"/>
              </a:rPr>
              <a:t>2010 </a:t>
            </a:r>
            <a:r>
              <a:rPr lang="en-US" sz="1200" b="1" spc="-109" dirty="0">
                <a:solidFill>
                  <a:srgbClr val="FFFFFF"/>
                </a:solidFill>
                <a:latin typeface="Arial"/>
                <a:cs typeface="Arial"/>
              </a:rPr>
              <a:t> </a:t>
            </a:r>
            <a:r>
              <a:rPr sz="1200" b="1" spc="-41" dirty="0" err="1">
                <a:solidFill>
                  <a:srgbClr val="FFFFFF"/>
                </a:solidFill>
                <a:latin typeface="Arial"/>
                <a:cs typeface="Arial"/>
              </a:rPr>
              <a:t>tentang</a:t>
            </a:r>
            <a:r>
              <a:rPr sz="1200" b="1" spc="-41" dirty="0">
                <a:solidFill>
                  <a:srgbClr val="FFFFFF"/>
                </a:solidFill>
                <a:latin typeface="Arial"/>
                <a:cs typeface="Arial"/>
              </a:rPr>
              <a:t> </a:t>
            </a:r>
            <a:r>
              <a:rPr sz="1200" b="1" spc="-68" dirty="0">
                <a:solidFill>
                  <a:srgbClr val="FFFFFF"/>
                </a:solidFill>
                <a:latin typeface="Arial"/>
                <a:cs typeface="Arial"/>
              </a:rPr>
              <a:t>Disiplin</a:t>
            </a:r>
            <a:r>
              <a:rPr sz="1200" b="1" spc="-4" dirty="0">
                <a:solidFill>
                  <a:srgbClr val="FFFFFF"/>
                </a:solidFill>
                <a:latin typeface="Arial"/>
                <a:cs typeface="Arial"/>
              </a:rPr>
              <a:t> </a:t>
            </a:r>
            <a:r>
              <a:rPr sz="1200" b="1" spc="-105" dirty="0">
                <a:solidFill>
                  <a:srgbClr val="FFFFFF"/>
                </a:solidFill>
                <a:latin typeface="Arial"/>
                <a:cs typeface="Arial"/>
              </a:rPr>
              <a:t>PNS.</a:t>
            </a:r>
            <a:endParaRPr sz="1200" dirty="0">
              <a:solidFill>
                <a:prstClr val="black"/>
              </a:solidFill>
              <a:latin typeface="Arial"/>
              <a:cs typeface="Arial"/>
            </a:endParaRPr>
          </a:p>
        </p:txBody>
      </p:sp>
      <p:sp>
        <p:nvSpPr>
          <p:cNvPr id="22" name="object 22"/>
          <p:cNvSpPr/>
          <p:nvPr/>
        </p:nvSpPr>
        <p:spPr>
          <a:xfrm>
            <a:off x="5424678" y="3923918"/>
            <a:ext cx="611505" cy="582930"/>
          </a:xfrm>
          <a:custGeom>
            <a:avLst/>
            <a:gdLst/>
            <a:ahLst/>
            <a:cxnLst/>
            <a:rect l="l" t="t" r="r" b="b"/>
            <a:pathLst>
              <a:path w="815340" h="777239">
                <a:moveTo>
                  <a:pt x="815340" y="0"/>
                </a:moveTo>
                <a:lnTo>
                  <a:pt x="0" y="0"/>
                </a:lnTo>
                <a:lnTo>
                  <a:pt x="0" y="777240"/>
                </a:lnTo>
                <a:lnTo>
                  <a:pt x="815340" y="777240"/>
                </a:lnTo>
                <a:lnTo>
                  <a:pt x="815340" y="0"/>
                </a:lnTo>
                <a:close/>
              </a:path>
            </a:pathLst>
          </a:custGeom>
          <a:solidFill>
            <a:srgbClr val="169FA6"/>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3" name="object 23"/>
          <p:cNvSpPr txBox="1"/>
          <p:nvPr/>
        </p:nvSpPr>
        <p:spPr>
          <a:xfrm>
            <a:off x="5537645" y="3919404"/>
            <a:ext cx="387191" cy="517930"/>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3300" b="1" spc="-390" dirty="0">
                <a:solidFill>
                  <a:srgbClr val="FFFFFF"/>
                </a:solidFill>
                <a:latin typeface="Arial"/>
                <a:cs typeface="Arial"/>
              </a:rPr>
              <a:t>06</a:t>
            </a:r>
            <a:endParaRPr sz="3300">
              <a:solidFill>
                <a:prstClr val="black"/>
              </a:solidFill>
              <a:latin typeface="Arial"/>
              <a:cs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92DE0-94A2-C291-108B-BA0DEACE902A}"/>
              </a:ext>
            </a:extLst>
          </p:cNvPr>
          <p:cNvSpPr>
            <a:spLocks noGrp="1"/>
          </p:cNvSpPr>
          <p:nvPr>
            <p:ph type="title"/>
          </p:nvPr>
        </p:nvSpPr>
        <p:spPr>
          <a:xfrm>
            <a:off x="279673" y="2344087"/>
            <a:ext cx="7873727" cy="2169825"/>
          </a:xfrm>
        </p:spPr>
        <p:txBody>
          <a:bodyPr>
            <a:normAutofit/>
          </a:bodyPr>
          <a:lstStyle/>
          <a:p>
            <a:r>
              <a:rPr lang="en-US" sz="3200" b="1" dirty="0" err="1">
                <a:solidFill>
                  <a:schemeClr val="tx1"/>
                </a:solidFill>
                <a:effectLst/>
                <a:latin typeface="Times New Roman" panose="02020603050405020304" pitchFamily="18" charset="0"/>
                <a:ea typeface="Calibri" panose="020F0502020204030204" pitchFamily="34" charset="0"/>
              </a:rPr>
              <a:t>Peraturan</a:t>
            </a:r>
            <a:r>
              <a:rPr lang="en-US" sz="3200" b="1" dirty="0">
                <a:solidFill>
                  <a:schemeClr val="tx1"/>
                </a:solidFill>
                <a:effectLst/>
                <a:latin typeface="Times New Roman" panose="02020603050405020304" pitchFamily="18" charset="0"/>
                <a:ea typeface="Calibri" panose="020F0502020204030204" pitchFamily="34" charset="0"/>
              </a:rPr>
              <a:t> Menteri Pendidikan dan </a:t>
            </a:r>
            <a:r>
              <a:rPr lang="en-US" sz="3200" b="1" dirty="0" err="1">
                <a:solidFill>
                  <a:schemeClr val="tx1"/>
                </a:solidFill>
                <a:effectLst/>
                <a:latin typeface="Times New Roman" panose="02020603050405020304" pitchFamily="18" charset="0"/>
                <a:ea typeface="Calibri" panose="020F0502020204030204" pitchFamily="34" charset="0"/>
              </a:rPr>
              <a:t>Kebudayaan</a:t>
            </a:r>
            <a:r>
              <a:rPr lang="en-US" sz="3200" b="1" dirty="0">
                <a:solidFill>
                  <a:schemeClr val="tx1"/>
                </a:solidFill>
                <a:effectLst/>
                <a:latin typeface="Times New Roman" panose="02020603050405020304" pitchFamily="18" charset="0"/>
                <a:ea typeface="Calibri" panose="020F0502020204030204" pitchFamily="34" charset="0"/>
              </a:rPr>
              <a:t> </a:t>
            </a:r>
            <a:r>
              <a:rPr lang="en-US" sz="3200" b="1" dirty="0" err="1">
                <a:solidFill>
                  <a:schemeClr val="tx1"/>
                </a:solidFill>
                <a:effectLst/>
                <a:latin typeface="Times New Roman" panose="02020603050405020304" pitchFamily="18" charset="0"/>
                <a:ea typeface="Calibri" panose="020F0502020204030204" pitchFamily="34" charset="0"/>
              </a:rPr>
              <a:t>Nomor</a:t>
            </a:r>
            <a:r>
              <a:rPr lang="en-US" sz="3200" b="1" dirty="0">
                <a:solidFill>
                  <a:schemeClr val="tx1"/>
                </a:solidFill>
                <a:effectLst/>
                <a:latin typeface="Times New Roman" panose="02020603050405020304" pitchFamily="18" charset="0"/>
                <a:ea typeface="Calibri" panose="020F0502020204030204" pitchFamily="34" charset="0"/>
              </a:rPr>
              <a:t> </a:t>
            </a:r>
            <a:r>
              <a:rPr lang="en-US" sz="3200" b="1" dirty="0">
                <a:solidFill>
                  <a:schemeClr val="tx1"/>
                </a:solidFill>
                <a:latin typeface="Times New Roman" panose="02020603050405020304" pitchFamily="18" charset="0"/>
                <a:ea typeface="Calibri" panose="020F0502020204030204" pitchFamily="34" charset="0"/>
              </a:rPr>
              <a:t>40 </a:t>
            </a:r>
            <a:r>
              <a:rPr lang="en-US" sz="3200" b="1" dirty="0" err="1">
                <a:solidFill>
                  <a:schemeClr val="tx1"/>
                </a:solidFill>
                <a:effectLst/>
                <a:latin typeface="Times New Roman" panose="02020603050405020304" pitchFamily="18" charset="0"/>
                <a:ea typeface="Calibri" panose="020F0502020204030204" pitchFamily="34" charset="0"/>
              </a:rPr>
              <a:t>Tahun</a:t>
            </a:r>
            <a:r>
              <a:rPr lang="en-US" sz="3200" b="1" dirty="0">
                <a:solidFill>
                  <a:schemeClr val="tx1"/>
                </a:solidFill>
                <a:effectLst/>
                <a:latin typeface="Times New Roman" panose="02020603050405020304" pitchFamily="18" charset="0"/>
                <a:ea typeface="Calibri" panose="020F0502020204030204" pitchFamily="34" charset="0"/>
              </a:rPr>
              <a:t> 2021 </a:t>
            </a:r>
            <a:r>
              <a:rPr lang="en-US" sz="3200" b="1" dirty="0" err="1">
                <a:solidFill>
                  <a:schemeClr val="tx1"/>
                </a:solidFill>
                <a:effectLst/>
                <a:latin typeface="Times New Roman" panose="02020603050405020304" pitchFamily="18" charset="0"/>
                <a:ea typeface="Calibri" panose="020F0502020204030204" pitchFamily="34" charset="0"/>
              </a:rPr>
              <a:t>tentang</a:t>
            </a:r>
            <a:r>
              <a:rPr lang="en-US" sz="3200" b="1" dirty="0">
                <a:solidFill>
                  <a:schemeClr val="tx1"/>
                </a:solidFill>
                <a:effectLst/>
                <a:latin typeface="Times New Roman" panose="02020603050405020304" pitchFamily="18" charset="0"/>
                <a:ea typeface="Calibri" panose="020F0502020204030204" pitchFamily="34" charset="0"/>
              </a:rPr>
              <a:t> </a:t>
            </a:r>
            <a:r>
              <a:rPr lang="en-US" sz="3200" b="1" dirty="0" err="1">
                <a:solidFill>
                  <a:schemeClr val="tx1"/>
                </a:solidFill>
                <a:effectLst/>
                <a:latin typeface="Times New Roman" panose="02020603050405020304" pitchFamily="18" charset="0"/>
                <a:ea typeface="Calibri" panose="020F0502020204030204" pitchFamily="34" charset="0"/>
              </a:rPr>
              <a:t>Penugasan</a:t>
            </a:r>
            <a:r>
              <a:rPr lang="en-US" sz="3200" b="1" dirty="0">
                <a:solidFill>
                  <a:schemeClr val="tx1"/>
                </a:solidFill>
                <a:effectLst/>
                <a:latin typeface="Times New Roman" panose="02020603050405020304" pitchFamily="18" charset="0"/>
                <a:ea typeface="Calibri" panose="020F0502020204030204" pitchFamily="34" charset="0"/>
              </a:rPr>
              <a:t> Guru </a:t>
            </a:r>
            <a:r>
              <a:rPr lang="en-US" sz="3200" b="1" dirty="0" err="1">
                <a:solidFill>
                  <a:schemeClr val="tx1"/>
                </a:solidFill>
                <a:effectLst/>
                <a:latin typeface="Times New Roman" panose="02020603050405020304" pitchFamily="18" charset="0"/>
                <a:ea typeface="Calibri" panose="020F0502020204030204" pitchFamily="34" charset="0"/>
              </a:rPr>
              <a:t>Sebagai</a:t>
            </a:r>
            <a:r>
              <a:rPr lang="en-US" sz="3200" b="1" dirty="0">
                <a:solidFill>
                  <a:schemeClr val="tx1"/>
                </a:solidFill>
                <a:effectLst/>
                <a:latin typeface="Times New Roman" panose="02020603050405020304" pitchFamily="18" charset="0"/>
                <a:ea typeface="Calibri" panose="020F0502020204030204" pitchFamily="34" charset="0"/>
              </a:rPr>
              <a:t> </a:t>
            </a:r>
            <a:r>
              <a:rPr lang="en-US" sz="3200" b="1" dirty="0" err="1">
                <a:solidFill>
                  <a:schemeClr val="tx1"/>
                </a:solidFill>
                <a:effectLst/>
                <a:latin typeface="Times New Roman" panose="02020603050405020304" pitchFamily="18" charset="0"/>
                <a:ea typeface="Calibri" panose="020F0502020204030204" pitchFamily="34" charset="0"/>
              </a:rPr>
              <a:t>Kepala</a:t>
            </a:r>
            <a:r>
              <a:rPr lang="en-US" sz="3200" b="1" dirty="0">
                <a:solidFill>
                  <a:schemeClr val="tx1"/>
                </a:solidFill>
                <a:effectLst/>
                <a:latin typeface="Times New Roman" panose="02020603050405020304" pitchFamily="18" charset="0"/>
                <a:ea typeface="Calibri" panose="020F0502020204030204" pitchFamily="34" charset="0"/>
              </a:rPr>
              <a:t> </a:t>
            </a:r>
            <a:r>
              <a:rPr lang="en-US" sz="3200" b="1" dirty="0" err="1">
                <a:solidFill>
                  <a:schemeClr val="tx1"/>
                </a:solidFill>
                <a:effectLst/>
                <a:latin typeface="Times New Roman" panose="02020603050405020304" pitchFamily="18" charset="0"/>
                <a:ea typeface="Calibri" panose="020F0502020204030204" pitchFamily="34" charset="0"/>
              </a:rPr>
              <a:t>Sekolah</a:t>
            </a:r>
            <a:endParaRPr lang="en-ID" sz="3200" dirty="0">
              <a:solidFill>
                <a:schemeClr val="tx1"/>
              </a:solidFill>
            </a:endParaRPr>
          </a:p>
        </p:txBody>
      </p:sp>
    </p:spTree>
    <p:extLst>
      <p:ext uri="{BB962C8B-B14F-4D97-AF65-F5344CB8AC3E}">
        <p14:creationId xmlns:p14="http://schemas.microsoft.com/office/powerpoint/2010/main" val="11638616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39C2C6B-F2D0-4538-9295-A81977F86114}"/>
              </a:ext>
            </a:extLst>
          </p:cNvPr>
          <p:cNvSpPr>
            <a:spLocks noGrp="1"/>
          </p:cNvSpPr>
          <p:nvPr>
            <p:ph type="sldNum" sz="quarter" idx="12"/>
          </p:nvPr>
        </p:nvSpPr>
        <p:spPr/>
        <p:txBody>
          <a:bodyPr/>
          <a:lstStyle/>
          <a:p>
            <a:pPr>
              <a:defRPr/>
            </a:pPr>
            <a:fld id="{E7B67AC0-09D4-4A4C-B4C1-D8F1953C84FA}" type="slidenum">
              <a:rPr lang="en-US" altLang="en-US" smtClean="0"/>
              <a:pPr>
                <a:defRPr/>
              </a:pPr>
              <a:t>27</a:t>
            </a:fld>
            <a:endParaRPr lang="en-US" altLang="en-US"/>
          </a:p>
        </p:txBody>
      </p:sp>
      <p:sp>
        <p:nvSpPr>
          <p:cNvPr id="5" name="TextBox 4">
            <a:extLst>
              <a:ext uri="{FF2B5EF4-FFF2-40B4-BE49-F238E27FC236}">
                <a16:creationId xmlns:a16="http://schemas.microsoft.com/office/drawing/2014/main" id="{1E36C78A-8985-40A9-B4C3-1FBCF4228C0C}"/>
              </a:ext>
            </a:extLst>
          </p:cNvPr>
          <p:cNvSpPr txBox="1"/>
          <p:nvPr/>
        </p:nvSpPr>
        <p:spPr>
          <a:xfrm>
            <a:off x="323528" y="260648"/>
            <a:ext cx="8568952" cy="7329955"/>
          </a:xfrm>
          <a:prstGeom prst="rect">
            <a:avLst/>
          </a:prstGeom>
          <a:noFill/>
        </p:spPr>
        <p:txBody>
          <a:bodyPr wrap="square">
            <a:spAutoFit/>
          </a:bodyPr>
          <a:lstStyle/>
          <a:p>
            <a:r>
              <a:rPr lang="en-US" sz="1800" b="1" dirty="0" err="1">
                <a:solidFill>
                  <a:srgbClr val="FFC000"/>
                </a:solidFill>
                <a:effectLst/>
                <a:latin typeface="Times New Roman" panose="02020603050405020304" pitchFamily="18" charset="0"/>
                <a:ea typeface="Calibri" panose="020F0502020204030204" pitchFamily="34" charset="0"/>
              </a:rPr>
              <a:t>Peraturan</a:t>
            </a:r>
            <a:r>
              <a:rPr lang="en-US" sz="1800" b="1" dirty="0">
                <a:solidFill>
                  <a:srgbClr val="FFC000"/>
                </a:solidFill>
                <a:effectLst/>
                <a:latin typeface="Times New Roman" panose="02020603050405020304" pitchFamily="18" charset="0"/>
                <a:ea typeface="Calibri" panose="020F0502020204030204" pitchFamily="34" charset="0"/>
              </a:rPr>
              <a:t> Menteri Pendidikan dan </a:t>
            </a:r>
            <a:r>
              <a:rPr lang="en-US" sz="1800" b="1" dirty="0" err="1">
                <a:solidFill>
                  <a:srgbClr val="FFC000"/>
                </a:solidFill>
                <a:effectLst/>
                <a:latin typeface="Times New Roman" panose="02020603050405020304" pitchFamily="18" charset="0"/>
                <a:ea typeface="Calibri" panose="020F0502020204030204" pitchFamily="34" charset="0"/>
              </a:rPr>
              <a:t>Kebudayaan</a:t>
            </a:r>
            <a:r>
              <a:rPr lang="en-US" sz="1800" b="1" dirty="0">
                <a:solidFill>
                  <a:srgbClr val="FFC000"/>
                </a:solidFill>
                <a:effectLst/>
                <a:latin typeface="Times New Roman" panose="02020603050405020304" pitchFamily="18" charset="0"/>
                <a:ea typeface="Calibri" panose="020F0502020204030204" pitchFamily="34" charset="0"/>
              </a:rPr>
              <a:t> </a:t>
            </a:r>
            <a:r>
              <a:rPr lang="en-US" sz="1800" b="1" dirty="0" err="1">
                <a:solidFill>
                  <a:srgbClr val="FFC000"/>
                </a:solidFill>
                <a:effectLst/>
                <a:latin typeface="Times New Roman" panose="02020603050405020304" pitchFamily="18" charset="0"/>
                <a:ea typeface="Calibri" panose="020F0502020204030204" pitchFamily="34" charset="0"/>
              </a:rPr>
              <a:t>Nomor</a:t>
            </a:r>
            <a:r>
              <a:rPr lang="en-US" sz="1800" b="1" dirty="0">
                <a:solidFill>
                  <a:srgbClr val="FFC000"/>
                </a:solidFill>
                <a:effectLst/>
                <a:latin typeface="Times New Roman" panose="02020603050405020304" pitchFamily="18" charset="0"/>
                <a:ea typeface="Calibri" panose="020F0502020204030204" pitchFamily="34" charset="0"/>
              </a:rPr>
              <a:t> </a:t>
            </a:r>
            <a:r>
              <a:rPr lang="en-US" b="1" dirty="0">
                <a:solidFill>
                  <a:srgbClr val="FFC000"/>
                </a:solidFill>
                <a:latin typeface="Times New Roman" panose="02020603050405020304" pitchFamily="18" charset="0"/>
                <a:ea typeface="Calibri" panose="020F0502020204030204" pitchFamily="34" charset="0"/>
              </a:rPr>
              <a:t>40 </a:t>
            </a:r>
            <a:r>
              <a:rPr lang="en-US" sz="1800" b="1" dirty="0" err="1">
                <a:solidFill>
                  <a:srgbClr val="FFC000"/>
                </a:solidFill>
                <a:effectLst/>
                <a:latin typeface="Times New Roman" panose="02020603050405020304" pitchFamily="18" charset="0"/>
                <a:ea typeface="Calibri" panose="020F0502020204030204" pitchFamily="34" charset="0"/>
              </a:rPr>
              <a:t>Tahun</a:t>
            </a:r>
            <a:r>
              <a:rPr lang="en-US" sz="1800" b="1" dirty="0">
                <a:solidFill>
                  <a:srgbClr val="FFC000"/>
                </a:solidFill>
                <a:effectLst/>
                <a:latin typeface="Times New Roman" panose="02020603050405020304" pitchFamily="18" charset="0"/>
                <a:ea typeface="Calibri" panose="020F0502020204030204" pitchFamily="34" charset="0"/>
              </a:rPr>
              <a:t> 2021 </a:t>
            </a:r>
            <a:r>
              <a:rPr lang="en-US" sz="1800" b="1" dirty="0" err="1">
                <a:solidFill>
                  <a:srgbClr val="FFC000"/>
                </a:solidFill>
                <a:effectLst/>
                <a:latin typeface="Times New Roman" panose="02020603050405020304" pitchFamily="18" charset="0"/>
                <a:ea typeface="Calibri" panose="020F0502020204030204" pitchFamily="34" charset="0"/>
              </a:rPr>
              <a:t>tentang</a:t>
            </a:r>
            <a:r>
              <a:rPr lang="en-US" sz="1800" b="1" dirty="0">
                <a:solidFill>
                  <a:srgbClr val="FFC000"/>
                </a:solidFill>
                <a:effectLst/>
                <a:latin typeface="Times New Roman" panose="02020603050405020304" pitchFamily="18" charset="0"/>
                <a:ea typeface="Calibri" panose="020F0502020204030204" pitchFamily="34" charset="0"/>
              </a:rPr>
              <a:t> </a:t>
            </a:r>
            <a:r>
              <a:rPr lang="en-US" sz="1800" b="1" dirty="0" err="1">
                <a:solidFill>
                  <a:srgbClr val="FFC000"/>
                </a:solidFill>
                <a:effectLst/>
                <a:latin typeface="Times New Roman" panose="02020603050405020304" pitchFamily="18" charset="0"/>
                <a:ea typeface="Calibri" panose="020F0502020204030204" pitchFamily="34" charset="0"/>
              </a:rPr>
              <a:t>Penugasan</a:t>
            </a:r>
            <a:r>
              <a:rPr lang="en-US" sz="1800" b="1" dirty="0">
                <a:solidFill>
                  <a:srgbClr val="FFC000"/>
                </a:solidFill>
                <a:effectLst/>
                <a:latin typeface="Times New Roman" panose="02020603050405020304" pitchFamily="18" charset="0"/>
                <a:ea typeface="Calibri" panose="020F0502020204030204" pitchFamily="34" charset="0"/>
              </a:rPr>
              <a:t> Guru </a:t>
            </a:r>
            <a:r>
              <a:rPr lang="en-US" sz="1800" b="1" dirty="0" err="1">
                <a:solidFill>
                  <a:srgbClr val="FFC000"/>
                </a:solidFill>
                <a:effectLst/>
                <a:latin typeface="Times New Roman" panose="02020603050405020304" pitchFamily="18" charset="0"/>
                <a:ea typeface="Calibri" panose="020F0502020204030204" pitchFamily="34" charset="0"/>
              </a:rPr>
              <a:t>Sebagai</a:t>
            </a:r>
            <a:r>
              <a:rPr lang="en-US" sz="1800" b="1" dirty="0">
                <a:solidFill>
                  <a:srgbClr val="FFC000"/>
                </a:solidFill>
                <a:effectLst/>
                <a:latin typeface="Times New Roman" panose="02020603050405020304" pitchFamily="18" charset="0"/>
                <a:ea typeface="Calibri" panose="020F0502020204030204" pitchFamily="34" charset="0"/>
              </a:rPr>
              <a:t> </a:t>
            </a:r>
            <a:r>
              <a:rPr lang="en-US" sz="1800" b="1" dirty="0" err="1">
                <a:solidFill>
                  <a:srgbClr val="FFC000"/>
                </a:solidFill>
                <a:effectLst/>
                <a:latin typeface="Times New Roman" panose="02020603050405020304" pitchFamily="18" charset="0"/>
                <a:ea typeface="Calibri" panose="020F0502020204030204" pitchFamily="34" charset="0"/>
              </a:rPr>
              <a:t>Kepala</a:t>
            </a:r>
            <a:r>
              <a:rPr lang="en-US" sz="1800" b="1" dirty="0">
                <a:solidFill>
                  <a:srgbClr val="FFC000"/>
                </a:solidFill>
                <a:effectLst/>
                <a:latin typeface="Times New Roman" panose="02020603050405020304" pitchFamily="18" charset="0"/>
                <a:ea typeface="Calibri" panose="020F0502020204030204" pitchFamily="34" charset="0"/>
              </a:rPr>
              <a:t> </a:t>
            </a:r>
            <a:r>
              <a:rPr lang="en-US" sz="1800" b="1" dirty="0" err="1">
                <a:solidFill>
                  <a:srgbClr val="FFC000"/>
                </a:solidFill>
                <a:effectLst/>
                <a:latin typeface="Times New Roman" panose="02020603050405020304" pitchFamily="18" charset="0"/>
                <a:ea typeface="Calibri" panose="020F0502020204030204" pitchFamily="34" charset="0"/>
              </a:rPr>
              <a:t>Sekolah</a:t>
            </a:r>
            <a:endParaRPr lang="en-US" b="1" dirty="0">
              <a:latin typeface="Times New Roman" panose="02020603050405020304" pitchFamily="18" charset="0"/>
              <a:ea typeface="Calibri" panose="020F0502020204030204" pitchFamily="34" charset="0"/>
            </a:endParaRPr>
          </a:p>
          <a:p>
            <a:pPr marL="0" marR="0" algn="just">
              <a:lnSpc>
                <a:spcPct val="150000"/>
              </a:lnSpc>
              <a:spcBef>
                <a:spcPts val="0"/>
              </a:spcBef>
              <a:spcAft>
                <a:spcPts val="0"/>
              </a:spcAft>
            </a:pPr>
            <a:r>
              <a:rPr lang="id-ID" sz="1800" b="1" dirty="0">
                <a:effectLst/>
                <a:latin typeface="Calibri" panose="020F0502020204030204" pitchFamily="34" charset="0"/>
                <a:ea typeface="Calibri" panose="020F0502020204030204" pitchFamily="34" charset="0"/>
                <a:cs typeface="Times New Roman" panose="02020603050405020304" pitchFamily="18" charset="0"/>
              </a:rPr>
              <a:t>Persyaratan Peserta </a:t>
            </a:r>
            <a:r>
              <a:rPr lang="en-US" b="1" dirty="0">
                <a:latin typeface="Calibri" panose="020F0502020204030204" pitchFamily="34" charset="0"/>
                <a:ea typeface="Calibri" panose="020F0502020204030204" pitchFamily="34" charset="0"/>
                <a:cs typeface="Times New Roman" panose="02020603050405020304" pitchFamily="18" charset="0"/>
              </a:rPr>
              <a:t>( </a:t>
            </a:r>
            <a:r>
              <a:rPr lang="en-US" b="1" dirty="0" err="1">
                <a:latin typeface="Calibri" panose="020F0502020204030204" pitchFamily="34" charset="0"/>
                <a:ea typeface="Calibri" panose="020F0502020204030204" pitchFamily="34" charset="0"/>
                <a:cs typeface="Times New Roman" panose="02020603050405020304" pitchFamily="18" charset="0"/>
              </a:rPr>
              <a:t>Pasal</a:t>
            </a:r>
            <a:r>
              <a:rPr lang="en-US" b="1" dirty="0">
                <a:latin typeface="Calibri" panose="020F0502020204030204" pitchFamily="34" charset="0"/>
                <a:ea typeface="Calibri" panose="020F0502020204030204" pitchFamily="34" charset="0"/>
                <a:cs typeface="Times New Roman" panose="02020603050405020304" pitchFamily="18" charset="0"/>
              </a:rPr>
              <a:t> 2 </a:t>
            </a:r>
            <a:r>
              <a:rPr lang="en-US" b="1" dirty="0" err="1">
                <a:latin typeface="Calibri" panose="020F0502020204030204" pitchFamily="34" charset="0"/>
                <a:ea typeface="Calibri" panose="020F0502020204030204" pitchFamily="34" charset="0"/>
                <a:cs typeface="Times New Roman" panose="02020603050405020304" pitchFamily="18" charset="0"/>
              </a:rPr>
              <a:t>ayat</a:t>
            </a:r>
            <a:r>
              <a:rPr lang="en-US" b="1" dirty="0">
                <a:latin typeface="Calibri" panose="020F0502020204030204" pitchFamily="34" charset="0"/>
                <a:ea typeface="Calibri" panose="020F0502020204030204" pitchFamily="34" charset="0"/>
                <a:cs typeface="Times New Roman" panose="02020603050405020304" pitchFamily="18" charset="0"/>
              </a:rPr>
              <a:t> 1) </a:t>
            </a:r>
            <a:r>
              <a:rPr lang="id-ID" sz="18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lphaLcPeriod"/>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memiliki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kualilikasi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akademik</a:t>
            </a:r>
            <a:r>
              <a:rPr lang="en-ID" sz="1800" dirty="0">
                <a:effectLst/>
                <a:latin typeface="Calibri" panose="020F0502020204030204" pitchFamily="34" charset="0"/>
                <a:ea typeface="Calibri" panose="020F0502020204030204" pitchFamily="34" charset="0"/>
                <a:cs typeface="Times New Roman" panose="02020603050405020304" pitchFamily="18" charset="0"/>
              </a:rPr>
              <a:t> paling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rendah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sarjana</a:t>
            </a:r>
            <a:r>
              <a:rPr lang="en-ID" sz="1800" dirty="0">
                <a:effectLst/>
                <a:latin typeface="Calibri" panose="020F0502020204030204" pitchFamily="34" charset="0"/>
                <a:ea typeface="Calibri" panose="020F0502020204030204" pitchFamily="34" charset="0"/>
                <a:cs typeface="Times New Roman" panose="02020603050405020304" pitchFamily="18" charset="0"/>
              </a:rPr>
              <a:t> (S-1)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atau</a:t>
            </a:r>
            <a:r>
              <a:rPr lang="en-ID" sz="1800" dirty="0">
                <a:effectLst/>
                <a:latin typeface="Calibri" panose="020F0502020204030204" pitchFamily="34" charset="0"/>
                <a:ea typeface="Calibri" panose="020F0502020204030204" pitchFamily="34" charset="0"/>
                <a:cs typeface="Times New Roman" panose="02020603050405020304" pitchFamily="18" charset="0"/>
              </a:rPr>
              <a:t> diploma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empat</a:t>
            </a:r>
            <a:r>
              <a:rPr lang="en-ID" sz="1800" dirty="0">
                <a:effectLst/>
                <a:latin typeface="Calibri" panose="020F0502020204030204" pitchFamily="34" charset="0"/>
                <a:ea typeface="Calibri" panose="020F0502020204030204" pitchFamily="34" charset="0"/>
                <a:cs typeface="Times New Roman" panose="02020603050405020304" pitchFamily="18" charset="0"/>
              </a:rPr>
              <a:t> (D-IV)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dari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perguruan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tinggi</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program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studi</a:t>
            </a:r>
            <a:r>
              <a:rPr lang="en-ID" sz="1800" dirty="0">
                <a:effectLst/>
                <a:latin typeface="Calibri" panose="020F0502020204030204" pitchFamily="34" charset="0"/>
                <a:ea typeface="Calibri" panose="020F0502020204030204" pitchFamily="34" charset="0"/>
                <a:cs typeface="Times New Roman" panose="02020603050405020304" pitchFamily="18" charset="0"/>
              </a:rPr>
              <a:t> yang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terakreditasi</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buFont typeface="+mj-lt"/>
              <a:buAutoNum type="alphaLcPeriod"/>
            </a:pP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memiliki</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sertifikat</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pendidik</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buFont typeface="+mj-lt"/>
              <a:buAutoNum type="alphaLcPeriod"/>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memiliki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Sertifikat</a:t>
            </a:r>
            <a:r>
              <a:rPr lang="en-ID" sz="1800" dirty="0">
                <a:effectLst/>
                <a:latin typeface="Calibri" panose="020F0502020204030204" pitchFamily="34" charset="0"/>
                <a:ea typeface="Calibri" panose="020F0502020204030204" pitchFamily="34" charset="0"/>
                <a:cs typeface="Times New Roman" panose="02020603050405020304" pitchFamily="18" charset="0"/>
              </a:rPr>
              <a:t> Guru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Penggerak</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buFont typeface="+mj-lt"/>
              <a:buAutoNum type="alphaLcPeriod"/>
            </a:pP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memiliki</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pangkat</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paling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rendah</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penata</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muda</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tingkat</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golongan</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ruang</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III/b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bagi</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Guru yang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berstatus</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sebagai</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PNS;</a:t>
            </a:r>
          </a:p>
          <a:p>
            <a:pPr marL="342900" lvl="0" indent="-342900">
              <a:lnSpc>
                <a:spcPct val="107000"/>
              </a:lnSpc>
              <a:buFont typeface="+mj-lt"/>
              <a:buAutoNum type="alphaLcPeriod"/>
            </a:pP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memiliki</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jenjang</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jabatan</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paling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rendah</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Guru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ahli</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pertama</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bagi</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Guru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pegawai</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pemerintah</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dengan</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perjanjian</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kerja</a:t>
            </a:r>
            <a:r>
              <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buFont typeface="+mj-lt"/>
              <a:buAutoNum type="alphaLcPeriod"/>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memiliki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hasil</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penilaian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kinerja</a:t>
            </a:r>
            <a:r>
              <a:rPr lang="en-ID" sz="1800" dirty="0">
                <a:effectLst/>
                <a:latin typeface="Calibri" panose="020F0502020204030204" pitchFamily="34" charset="0"/>
                <a:ea typeface="Calibri" panose="020F0502020204030204" pitchFamily="34" charset="0"/>
                <a:cs typeface="Times New Roman" panose="02020603050405020304" pitchFamily="18" charset="0"/>
              </a:rPr>
              <a:t> Guru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dengan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sebutan</a:t>
            </a:r>
            <a:r>
              <a:rPr lang="en-ID" sz="1800" dirty="0">
                <a:effectLst/>
                <a:latin typeface="Calibri" panose="020F0502020204030204" pitchFamily="34" charset="0"/>
                <a:ea typeface="Calibri" panose="020F0502020204030204" pitchFamily="34" charset="0"/>
                <a:cs typeface="Times New Roman" panose="02020603050405020304" pitchFamily="18" charset="0"/>
              </a:rPr>
              <a:t> paling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rendah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Baik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selama</a:t>
            </a:r>
            <a:r>
              <a:rPr lang="en-ID" sz="1800" dirty="0">
                <a:effectLst/>
                <a:latin typeface="Calibri" panose="020F0502020204030204" pitchFamily="34" charset="0"/>
                <a:ea typeface="Calibri" panose="020F0502020204030204" pitchFamily="34" charset="0"/>
                <a:cs typeface="Times New Roman" panose="02020603050405020304" pitchFamily="18" charset="0"/>
              </a:rPr>
              <a:t> 2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dua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tahun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terakhir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untuk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setiap</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unsur</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penilaian</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buFont typeface="+mj-lt"/>
              <a:buAutoNum type="alphaLcPeriod"/>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memiliki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pengalaman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manajerial</a:t>
            </a:r>
            <a:r>
              <a:rPr lang="en-ID" sz="1800" dirty="0">
                <a:effectLst/>
                <a:latin typeface="Calibri" panose="020F0502020204030204" pitchFamily="34" charset="0"/>
                <a:ea typeface="Calibri" panose="020F0502020204030204" pitchFamily="34" charset="0"/>
                <a:cs typeface="Times New Roman" panose="02020603050405020304" pitchFamily="18" charset="0"/>
              </a:rPr>
              <a:t> paling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singkat</a:t>
            </a:r>
            <a:r>
              <a:rPr lang="en-ID" sz="1800" dirty="0">
                <a:effectLst/>
                <a:latin typeface="Calibri" panose="020F0502020204030204" pitchFamily="34" charset="0"/>
                <a:ea typeface="Calibri" panose="020F0502020204030204" pitchFamily="34" charset="0"/>
                <a:cs typeface="Times New Roman" panose="02020603050405020304" pitchFamily="18" charset="0"/>
              </a:rPr>
              <a:t> 2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dua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tahun</a:t>
            </a:r>
            <a:r>
              <a:rPr lang="en-ID" sz="1800" dirty="0">
                <a:effectLst/>
                <a:latin typeface="Calibri" panose="020F0502020204030204" pitchFamily="34" charset="0"/>
                <a:ea typeface="Calibri" panose="020F0502020204030204" pitchFamily="34" charset="0"/>
                <a:cs typeface="Times New Roman" panose="02020603050405020304" pitchFamily="18" charset="0"/>
              </a:rPr>
              <a:t> di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satuan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pendidikan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organisasi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pendidikan</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atau</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komunitas</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pendidikan</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buFont typeface="+mj-lt"/>
              <a:buAutoNum type="alphaLcPeriod"/>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sehat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jasmani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rohani</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bebas</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narkotika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psikotropika</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zat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adiktif</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lainnya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berdasarkan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surat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keterangan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dari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rumah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sakit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pemerintah</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buFont typeface="+mj-lt"/>
              <a:buAutoNum type="alphaLcPeriod"/>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tidak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pernah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dikenai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hukuman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disiplin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sedang</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atau</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berat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sesuai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dengan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ketentuan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peraturan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perundang-undangan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buFont typeface="+mj-lt"/>
              <a:buAutoNum type="alphaLcPeriod"/>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tidak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sedang</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menjadi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tersangka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terdakwa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atau</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tidak</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pernah</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menjadi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terpidana</a:t>
            </a:r>
            <a:r>
              <a:rPr lang="en-ID" sz="1800" dirty="0">
                <a:effectLst/>
                <a:latin typeface="Calibri" panose="020F0502020204030204" pitchFamily="34" charset="0"/>
                <a:ea typeface="Calibri" panose="020F0502020204030204" pitchFamily="34" charset="0"/>
                <a:cs typeface="Times New Roman" panose="02020603050405020304" pitchFamily="18" charset="0"/>
              </a:rPr>
              <a:t>; dan</a:t>
            </a:r>
          </a:p>
          <a:p>
            <a:pPr marL="342900" lvl="0" indent="-342900">
              <a:lnSpc>
                <a:spcPct val="107000"/>
              </a:lnSpc>
              <a:spcAft>
                <a:spcPts val="800"/>
              </a:spcAft>
              <a:buFont typeface="+mj-lt"/>
              <a:buAutoNum type="alphaLcPeriod"/>
            </a:pPr>
            <a:r>
              <a:rPr lang="en-ID" sz="1800" dirty="0" err="1">
                <a:effectLst/>
                <a:latin typeface="Calibri" panose="020F0502020204030204" pitchFamily="34" charset="0"/>
                <a:ea typeface="Calibri" panose="020F0502020204030204" pitchFamily="34" charset="0"/>
                <a:cs typeface="Times New Roman" panose="02020603050405020304" pitchFamily="18" charset="0"/>
              </a:rPr>
              <a:t>berusia</a:t>
            </a:r>
            <a:r>
              <a:rPr lang="en-ID" sz="1800" dirty="0">
                <a:effectLst/>
                <a:latin typeface="Calibri" panose="020F0502020204030204" pitchFamily="34" charset="0"/>
                <a:ea typeface="Calibri" panose="020F0502020204030204" pitchFamily="34" charset="0"/>
                <a:cs typeface="Times New Roman" panose="02020603050405020304" pitchFamily="18" charset="0"/>
              </a:rPr>
              <a:t> paling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tinggi</a:t>
            </a:r>
            <a:r>
              <a:rPr lang="en-ID" sz="1800" dirty="0">
                <a:effectLst/>
                <a:latin typeface="Calibri" panose="020F0502020204030204" pitchFamily="34" charset="0"/>
                <a:ea typeface="Calibri" panose="020F0502020204030204" pitchFamily="34" charset="0"/>
                <a:cs typeface="Times New Roman" panose="02020603050405020304" pitchFamily="18" charset="0"/>
              </a:rPr>
              <a:t> 56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tahun</a:t>
            </a:r>
            <a:r>
              <a:rPr lang="en-ID" sz="1800" dirty="0">
                <a:effectLst/>
                <a:latin typeface="Calibri" panose="020F0502020204030204" pitchFamily="34" charset="0"/>
                <a:ea typeface="Calibri" panose="020F0502020204030204" pitchFamily="34" charset="0"/>
                <a:cs typeface="Times New Roman" panose="02020603050405020304" pitchFamily="18" charset="0"/>
              </a:rPr>
              <a:t> pada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saat</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diberi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penugasan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sebagai</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Kepala</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Sekolah</a:t>
            </a:r>
            <a:r>
              <a:rPr lang="en-ID" sz="1800" dirty="0">
                <a:effectLst/>
                <a:latin typeface="Calibri" panose="020F0502020204030204" pitchFamily="34" charset="0"/>
                <a:ea typeface="Calibri" panose="020F0502020204030204" pitchFamily="34" charset="0"/>
                <a:cs typeface="Times New Roman" panose="02020603050405020304" pitchFamily="18" charset="0"/>
              </a:rPr>
              <a:t>.</a:t>
            </a:r>
          </a:p>
          <a:p>
            <a:endParaRPr lang="en-US" sz="1800" b="1" dirty="0">
              <a:effectLst/>
              <a:latin typeface="Times New Roman" panose="02020603050405020304" pitchFamily="18" charset="0"/>
              <a:ea typeface="Calibri" panose="020F0502020204030204" pitchFamily="34" charset="0"/>
            </a:endParaRPr>
          </a:p>
          <a:p>
            <a:endParaRPr lang="en-US" b="1" dirty="0">
              <a:latin typeface="Times New Roman" panose="02020603050405020304" pitchFamily="18" charset="0"/>
            </a:endParaRPr>
          </a:p>
          <a:p>
            <a:endParaRPr lang="en-US" b="1" dirty="0"/>
          </a:p>
        </p:txBody>
      </p:sp>
    </p:spTree>
    <p:extLst>
      <p:ext uri="{BB962C8B-B14F-4D97-AF65-F5344CB8AC3E}">
        <p14:creationId xmlns:p14="http://schemas.microsoft.com/office/powerpoint/2010/main" val="34365432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A3ED88-8C03-47F9-5ACE-552F861E8170}"/>
              </a:ext>
            </a:extLst>
          </p:cNvPr>
          <p:cNvSpPr>
            <a:spLocks noGrp="1"/>
          </p:cNvSpPr>
          <p:nvPr>
            <p:ph idx="1"/>
          </p:nvPr>
        </p:nvSpPr>
        <p:spPr>
          <a:xfrm>
            <a:off x="457200" y="228600"/>
            <a:ext cx="8229600" cy="6324600"/>
          </a:xfrm>
        </p:spPr>
        <p:txBody>
          <a:bodyPr>
            <a:normAutofit lnSpcReduction="10000"/>
          </a:bodyPr>
          <a:lstStyle/>
          <a:p>
            <a:pPr marL="342900" lvl="0" indent="-342900">
              <a:lnSpc>
                <a:spcPct val="107000"/>
              </a:lnSpc>
              <a:buFont typeface="+mj-lt"/>
              <a:buAutoNum type="arabicPeriod"/>
            </a:pP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ctr">
              <a:lnSpc>
                <a:spcPct val="107000"/>
              </a:lnSpc>
              <a:buNone/>
            </a:pPr>
            <a:r>
              <a:rPr lang="en-ID" sz="1800" b="1"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rPr>
              <a:t>Beban </a:t>
            </a:r>
            <a:r>
              <a:rPr lang="en-ID" sz="1800" b="1" dirty="0" err="1">
                <a:solidFill>
                  <a:srgbClr val="FFC000"/>
                </a:solidFill>
                <a:effectLst/>
                <a:latin typeface="Calibri" panose="020F0502020204030204" pitchFamily="34" charset="0"/>
                <a:ea typeface="Calibri" panose="020F0502020204030204" pitchFamily="34" charset="0"/>
                <a:cs typeface="Times New Roman" panose="02020603050405020304" pitchFamily="18" charset="0"/>
              </a:rPr>
              <a:t>Kerja</a:t>
            </a:r>
            <a:r>
              <a:rPr lang="en-ID" sz="1800" b="1"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b="1" dirty="0" err="1">
                <a:solidFill>
                  <a:srgbClr val="FFC000"/>
                </a:solidFill>
                <a:effectLst/>
                <a:latin typeface="Calibri" panose="020F0502020204030204" pitchFamily="34" charset="0"/>
                <a:ea typeface="Calibri" panose="020F0502020204030204" pitchFamily="34" charset="0"/>
                <a:cs typeface="Times New Roman" panose="02020603050405020304" pitchFamily="18" charset="0"/>
              </a:rPr>
              <a:t>Kepala</a:t>
            </a:r>
            <a:r>
              <a:rPr lang="en-ID" sz="1800" b="1"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b="1" dirty="0" err="1">
                <a:solidFill>
                  <a:srgbClr val="FFC000"/>
                </a:solidFill>
                <a:effectLst/>
                <a:latin typeface="Calibri" panose="020F0502020204030204" pitchFamily="34" charset="0"/>
                <a:ea typeface="Calibri" panose="020F0502020204030204" pitchFamily="34" charset="0"/>
                <a:cs typeface="Times New Roman" panose="02020603050405020304" pitchFamily="18" charset="0"/>
              </a:rPr>
              <a:t>Sekolah</a:t>
            </a:r>
            <a:r>
              <a:rPr lang="en-ID" sz="1800" b="1"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b="1" dirty="0" err="1">
                <a:solidFill>
                  <a:srgbClr val="FFC000"/>
                </a:solidFill>
                <a:effectLst/>
                <a:latin typeface="Calibri" panose="020F0502020204030204" pitchFamily="34" charset="0"/>
                <a:ea typeface="Calibri" panose="020F0502020204030204" pitchFamily="34" charset="0"/>
                <a:cs typeface="Times New Roman" panose="02020603050405020304" pitchFamily="18" charset="0"/>
              </a:rPr>
              <a:t>Pasal</a:t>
            </a:r>
            <a:r>
              <a:rPr lang="en-ID" sz="1800" b="1"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rPr>
              <a:t> 12)</a:t>
            </a:r>
          </a:p>
          <a:p>
            <a:pPr marL="447675" lvl="0" indent="-447675" algn="just">
              <a:lnSpc>
                <a:spcPct val="107000"/>
              </a:lnSpc>
              <a:buAutoNum type="arabicPeriod"/>
            </a:pP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Beban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kerja</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Kepala</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Sekolah</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untuk</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melaksanakan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tugas</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pokok</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manajerial,pengembangan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kewirausahaan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supervisi</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kepada</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Guru dan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tenaga</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kependidikan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447675" lvl="0" indent="-447675" algn="just">
              <a:lnSpc>
                <a:spcPct val="107000"/>
              </a:lnSpc>
              <a:buAutoNum type="arabicPeriod"/>
            </a:pP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Beban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kerja</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Kepala</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Sekolah</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sebagaimana</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dimaksud</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pada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ayat</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(1)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bertujuan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untuk</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719138" lvl="0" indent="-271463">
              <a:lnSpc>
                <a:spcPct val="107000"/>
              </a:lnSpc>
              <a:buFont typeface="+mj-lt"/>
              <a:buAutoNum type="alphaLcPeriod"/>
            </a:pP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mengembangkan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pembelajaran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yang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berpusat</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kepada</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peserta</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didik</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719138" lvl="0" indent="-271463">
              <a:lnSpc>
                <a:spcPct val="107000"/>
              </a:lnSpc>
              <a:buFont typeface="+mj-lt"/>
              <a:buAutoNum type="alphaLcPeriod"/>
            </a:pP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mewujudkan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lingkungan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belajar</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yang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aman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nyaman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inklusif</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719138" lvl="0" indent="-271463">
              <a:lnSpc>
                <a:spcPct val="107000"/>
              </a:lnSpc>
              <a:spcAft>
                <a:spcPts val="800"/>
              </a:spcAft>
              <a:buFont typeface="+mj-lt"/>
              <a:buAutoNum type="alphaLcPeriod"/>
            </a:pP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membangun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budaya</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refleksi</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dalam</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pengembangan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warga</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satuan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pendidikan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pengelolaan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program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satuan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pendidikan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dan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meningkatkan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kualitas</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proses dan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hasil</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belajar</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peserta</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didik</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lvl="0" algn="just">
              <a:lnSpc>
                <a:spcPct val="107000"/>
              </a:lnSpc>
              <a:buSzPct val="76000"/>
              <a:buFont typeface="+mj-lt"/>
              <a:buAutoNum type="arabicPeriod" startAt="3"/>
            </a:pP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Selain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beban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kerja</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sebagaimana</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dimaksud</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pada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ayat</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(1),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Kepala</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Sekolah</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dapat</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melaksanakan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tugas</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pembelajaran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atau</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pembimbingan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agar proses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pembelajaran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atau</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pembimbingan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tetap</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berlangsung</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pada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satuan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pendidikan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yang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bersangkutan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lvl="0" algn="just">
              <a:lnSpc>
                <a:spcPct val="107000"/>
              </a:lnSpc>
              <a:buSzPct val="76000"/>
              <a:buFont typeface="+mj-lt"/>
              <a:buAutoNum type="arabicPeriod" startAt="3"/>
            </a:pP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Pelaksanaan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tugas</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sebagaimana</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dimaksud</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pada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ayat</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(3)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dilakukan</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dalam</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hal</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terjadi</a:t>
            </a:r>
            <a:r>
              <a:rPr lang="en-ID"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kekurangan</a:t>
            </a:r>
            <a:r>
              <a:rPr lang="en-ID" sz="1800" dirty="0">
                <a:effectLst/>
                <a:latin typeface="Calibri" panose="020F0502020204030204" pitchFamily="34" charset="0"/>
                <a:ea typeface="Calibri" panose="020F0502020204030204" pitchFamily="34" charset="0"/>
                <a:cs typeface="Times New Roman" panose="02020603050405020304" pitchFamily="18" charset="0"/>
              </a:rPr>
              <a:t> Guru pada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satuan</a:t>
            </a:r>
            <a:r>
              <a:rPr lang="en-ID" sz="1800" dirty="0">
                <a:effectLst/>
                <a:latin typeface="Calibri" panose="020F0502020204030204" pitchFamily="34" charset="0"/>
                <a:ea typeface="Calibri" panose="020F0502020204030204" pitchFamily="34" charset="0"/>
                <a:cs typeface="Times New Roman" panose="02020603050405020304" pitchFamily="18" charset="0"/>
              </a:rPr>
              <a:t> </a:t>
            </a:r>
            <a:r>
              <a:rPr lang="en-ID" sz="1800" dirty="0" err="1">
                <a:effectLst/>
                <a:latin typeface="Calibri" panose="020F0502020204030204" pitchFamily="34" charset="0"/>
                <a:ea typeface="Calibri" panose="020F0502020204030204" pitchFamily="34" charset="0"/>
                <a:cs typeface="Times New Roman" panose="02020603050405020304" pitchFamily="18" charset="0"/>
              </a:rPr>
              <a:t>pendidikan</a:t>
            </a:r>
            <a:endParaRPr lang="en-ID" sz="1600" dirty="0"/>
          </a:p>
        </p:txBody>
      </p:sp>
      <p:sp>
        <p:nvSpPr>
          <p:cNvPr id="4" name="Slide Number Placeholder 3">
            <a:extLst>
              <a:ext uri="{FF2B5EF4-FFF2-40B4-BE49-F238E27FC236}">
                <a16:creationId xmlns:a16="http://schemas.microsoft.com/office/drawing/2014/main" id="{F1D99ADF-EE29-C5C8-952E-215EB66BBA00}"/>
              </a:ext>
            </a:extLst>
          </p:cNvPr>
          <p:cNvSpPr>
            <a:spLocks noGrp="1"/>
          </p:cNvSpPr>
          <p:nvPr>
            <p:ph type="sldNum" sz="quarter" idx="12"/>
          </p:nvPr>
        </p:nvSpPr>
        <p:spPr/>
        <p:txBody>
          <a:bodyPr/>
          <a:lstStyle/>
          <a:p>
            <a:pPr>
              <a:defRPr/>
            </a:pPr>
            <a:fld id="{B30AF278-4143-46A2-9817-C3D43B5EA1A4}" type="slidenum">
              <a:rPr lang="id-ID" altLang="en-US" smtClean="0"/>
              <a:pPr>
                <a:defRPr/>
              </a:pPr>
              <a:t>28</a:t>
            </a:fld>
            <a:endParaRPr lang="id-ID" altLang="en-US"/>
          </a:p>
        </p:txBody>
      </p:sp>
    </p:spTree>
    <p:extLst>
      <p:ext uri="{BB962C8B-B14F-4D97-AF65-F5344CB8AC3E}">
        <p14:creationId xmlns:p14="http://schemas.microsoft.com/office/powerpoint/2010/main" val="9203348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24CDD-7896-F995-4E62-BC2C2F640EAB}"/>
              </a:ext>
            </a:extLst>
          </p:cNvPr>
          <p:cNvSpPr>
            <a:spLocks noGrp="1"/>
          </p:cNvSpPr>
          <p:nvPr>
            <p:ph type="title"/>
          </p:nvPr>
        </p:nvSpPr>
        <p:spPr>
          <a:xfrm>
            <a:off x="533400" y="2209800"/>
            <a:ext cx="7620001" cy="4953000"/>
          </a:xfrm>
        </p:spPr>
        <p:txBody>
          <a:bodyPr>
            <a:normAutofit/>
          </a:bodyPr>
          <a:lstStyle/>
          <a:p>
            <a:r>
              <a:rPr lang="en-US" sz="3600" dirty="0" err="1">
                <a:solidFill>
                  <a:schemeClr val="tx1"/>
                </a:solidFill>
                <a:latin typeface="Bahnschrift Condensed" panose="020B0502040204020203" pitchFamily="34" charset="0"/>
              </a:rPr>
              <a:t>PERATURAN</a:t>
            </a:r>
            <a:r>
              <a:rPr lang="en-US" sz="3600" dirty="0">
                <a:solidFill>
                  <a:schemeClr val="tx1"/>
                </a:solidFill>
                <a:latin typeface="Bahnschrift Condensed" panose="020B0502040204020203" pitchFamily="34" charset="0"/>
              </a:rPr>
              <a:t> MENTERI PENDIDIKAN DAN </a:t>
            </a:r>
            <a:r>
              <a:rPr lang="en-US" sz="3600" dirty="0" err="1">
                <a:solidFill>
                  <a:schemeClr val="tx1"/>
                </a:solidFill>
                <a:latin typeface="Bahnschrift Condensed" panose="020B0502040204020203" pitchFamily="34" charset="0"/>
              </a:rPr>
              <a:t>KEBUDAYAAN</a:t>
            </a:r>
            <a:r>
              <a:rPr lang="en-US" sz="3600" dirty="0">
                <a:solidFill>
                  <a:schemeClr val="tx1"/>
                </a:solidFill>
                <a:latin typeface="Bahnschrift Condensed" panose="020B0502040204020203" pitchFamily="34" charset="0"/>
              </a:rPr>
              <a:t> </a:t>
            </a:r>
            <a:r>
              <a:rPr lang="en-US" sz="3600" dirty="0" err="1">
                <a:solidFill>
                  <a:schemeClr val="tx1"/>
                </a:solidFill>
                <a:latin typeface="Bahnschrift Condensed" panose="020B0502040204020203" pitchFamily="34" charset="0"/>
              </a:rPr>
              <a:t>REPUBLIK</a:t>
            </a:r>
            <a:r>
              <a:rPr lang="en-US" sz="3600" dirty="0">
                <a:solidFill>
                  <a:schemeClr val="tx1"/>
                </a:solidFill>
                <a:latin typeface="Bahnschrift Condensed" panose="020B0502040204020203" pitchFamily="34" charset="0"/>
              </a:rPr>
              <a:t> INDONESIA </a:t>
            </a:r>
            <a:r>
              <a:rPr lang="en-US" sz="3600" dirty="0" err="1">
                <a:solidFill>
                  <a:schemeClr val="tx1"/>
                </a:solidFill>
                <a:latin typeface="Bahnschrift Condensed" panose="020B0502040204020203" pitchFamily="34" charset="0"/>
              </a:rPr>
              <a:t>NOMOR</a:t>
            </a:r>
            <a:r>
              <a:rPr lang="en-US" sz="3600" dirty="0">
                <a:solidFill>
                  <a:schemeClr val="tx1"/>
                </a:solidFill>
                <a:latin typeface="Bahnschrift Condensed" panose="020B0502040204020203" pitchFamily="34" charset="0"/>
              </a:rPr>
              <a:t> 38 </a:t>
            </a:r>
            <a:r>
              <a:rPr lang="en-US" sz="3600" dirty="0" err="1">
                <a:solidFill>
                  <a:schemeClr val="tx1"/>
                </a:solidFill>
                <a:latin typeface="Bahnschrift Condensed" panose="020B0502040204020203" pitchFamily="34" charset="0"/>
              </a:rPr>
              <a:t>TAHUN</a:t>
            </a:r>
            <a:r>
              <a:rPr lang="en-US" sz="3600" dirty="0">
                <a:solidFill>
                  <a:schemeClr val="tx1"/>
                </a:solidFill>
                <a:latin typeface="Bahnschrift Condensed" panose="020B0502040204020203" pitchFamily="34" charset="0"/>
              </a:rPr>
              <a:t> 2020 </a:t>
            </a:r>
            <a:r>
              <a:rPr lang="en-US" sz="3600" dirty="0" err="1">
                <a:solidFill>
                  <a:schemeClr val="tx1"/>
                </a:solidFill>
                <a:latin typeface="Bahnschrift Condensed" panose="020B0502040204020203" pitchFamily="34" charset="0"/>
              </a:rPr>
              <a:t>TENTANG</a:t>
            </a:r>
            <a:r>
              <a:rPr lang="en-US" sz="3600" dirty="0">
                <a:solidFill>
                  <a:schemeClr val="tx1"/>
                </a:solidFill>
                <a:latin typeface="Bahnschrift Condensed" panose="020B0502040204020203" pitchFamily="34" charset="0"/>
              </a:rPr>
              <a:t> TATA CARA </a:t>
            </a:r>
            <a:r>
              <a:rPr lang="en-US" sz="3600" dirty="0" err="1">
                <a:solidFill>
                  <a:schemeClr val="tx1"/>
                </a:solidFill>
                <a:latin typeface="Bahnschrift Condensed" panose="020B0502040204020203" pitchFamily="34" charset="0"/>
              </a:rPr>
              <a:t>MEMPEROLEH</a:t>
            </a:r>
            <a:r>
              <a:rPr lang="en-US" sz="3600" dirty="0">
                <a:solidFill>
                  <a:schemeClr val="tx1"/>
                </a:solidFill>
                <a:latin typeface="Bahnschrift Condensed" panose="020B0502040204020203" pitchFamily="34" charset="0"/>
              </a:rPr>
              <a:t> </a:t>
            </a:r>
            <a:r>
              <a:rPr lang="en-US" sz="3600" dirty="0" err="1">
                <a:solidFill>
                  <a:schemeClr val="tx1"/>
                </a:solidFill>
                <a:latin typeface="Bahnschrift Condensed" panose="020B0502040204020203" pitchFamily="34" charset="0"/>
              </a:rPr>
              <a:t>SERTIFIKAT</a:t>
            </a:r>
            <a:r>
              <a:rPr lang="en-US" sz="3600" dirty="0">
                <a:solidFill>
                  <a:schemeClr val="tx1"/>
                </a:solidFill>
                <a:latin typeface="Bahnschrift Condensed" panose="020B0502040204020203" pitchFamily="34" charset="0"/>
              </a:rPr>
              <a:t> </a:t>
            </a:r>
            <a:r>
              <a:rPr lang="en-US" sz="3600" dirty="0" err="1">
                <a:solidFill>
                  <a:schemeClr val="tx1"/>
                </a:solidFill>
                <a:latin typeface="Bahnschrift Condensed" panose="020B0502040204020203" pitchFamily="34" charset="0"/>
              </a:rPr>
              <a:t>PENDIDIK</a:t>
            </a:r>
            <a:r>
              <a:rPr lang="en-US" sz="3600" dirty="0">
                <a:solidFill>
                  <a:schemeClr val="tx1"/>
                </a:solidFill>
                <a:latin typeface="Bahnschrift Condensed" panose="020B0502040204020203" pitchFamily="34" charset="0"/>
              </a:rPr>
              <a:t> </a:t>
            </a:r>
            <a:r>
              <a:rPr lang="en-US" sz="3600" dirty="0" err="1">
                <a:solidFill>
                  <a:schemeClr val="tx1"/>
                </a:solidFill>
                <a:latin typeface="Bahnschrift Condensed" panose="020B0502040204020203" pitchFamily="34" charset="0"/>
              </a:rPr>
              <a:t>BAGI</a:t>
            </a:r>
            <a:r>
              <a:rPr lang="en-US" sz="3600" dirty="0">
                <a:solidFill>
                  <a:schemeClr val="tx1"/>
                </a:solidFill>
                <a:latin typeface="Bahnschrift Condensed" panose="020B0502040204020203" pitchFamily="34" charset="0"/>
              </a:rPr>
              <a:t> GURU </a:t>
            </a:r>
            <a:r>
              <a:rPr lang="en-US" sz="3600" dirty="0" err="1">
                <a:solidFill>
                  <a:schemeClr val="tx1"/>
                </a:solidFill>
                <a:latin typeface="Bahnschrift Condensed" panose="020B0502040204020203" pitchFamily="34" charset="0"/>
              </a:rPr>
              <a:t>DALAM</a:t>
            </a:r>
            <a:r>
              <a:rPr lang="en-US" sz="3600" dirty="0">
                <a:solidFill>
                  <a:schemeClr val="tx1"/>
                </a:solidFill>
                <a:latin typeface="Bahnschrift Condensed" panose="020B0502040204020203" pitchFamily="34" charset="0"/>
              </a:rPr>
              <a:t> </a:t>
            </a:r>
            <a:r>
              <a:rPr lang="en-US" sz="3600" dirty="0" err="1">
                <a:solidFill>
                  <a:schemeClr val="tx1"/>
                </a:solidFill>
                <a:latin typeface="Bahnschrift Condensed" panose="020B0502040204020203" pitchFamily="34" charset="0"/>
              </a:rPr>
              <a:t>JABATAN</a:t>
            </a:r>
            <a:br>
              <a:rPr lang="en-US" sz="3600" dirty="0">
                <a:solidFill>
                  <a:schemeClr val="tx1"/>
                </a:solidFill>
                <a:latin typeface="Bahnschrift Condensed" panose="020B0502040204020203" pitchFamily="34" charset="0"/>
              </a:rPr>
            </a:br>
            <a:endParaRPr lang="en-ID" dirty="0">
              <a:solidFill>
                <a:schemeClr val="tx1"/>
              </a:solidFill>
              <a:latin typeface="Bahnschrift Condensed" panose="020B0502040204020203" pitchFamily="34" charset="0"/>
            </a:endParaRPr>
          </a:p>
        </p:txBody>
      </p:sp>
      <p:sp>
        <p:nvSpPr>
          <p:cNvPr id="4" name="Slide Number Placeholder 3">
            <a:extLst>
              <a:ext uri="{FF2B5EF4-FFF2-40B4-BE49-F238E27FC236}">
                <a16:creationId xmlns:a16="http://schemas.microsoft.com/office/drawing/2014/main" id="{D9D502A0-B884-F6FC-3C49-1AB5E4819E71}"/>
              </a:ext>
            </a:extLst>
          </p:cNvPr>
          <p:cNvSpPr>
            <a:spLocks noGrp="1"/>
          </p:cNvSpPr>
          <p:nvPr>
            <p:ph type="sldNum" sz="quarter" idx="12"/>
          </p:nvPr>
        </p:nvSpPr>
        <p:spPr/>
        <p:txBody>
          <a:bodyPr/>
          <a:lstStyle/>
          <a:p>
            <a:pPr>
              <a:defRPr/>
            </a:pPr>
            <a:fld id="{B84E0F79-32E9-472E-A464-536381BC7BB1}" type="slidenum">
              <a:rPr lang="en-US" altLang="en-US" smtClean="0"/>
              <a:pPr>
                <a:defRPr/>
              </a:pPr>
              <a:t>29</a:t>
            </a:fld>
            <a:endParaRPr lang="en-US" altLang="en-US"/>
          </a:p>
        </p:txBody>
      </p:sp>
    </p:spTree>
    <p:extLst>
      <p:ext uri="{BB962C8B-B14F-4D97-AF65-F5344CB8AC3E}">
        <p14:creationId xmlns:p14="http://schemas.microsoft.com/office/powerpoint/2010/main" val="677442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05207" y="1713357"/>
            <a:ext cx="8146256" cy="3791426"/>
          </a:xfrm>
          <a:custGeom>
            <a:avLst/>
            <a:gdLst/>
            <a:ahLst/>
            <a:cxnLst/>
            <a:rect l="l" t="t" r="r" b="b"/>
            <a:pathLst>
              <a:path w="10861675" h="5055235">
                <a:moveTo>
                  <a:pt x="10861548" y="0"/>
                </a:moveTo>
                <a:lnTo>
                  <a:pt x="0" y="0"/>
                </a:lnTo>
                <a:lnTo>
                  <a:pt x="0" y="4565904"/>
                </a:lnTo>
                <a:lnTo>
                  <a:pt x="0" y="5055108"/>
                </a:lnTo>
                <a:lnTo>
                  <a:pt x="10861548" y="5055108"/>
                </a:lnTo>
                <a:lnTo>
                  <a:pt x="10861548" y="4565904"/>
                </a:lnTo>
                <a:lnTo>
                  <a:pt x="10861548" y="0"/>
                </a:lnTo>
                <a:close/>
              </a:path>
            </a:pathLst>
          </a:custGeom>
          <a:solidFill>
            <a:srgbClr val="CACACA"/>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 name="object 3"/>
          <p:cNvSpPr/>
          <p:nvPr/>
        </p:nvSpPr>
        <p:spPr>
          <a:xfrm>
            <a:off x="517779" y="1193291"/>
            <a:ext cx="4112514" cy="484632"/>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4" name="object 4"/>
          <p:cNvSpPr txBox="1">
            <a:spLocks noGrp="1"/>
          </p:cNvSpPr>
          <p:nvPr>
            <p:ph type="title"/>
          </p:nvPr>
        </p:nvSpPr>
        <p:spPr>
          <a:xfrm>
            <a:off x="517779" y="1193292"/>
            <a:ext cx="4112895" cy="447719"/>
          </a:xfrm>
          <a:prstGeom prst="rect">
            <a:avLst/>
          </a:prstGeom>
          <a:ln w="6350">
            <a:solidFill>
              <a:srgbClr val="F4BC2C"/>
            </a:solidFill>
          </a:ln>
        </p:spPr>
        <p:txBody>
          <a:bodyPr vert="horz" wrap="square" lIns="0" tIns="31909" rIns="0" bIns="0" rtlCol="0">
            <a:spAutoFit/>
          </a:bodyPr>
          <a:lstStyle/>
          <a:p>
            <a:pPr algn="ctr">
              <a:spcBef>
                <a:spcPts val="251"/>
              </a:spcBef>
            </a:pPr>
            <a:r>
              <a:rPr sz="2700" b="0" dirty="0">
                <a:solidFill>
                  <a:srgbClr val="000000"/>
                </a:solidFill>
                <a:latin typeface="Impact"/>
                <a:cs typeface="Impact"/>
              </a:rPr>
              <a:t>DISIPLIN</a:t>
            </a:r>
            <a:r>
              <a:rPr sz="2700" b="0" spc="-4" dirty="0">
                <a:solidFill>
                  <a:srgbClr val="000000"/>
                </a:solidFill>
                <a:latin typeface="Impact"/>
                <a:cs typeface="Impact"/>
              </a:rPr>
              <a:t> </a:t>
            </a:r>
            <a:r>
              <a:rPr sz="2700" b="0" dirty="0">
                <a:solidFill>
                  <a:srgbClr val="000000"/>
                </a:solidFill>
                <a:latin typeface="Impact"/>
                <a:cs typeface="Impact"/>
              </a:rPr>
              <a:t>PNS</a:t>
            </a:r>
            <a:endParaRPr sz="2700">
              <a:latin typeface="Impact"/>
              <a:cs typeface="Impact"/>
            </a:endParaRPr>
          </a:p>
        </p:txBody>
      </p:sp>
      <p:grpSp>
        <p:nvGrpSpPr>
          <p:cNvPr id="5" name="object 5"/>
          <p:cNvGrpSpPr/>
          <p:nvPr/>
        </p:nvGrpSpPr>
        <p:grpSpPr>
          <a:xfrm>
            <a:off x="1513333" y="4584573"/>
            <a:ext cx="3071336" cy="530543"/>
            <a:chOff x="2017776" y="4969764"/>
            <a:chExt cx="4095115" cy="707390"/>
          </a:xfrm>
        </p:grpSpPr>
        <p:sp>
          <p:nvSpPr>
            <p:cNvPr id="6" name="object 6"/>
            <p:cNvSpPr/>
            <p:nvPr/>
          </p:nvSpPr>
          <p:spPr>
            <a:xfrm>
              <a:off x="2017776" y="4969764"/>
              <a:ext cx="4094988" cy="635508"/>
            </a:xfrm>
            <a:prstGeom prst="rect">
              <a:avLst/>
            </a:prstGeom>
            <a:blipFill>
              <a:blip r:embed="rId3"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7" name="object 7"/>
            <p:cNvSpPr/>
            <p:nvPr/>
          </p:nvSpPr>
          <p:spPr>
            <a:xfrm>
              <a:off x="2150364" y="4995672"/>
              <a:ext cx="3854196" cy="681227"/>
            </a:xfrm>
            <a:prstGeom prst="rect">
              <a:avLst/>
            </a:prstGeom>
            <a:blipFill>
              <a:blip r:embed="rId4"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8" name="object 8"/>
            <p:cNvSpPr/>
            <p:nvPr/>
          </p:nvSpPr>
          <p:spPr>
            <a:xfrm>
              <a:off x="2077212" y="5009388"/>
              <a:ext cx="3980688" cy="522731"/>
            </a:xfrm>
            <a:prstGeom prst="rect">
              <a:avLst/>
            </a:prstGeom>
            <a:blipFill>
              <a:blip r:embed="rId5"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9" name="object 9"/>
            <p:cNvSpPr/>
            <p:nvPr/>
          </p:nvSpPr>
          <p:spPr>
            <a:xfrm>
              <a:off x="2208276" y="5033772"/>
              <a:ext cx="870965" cy="567689"/>
            </a:xfrm>
            <a:prstGeom prst="rect">
              <a:avLst/>
            </a:prstGeom>
            <a:blipFill>
              <a:blip r:embed="rId6"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0" name="object 10"/>
            <p:cNvSpPr/>
            <p:nvPr/>
          </p:nvSpPr>
          <p:spPr>
            <a:xfrm>
              <a:off x="2804160" y="5033772"/>
              <a:ext cx="496062" cy="567689"/>
            </a:xfrm>
            <a:prstGeom prst="rect">
              <a:avLst/>
            </a:prstGeom>
            <a:blipFill>
              <a:blip r:embed="rId7"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1" name="object 11"/>
            <p:cNvSpPr/>
            <p:nvPr/>
          </p:nvSpPr>
          <p:spPr>
            <a:xfrm>
              <a:off x="2961132" y="5033772"/>
              <a:ext cx="957833" cy="567689"/>
            </a:xfrm>
            <a:prstGeom prst="rect">
              <a:avLst/>
            </a:prstGeom>
            <a:blipFill>
              <a:blip r:embed="rId8"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2" name="object 12"/>
            <p:cNvSpPr/>
            <p:nvPr/>
          </p:nvSpPr>
          <p:spPr>
            <a:xfrm>
              <a:off x="3640836" y="5033772"/>
              <a:ext cx="1171193" cy="567689"/>
            </a:xfrm>
            <a:prstGeom prst="rect">
              <a:avLst/>
            </a:prstGeom>
            <a:blipFill>
              <a:blip r:embed="rId9"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3" name="object 13"/>
            <p:cNvSpPr/>
            <p:nvPr/>
          </p:nvSpPr>
          <p:spPr>
            <a:xfrm>
              <a:off x="4472940" y="5033772"/>
              <a:ext cx="944117" cy="567689"/>
            </a:xfrm>
            <a:prstGeom prst="rect">
              <a:avLst/>
            </a:prstGeom>
            <a:blipFill>
              <a:blip r:embed="rId10"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4" name="object 14"/>
            <p:cNvSpPr/>
            <p:nvPr/>
          </p:nvSpPr>
          <p:spPr>
            <a:xfrm>
              <a:off x="5138927" y="5033772"/>
              <a:ext cx="810005" cy="567689"/>
            </a:xfrm>
            <a:prstGeom prst="rect">
              <a:avLst/>
            </a:prstGeom>
            <a:blipFill>
              <a:blip r:embed="rId11"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15" name="object 15"/>
          <p:cNvSpPr txBox="1"/>
          <p:nvPr/>
        </p:nvSpPr>
        <p:spPr>
          <a:xfrm>
            <a:off x="876986" y="2193988"/>
            <a:ext cx="3459956" cy="2768867"/>
          </a:xfrm>
          <a:prstGeom prst="rect">
            <a:avLst/>
          </a:prstGeom>
        </p:spPr>
        <p:txBody>
          <a:bodyPr vert="horz" wrap="square" lIns="0" tIns="9049" rIns="0" bIns="0" rtlCol="0">
            <a:spAutoFit/>
          </a:bodyPr>
          <a:lstStyle/>
          <a:p>
            <a:pPr marL="9525" marR="591979" defTabSz="685800" eaLnBrk="1" fontAlgn="auto" hangingPunct="1">
              <a:spcBef>
                <a:spcPts val="71"/>
              </a:spcBef>
              <a:spcAft>
                <a:spcPts val="0"/>
              </a:spcAft>
            </a:pPr>
            <a:r>
              <a:rPr sz="2100" b="1" spc="-191" dirty="0">
                <a:solidFill>
                  <a:prstClr val="black"/>
                </a:solidFill>
                <a:latin typeface="Arial"/>
                <a:cs typeface="Arial"/>
              </a:rPr>
              <a:t>Disiplin </a:t>
            </a:r>
            <a:r>
              <a:rPr sz="2100" b="1" spc="-344" dirty="0">
                <a:solidFill>
                  <a:prstClr val="black"/>
                </a:solidFill>
                <a:latin typeface="Arial"/>
                <a:cs typeface="Arial"/>
              </a:rPr>
              <a:t>PNS </a:t>
            </a:r>
            <a:r>
              <a:rPr sz="2100" b="1" spc="-199" dirty="0">
                <a:solidFill>
                  <a:prstClr val="black"/>
                </a:solidFill>
                <a:latin typeface="Arial"/>
                <a:cs typeface="Arial"/>
              </a:rPr>
              <a:t>adalah  </a:t>
            </a:r>
            <a:r>
              <a:rPr sz="2100" b="1" spc="-274" dirty="0">
                <a:solidFill>
                  <a:prstClr val="black"/>
                </a:solidFill>
                <a:latin typeface="Arial"/>
                <a:cs typeface="Arial"/>
              </a:rPr>
              <a:t>kesanggupan </a:t>
            </a:r>
            <a:r>
              <a:rPr sz="2100" b="1" spc="-349" dirty="0">
                <a:solidFill>
                  <a:prstClr val="black"/>
                </a:solidFill>
                <a:latin typeface="Arial"/>
                <a:cs typeface="Arial"/>
              </a:rPr>
              <a:t>PNS </a:t>
            </a:r>
            <a:r>
              <a:rPr sz="2100" b="1" spc="-233" dirty="0">
                <a:solidFill>
                  <a:prstClr val="black"/>
                </a:solidFill>
                <a:latin typeface="Arial"/>
                <a:cs typeface="Arial"/>
              </a:rPr>
              <a:t>untuk  </a:t>
            </a:r>
            <a:r>
              <a:rPr sz="2100" b="1" spc="-214" dirty="0">
                <a:solidFill>
                  <a:prstClr val="black"/>
                </a:solidFill>
                <a:latin typeface="Arial"/>
                <a:cs typeface="Arial"/>
              </a:rPr>
              <a:t>menaati </a:t>
            </a:r>
            <a:r>
              <a:rPr sz="2100" b="1" spc="-206" dirty="0">
                <a:solidFill>
                  <a:prstClr val="black"/>
                </a:solidFill>
                <a:latin typeface="Arial"/>
                <a:cs typeface="Arial"/>
              </a:rPr>
              <a:t>kewajiban </a:t>
            </a:r>
            <a:r>
              <a:rPr sz="2100" b="1" spc="-259" dirty="0">
                <a:solidFill>
                  <a:prstClr val="black"/>
                </a:solidFill>
                <a:latin typeface="Arial"/>
                <a:cs typeface="Arial"/>
              </a:rPr>
              <a:t>dan  </a:t>
            </a:r>
            <a:r>
              <a:rPr sz="2100" b="1" spc="-233" dirty="0">
                <a:solidFill>
                  <a:prstClr val="black"/>
                </a:solidFill>
                <a:latin typeface="Arial"/>
                <a:cs typeface="Arial"/>
              </a:rPr>
              <a:t>menghindari </a:t>
            </a:r>
            <a:r>
              <a:rPr sz="2100" b="1" spc="-195" dirty="0">
                <a:solidFill>
                  <a:prstClr val="black"/>
                </a:solidFill>
                <a:latin typeface="Arial"/>
                <a:cs typeface="Arial"/>
              </a:rPr>
              <a:t>larangan </a:t>
            </a:r>
            <a:r>
              <a:rPr sz="2100" b="1" spc="-259" dirty="0">
                <a:solidFill>
                  <a:prstClr val="black"/>
                </a:solidFill>
                <a:latin typeface="Arial"/>
                <a:cs typeface="Arial"/>
              </a:rPr>
              <a:t>yang  </a:t>
            </a:r>
            <a:r>
              <a:rPr sz="2100" b="1" spc="-210" dirty="0">
                <a:solidFill>
                  <a:prstClr val="black"/>
                </a:solidFill>
                <a:latin typeface="Arial"/>
                <a:cs typeface="Arial"/>
              </a:rPr>
              <a:t>ditentukan </a:t>
            </a:r>
            <a:r>
              <a:rPr sz="2100" b="1" spc="-221" dirty="0">
                <a:solidFill>
                  <a:prstClr val="black"/>
                </a:solidFill>
                <a:latin typeface="Arial"/>
                <a:cs typeface="Arial"/>
              </a:rPr>
              <a:t>dalam </a:t>
            </a:r>
            <a:r>
              <a:rPr sz="2100" b="1" spc="-206" dirty="0">
                <a:solidFill>
                  <a:prstClr val="black"/>
                </a:solidFill>
                <a:latin typeface="Arial"/>
                <a:cs typeface="Arial"/>
              </a:rPr>
              <a:t>peraturan  </a:t>
            </a:r>
            <a:r>
              <a:rPr sz="2100" b="1" spc="-240" dirty="0">
                <a:solidFill>
                  <a:prstClr val="black"/>
                </a:solidFill>
                <a:latin typeface="Arial"/>
                <a:cs typeface="Arial"/>
              </a:rPr>
              <a:t>perundang-undangan.</a:t>
            </a:r>
            <a:endParaRPr sz="2100" dirty="0">
              <a:solidFill>
                <a:prstClr val="black"/>
              </a:solidFill>
              <a:latin typeface="Arial"/>
              <a:cs typeface="Arial"/>
            </a:endParaRPr>
          </a:p>
          <a:p>
            <a:pPr defTabSz="685800" eaLnBrk="1" fontAlgn="auto" hangingPunct="1">
              <a:spcBef>
                <a:spcPts val="0"/>
              </a:spcBef>
              <a:spcAft>
                <a:spcPts val="0"/>
              </a:spcAft>
            </a:pPr>
            <a:endParaRPr sz="2250" dirty="0">
              <a:solidFill>
                <a:prstClr val="black"/>
              </a:solidFill>
              <a:latin typeface="Arial"/>
              <a:cs typeface="Arial"/>
            </a:endParaRPr>
          </a:p>
          <a:p>
            <a:pPr marL="898684" defTabSz="685800" eaLnBrk="1" fontAlgn="auto" hangingPunct="1">
              <a:spcBef>
                <a:spcPts val="1898"/>
              </a:spcBef>
              <a:spcAft>
                <a:spcPts val="0"/>
              </a:spcAft>
            </a:pPr>
            <a:r>
              <a:rPr sz="1500" spc="-75" dirty="0">
                <a:solidFill>
                  <a:prstClr val="black"/>
                </a:solidFill>
                <a:latin typeface="Georgia"/>
                <a:cs typeface="Georgia"/>
              </a:rPr>
              <a:t>Pasal </a:t>
            </a:r>
            <a:r>
              <a:rPr sz="1500" spc="-83" dirty="0">
                <a:solidFill>
                  <a:prstClr val="black"/>
                </a:solidFill>
                <a:latin typeface="Georgia"/>
                <a:cs typeface="Georgia"/>
              </a:rPr>
              <a:t>1 </a:t>
            </a:r>
            <a:r>
              <a:rPr sz="1500" spc="-64" dirty="0">
                <a:solidFill>
                  <a:prstClr val="black"/>
                </a:solidFill>
                <a:latin typeface="Georgia"/>
                <a:cs typeface="Georgia"/>
              </a:rPr>
              <a:t>angka </a:t>
            </a:r>
            <a:r>
              <a:rPr sz="1500" spc="-113" dirty="0">
                <a:solidFill>
                  <a:prstClr val="black"/>
                </a:solidFill>
                <a:latin typeface="Georgia"/>
                <a:cs typeface="Georgia"/>
              </a:rPr>
              <a:t>4 </a:t>
            </a:r>
            <a:r>
              <a:rPr sz="1500" spc="-105" dirty="0">
                <a:solidFill>
                  <a:prstClr val="black"/>
                </a:solidFill>
                <a:latin typeface="Georgia"/>
                <a:cs typeface="Georgia"/>
              </a:rPr>
              <a:t>PP </a:t>
            </a:r>
            <a:r>
              <a:rPr sz="1500" spc="-113" dirty="0">
                <a:solidFill>
                  <a:prstClr val="black"/>
                </a:solidFill>
                <a:latin typeface="Georgia"/>
                <a:cs typeface="Georgia"/>
              </a:rPr>
              <a:t>94 </a:t>
            </a:r>
            <a:r>
              <a:rPr sz="1500" spc="-150" dirty="0">
                <a:solidFill>
                  <a:prstClr val="black"/>
                </a:solidFill>
                <a:latin typeface="Georgia"/>
                <a:cs typeface="Georgia"/>
              </a:rPr>
              <a:t>Tahun</a:t>
            </a:r>
            <a:r>
              <a:rPr sz="1500" spc="-229" dirty="0">
                <a:solidFill>
                  <a:prstClr val="black"/>
                </a:solidFill>
                <a:latin typeface="Georgia"/>
                <a:cs typeface="Georgia"/>
              </a:rPr>
              <a:t> </a:t>
            </a:r>
            <a:r>
              <a:rPr sz="1500" spc="-120" dirty="0">
                <a:solidFill>
                  <a:prstClr val="black"/>
                </a:solidFill>
                <a:latin typeface="Georgia"/>
                <a:cs typeface="Georgia"/>
              </a:rPr>
              <a:t>2021</a:t>
            </a:r>
            <a:endParaRPr sz="1500" dirty="0">
              <a:solidFill>
                <a:prstClr val="black"/>
              </a:solidFill>
              <a:latin typeface="Georgia"/>
              <a:cs typeface="Georgia"/>
            </a:endParaRPr>
          </a:p>
        </p:txBody>
      </p:sp>
      <p:sp>
        <p:nvSpPr>
          <p:cNvPr id="16" name="object 16"/>
          <p:cNvSpPr/>
          <p:nvPr/>
        </p:nvSpPr>
        <p:spPr>
          <a:xfrm>
            <a:off x="4672583" y="1347597"/>
            <a:ext cx="3618738" cy="3790187"/>
          </a:xfrm>
          <a:prstGeom prst="rect">
            <a:avLst/>
          </a:prstGeom>
          <a:blipFill>
            <a:blip r:embed="rId1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458200" cy="6248400"/>
          </a:xfrm>
        </p:spPr>
        <p:txBody>
          <a:bodyPr>
            <a:normAutofit fontScale="92500" lnSpcReduction="10000"/>
          </a:bodyPr>
          <a:lstStyle/>
          <a:p>
            <a:pPr marL="0" indent="0">
              <a:buNone/>
            </a:pPr>
            <a:r>
              <a:rPr lang="en-US" sz="2000" b="1" dirty="0">
                <a:solidFill>
                  <a:srgbClr val="FFC000"/>
                </a:solidFill>
              </a:rPr>
              <a:t>PERATURAN MENTERI PENDIDIKAN DAN KEBUDAYAAN REPUBLIK INDONESIA NOMOR 38 TAHUN 2020 TENTANG TATA CARA MEMPEROLEH SERTIFIKAT PENDIDIK BAGI GURU </a:t>
            </a:r>
            <a:r>
              <a:rPr lang="en-US" sz="2000" b="1" dirty="0" err="1">
                <a:solidFill>
                  <a:srgbClr val="FFC000"/>
                </a:solidFill>
              </a:rPr>
              <a:t>DALAM</a:t>
            </a:r>
            <a:r>
              <a:rPr lang="en-US" sz="2000" b="1" dirty="0">
                <a:solidFill>
                  <a:srgbClr val="FFC000"/>
                </a:solidFill>
              </a:rPr>
              <a:t> </a:t>
            </a:r>
            <a:r>
              <a:rPr lang="en-US" sz="2000" b="1" dirty="0" err="1">
                <a:solidFill>
                  <a:srgbClr val="FFC000"/>
                </a:solidFill>
              </a:rPr>
              <a:t>JABATAN</a:t>
            </a:r>
            <a:endParaRPr lang="en-US" sz="2000" b="1" dirty="0">
              <a:solidFill>
                <a:srgbClr val="FFC000"/>
              </a:solidFill>
            </a:endParaRPr>
          </a:p>
          <a:p>
            <a:r>
              <a:rPr lang="en-US" sz="2000" dirty="0" err="1"/>
              <a:t>Sertifikasi</a:t>
            </a:r>
            <a:r>
              <a:rPr lang="en-US" sz="2000" dirty="0"/>
              <a:t> </a:t>
            </a:r>
            <a:r>
              <a:rPr lang="en-US" sz="2000" dirty="0" err="1"/>
              <a:t>pendidik</a:t>
            </a:r>
            <a:r>
              <a:rPr lang="en-US" sz="2000" dirty="0"/>
              <a:t> </a:t>
            </a:r>
            <a:r>
              <a:rPr lang="en-US" sz="2000" dirty="0" err="1"/>
              <a:t>bagi</a:t>
            </a:r>
            <a:r>
              <a:rPr lang="en-US" sz="2000" dirty="0"/>
              <a:t> Guru </a:t>
            </a:r>
            <a:r>
              <a:rPr lang="en-US" sz="2000" dirty="0" err="1"/>
              <a:t>dalam</a:t>
            </a:r>
            <a:r>
              <a:rPr lang="en-US" sz="2000" dirty="0"/>
              <a:t> </a:t>
            </a:r>
            <a:r>
              <a:rPr lang="en-US" sz="2000" dirty="0" err="1"/>
              <a:t>Jabatan</a:t>
            </a:r>
            <a:r>
              <a:rPr lang="en-US" sz="2000" dirty="0"/>
              <a:t> </a:t>
            </a:r>
            <a:r>
              <a:rPr lang="en-US" sz="2000" dirty="0" err="1"/>
              <a:t>dilaksanakan</a:t>
            </a:r>
            <a:r>
              <a:rPr lang="en-US" sz="2000" dirty="0"/>
              <a:t> </a:t>
            </a:r>
            <a:r>
              <a:rPr lang="en-US" sz="2000" dirty="0" err="1"/>
              <a:t>melalui</a:t>
            </a:r>
            <a:r>
              <a:rPr lang="en-US" sz="2000" dirty="0"/>
              <a:t> Program PPG </a:t>
            </a:r>
            <a:r>
              <a:rPr lang="en-US" sz="2000" dirty="0" err="1"/>
              <a:t>dalam</a:t>
            </a:r>
            <a:r>
              <a:rPr lang="en-US" sz="2000" dirty="0"/>
              <a:t> </a:t>
            </a:r>
            <a:r>
              <a:rPr lang="en-US" sz="2000" dirty="0" err="1"/>
              <a:t>Jabatan</a:t>
            </a:r>
            <a:endParaRPr lang="en-US" sz="2000" dirty="0"/>
          </a:p>
          <a:p>
            <a:r>
              <a:rPr lang="en-US" sz="2000" dirty="0" err="1"/>
              <a:t>Calon</a:t>
            </a:r>
            <a:r>
              <a:rPr lang="en-US" sz="2000" dirty="0"/>
              <a:t> </a:t>
            </a:r>
            <a:r>
              <a:rPr lang="en-US" sz="2000" dirty="0" err="1"/>
              <a:t>Mahasiswa</a:t>
            </a:r>
            <a:r>
              <a:rPr lang="en-US" sz="2000" dirty="0"/>
              <a:t> Program PPG </a:t>
            </a:r>
            <a:r>
              <a:rPr lang="en-US" sz="2000" dirty="0" err="1"/>
              <a:t>dalam</a:t>
            </a:r>
            <a:r>
              <a:rPr lang="en-US" sz="2000" dirty="0"/>
              <a:t> </a:t>
            </a:r>
            <a:r>
              <a:rPr lang="en-US" sz="2000" dirty="0" err="1"/>
              <a:t>Jabatan</a:t>
            </a:r>
            <a:r>
              <a:rPr lang="en-US" sz="2000" dirty="0"/>
              <a:t> </a:t>
            </a:r>
            <a:r>
              <a:rPr lang="en-US" sz="2000" dirty="0" err="1"/>
              <a:t>harus</a:t>
            </a:r>
            <a:r>
              <a:rPr lang="en-US" sz="2000" dirty="0"/>
              <a:t> </a:t>
            </a:r>
            <a:r>
              <a:rPr lang="en-US" sz="2000" dirty="0" err="1"/>
              <a:t>memenuhi</a:t>
            </a:r>
            <a:r>
              <a:rPr lang="en-US" sz="2000" dirty="0"/>
              <a:t> </a:t>
            </a:r>
            <a:r>
              <a:rPr lang="en-US" sz="2000" dirty="0" err="1"/>
              <a:t>persyaratan</a:t>
            </a:r>
            <a:r>
              <a:rPr lang="en-US" sz="2000" dirty="0"/>
              <a:t> </a:t>
            </a:r>
            <a:r>
              <a:rPr lang="en-US" sz="2000" dirty="0" err="1"/>
              <a:t>sebagai</a:t>
            </a:r>
            <a:r>
              <a:rPr lang="en-US" sz="2000" dirty="0"/>
              <a:t> </a:t>
            </a:r>
            <a:r>
              <a:rPr lang="en-US" sz="2000" dirty="0" err="1"/>
              <a:t>berikut</a:t>
            </a:r>
            <a:r>
              <a:rPr lang="en-US" sz="2000" dirty="0"/>
              <a:t>: </a:t>
            </a:r>
          </a:p>
          <a:p>
            <a:pPr marL="625475" lvl="0" indent="-187325">
              <a:buAutoNum type="alphaLcPeriod"/>
            </a:pPr>
            <a:r>
              <a:rPr lang="en-US" sz="2000" dirty="0" err="1"/>
              <a:t>memiliki</a:t>
            </a:r>
            <a:r>
              <a:rPr lang="en-US" sz="2000" dirty="0"/>
              <a:t> </a:t>
            </a:r>
            <a:r>
              <a:rPr lang="en-US" sz="2000" dirty="0" err="1"/>
              <a:t>kualifikasi</a:t>
            </a:r>
            <a:r>
              <a:rPr lang="en-US" sz="2000" dirty="0"/>
              <a:t> </a:t>
            </a:r>
            <a:r>
              <a:rPr lang="en-US" sz="2000" dirty="0" err="1"/>
              <a:t>akademik</a:t>
            </a:r>
            <a:r>
              <a:rPr lang="en-US" sz="2000" dirty="0"/>
              <a:t> S-l/D-IV; </a:t>
            </a:r>
          </a:p>
          <a:p>
            <a:pPr marL="625475" lvl="0" indent="-187325">
              <a:buAutoNum type="alphaLcPeriod"/>
            </a:pPr>
            <a:r>
              <a:rPr lang="en-US" sz="2000" dirty="0"/>
              <a:t>Guru </a:t>
            </a:r>
            <a:r>
              <a:rPr lang="en-US" sz="2000" dirty="0" err="1"/>
              <a:t>dalam</a:t>
            </a:r>
            <a:r>
              <a:rPr lang="en-US" sz="2000" dirty="0"/>
              <a:t> </a:t>
            </a:r>
            <a:r>
              <a:rPr lang="en-US" sz="2000" dirty="0" err="1"/>
              <a:t>Jabatan</a:t>
            </a:r>
            <a:r>
              <a:rPr lang="en-US" sz="2000" dirty="0"/>
              <a:t> yang </a:t>
            </a:r>
            <a:r>
              <a:rPr lang="en-US" sz="2000" dirty="0" err="1"/>
              <a:t>diangkat</a:t>
            </a:r>
            <a:r>
              <a:rPr lang="en-US" sz="2000" dirty="0"/>
              <a:t> </a:t>
            </a:r>
            <a:r>
              <a:rPr lang="en-US" sz="2000" dirty="0" err="1"/>
              <a:t>sampai</a:t>
            </a:r>
            <a:r>
              <a:rPr lang="en-US" sz="2000" dirty="0"/>
              <a:t> </a:t>
            </a:r>
            <a:r>
              <a:rPr lang="en-US" sz="2000" dirty="0" err="1"/>
              <a:t>dengan</a:t>
            </a:r>
            <a:r>
              <a:rPr lang="en-US" sz="2000" dirty="0"/>
              <a:t> </a:t>
            </a:r>
            <a:r>
              <a:rPr lang="en-US" sz="2000" dirty="0" err="1"/>
              <a:t>bulan</a:t>
            </a:r>
            <a:r>
              <a:rPr lang="en-US" sz="2000" dirty="0"/>
              <a:t> </a:t>
            </a:r>
            <a:r>
              <a:rPr lang="en-US" sz="2000" dirty="0" err="1"/>
              <a:t>Desember</a:t>
            </a:r>
            <a:r>
              <a:rPr lang="en-US" sz="2000" dirty="0"/>
              <a:t> 2015; </a:t>
            </a:r>
          </a:p>
          <a:p>
            <a:pPr marL="625475" lvl="0" indent="-187325">
              <a:buAutoNum type="alphaLcPeriod"/>
            </a:pPr>
            <a:r>
              <a:rPr lang="en-ID" sz="2000" dirty="0">
                <a:solidFill>
                  <a:schemeClr val="accent2">
                    <a:lumMod val="75000"/>
                  </a:schemeClr>
                </a:solidFill>
              </a:rPr>
              <a:t>Guru yang </a:t>
            </a:r>
            <a:r>
              <a:rPr lang="en-ID" sz="2000" dirty="0" err="1">
                <a:solidFill>
                  <a:schemeClr val="accent2">
                    <a:lumMod val="75000"/>
                  </a:schemeClr>
                </a:solidFill>
              </a:rPr>
              <a:t>diangkat</a:t>
            </a:r>
            <a:r>
              <a:rPr lang="en-ID" sz="2000" dirty="0">
                <a:solidFill>
                  <a:schemeClr val="accent2">
                    <a:lumMod val="75000"/>
                  </a:schemeClr>
                </a:solidFill>
              </a:rPr>
              <a:t> </a:t>
            </a:r>
            <a:r>
              <a:rPr lang="en-ID" sz="2000" dirty="0" err="1">
                <a:solidFill>
                  <a:schemeClr val="accent2">
                    <a:lumMod val="75000"/>
                  </a:schemeClr>
                </a:solidFill>
              </a:rPr>
              <a:t>mulai</a:t>
            </a:r>
            <a:r>
              <a:rPr lang="en-ID" sz="2000" dirty="0">
                <a:solidFill>
                  <a:schemeClr val="accent2">
                    <a:lumMod val="75000"/>
                  </a:schemeClr>
                </a:solidFill>
              </a:rPr>
              <a:t> </a:t>
            </a:r>
            <a:r>
              <a:rPr lang="en-ID" sz="2000" dirty="0" err="1">
                <a:solidFill>
                  <a:schemeClr val="accent2">
                    <a:lumMod val="75000"/>
                  </a:schemeClr>
                </a:solidFill>
              </a:rPr>
              <a:t>tanggal</a:t>
            </a:r>
            <a:r>
              <a:rPr lang="en-ID" sz="2000" dirty="0">
                <a:solidFill>
                  <a:schemeClr val="accent2">
                    <a:lumMod val="75000"/>
                  </a:schemeClr>
                </a:solidFill>
              </a:rPr>
              <a:t> 1 </a:t>
            </a:r>
            <a:r>
              <a:rPr lang="en-ID" sz="2000" dirty="0" err="1">
                <a:solidFill>
                  <a:schemeClr val="accent2">
                    <a:lumMod val="75000"/>
                  </a:schemeClr>
                </a:solidFill>
              </a:rPr>
              <a:t>Januari</a:t>
            </a:r>
            <a:r>
              <a:rPr lang="en-ID" sz="2000" dirty="0">
                <a:solidFill>
                  <a:schemeClr val="accent2">
                    <a:lumMod val="75000"/>
                  </a:schemeClr>
                </a:solidFill>
              </a:rPr>
              <a:t> 2016 </a:t>
            </a:r>
            <a:r>
              <a:rPr lang="en-ID" sz="2000" dirty="0" err="1">
                <a:solidFill>
                  <a:schemeClr val="accent2">
                    <a:lumMod val="75000"/>
                  </a:schemeClr>
                </a:solidFill>
              </a:rPr>
              <a:t>sampai</a:t>
            </a:r>
            <a:r>
              <a:rPr lang="en-ID" sz="2000" dirty="0">
                <a:solidFill>
                  <a:schemeClr val="accent2">
                    <a:lumMod val="75000"/>
                  </a:schemeClr>
                </a:solidFill>
              </a:rPr>
              <a:t> </a:t>
            </a:r>
            <a:r>
              <a:rPr lang="en-ID" sz="2000" dirty="0" err="1">
                <a:solidFill>
                  <a:schemeClr val="accent2">
                    <a:lumMod val="75000"/>
                  </a:schemeClr>
                </a:solidFill>
              </a:rPr>
              <a:t>dengan</a:t>
            </a:r>
            <a:r>
              <a:rPr lang="en-ID" sz="2000" dirty="0">
                <a:solidFill>
                  <a:schemeClr val="accent2">
                    <a:lumMod val="75000"/>
                  </a:schemeClr>
                </a:solidFill>
              </a:rPr>
              <a:t> 1 </a:t>
            </a:r>
            <a:r>
              <a:rPr lang="en-ID" sz="2000" dirty="0" err="1">
                <a:solidFill>
                  <a:schemeClr val="accent2">
                    <a:lumMod val="75000"/>
                  </a:schemeClr>
                </a:solidFill>
              </a:rPr>
              <a:t>Januari</a:t>
            </a:r>
            <a:r>
              <a:rPr lang="en-ID" sz="2000" dirty="0">
                <a:solidFill>
                  <a:schemeClr val="accent2">
                    <a:lumMod val="75000"/>
                  </a:schemeClr>
                </a:solidFill>
              </a:rPr>
              <a:t> 2019 ( </a:t>
            </a:r>
            <a:r>
              <a:rPr lang="en-ID" sz="1800" dirty="0" err="1">
                <a:solidFill>
                  <a:schemeClr val="accent2">
                    <a:lumMod val="75000"/>
                  </a:schemeClr>
                </a:solidFill>
              </a:rPr>
              <a:t>Edaran</a:t>
            </a:r>
            <a:r>
              <a:rPr lang="en-ID" sz="1800" dirty="0">
                <a:solidFill>
                  <a:schemeClr val="accent2">
                    <a:lumMod val="75000"/>
                  </a:schemeClr>
                </a:solidFill>
              </a:rPr>
              <a:t> </a:t>
            </a:r>
            <a:r>
              <a:rPr lang="en-ID" sz="1800" dirty="0" err="1">
                <a:solidFill>
                  <a:schemeClr val="accent2">
                    <a:lumMod val="75000"/>
                  </a:schemeClr>
                </a:solidFill>
              </a:rPr>
              <a:t>Kemendikbud</a:t>
            </a:r>
            <a:r>
              <a:rPr lang="en-ID" sz="1800" dirty="0">
                <a:solidFill>
                  <a:schemeClr val="accent2">
                    <a:lumMod val="75000"/>
                  </a:schemeClr>
                </a:solidFill>
              </a:rPr>
              <a:t> </a:t>
            </a:r>
            <a:r>
              <a:rPr lang="en-ID" sz="1800" dirty="0" err="1">
                <a:solidFill>
                  <a:schemeClr val="accent2">
                    <a:lumMod val="75000"/>
                  </a:schemeClr>
                </a:solidFill>
              </a:rPr>
              <a:t>Ristek</a:t>
            </a:r>
            <a:r>
              <a:rPr lang="en-ID" sz="1800" dirty="0">
                <a:solidFill>
                  <a:schemeClr val="accent2">
                    <a:lumMod val="75000"/>
                  </a:schemeClr>
                </a:solidFill>
              </a:rPr>
              <a:t> 0248/B2/GT.00.03/2022 </a:t>
            </a:r>
            <a:r>
              <a:rPr lang="en-ID" sz="1800" dirty="0" err="1">
                <a:solidFill>
                  <a:schemeClr val="accent2">
                    <a:lumMod val="75000"/>
                  </a:schemeClr>
                </a:solidFill>
              </a:rPr>
              <a:t>tanggal</a:t>
            </a:r>
            <a:r>
              <a:rPr lang="en-ID" sz="1800" dirty="0">
                <a:solidFill>
                  <a:schemeClr val="accent2">
                    <a:lumMod val="75000"/>
                  </a:schemeClr>
                </a:solidFill>
              </a:rPr>
              <a:t> 4 </a:t>
            </a:r>
            <a:r>
              <a:rPr lang="en-ID" sz="1800" dirty="0" err="1">
                <a:solidFill>
                  <a:schemeClr val="accent2">
                    <a:lumMod val="75000"/>
                  </a:schemeClr>
                </a:solidFill>
              </a:rPr>
              <a:t>Februari</a:t>
            </a:r>
            <a:r>
              <a:rPr lang="en-ID" sz="1800" dirty="0">
                <a:solidFill>
                  <a:schemeClr val="accent2">
                    <a:lumMod val="75000"/>
                  </a:schemeClr>
                </a:solidFill>
              </a:rPr>
              <a:t> 2022)</a:t>
            </a:r>
            <a:endParaRPr lang="en-US" sz="1800" dirty="0">
              <a:solidFill>
                <a:schemeClr val="accent2">
                  <a:lumMod val="75000"/>
                </a:schemeClr>
              </a:solidFill>
            </a:endParaRPr>
          </a:p>
          <a:p>
            <a:pPr marL="625475" lvl="0" indent="-187325">
              <a:buAutoNum type="alphaLcPeriod"/>
            </a:pPr>
            <a:r>
              <a:rPr lang="en-US" sz="2000" dirty="0"/>
              <a:t>Guru </a:t>
            </a:r>
            <a:r>
              <a:rPr lang="en-US" sz="2000" dirty="0" err="1"/>
              <a:t>dalam</a:t>
            </a:r>
            <a:r>
              <a:rPr lang="en-US" sz="2000" dirty="0"/>
              <a:t> </a:t>
            </a:r>
            <a:r>
              <a:rPr lang="en-US" sz="2000" dirty="0" err="1"/>
              <a:t>Jabatan</a:t>
            </a:r>
            <a:r>
              <a:rPr lang="en-US" sz="2000" dirty="0"/>
              <a:t> </a:t>
            </a:r>
            <a:r>
              <a:rPr lang="en-US" sz="2000" dirty="0" err="1"/>
              <a:t>pada</a:t>
            </a:r>
            <a:r>
              <a:rPr lang="en-US" sz="2000" dirty="0"/>
              <a:t> </a:t>
            </a:r>
            <a:r>
              <a:rPr lang="en-US" sz="2000" dirty="0" err="1"/>
              <a:t>satuan</a:t>
            </a:r>
            <a:r>
              <a:rPr lang="en-US" sz="2000" dirty="0"/>
              <a:t> </a:t>
            </a:r>
            <a:r>
              <a:rPr lang="en-US" sz="2000" dirty="0" err="1"/>
              <a:t>pendidikan</a:t>
            </a:r>
            <a:r>
              <a:rPr lang="en-US" sz="2000" dirty="0"/>
              <a:t> yang </a:t>
            </a:r>
            <a:r>
              <a:rPr lang="en-US" sz="2000" dirty="0" err="1"/>
              <a:t>diselenggarakan</a:t>
            </a:r>
            <a:r>
              <a:rPr lang="en-US" sz="2000" dirty="0"/>
              <a:t> </a:t>
            </a:r>
            <a:r>
              <a:rPr lang="en-US" sz="2000" dirty="0" err="1"/>
              <a:t>oleh</a:t>
            </a:r>
            <a:r>
              <a:rPr lang="en-US" sz="2000" dirty="0"/>
              <a:t> </a:t>
            </a:r>
            <a:r>
              <a:rPr lang="en-US" sz="2000" dirty="0" err="1"/>
              <a:t>pemerintah</a:t>
            </a:r>
            <a:r>
              <a:rPr lang="en-US" sz="2000" dirty="0"/>
              <a:t> </a:t>
            </a:r>
            <a:r>
              <a:rPr lang="en-US" sz="2000" dirty="0" err="1"/>
              <a:t>pusat</a:t>
            </a:r>
            <a:r>
              <a:rPr lang="en-US" sz="2000" dirty="0"/>
              <a:t>, </a:t>
            </a:r>
            <a:r>
              <a:rPr lang="en-US" sz="2000" dirty="0" err="1"/>
              <a:t>pemerintah</a:t>
            </a:r>
            <a:r>
              <a:rPr lang="en-US" sz="2000" dirty="0"/>
              <a:t> </a:t>
            </a:r>
            <a:r>
              <a:rPr lang="en-US" sz="2000" dirty="0" err="1"/>
              <a:t>daerah</a:t>
            </a:r>
            <a:r>
              <a:rPr lang="en-US" sz="2000" dirty="0"/>
              <a:t>, </a:t>
            </a:r>
            <a:r>
              <a:rPr lang="en-US" sz="2000" dirty="0" err="1"/>
              <a:t>atau</a:t>
            </a:r>
            <a:r>
              <a:rPr lang="en-US" sz="2000" dirty="0"/>
              <a:t> </a:t>
            </a:r>
            <a:r>
              <a:rPr lang="en-US" sz="2000" dirty="0" err="1"/>
              <a:t>satuan</a:t>
            </a:r>
            <a:r>
              <a:rPr lang="en-US" sz="2000" dirty="0"/>
              <a:t> </a:t>
            </a:r>
            <a:r>
              <a:rPr lang="en-US" sz="2000" dirty="0" err="1"/>
              <a:t>pendidikan</a:t>
            </a:r>
            <a:r>
              <a:rPr lang="en-US" sz="2000" dirty="0"/>
              <a:t> yang </a:t>
            </a:r>
            <a:r>
              <a:rPr lang="en-US" sz="2000" dirty="0" err="1"/>
              <a:t>diselenggarakan</a:t>
            </a:r>
            <a:r>
              <a:rPr lang="en-US" sz="2000" dirty="0"/>
              <a:t> </a:t>
            </a:r>
            <a:r>
              <a:rPr lang="en-US" sz="2000" dirty="0" err="1"/>
              <a:t>oleh</a:t>
            </a:r>
            <a:r>
              <a:rPr lang="en-US" sz="2000" dirty="0"/>
              <a:t> </a:t>
            </a:r>
            <a:r>
              <a:rPr lang="en-US" sz="2000" dirty="0" err="1"/>
              <a:t>masyarakat</a:t>
            </a:r>
            <a:r>
              <a:rPr lang="en-US" sz="2000" dirty="0"/>
              <a:t>; </a:t>
            </a:r>
          </a:p>
          <a:p>
            <a:pPr marL="625475" lvl="0" indent="-187325">
              <a:buAutoNum type="alphaLcPeriod"/>
            </a:pPr>
            <a:r>
              <a:rPr lang="en-US" sz="2000" dirty="0" err="1"/>
              <a:t>terdaftar</a:t>
            </a:r>
            <a:r>
              <a:rPr lang="en-US" sz="2000" dirty="0"/>
              <a:t> </a:t>
            </a:r>
            <a:r>
              <a:rPr lang="en-US" sz="2000" dirty="0" err="1"/>
              <a:t>pada</a:t>
            </a:r>
            <a:r>
              <a:rPr lang="en-US" sz="2000" dirty="0"/>
              <a:t> data </a:t>
            </a:r>
            <a:r>
              <a:rPr lang="en-US" sz="2000" dirty="0" err="1"/>
              <a:t>pokok</a:t>
            </a:r>
            <a:r>
              <a:rPr lang="en-US" sz="2000" dirty="0"/>
              <a:t> </a:t>
            </a:r>
            <a:r>
              <a:rPr lang="en-US" sz="2000" dirty="0" err="1"/>
              <a:t>pendidikan</a:t>
            </a:r>
            <a:r>
              <a:rPr lang="en-US" sz="2000" dirty="0"/>
              <a:t> </a:t>
            </a:r>
            <a:r>
              <a:rPr lang="en-US" sz="2000" dirty="0" err="1"/>
              <a:t>Kementerian</a:t>
            </a:r>
            <a:r>
              <a:rPr lang="en-US" sz="2000" dirty="0"/>
              <a:t> </a:t>
            </a:r>
            <a:r>
              <a:rPr lang="en-US" sz="2000" dirty="0" err="1"/>
              <a:t>Pendidikan</a:t>
            </a:r>
            <a:r>
              <a:rPr lang="en-US" sz="2000" dirty="0"/>
              <a:t> </a:t>
            </a:r>
            <a:r>
              <a:rPr lang="en-US" sz="2000" dirty="0" err="1"/>
              <a:t>dan</a:t>
            </a:r>
            <a:r>
              <a:rPr lang="en-US" sz="2000" dirty="0"/>
              <a:t> </a:t>
            </a:r>
            <a:r>
              <a:rPr lang="en-US" sz="2000" dirty="0" err="1"/>
              <a:t>Kebudayaan</a:t>
            </a:r>
            <a:r>
              <a:rPr lang="en-US" sz="2000" dirty="0"/>
              <a:t>; </a:t>
            </a:r>
          </a:p>
          <a:p>
            <a:pPr marL="625475" lvl="0" indent="-187325">
              <a:buAutoNum type="alphaLcPeriod"/>
            </a:pPr>
            <a:r>
              <a:rPr lang="en-US" sz="2000" dirty="0" err="1"/>
              <a:t>memiliki</a:t>
            </a:r>
            <a:r>
              <a:rPr lang="en-US" sz="2000" dirty="0"/>
              <a:t> </a:t>
            </a:r>
            <a:r>
              <a:rPr lang="en-US" sz="2000" dirty="0" err="1"/>
              <a:t>Nomor</a:t>
            </a:r>
            <a:r>
              <a:rPr lang="en-US" sz="2000" dirty="0"/>
              <a:t> </a:t>
            </a:r>
            <a:r>
              <a:rPr lang="en-US" sz="2000" dirty="0" err="1"/>
              <a:t>Unik</a:t>
            </a:r>
            <a:r>
              <a:rPr lang="en-US" sz="2000" dirty="0"/>
              <a:t> </a:t>
            </a:r>
            <a:r>
              <a:rPr lang="en-US" sz="2000" dirty="0" err="1"/>
              <a:t>Pendidik</a:t>
            </a:r>
            <a:r>
              <a:rPr lang="en-US" sz="2000" dirty="0"/>
              <a:t> </a:t>
            </a:r>
            <a:r>
              <a:rPr lang="en-US" sz="2000" dirty="0" err="1"/>
              <a:t>dan</a:t>
            </a:r>
            <a:r>
              <a:rPr lang="en-US" sz="2000" dirty="0"/>
              <a:t> </a:t>
            </a:r>
            <a:r>
              <a:rPr lang="en-US" sz="2000" dirty="0" err="1"/>
              <a:t>Tenaga</a:t>
            </a:r>
            <a:r>
              <a:rPr lang="en-US" sz="2000" dirty="0"/>
              <a:t> </a:t>
            </a:r>
            <a:r>
              <a:rPr lang="en-US" sz="2000" dirty="0" err="1"/>
              <a:t>Kependidikan</a:t>
            </a:r>
            <a:r>
              <a:rPr lang="en-US" sz="2000" dirty="0"/>
              <a:t> (NUPTK); </a:t>
            </a:r>
          </a:p>
          <a:p>
            <a:endParaRPr lang="en-US" sz="2000" dirty="0"/>
          </a:p>
        </p:txBody>
      </p:sp>
      <p:sp>
        <p:nvSpPr>
          <p:cNvPr id="4" name="Slide Number Placeholder 3"/>
          <p:cNvSpPr>
            <a:spLocks noGrp="1"/>
          </p:cNvSpPr>
          <p:nvPr>
            <p:ph type="sldNum" sz="quarter" idx="12"/>
          </p:nvPr>
        </p:nvSpPr>
        <p:spPr/>
        <p:txBody>
          <a:bodyPr/>
          <a:lstStyle/>
          <a:p>
            <a:pPr>
              <a:defRPr/>
            </a:pPr>
            <a:fld id="{39E5699F-47AE-4C5E-96AA-8495EF45EDE0}" type="slidenum">
              <a:rPr lang="en-US" altLang="en-US" smtClean="0"/>
              <a:pPr>
                <a:defRPr/>
              </a:pPr>
              <a:t>30</a:t>
            </a:fld>
            <a:endParaRPr lang="en-US" altLang="en-US"/>
          </a:p>
        </p:txBody>
      </p:sp>
    </p:spTree>
    <p:extLst>
      <p:ext uri="{BB962C8B-B14F-4D97-AF65-F5344CB8AC3E}">
        <p14:creationId xmlns:p14="http://schemas.microsoft.com/office/powerpoint/2010/main" val="16847320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9348AE11-D22E-4FEA-82AD-11754AE71D2A}" type="slidenum">
              <a:rPr lang="en-US" altLang="en-US" smtClean="0"/>
              <a:pPr>
                <a:defRPr/>
              </a:pPr>
              <a:t>31</a:t>
            </a:fld>
            <a:endParaRPr lang="en-US" altLang="en-US"/>
          </a:p>
        </p:txBody>
      </p:sp>
      <p:sp>
        <p:nvSpPr>
          <p:cNvPr id="3" name="Rectangle 2"/>
          <p:cNvSpPr/>
          <p:nvPr/>
        </p:nvSpPr>
        <p:spPr>
          <a:xfrm>
            <a:off x="762000" y="685800"/>
            <a:ext cx="7848600" cy="5632311"/>
          </a:xfrm>
          <a:prstGeom prst="rect">
            <a:avLst/>
          </a:prstGeom>
        </p:spPr>
        <p:txBody>
          <a:bodyPr wrap="square">
            <a:spAutoFit/>
          </a:bodyPr>
          <a:lstStyle/>
          <a:p>
            <a:r>
              <a:rPr lang="en-US" sz="2400" dirty="0" err="1"/>
              <a:t>Pendaftaran</a:t>
            </a:r>
            <a:r>
              <a:rPr lang="en-US" sz="2400" dirty="0"/>
              <a:t> </a:t>
            </a:r>
            <a:r>
              <a:rPr lang="en-US" sz="2400" dirty="0" err="1"/>
              <a:t>calon</a:t>
            </a:r>
            <a:r>
              <a:rPr lang="en-US" sz="2400" dirty="0"/>
              <a:t> </a:t>
            </a:r>
            <a:r>
              <a:rPr lang="en-US" sz="2400" dirty="0" err="1"/>
              <a:t>Mahasiswa</a:t>
            </a:r>
            <a:r>
              <a:rPr lang="en-US" sz="2400" dirty="0"/>
              <a:t> Program PPG </a:t>
            </a:r>
            <a:r>
              <a:rPr lang="en-US" sz="2400" dirty="0" err="1"/>
              <a:t>dalam</a:t>
            </a:r>
            <a:r>
              <a:rPr lang="en-US" sz="2400" dirty="0"/>
              <a:t> </a:t>
            </a:r>
            <a:r>
              <a:rPr lang="en-US" sz="2400" dirty="0" err="1"/>
              <a:t>Jabatan</a:t>
            </a:r>
            <a:r>
              <a:rPr lang="en-US" sz="2400" dirty="0"/>
              <a:t> :</a:t>
            </a:r>
          </a:p>
          <a:p>
            <a:pPr marL="457200" lvl="0" indent="-457200">
              <a:buAutoNum type="alphaLcPeriod"/>
            </a:pPr>
            <a:r>
              <a:rPr lang="en-US" sz="2400" dirty="0" err="1"/>
              <a:t>calon</a:t>
            </a:r>
            <a:r>
              <a:rPr lang="en-US" sz="2400" dirty="0"/>
              <a:t> </a:t>
            </a:r>
            <a:r>
              <a:rPr lang="en-US" sz="2400" dirty="0" err="1"/>
              <a:t>Mahasiswa</a:t>
            </a:r>
            <a:r>
              <a:rPr lang="en-US" sz="2400" dirty="0"/>
              <a:t> Program PPG </a:t>
            </a:r>
            <a:r>
              <a:rPr lang="en-US" sz="2400" dirty="0" err="1"/>
              <a:t>dalam</a:t>
            </a:r>
            <a:r>
              <a:rPr lang="en-US" sz="2400" dirty="0"/>
              <a:t> </a:t>
            </a:r>
            <a:r>
              <a:rPr lang="en-US" sz="2400" dirty="0" err="1"/>
              <a:t>Jabatan</a:t>
            </a:r>
            <a:r>
              <a:rPr lang="en-US" sz="2400" dirty="0"/>
              <a:t> </a:t>
            </a:r>
            <a:r>
              <a:rPr lang="en-US" sz="2400" dirty="0" err="1"/>
              <a:t>melakukan</a:t>
            </a:r>
            <a:r>
              <a:rPr lang="en-US" sz="2400" dirty="0"/>
              <a:t> </a:t>
            </a:r>
            <a:r>
              <a:rPr lang="en-US" sz="2400" dirty="0" err="1"/>
              <a:t>pendaftaran</a:t>
            </a:r>
            <a:r>
              <a:rPr lang="en-US" sz="2400" dirty="0"/>
              <a:t> </a:t>
            </a:r>
            <a:r>
              <a:rPr lang="en-US" sz="2400" dirty="0" err="1"/>
              <a:t>melalui</a:t>
            </a:r>
            <a:r>
              <a:rPr lang="en-US" sz="2400" dirty="0"/>
              <a:t> SIM PKB; </a:t>
            </a:r>
          </a:p>
          <a:p>
            <a:pPr marL="457200" lvl="0" indent="-457200">
              <a:buAutoNum type="alphaLcPeriod"/>
            </a:pPr>
            <a:r>
              <a:rPr lang="en-US" sz="2400" dirty="0" err="1"/>
              <a:t>mengunggah</a:t>
            </a:r>
            <a:r>
              <a:rPr lang="en-US" sz="2400" dirty="0"/>
              <a:t> </a:t>
            </a:r>
            <a:r>
              <a:rPr lang="en-US" sz="2400" dirty="0" err="1"/>
              <a:t>dokumen</a:t>
            </a:r>
            <a:r>
              <a:rPr lang="en-US" sz="2400" dirty="0"/>
              <a:t> </a:t>
            </a:r>
            <a:r>
              <a:rPr lang="en-US" sz="2400" dirty="0" err="1"/>
              <a:t>administrasi</a:t>
            </a:r>
            <a:r>
              <a:rPr lang="en-US" sz="2400" dirty="0"/>
              <a:t> </a:t>
            </a:r>
            <a:r>
              <a:rPr lang="en-US" sz="2400" dirty="0" err="1"/>
              <a:t>meliputi</a:t>
            </a:r>
            <a:r>
              <a:rPr lang="en-US" sz="2400" dirty="0"/>
              <a:t>: </a:t>
            </a:r>
          </a:p>
          <a:p>
            <a:pPr lvl="0"/>
            <a:r>
              <a:rPr lang="en-US" sz="2400" dirty="0"/>
              <a:t>      -  </a:t>
            </a:r>
            <a:r>
              <a:rPr lang="en-US" sz="2400" dirty="0" err="1"/>
              <a:t>ijazah</a:t>
            </a:r>
            <a:r>
              <a:rPr lang="en-US" sz="2400" dirty="0"/>
              <a:t> </a:t>
            </a:r>
            <a:r>
              <a:rPr lang="en-US" sz="2400" dirty="0" err="1"/>
              <a:t>akademik</a:t>
            </a:r>
            <a:r>
              <a:rPr lang="en-US" sz="2400" dirty="0"/>
              <a:t>; </a:t>
            </a:r>
          </a:p>
          <a:p>
            <a:pPr lvl="0"/>
            <a:r>
              <a:rPr lang="en-US" sz="2400" dirty="0"/>
              <a:t>      -  </a:t>
            </a:r>
            <a:r>
              <a:rPr lang="en-US" sz="2400" dirty="0" err="1"/>
              <a:t>surat</a:t>
            </a:r>
            <a:r>
              <a:rPr lang="en-US" sz="2400" dirty="0"/>
              <a:t> </a:t>
            </a:r>
            <a:r>
              <a:rPr lang="en-US" sz="2400" dirty="0" err="1"/>
              <a:t>keputusan</a:t>
            </a:r>
            <a:r>
              <a:rPr lang="en-US" sz="2400" dirty="0"/>
              <a:t> </a:t>
            </a:r>
            <a:r>
              <a:rPr lang="en-US" sz="2400" dirty="0" err="1"/>
              <a:t>pengangkatan</a:t>
            </a:r>
            <a:r>
              <a:rPr lang="en-US" sz="2400" dirty="0"/>
              <a:t> Guru </a:t>
            </a:r>
            <a:r>
              <a:rPr lang="en-US" sz="2400" dirty="0" err="1"/>
              <a:t>dalam</a:t>
            </a:r>
            <a:r>
              <a:rPr lang="en-US" sz="2400" dirty="0"/>
              <a:t> </a:t>
            </a:r>
            <a:r>
              <a:rPr lang="en-US" sz="2400" dirty="0" err="1"/>
              <a:t>Jabatan</a:t>
            </a:r>
            <a:endParaRPr lang="en-US" sz="2400" dirty="0"/>
          </a:p>
          <a:p>
            <a:pPr lvl="0"/>
            <a:endParaRPr lang="en-US" sz="2400" dirty="0"/>
          </a:p>
          <a:p>
            <a:r>
              <a:rPr lang="en-US" sz="2400" dirty="0" err="1"/>
              <a:t>Moda</a:t>
            </a:r>
            <a:r>
              <a:rPr lang="en-US" sz="2400" dirty="0"/>
              <a:t> </a:t>
            </a:r>
            <a:r>
              <a:rPr lang="en-US" sz="2400" dirty="0" err="1"/>
              <a:t>pembelajaran</a:t>
            </a:r>
            <a:r>
              <a:rPr lang="en-US" sz="2400" dirty="0"/>
              <a:t> Program PPG </a:t>
            </a:r>
            <a:r>
              <a:rPr lang="en-US" sz="2400" dirty="0" err="1"/>
              <a:t>dalam</a:t>
            </a:r>
            <a:r>
              <a:rPr lang="en-US" sz="2400" dirty="0"/>
              <a:t> </a:t>
            </a:r>
            <a:r>
              <a:rPr lang="en-US" sz="2400" dirty="0" err="1"/>
              <a:t>Jabatan</a:t>
            </a:r>
            <a:r>
              <a:rPr lang="en-US" sz="2400" dirty="0"/>
              <a:t> </a:t>
            </a:r>
            <a:r>
              <a:rPr lang="en-US" sz="2400" dirty="0" err="1"/>
              <a:t>dilaksanakan</a:t>
            </a:r>
            <a:r>
              <a:rPr lang="en-US" sz="2400" dirty="0"/>
              <a:t> </a:t>
            </a:r>
            <a:r>
              <a:rPr lang="en-US" sz="2400" dirty="0" err="1"/>
              <a:t>melalui</a:t>
            </a:r>
            <a:r>
              <a:rPr lang="en-US" sz="2400" dirty="0"/>
              <a:t>: </a:t>
            </a:r>
          </a:p>
          <a:p>
            <a:pPr marL="457200" lvl="0" indent="-457200">
              <a:buAutoNum type="alphaLcPeriod"/>
            </a:pPr>
            <a:r>
              <a:rPr lang="en-US" sz="2400" dirty="0"/>
              <a:t>daring; </a:t>
            </a:r>
          </a:p>
          <a:p>
            <a:pPr marL="457200" lvl="0" indent="-457200">
              <a:buAutoNum type="alphaLcPeriod"/>
            </a:pPr>
            <a:r>
              <a:rPr lang="en-US" sz="2400" dirty="0"/>
              <a:t>luring; </a:t>
            </a:r>
          </a:p>
          <a:p>
            <a:pPr marL="457200" lvl="0" indent="-457200">
              <a:buAutoNum type="alphaLcPeriod"/>
            </a:pPr>
            <a:r>
              <a:rPr lang="en-US" sz="2400" dirty="0" err="1"/>
              <a:t>kombinasi</a:t>
            </a:r>
            <a:r>
              <a:rPr lang="en-US" sz="2400" dirty="0"/>
              <a:t> daring </a:t>
            </a:r>
            <a:r>
              <a:rPr lang="en-US" sz="2400" dirty="0" err="1"/>
              <a:t>dan</a:t>
            </a:r>
            <a:r>
              <a:rPr lang="en-US" sz="2400" dirty="0"/>
              <a:t> luring.</a:t>
            </a:r>
          </a:p>
          <a:p>
            <a:pPr lvl="0"/>
            <a:endParaRPr lang="en-US" sz="2400" dirty="0"/>
          </a:p>
        </p:txBody>
      </p:sp>
    </p:spTree>
    <p:extLst>
      <p:ext uri="{BB962C8B-B14F-4D97-AF65-F5344CB8AC3E}">
        <p14:creationId xmlns:p14="http://schemas.microsoft.com/office/powerpoint/2010/main" val="42292844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a:extLst>
              <a:ext uri="{FF2B5EF4-FFF2-40B4-BE49-F238E27FC236}">
                <a16:creationId xmlns:a16="http://schemas.microsoft.com/office/drawing/2014/main" id="{C728B14C-27B4-45CF-98B6-5385C95025F0}"/>
              </a:ext>
            </a:extLst>
          </p:cNvPr>
          <p:cNvSpPr>
            <a:spLocks noGrp="1" noRot="1" noChangeArrowheads="1"/>
          </p:cNvSpPr>
          <p:nvPr>
            <p:ph type="title"/>
          </p:nvPr>
        </p:nvSpPr>
        <p:spPr>
          <a:xfrm>
            <a:off x="304800" y="2514600"/>
            <a:ext cx="8305800" cy="3810000"/>
          </a:xfrm>
        </p:spPr>
        <p:txBody>
          <a:bodyPr>
            <a:normAutofit/>
          </a:bodyPr>
          <a:lstStyle/>
          <a:p>
            <a:pPr eaLnBrk="1" hangingPunct="1">
              <a:defRPr/>
            </a:pPr>
            <a:r>
              <a:rPr lang="id-ID" sz="3200" dirty="0">
                <a:solidFill>
                  <a:schemeClr val="tx1"/>
                </a:solidFill>
                <a:latin typeface="Bahnschrift SemiBold SemiConden" panose="020B0502040204020203" pitchFamily="34" charset="0"/>
              </a:rPr>
              <a:t>PERATURAN PEMERINTAH NOMOR 10 TH 198</a:t>
            </a:r>
            <a:r>
              <a:rPr lang="en-US" sz="3200" dirty="0">
                <a:solidFill>
                  <a:schemeClr val="tx1"/>
                </a:solidFill>
                <a:latin typeface="Bahnschrift SemiBold SemiConden" panose="020B0502040204020203" pitchFamily="34" charset="0"/>
              </a:rPr>
              <a:t>3</a:t>
            </a:r>
            <a:r>
              <a:rPr lang="id-ID" sz="3200" dirty="0">
                <a:solidFill>
                  <a:schemeClr val="tx1"/>
                </a:solidFill>
                <a:latin typeface="Bahnschrift SemiBold SemiConden" panose="020B0502040204020203" pitchFamily="34" charset="0"/>
              </a:rPr>
              <a:t> jo PERATURAN PEMERINTAH NOMOR 45 T</a:t>
            </a:r>
            <a:r>
              <a:rPr lang="en-US" sz="3200" dirty="0" err="1">
                <a:solidFill>
                  <a:schemeClr val="tx1"/>
                </a:solidFill>
                <a:latin typeface="Bahnschrift SemiBold SemiConden" panose="020B0502040204020203" pitchFamily="34" charset="0"/>
              </a:rPr>
              <a:t>AHUN</a:t>
            </a:r>
            <a:r>
              <a:rPr lang="en-US" sz="3200" dirty="0">
                <a:solidFill>
                  <a:schemeClr val="tx1"/>
                </a:solidFill>
                <a:latin typeface="Bahnschrift SemiBold SemiConden" panose="020B0502040204020203" pitchFamily="34" charset="0"/>
              </a:rPr>
              <a:t> </a:t>
            </a:r>
            <a:r>
              <a:rPr lang="id-ID" sz="3200" dirty="0">
                <a:solidFill>
                  <a:schemeClr val="tx1"/>
                </a:solidFill>
                <a:latin typeface="Bahnschrift SemiBold SemiConden" panose="020B0502040204020203" pitchFamily="34" charset="0"/>
              </a:rPr>
              <a:t>19</a:t>
            </a:r>
            <a:r>
              <a:rPr lang="en-US" sz="3200" dirty="0">
                <a:solidFill>
                  <a:schemeClr val="tx1"/>
                </a:solidFill>
                <a:latin typeface="Bahnschrift SemiBold SemiConden" panose="020B0502040204020203" pitchFamily="34" charset="0"/>
              </a:rPr>
              <a:t>90</a:t>
            </a:r>
            <a:r>
              <a:rPr lang="id-ID" sz="3200" dirty="0">
                <a:solidFill>
                  <a:schemeClr val="tx1"/>
                </a:solidFill>
                <a:latin typeface="Bahnschrift SemiBold SemiConden" panose="020B0502040204020203" pitchFamily="34" charset="0"/>
              </a:rPr>
              <a:t> </a:t>
            </a:r>
            <a:br>
              <a:rPr lang="id-ID" sz="3200" dirty="0">
                <a:solidFill>
                  <a:schemeClr val="tx1"/>
                </a:solidFill>
                <a:latin typeface="Bahnschrift SemiBold SemiConden" panose="020B0502040204020203" pitchFamily="34" charset="0"/>
              </a:rPr>
            </a:br>
            <a:r>
              <a:rPr lang="id-ID" sz="3200" dirty="0">
                <a:solidFill>
                  <a:schemeClr val="tx1"/>
                </a:solidFill>
                <a:latin typeface="Bahnschrift SemiBold SemiConden" panose="020B0502040204020203" pitchFamily="34" charset="0"/>
              </a:rPr>
              <a:t>TENTANG</a:t>
            </a:r>
            <a:br>
              <a:rPr lang="id-ID" sz="3200" dirty="0">
                <a:solidFill>
                  <a:schemeClr val="tx1"/>
                </a:solidFill>
                <a:latin typeface="Bahnschrift SemiBold SemiConden" panose="020B0502040204020203" pitchFamily="34" charset="0"/>
              </a:rPr>
            </a:br>
            <a:r>
              <a:rPr lang="id-ID" sz="3200" dirty="0">
                <a:solidFill>
                  <a:schemeClr val="tx1"/>
                </a:solidFill>
                <a:latin typeface="Bahnschrift SemiBold SemiConden" panose="020B0502040204020203" pitchFamily="34" charset="0"/>
              </a:rPr>
              <a:t>IZIN PERKAWINAN DAN PERCERAIAN BAGI PNS</a:t>
            </a:r>
            <a:endParaRPr lang="en-US" sz="3200" dirty="0">
              <a:solidFill>
                <a:schemeClr val="tx1"/>
              </a:solidFill>
              <a:latin typeface="Bahnschrift SemiBold SemiConden" panose="020B0502040204020203" pitchFamily="34" charset="0"/>
            </a:endParaRPr>
          </a:p>
        </p:txBody>
      </p:sp>
      <p:sp>
        <p:nvSpPr>
          <p:cNvPr id="3" name="Slide Number Placeholder 6">
            <a:extLst>
              <a:ext uri="{FF2B5EF4-FFF2-40B4-BE49-F238E27FC236}">
                <a16:creationId xmlns:a16="http://schemas.microsoft.com/office/drawing/2014/main" id="{0952A30C-F3EE-4FC2-8938-63466BF7E317}"/>
              </a:ext>
            </a:extLst>
          </p:cNvPr>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fld id="{85165A26-FC66-4293-AC1B-181BD75EE6B9}" type="slidenum">
              <a:rPr lang="en-US" altLang="en-US" smtClean="0">
                <a:latin typeface="Arial" panose="020B0604020202020204" pitchFamily="34" charset="0"/>
              </a:rPr>
              <a:pPr eaLnBrk="1" hangingPunct="1">
                <a:defRPr/>
              </a:pPr>
              <a:t>32</a:t>
            </a:fld>
            <a:endParaRPr lang="en-US" altLang="en-US">
              <a:latin typeface="Arial" panose="020B0604020202020204" pitchFamily="34" charset="0"/>
            </a:endParaRPr>
          </a:p>
        </p:txBody>
      </p:sp>
    </p:spTree>
    <p:extLst>
      <p:ext uri="{BB962C8B-B14F-4D97-AF65-F5344CB8AC3E}">
        <p14:creationId xmlns:p14="http://schemas.microsoft.com/office/powerpoint/2010/main" val="2008627343"/>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42C38D6A-220F-476A-A114-9A75736802C5}"/>
              </a:ext>
            </a:extLst>
          </p:cNvPr>
          <p:cNvSpPr>
            <a:spLocks noGrp="1" noChangeArrowheads="1"/>
          </p:cNvSpPr>
          <p:nvPr>
            <p:ph type="title"/>
          </p:nvPr>
        </p:nvSpPr>
        <p:spPr>
          <a:xfrm>
            <a:off x="1485900" y="944167"/>
            <a:ext cx="6172200" cy="648890"/>
          </a:xfrm>
        </p:spPr>
        <p:txBody>
          <a:bodyPr/>
          <a:lstStyle/>
          <a:p>
            <a:pPr eaLnBrk="1" hangingPunct="1">
              <a:defRPr/>
            </a:pPr>
            <a:r>
              <a:rPr lang="en-US" sz="3600" dirty="0"/>
              <a:t>Laporan Perkawinan</a:t>
            </a:r>
            <a:r>
              <a:rPr lang="en-GB" sz="3600" dirty="0"/>
              <a:t> </a:t>
            </a:r>
          </a:p>
        </p:txBody>
      </p:sp>
      <p:sp>
        <p:nvSpPr>
          <p:cNvPr id="4" name="Content Placeholder 3">
            <a:extLst>
              <a:ext uri="{FF2B5EF4-FFF2-40B4-BE49-F238E27FC236}">
                <a16:creationId xmlns:a16="http://schemas.microsoft.com/office/drawing/2014/main" id="{07E06FED-4473-45BB-A692-D346B819C8EA}"/>
              </a:ext>
            </a:extLst>
          </p:cNvPr>
          <p:cNvSpPr>
            <a:spLocks noGrp="1"/>
          </p:cNvSpPr>
          <p:nvPr>
            <p:ph idx="1"/>
          </p:nvPr>
        </p:nvSpPr>
        <p:spPr>
          <a:xfrm>
            <a:off x="485775" y="2000250"/>
            <a:ext cx="8172450" cy="3588544"/>
          </a:xfrm>
        </p:spPr>
        <p:txBody>
          <a:bodyPr/>
          <a:lstStyle/>
          <a:p>
            <a:pPr marL="0" indent="0" algn="just">
              <a:buNone/>
              <a:defRPr/>
            </a:pPr>
            <a:r>
              <a:rPr lang="en-US" sz="3000" dirty="0"/>
              <a:t>Pegawai Negeri Sipil (PNS) yang melangsungkan perkawinan pertama wajib melaporkan kepada pejabat secara hirarkhis, selambat-lambatnya 1 tahun sejak tanggal perkawinan. Ketentuan ini juga berlaku bagi PNS yang berstatus janda atau duda yang melangsungkan perkawinannya </a:t>
            </a:r>
            <a:r>
              <a:rPr lang="en-US" sz="3000" dirty="0" err="1"/>
              <a:t>kembali</a:t>
            </a:r>
            <a:r>
              <a:rPr lang="en-US" sz="3000" dirty="0"/>
              <a:t>.</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7D74E9FB-82B2-4BF0-A60A-BAF17089D7EB}"/>
              </a:ext>
            </a:extLst>
          </p:cNvPr>
          <p:cNvSpPr>
            <a:spLocks noGrp="1" noChangeArrowheads="1"/>
          </p:cNvSpPr>
          <p:nvPr>
            <p:ph type="title"/>
          </p:nvPr>
        </p:nvSpPr>
        <p:spPr/>
        <p:txBody>
          <a:bodyPr/>
          <a:lstStyle/>
          <a:p>
            <a:pPr eaLnBrk="1" hangingPunct="1">
              <a:defRPr/>
            </a:pPr>
            <a:r>
              <a:rPr lang="en-US" sz="3000" dirty="0"/>
              <a:t>PERCERAIAN</a:t>
            </a:r>
            <a:endParaRPr lang="en-GB" sz="3000" dirty="0"/>
          </a:p>
        </p:txBody>
      </p:sp>
      <p:sp>
        <p:nvSpPr>
          <p:cNvPr id="22531" name="Rectangle 3">
            <a:extLst>
              <a:ext uri="{FF2B5EF4-FFF2-40B4-BE49-F238E27FC236}">
                <a16:creationId xmlns:a16="http://schemas.microsoft.com/office/drawing/2014/main" id="{30A9F0B9-7F84-4E64-BFD1-DC82F933F9B4}"/>
              </a:ext>
            </a:extLst>
          </p:cNvPr>
          <p:cNvSpPr>
            <a:spLocks noGrp="1" noChangeArrowheads="1"/>
          </p:cNvSpPr>
          <p:nvPr>
            <p:ph type="body" idx="1"/>
          </p:nvPr>
        </p:nvSpPr>
        <p:spPr>
          <a:xfrm>
            <a:off x="514350" y="1863329"/>
            <a:ext cx="8172450" cy="3371850"/>
          </a:xfrm>
        </p:spPr>
        <p:txBody>
          <a:bodyPr/>
          <a:lstStyle/>
          <a:p>
            <a:pPr algn="just" eaLnBrk="1" hangingPunct="1">
              <a:buFontTx/>
              <a:buNone/>
              <a:defRPr/>
            </a:pPr>
            <a:r>
              <a:rPr lang="en-US" dirty="0"/>
              <a:t>   </a:t>
            </a:r>
            <a:r>
              <a:rPr lang="en-US" sz="2700" dirty="0"/>
              <a:t>PNS yang melakukan perceraian wajib memperoleh ijin secara tertulis atau surat keterangan terlebih dahulu dari pejabat. bagi PNS yang berkedudukan sebagai penggugat, harus memperoleh ijin dari pejabat, sedangkan bagi PNS yang berkedudukan sebagai tergugat cukup mendapat surat keterangan dari pejabat</a:t>
            </a:r>
            <a:r>
              <a:rPr lang="en-US" dirty="0"/>
              <a:t>.</a:t>
            </a:r>
            <a:endParaRPr lang="en-GB"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1E49CAE3-E5B0-43A8-B73D-22036234261F}"/>
              </a:ext>
            </a:extLst>
          </p:cNvPr>
          <p:cNvSpPr>
            <a:spLocks noGrp="1" noChangeArrowheads="1"/>
          </p:cNvSpPr>
          <p:nvPr>
            <p:ph type="title"/>
          </p:nvPr>
        </p:nvSpPr>
        <p:spPr/>
        <p:txBody>
          <a:bodyPr/>
          <a:lstStyle/>
          <a:p>
            <a:pPr eaLnBrk="1" hangingPunct="1">
              <a:defRPr/>
            </a:pPr>
            <a:r>
              <a:rPr lang="sv-SE" sz="2100" dirty="0"/>
              <a:t>PNS DAPAT MELAKUKAN PERCERAIAN BILA ADA SALAH SATU/LEBIH ALASAN SBB:</a:t>
            </a:r>
            <a:endParaRPr lang="en-GB" sz="2100" dirty="0"/>
          </a:p>
        </p:txBody>
      </p:sp>
      <p:sp>
        <p:nvSpPr>
          <p:cNvPr id="23555" name="Rectangle 3">
            <a:extLst>
              <a:ext uri="{FF2B5EF4-FFF2-40B4-BE49-F238E27FC236}">
                <a16:creationId xmlns:a16="http://schemas.microsoft.com/office/drawing/2014/main" id="{0C101A48-C00F-4998-B394-A8E9F8456B61}"/>
              </a:ext>
            </a:extLst>
          </p:cNvPr>
          <p:cNvSpPr>
            <a:spLocks noGrp="1" noChangeArrowheads="1"/>
          </p:cNvSpPr>
          <p:nvPr>
            <p:ph type="body" idx="1"/>
          </p:nvPr>
        </p:nvSpPr>
        <p:spPr>
          <a:xfrm>
            <a:off x="628650" y="2228850"/>
            <a:ext cx="7943850" cy="2887265"/>
          </a:xfrm>
        </p:spPr>
        <p:txBody>
          <a:bodyPr/>
          <a:lstStyle/>
          <a:p>
            <a:pPr marL="342900" indent="-342900" algn="just" eaLnBrk="1" hangingPunct="1">
              <a:lnSpc>
                <a:spcPct val="90000"/>
              </a:lnSpc>
              <a:defRPr/>
            </a:pPr>
            <a:r>
              <a:rPr lang="fi-FI" dirty="0"/>
              <a:t>Salah satu pihak berbuat zinah ;</a:t>
            </a:r>
          </a:p>
          <a:p>
            <a:pPr marL="342900" indent="-342900" algn="just" eaLnBrk="1" hangingPunct="1">
              <a:lnSpc>
                <a:spcPct val="90000"/>
              </a:lnSpc>
              <a:defRPr/>
            </a:pPr>
            <a:r>
              <a:rPr lang="en-US" dirty="0"/>
              <a:t>Salah satu pihak menjadi pemabok, pemadat atau penjudi;</a:t>
            </a:r>
          </a:p>
          <a:p>
            <a:pPr marL="342900" indent="-342900" algn="just" eaLnBrk="1" hangingPunct="1">
              <a:lnSpc>
                <a:spcPct val="90000"/>
              </a:lnSpc>
              <a:defRPr/>
            </a:pPr>
            <a:r>
              <a:rPr lang="fi-FI" dirty="0"/>
              <a:t>Salah satu pihak meninggalkan selama 2 tahun berturut-turut tanpa ijin;</a:t>
            </a:r>
          </a:p>
          <a:p>
            <a:pPr marL="342900" indent="-342900" algn="just" eaLnBrk="1" hangingPunct="1">
              <a:lnSpc>
                <a:spcPct val="90000"/>
              </a:lnSpc>
              <a:defRPr/>
            </a:pPr>
            <a:r>
              <a:rPr lang="en-US" dirty="0"/>
              <a:t>Salah satu pihak mendapatkan hukuman penjara 5 (lima) tahun/hukuman yang lebih berat;</a:t>
            </a:r>
          </a:p>
          <a:p>
            <a:pPr marL="342900" indent="-342900" algn="just" eaLnBrk="1" hangingPunct="1">
              <a:lnSpc>
                <a:spcPct val="90000"/>
              </a:lnSpc>
              <a:defRPr/>
            </a:pPr>
            <a:r>
              <a:rPr lang="fi-FI" dirty="0"/>
              <a:t>Salah satu pihak melakukan kekejaman/penganiayaan;</a:t>
            </a:r>
          </a:p>
          <a:p>
            <a:pPr marL="342900" indent="-342900" algn="just" eaLnBrk="1" hangingPunct="1">
              <a:lnSpc>
                <a:spcPct val="90000"/>
              </a:lnSpc>
              <a:defRPr/>
            </a:pPr>
            <a:r>
              <a:rPr lang="en-US" dirty="0"/>
              <a:t>Antara suami/isteri terjadi perselisihan terus menerus dan tidak ada harapan untuk rukun kembali.</a:t>
            </a:r>
            <a:endParaRPr lang="en-GB"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60C690FE-EAF2-4417-92BE-CD5984344D59}"/>
              </a:ext>
            </a:extLst>
          </p:cNvPr>
          <p:cNvSpPr>
            <a:spLocks noGrp="1" noChangeArrowheads="1"/>
          </p:cNvSpPr>
          <p:nvPr>
            <p:ph type="title"/>
          </p:nvPr>
        </p:nvSpPr>
        <p:spPr/>
        <p:txBody>
          <a:bodyPr/>
          <a:lstStyle/>
          <a:p>
            <a:pPr eaLnBrk="1" hangingPunct="1">
              <a:defRPr/>
            </a:pPr>
            <a:r>
              <a:rPr lang="it-IT" dirty="0"/>
              <a:t>Permintaan ijin untuk bercerai ditolak </a:t>
            </a:r>
            <a:br>
              <a:rPr lang="it-IT" dirty="0"/>
            </a:br>
            <a:r>
              <a:rPr lang="it-IT" dirty="0"/>
              <a:t>atau diberikan :</a:t>
            </a:r>
            <a:endParaRPr lang="id-ID" dirty="0"/>
          </a:p>
        </p:txBody>
      </p:sp>
      <p:sp>
        <p:nvSpPr>
          <p:cNvPr id="24579" name="Rectangle 3">
            <a:extLst>
              <a:ext uri="{FF2B5EF4-FFF2-40B4-BE49-F238E27FC236}">
                <a16:creationId xmlns:a16="http://schemas.microsoft.com/office/drawing/2014/main" id="{AD55C0AD-A936-4C91-8BB8-4FB09BF734E3}"/>
              </a:ext>
            </a:extLst>
          </p:cNvPr>
          <p:cNvSpPr>
            <a:spLocks noGrp="1" noChangeArrowheads="1"/>
          </p:cNvSpPr>
          <p:nvPr>
            <p:ph type="body" idx="1"/>
          </p:nvPr>
        </p:nvSpPr>
        <p:spPr>
          <a:xfrm>
            <a:off x="457200" y="2240756"/>
            <a:ext cx="8229600" cy="2915841"/>
          </a:xfrm>
        </p:spPr>
        <p:txBody>
          <a:bodyPr/>
          <a:lstStyle/>
          <a:p>
            <a:pPr marL="457200" indent="-457200" algn="just" eaLnBrk="1" hangingPunct="1">
              <a:lnSpc>
                <a:spcPct val="90000"/>
              </a:lnSpc>
              <a:defRPr/>
            </a:pPr>
            <a:r>
              <a:rPr lang="en-US" sz="2700" dirty="0"/>
              <a:t>Bertentangan dengan ajaran Agama/peraturan Agama yang dianut;</a:t>
            </a:r>
          </a:p>
          <a:p>
            <a:pPr marL="457200" indent="-457200" algn="just" eaLnBrk="1" hangingPunct="1">
              <a:lnSpc>
                <a:spcPct val="90000"/>
              </a:lnSpc>
              <a:defRPr/>
            </a:pPr>
            <a:r>
              <a:rPr lang="pt-BR" sz="2700" dirty="0"/>
              <a:t>Tidak ada alasan sebagai tercantum dalam angka 2 diatas;</a:t>
            </a:r>
          </a:p>
          <a:p>
            <a:pPr marL="457200" indent="-457200" algn="just" eaLnBrk="1" hangingPunct="1">
              <a:lnSpc>
                <a:spcPct val="90000"/>
              </a:lnSpc>
              <a:defRPr/>
            </a:pPr>
            <a:r>
              <a:rPr lang="en-US" sz="2700" dirty="0"/>
              <a:t>Bertentangan dengan peraturan perundang-undangan yang berlaku;</a:t>
            </a:r>
          </a:p>
          <a:p>
            <a:pPr marL="457200" indent="-457200" algn="just" eaLnBrk="1" hangingPunct="1">
              <a:lnSpc>
                <a:spcPct val="90000"/>
              </a:lnSpc>
              <a:defRPr/>
            </a:pPr>
            <a:r>
              <a:rPr lang="en-US" sz="2700" dirty="0"/>
              <a:t>Bertentangan dengan peraturan perundang-undangan yang berlaku.</a:t>
            </a:r>
            <a:endParaRPr lang="en-GB" sz="27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A1312F75-C7B2-456D-A246-60779E72E985}"/>
              </a:ext>
            </a:extLst>
          </p:cNvPr>
          <p:cNvSpPr>
            <a:spLocks noGrp="1" noChangeArrowheads="1"/>
          </p:cNvSpPr>
          <p:nvPr>
            <p:ph type="title"/>
          </p:nvPr>
        </p:nvSpPr>
        <p:spPr/>
        <p:txBody>
          <a:bodyPr/>
          <a:lstStyle/>
          <a:p>
            <a:pPr eaLnBrk="1" hangingPunct="1">
              <a:defRPr/>
            </a:pPr>
            <a:r>
              <a:rPr lang="id-ID" dirty="0"/>
              <a:t>Kewajiban PNS </a:t>
            </a:r>
            <a:r>
              <a:rPr lang="en-US" dirty="0"/>
              <a:t>PRIA </a:t>
            </a:r>
            <a:r>
              <a:rPr lang="id-ID" dirty="0"/>
              <a:t>Setelah Bercerai</a:t>
            </a:r>
          </a:p>
        </p:txBody>
      </p:sp>
      <p:sp>
        <p:nvSpPr>
          <p:cNvPr id="26627" name="Rectangle 3">
            <a:extLst>
              <a:ext uri="{FF2B5EF4-FFF2-40B4-BE49-F238E27FC236}">
                <a16:creationId xmlns:a16="http://schemas.microsoft.com/office/drawing/2014/main" id="{422E1CB3-8198-4B9D-ACF7-F6DDA035F56E}"/>
              </a:ext>
            </a:extLst>
          </p:cNvPr>
          <p:cNvSpPr>
            <a:spLocks noGrp="1" noChangeArrowheads="1"/>
          </p:cNvSpPr>
          <p:nvPr>
            <p:ph type="body" idx="1"/>
          </p:nvPr>
        </p:nvSpPr>
        <p:spPr>
          <a:xfrm>
            <a:off x="457200" y="2057400"/>
            <a:ext cx="8229600" cy="3600450"/>
          </a:xfrm>
        </p:spPr>
        <p:txBody>
          <a:bodyPr/>
          <a:lstStyle/>
          <a:p>
            <a:pPr marL="457200" indent="-457200" algn="just" eaLnBrk="1" hangingPunct="1">
              <a:defRPr/>
            </a:pPr>
            <a:r>
              <a:rPr lang="en-US" dirty="0"/>
              <a:t>W</a:t>
            </a:r>
            <a:r>
              <a:rPr lang="id-ID" dirty="0"/>
              <a:t>ajib menyerahkan sebagian gajinya untuk penghidupan bekas isteri dan anak-anaknya;</a:t>
            </a:r>
          </a:p>
          <a:p>
            <a:pPr marL="457200" indent="-457200" algn="just" eaLnBrk="1" hangingPunct="1">
              <a:defRPr/>
            </a:pPr>
            <a:r>
              <a:rPr lang="id-ID" dirty="0"/>
              <a:t>Pembagian gaji tersebut ialah sepertiga</a:t>
            </a:r>
            <a:r>
              <a:rPr lang="en-US" dirty="0"/>
              <a:t> </a:t>
            </a:r>
            <a:r>
              <a:rPr lang="en-US" dirty="0">
                <a:solidFill>
                  <a:srgbClr val="FF0000"/>
                </a:solidFill>
              </a:rPr>
              <a:t>(1/3)</a:t>
            </a:r>
            <a:r>
              <a:rPr lang="id-ID" dirty="0"/>
              <a:t>;</a:t>
            </a:r>
            <a:endParaRPr lang="en-US" dirty="0"/>
          </a:p>
          <a:p>
            <a:pPr marL="457200" indent="-457200" algn="just" eaLnBrk="1" hangingPunct="1">
              <a:defRPr/>
            </a:pPr>
            <a:r>
              <a:rPr lang="id-ID" dirty="0"/>
              <a:t>Apabila dari perkawinan tersebut tidak ada anak, maka bagian gaji yang wajib diserahkan PNS kepada bekas isterinya ialah setengah</a:t>
            </a:r>
            <a:r>
              <a:rPr lang="en-US" dirty="0"/>
              <a:t> </a:t>
            </a:r>
            <a:r>
              <a:rPr lang="en-US" dirty="0">
                <a:solidFill>
                  <a:srgbClr val="FF0000"/>
                </a:solidFill>
              </a:rPr>
              <a:t>(1/2)</a:t>
            </a:r>
            <a:r>
              <a:rPr lang="id-ID" dirty="0">
                <a:solidFill>
                  <a:srgbClr val="FF0000"/>
                </a:solidFill>
              </a:rPr>
              <a:t> </a:t>
            </a:r>
            <a:r>
              <a:rPr lang="id-ID" dirty="0"/>
              <a:t>dari gajinya;</a:t>
            </a:r>
          </a:p>
          <a:p>
            <a:pPr marL="457200" indent="-457200" algn="just" eaLnBrk="1" hangingPunct="1">
              <a:defRPr/>
            </a:pPr>
            <a:r>
              <a:rPr lang="id-ID" dirty="0"/>
              <a:t>Apabila bekas isteri PNS yang bersangkutan kawin lagi, maka haknya atas bagian gaji dari bekas suaminya menjadi hapus terhitung mulai ia kawin lagi.</a:t>
            </a:r>
            <a:endParaRPr lang="en-GB"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493154ED-1985-4F0A-8365-F3B6114B5715}"/>
              </a:ext>
            </a:extLst>
          </p:cNvPr>
          <p:cNvSpPr>
            <a:spLocks noGrp="1" noChangeArrowheads="1"/>
          </p:cNvSpPr>
          <p:nvPr>
            <p:ph type="title"/>
          </p:nvPr>
        </p:nvSpPr>
        <p:spPr>
          <a:xfrm>
            <a:off x="1494235" y="857250"/>
            <a:ext cx="6172200" cy="857250"/>
          </a:xfrm>
        </p:spPr>
        <p:txBody>
          <a:bodyPr/>
          <a:lstStyle/>
          <a:p>
            <a:pPr eaLnBrk="1" hangingPunct="1">
              <a:defRPr/>
            </a:pPr>
            <a:r>
              <a:rPr lang="en-US" sz="2400" dirty="0"/>
              <a:t>PNS PRIA YANG AKAN BERISTERI LEBIH DARI SEORANG</a:t>
            </a:r>
            <a:endParaRPr lang="en-GB" sz="2400" dirty="0"/>
          </a:p>
        </p:txBody>
      </p:sp>
      <p:sp>
        <p:nvSpPr>
          <p:cNvPr id="27651" name="Rectangle 3">
            <a:extLst>
              <a:ext uri="{FF2B5EF4-FFF2-40B4-BE49-F238E27FC236}">
                <a16:creationId xmlns:a16="http://schemas.microsoft.com/office/drawing/2014/main" id="{95E0124D-EAD1-4C48-94E6-D0C521F0927E}"/>
              </a:ext>
            </a:extLst>
          </p:cNvPr>
          <p:cNvSpPr>
            <a:spLocks noGrp="1" noChangeArrowheads="1"/>
          </p:cNvSpPr>
          <p:nvPr>
            <p:ph type="body" idx="1"/>
          </p:nvPr>
        </p:nvSpPr>
        <p:spPr>
          <a:xfrm>
            <a:off x="628650" y="1771650"/>
            <a:ext cx="7829550" cy="3763566"/>
          </a:xfrm>
        </p:spPr>
        <p:txBody>
          <a:bodyPr/>
          <a:lstStyle/>
          <a:p>
            <a:pPr marL="457200" indent="-457200" eaLnBrk="1" hangingPunct="1">
              <a:lnSpc>
                <a:spcPct val="90000"/>
              </a:lnSpc>
              <a:buNone/>
              <a:defRPr/>
            </a:pPr>
            <a:r>
              <a:rPr lang="en-US" sz="2100" dirty="0"/>
              <a:t>Syarat alternatif :</a:t>
            </a:r>
          </a:p>
          <a:p>
            <a:pPr marL="457200" indent="-457200" algn="just" eaLnBrk="1" hangingPunct="1">
              <a:lnSpc>
                <a:spcPct val="90000"/>
              </a:lnSpc>
              <a:defRPr/>
            </a:pPr>
            <a:r>
              <a:rPr lang="en-US" sz="2100" dirty="0"/>
              <a:t>Isteri tidak dapat menjalankan kewajibannya, karena menderita sakit jasmani/rokhani.</a:t>
            </a:r>
          </a:p>
          <a:p>
            <a:pPr marL="457200" indent="-457200" algn="just" eaLnBrk="1" hangingPunct="1">
              <a:lnSpc>
                <a:spcPct val="90000"/>
              </a:lnSpc>
              <a:defRPr/>
            </a:pPr>
            <a:r>
              <a:rPr lang="en-US" sz="2100" dirty="0"/>
              <a:t>Isteri mendapat cacat badan/penyakit lain yang tidak dapat disembuhkan.</a:t>
            </a:r>
          </a:p>
          <a:p>
            <a:pPr marL="457200" indent="-457200" algn="just" eaLnBrk="1" hangingPunct="1">
              <a:lnSpc>
                <a:spcPct val="90000"/>
              </a:lnSpc>
              <a:defRPr/>
            </a:pPr>
            <a:r>
              <a:rPr lang="en-US" sz="2100" dirty="0"/>
              <a:t>Isteri tidak dapat melahirkan keturunan setelah menikah sekurang-kurangnya 10 tahun.</a:t>
            </a:r>
          </a:p>
          <a:p>
            <a:pPr marL="457200" indent="-457200" eaLnBrk="1" hangingPunct="1">
              <a:lnSpc>
                <a:spcPct val="90000"/>
              </a:lnSpc>
              <a:buNone/>
              <a:defRPr/>
            </a:pPr>
            <a:endParaRPr lang="en-US" sz="2100" dirty="0"/>
          </a:p>
          <a:p>
            <a:pPr marL="457200" indent="-457200" eaLnBrk="1" hangingPunct="1">
              <a:lnSpc>
                <a:spcPct val="90000"/>
              </a:lnSpc>
              <a:buNone/>
              <a:defRPr/>
            </a:pPr>
            <a:r>
              <a:rPr lang="en-US" sz="2100" dirty="0" err="1"/>
              <a:t>Syarat</a:t>
            </a:r>
            <a:r>
              <a:rPr lang="en-US" sz="2100" dirty="0"/>
              <a:t> </a:t>
            </a:r>
            <a:r>
              <a:rPr lang="en-US" sz="2100" dirty="0" err="1"/>
              <a:t>kumulatif</a:t>
            </a:r>
            <a:r>
              <a:rPr lang="en-US" sz="2100" dirty="0"/>
              <a:t> :</a:t>
            </a:r>
          </a:p>
          <a:p>
            <a:pPr marL="457200" indent="-457200" algn="just" eaLnBrk="1" hangingPunct="1">
              <a:lnSpc>
                <a:spcPct val="90000"/>
              </a:lnSpc>
              <a:defRPr/>
            </a:pPr>
            <a:r>
              <a:rPr lang="en-US" sz="2100" dirty="0"/>
              <a:t>Ada persetujuan tertulis secara iklas dari isteri dan disahkan atasannya.</a:t>
            </a:r>
          </a:p>
          <a:p>
            <a:pPr marL="457200" indent="-457200" algn="just" eaLnBrk="1" hangingPunct="1">
              <a:lnSpc>
                <a:spcPct val="90000"/>
              </a:lnSpc>
              <a:defRPr/>
            </a:pPr>
            <a:r>
              <a:rPr lang="en-US" sz="2100" dirty="0"/>
              <a:t>PNS pria mempunyai penghasilan yang cukup.</a:t>
            </a:r>
          </a:p>
          <a:p>
            <a:pPr marL="457200" indent="-457200" algn="just" eaLnBrk="1" hangingPunct="1">
              <a:lnSpc>
                <a:spcPct val="90000"/>
              </a:lnSpc>
              <a:defRPr/>
            </a:pPr>
            <a:r>
              <a:rPr lang="en-US" sz="2100" dirty="0"/>
              <a:t>PNS pria berlaku adil terhadap isteri-isterinya dan anaknya</a:t>
            </a:r>
            <a:r>
              <a:rPr lang="en-US" sz="1725" dirty="0"/>
              <a:t>.</a:t>
            </a:r>
            <a:endParaRPr lang="en-GB" sz="1725"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37558-A50F-4F00-A8E8-2E05A81EE37B}"/>
              </a:ext>
            </a:extLst>
          </p:cNvPr>
          <p:cNvSpPr>
            <a:spLocks noGrp="1"/>
          </p:cNvSpPr>
          <p:nvPr>
            <p:ph type="title"/>
          </p:nvPr>
        </p:nvSpPr>
        <p:spPr>
          <a:xfrm>
            <a:off x="1485900" y="1275160"/>
            <a:ext cx="6172200" cy="857250"/>
          </a:xfrm>
        </p:spPr>
        <p:txBody>
          <a:bodyPr/>
          <a:lstStyle/>
          <a:p>
            <a:pPr>
              <a:defRPr/>
            </a:pPr>
            <a:r>
              <a:rPr lang="en-US" sz="2100" dirty="0"/>
              <a:t>PNS WANITA TIDAK DIIJINKAN MENJADI ISTERI KEDUA, KETIGA, KEEMPAT</a:t>
            </a:r>
          </a:p>
        </p:txBody>
      </p:sp>
      <p:sp>
        <p:nvSpPr>
          <p:cNvPr id="3" name="Content Placeholder 2">
            <a:extLst>
              <a:ext uri="{FF2B5EF4-FFF2-40B4-BE49-F238E27FC236}">
                <a16:creationId xmlns:a16="http://schemas.microsoft.com/office/drawing/2014/main" id="{CDFE2130-279F-49F9-BB21-8426EECB86A8}"/>
              </a:ext>
            </a:extLst>
          </p:cNvPr>
          <p:cNvSpPr>
            <a:spLocks noGrp="1"/>
          </p:cNvSpPr>
          <p:nvPr>
            <p:ph idx="1"/>
          </p:nvPr>
        </p:nvSpPr>
        <p:spPr>
          <a:xfrm>
            <a:off x="628650" y="2628900"/>
            <a:ext cx="7886700" cy="2721769"/>
          </a:xfrm>
        </p:spPr>
        <p:txBody>
          <a:bodyPr/>
          <a:lstStyle/>
          <a:p>
            <a:pPr algn="just">
              <a:defRPr/>
            </a:pPr>
            <a:r>
              <a:rPr lang="en-US" sz="3000" dirty="0"/>
              <a:t>PNS wanita tidak diizinkan menjadi isteri kedua/ketiga/keempat.</a:t>
            </a:r>
          </a:p>
          <a:p>
            <a:pPr algn="just">
              <a:defRPr/>
            </a:pPr>
            <a:r>
              <a:rPr lang="en-US" sz="3000" dirty="0"/>
              <a:t>Seorang wanita yang berkedudukan sebagai isteri kedua/ketiga/keempat dilarang menjadi PNS.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822961" y="1376744"/>
            <a:ext cx="3388995" cy="236123"/>
          </a:xfrm>
          <a:prstGeom prst="rect">
            <a:avLst/>
          </a:prstGeom>
          <a:solidFill>
            <a:srgbClr val="FFFF00"/>
          </a:solidFill>
          <a:ln w="19050">
            <a:solidFill>
              <a:srgbClr val="FF0000"/>
            </a:solidFill>
          </a:ln>
        </p:spPr>
        <p:txBody>
          <a:bodyPr vert="horz" wrap="square" lIns="0" tIns="28099" rIns="0" bIns="0" rtlCol="0">
            <a:spAutoFit/>
          </a:bodyPr>
          <a:lstStyle/>
          <a:p>
            <a:pPr marL="657701">
              <a:spcBef>
                <a:spcPts val="221"/>
              </a:spcBef>
              <a:tabLst>
                <a:tab pos="1032510" algn="l"/>
              </a:tabLst>
            </a:pPr>
            <a:r>
              <a:rPr sz="1350" spc="-150" dirty="0">
                <a:latin typeface="Verdana"/>
                <a:cs typeface="Verdana"/>
              </a:rPr>
              <a:t>P</a:t>
            </a:r>
            <a:r>
              <a:rPr sz="1350" spc="-165" dirty="0">
                <a:latin typeface="Verdana"/>
                <a:cs typeface="Verdana"/>
              </a:rPr>
              <a:t> </a:t>
            </a:r>
            <a:r>
              <a:rPr sz="1350" spc="-150" dirty="0">
                <a:latin typeface="Verdana"/>
                <a:cs typeface="Verdana"/>
              </a:rPr>
              <a:t>P	</a:t>
            </a:r>
            <a:r>
              <a:rPr sz="1350" spc="-225" dirty="0">
                <a:latin typeface="Verdana"/>
                <a:cs typeface="Verdana"/>
              </a:rPr>
              <a:t>5 </a:t>
            </a:r>
            <a:r>
              <a:rPr sz="1350" spc="-248" dirty="0">
                <a:latin typeface="Verdana"/>
                <a:cs typeface="Verdana"/>
              </a:rPr>
              <a:t>3 </a:t>
            </a:r>
            <a:r>
              <a:rPr sz="1350" spc="-420" dirty="0">
                <a:latin typeface="Verdana"/>
                <a:cs typeface="Verdana"/>
              </a:rPr>
              <a:t>/ </a:t>
            </a:r>
            <a:r>
              <a:rPr sz="1350" spc="-263" dirty="0">
                <a:latin typeface="Verdana"/>
                <a:cs typeface="Verdana"/>
              </a:rPr>
              <a:t>2 </a:t>
            </a:r>
            <a:r>
              <a:rPr sz="1350" spc="-217" dirty="0">
                <a:latin typeface="Verdana"/>
                <a:cs typeface="Verdana"/>
              </a:rPr>
              <a:t>0</a:t>
            </a:r>
            <a:r>
              <a:rPr sz="1350" spc="-338" dirty="0">
                <a:latin typeface="Verdana"/>
                <a:cs typeface="Verdana"/>
              </a:rPr>
              <a:t> </a:t>
            </a:r>
            <a:r>
              <a:rPr sz="1350" spc="-514" dirty="0">
                <a:latin typeface="Verdana"/>
                <a:cs typeface="Verdana"/>
              </a:rPr>
              <a:t>1</a:t>
            </a:r>
            <a:r>
              <a:rPr sz="1350" spc="-165" dirty="0">
                <a:latin typeface="Verdana"/>
                <a:cs typeface="Verdana"/>
              </a:rPr>
              <a:t> </a:t>
            </a:r>
            <a:r>
              <a:rPr sz="1350" spc="-217" dirty="0">
                <a:latin typeface="Verdana"/>
                <a:cs typeface="Verdana"/>
              </a:rPr>
              <a:t>0</a:t>
            </a:r>
            <a:endParaRPr sz="1350">
              <a:latin typeface="Verdana"/>
              <a:cs typeface="Verdana"/>
            </a:endParaRPr>
          </a:p>
        </p:txBody>
      </p:sp>
      <p:grpSp>
        <p:nvGrpSpPr>
          <p:cNvPr id="3" name="object 3"/>
          <p:cNvGrpSpPr/>
          <p:nvPr/>
        </p:nvGrpSpPr>
        <p:grpSpPr>
          <a:xfrm>
            <a:off x="824866" y="1693641"/>
            <a:ext cx="3411854" cy="4021360"/>
            <a:chOff x="809625" y="1115186"/>
            <a:chExt cx="3411854" cy="3763645"/>
          </a:xfrm>
        </p:grpSpPr>
        <p:sp>
          <p:nvSpPr>
            <p:cNvPr id="4" name="object 4"/>
            <p:cNvSpPr/>
            <p:nvPr/>
          </p:nvSpPr>
          <p:spPr>
            <a:xfrm>
              <a:off x="819150" y="1124711"/>
              <a:ext cx="3392804" cy="3744595"/>
            </a:xfrm>
            <a:custGeom>
              <a:avLst/>
              <a:gdLst/>
              <a:ahLst/>
              <a:cxnLst/>
              <a:rect l="l" t="t" r="r" b="b"/>
              <a:pathLst>
                <a:path w="3392804" h="3744595">
                  <a:moveTo>
                    <a:pt x="3392804" y="0"/>
                  </a:moveTo>
                  <a:lnTo>
                    <a:pt x="0" y="0"/>
                  </a:lnTo>
                  <a:lnTo>
                    <a:pt x="0" y="3744467"/>
                  </a:lnTo>
                  <a:lnTo>
                    <a:pt x="3392804" y="3744467"/>
                  </a:lnTo>
                  <a:lnTo>
                    <a:pt x="3392804" y="0"/>
                  </a:lnTo>
                  <a:close/>
                </a:path>
              </a:pathLst>
            </a:custGeom>
            <a:solidFill>
              <a:srgbClr val="FFFF0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5" name="object 5"/>
            <p:cNvSpPr/>
            <p:nvPr/>
          </p:nvSpPr>
          <p:spPr>
            <a:xfrm>
              <a:off x="819150" y="1124711"/>
              <a:ext cx="3392804" cy="3744595"/>
            </a:xfrm>
            <a:custGeom>
              <a:avLst/>
              <a:gdLst/>
              <a:ahLst/>
              <a:cxnLst/>
              <a:rect l="l" t="t" r="r" b="b"/>
              <a:pathLst>
                <a:path w="3392804" h="3744595">
                  <a:moveTo>
                    <a:pt x="0" y="3744467"/>
                  </a:moveTo>
                  <a:lnTo>
                    <a:pt x="3392804" y="3744467"/>
                  </a:lnTo>
                  <a:lnTo>
                    <a:pt x="3392804" y="0"/>
                  </a:lnTo>
                  <a:lnTo>
                    <a:pt x="0" y="0"/>
                  </a:lnTo>
                  <a:lnTo>
                    <a:pt x="0" y="3744467"/>
                  </a:lnTo>
                  <a:close/>
                </a:path>
              </a:pathLst>
            </a:custGeom>
            <a:ln w="19050">
              <a:solidFill>
                <a:srgbClr val="FF0000"/>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6" name="object 6"/>
          <p:cNvSpPr txBox="1"/>
          <p:nvPr/>
        </p:nvSpPr>
        <p:spPr>
          <a:xfrm>
            <a:off x="910908" y="1722121"/>
            <a:ext cx="3227705" cy="1671611"/>
          </a:xfrm>
          <a:prstGeom prst="rect">
            <a:avLst/>
          </a:prstGeom>
        </p:spPr>
        <p:txBody>
          <a:bodyPr vert="horz" wrap="square" lIns="0" tIns="9525" rIns="0" bIns="0" rtlCol="0">
            <a:spAutoFit/>
          </a:bodyPr>
          <a:lstStyle/>
          <a:p>
            <a:pPr marR="3810" algn="just" defTabSz="685800" eaLnBrk="1" fontAlgn="auto" hangingPunct="1">
              <a:spcBef>
                <a:spcPts val="75"/>
              </a:spcBef>
              <a:spcAft>
                <a:spcPts val="0"/>
              </a:spcAft>
            </a:pPr>
            <a:r>
              <a:rPr sz="1350" spc="-34" dirty="0">
                <a:solidFill>
                  <a:prstClr val="black"/>
                </a:solidFill>
                <a:latin typeface="Arial" pitchFamily="34" charset="0"/>
              </a:rPr>
              <a:t>Yang </a:t>
            </a:r>
            <a:r>
              <a:rPr sz="1350" spc="-11" dirty="0">
                <a:solidFill>
                  <a:prstClr val="black"/>
                </a:solidFill>
                <a:latin typeface="Arial" pitchFamily="34" charset="0"/>
              </a:rPr>
              <a:t>dimaksud </a:t>
            </a:r>
            <a:r>
              <a:rPr sz="1350" spc="-15" dirty="0">
                <a:solidFill>
                  <a:prstClr val="black"/>
                </a:solidFill>
                <a:latin typeface="Arial" pitchFamily="34" charset="0"/>
              </a:rPr>
              <a:t>dengan </a:t>
            </a:r>
            <a:r>
              <a:rPr sz="1350" spc="-49" dirty="0">
                <a:solidFill>
                  <a:prstClr val="black"/>
                </a:solidFill>
                <a:latin typeface="Arial" pitchFamily="34" charset="0"/>
              </a:rPr>
              <a:t>kewajiban </a:t>
            </a:r>
            <a:r>
              <a:rPr sz="1350" spc="-23" dirty="0">
                <a:solidFill>
                  <a:prstClr val="black"/>
                </a:solidFill>
                <a:latin typeface="Arial" pitchFamily="34" charset="0"/>
              </a:rPr>
              <a:t>untuk  </a:t>
            </a:r>
            <a:r>
              <a:rPr sz="1350" spc="15" dirty="0">
                <a:solidFill>
                  <a:prstClr val="black"/>
                </a:solidFill>
                <a:latin typeface="Arial" pitchFamily="34" charset="0"/>
              </a:rPr>
              <a:t>“masuk </a:t>
            </a:r>
            <a:r>
              <a:rPr sz="1350" spc="-56" dirty="0">
                <a:solidFill>
                  <a:prstClr val="black"/>
                </a:solidFill>
                <a:latin typeface="Arial" pitchFamily="34" charset="0"/>
              </a:rPr>
              <a:t>kerja </a:t>
            </a:r>
            <a:r>
              <a:rPr sz="1350" spc="-8" dirty="0">
                <a:solidFill>
                  <a:prstClr val="black"/>
                </a:solidFill>
                <a:latin typeface="Arial" pitchFamily="34" charset="0"/>
              </a:rPr>
              <a:t>dan </a:t>
            </a:r>
            <a:r>
              <a:rPr sz="1350" spc="-30" dirty="0">
                <a:solidFill>
                  <a:prstClr val="black"/>
                </a:solidFill>
                <a:latin typeface="Arial" pitchFamily="34" charset="0"/>
              </a:rPr>
              <a:t>menaati </a:t>
            </a:r>
            <a:r>
              <a:rPr sz="1350" spc="-41" dirty="0">
                <a:solidFill>
                  <a:prstClr val="black"/>
                </a:solidFill>
                <a:latin typeface="Arial" pitchFamily="34" charset="0"/>
              </a:rPr>
              <a:t>ketentuan </a:t>
            </a:r>
            <a:r>
              <a:rPr sz="1350" spc="-60" dirty="0">
                <a:solidFill>
                  <a:prstClr val="black"/>
                </a:solidFill>
                <a:latin typeface="Arial" pitchFamily="34" charset="0"/>
              </a:rPr>
              <a:t>jam  </a:t>
            </a:r>
            <a:r>
              <a:rPr sz="1350" spc="-38" dirty="0">
                <a:solidFill>
                  <a:prstClr val="black"/>
                </a:solidFill>
                <a:latin typeface="Arial" pitchFamily="34" charset="0"/>
              </a:rPr>
              <a:t>kerja” </a:t>
            </a:r>
            <a:r>
              <a:rPr sz="1350" spc="-15" dirty="0">
                <a:solidFill>
                  <a:prstClr val="black"/>
                </a:solidFill>
                <a:latin typeface="Arial" pitchFamily="34" charset="0"/>
              </a:rPr>
              <a:t>adalah </a:t>
            </a:r>
            <a:r>
              <a:rPr sz="1350" spc="-30" dirty="0">
                <a:solidFill>
                  <a:prstClr val="black"/>
                </a:solidFill>
                <a:latin typeface="Arial" pitchFamily="34" charset="0"/>
              </a:rPr>
              <a:t>setiap </a:t>
            </a:r>
            <a:r>
              <a:rPr sz="1350" spc="34" dirty="0">
                <a:solidFill>
                  <a:prstClr val="black"/>
                </a:solidFill>
                <a:latin typeface="Arial" pitchFamily="34" charset="0"/>
              </a:rPr>
              <a:t>PNS </a:t>
            </a:r>
            <a:r>
              <a:rPr sz="1350" spc="-68" dirty="0">
                <a:solidFill>
                  <a:prstClr val="black"/>
                </a:solidFill>
                <a:latin typeface="Arial" pitchFamily="34" charset="0"/>
              </a:rPr>
              <a:t>wajib </a:t>
            </a:r>
            <a:r>
              <a:rPr sz="1350" spc="-38" dirty="0">
                <a:solidFill>
                  <a:prstClr val="black"/>
                </a:solidFill>
                <a:latin typeface="Arial" pitchFamily="34" charset="0"/>
              </a:rPr>
              <a:t>datang,  </a:t>
            </a:r>
            <a:r>
              <a:rPr sz="1350" spc="-8" dirty="0">
                <a:solidFill>
                  <a:prstClr val="black"/>
                </a:solidFill>
                <a:latin typeface="Arial" pitchFamily="34" charset="0"/>
              </a:rPr>
              <a:t>melaksanakan </a:t>
            </a:r>
            <a:r>
              <a:rPr sz="1350" spc="-30" dirty="0">
                <a:solidFill>
                  <a:prstClr val="black"/>
                </a:solidFill>
                <a:latin typeface="Arial" pitchFamily="34" charset="0"/>
              </a:rPr>
              <a:t>tugas, </a:t>
            </a:r>
            <a:r>
              <a:rPr sz="1350" spc="-8" dirty="0">
                <a:solidFill>
                  <a:prstClr val="black"/>
                </a:solidFill>
                <a:latin typeface="Arial" pitchFamily="34" charset="0"/>
              </a:rPr>
              <a:t>dan </a:t>
            </a:r>
            <a:r>
              <a:rPr sz="1350" spc="-23" dirty="0">
                <a:solidFill>
                  <a:prstClr val="black"/>
                </a:solidFill>
                <a:latin typeface="Arial" pitchFamily="34" charset="0"/>
              </a:rPr>
              <a:t>pulang </a:t>
            </a:r>
            <a:r>
              <a:rPr sz="1350" spc="4" dirty="0">
                <a:solidFill>
                  <a:prstClr val="black"/>
                </a:solidFill>
                <a:latin typeface="Arial" pitchFamily="34" charset="0"/>
              </a:rPr>
              <a:t>sesuai  </a:t>
            </a:r>
            <a:r>
              <a:rPr sz="1350" spc="-38" dirty="0">
                <a:solidFill>
                  <a:prstClr val="black"/>
                </a:solidFill>
                <a:latin typeface="Arial" pitchFamily="34" charset="0"/>
              </a:rPr>
              <a:t>ketentuan </a:t>
            </a:r>
            <a:r>
              <a:rPr sz="1350" spc="-56" dirty="0">
                <a:solidFill>
                  <a:prstClr val="black"/>
                </a:solidFill>
                <a:latin typeface="Arial" pitchFamily="34" charset="0"/>
              </a:rPr>
              <a:t>jam kerja </a:t>
            </a:r>
            <a:r>
              <a:rPr sz="1350" spc="-23" dirty="0">
                <a:solidFill>
                  <a:prstClr val="black"/>
                </a:solidFill>
                <a:latin typeface="Arial" pitchFamily="34" charset="0"/>
              </a:rPr>
              <a:t>serta </a:t>
            </a:r>
            <a:r>
              <a:rPr sz="1350" spc="-38" dirty="0">
                <a:solidFill>
                  <a:prstClr val="black"/>
                </a:solidFill>
                <a:latin typeface="Arial" pitchFamily="34" charset="0"/>
              </a:rPr>
              <a:t>tidak </a:t>
            </a:r>
            <a:r>
              <a:rPr sz="1350" spc="-26" dirty="0" err="1">
                <a:solidFill>
                  <a:prstClr val="black"/>
                </a:solidFill>
                <a:latin typeface="Arial" pitchFamily="34" charset="0"/>
              </a:rPr>
              <a:t>berada</a:t>
            </a:r>
            <a:r>
              <a:rPr sz="1350" spc="38" dirty="0">
                <a:solidFill>
                  <a:prstClr val="black"/>
                </a:solidFill>
                <a:latin typeface="Arial" pitchFamily="34" charset="0"/>
              </a:rPr>
              <a:t> </a:t>
            </a:r>
            <a:r>
              <a:rPr sz="1350" spc="-38" dirty="0">
                <a:solidFill>
                  <a:prstClr val="black"/>
                </a:solidFill>
                <a:latin typeface="Arial" pitchFamily="34" charset="0"/>
              </a:rPr>
              <a:t>di</a:t>
            </a:r>
            <a:r>
              <a:rPr lang="en-US" sz="1350" spc="-38" dirty="0">
                <a:solidFill>
                  <a:prstClr val="black"/>
                </a:solidFill>
                <a:latin typeface="Arial" pitchFamily="34" charset="0"/>
              </a:rPr>
              <a:t> </a:t>
            </a:r>
            <a:r>
              <a:rPr lang="en-US" sz="1350" spc="-38" dirty="0" err="1">
                <a:solidFill>
                  <a:prstClr val="black"/>
                </a:solidFill>
                <a:latin typeface="Arial" pitchFamily="34" charset="0"/>
              </a:rPr>
              <a:t>tempat</a:t>
            </a:r>
            <a:r>
              <a:rPr lang="en-US" sz="1350" spc="-38" dirty="0">
                <a:solidFill>
                  <a:prstClr val="black"/>
                </a:solidFill>
                <a:latin typeface="Arial" pitchFamily="34" charset="0"/>
              </a:rPr>
              <a:t> </a:t>
            </a:r>
            <a:r>
              <a:rPr lang="en-US" sz="1350" spc="-38" dirty="0" err="1">
                <a:solidFill>
                  <a:prstClr val="black"/>
                </a:solidFill>
                <a:latin typeface="Arial" pitchFamily="34" charset="0"/>
              </a:rPr>
              <a:t>umum</a:t>
            </a:r>
            <a:r>
              <a:rPr lang="en-US" sz="1350" spc="-38" dirty="0">
                <a:solidFill>
                  <a:prstClr val="black"/>
                </a:solidFill>
                <a:latin typeface="Arial" pitchFamily="34" charset="0"/>
              </a:rPr>
              <a:t> </a:t>
            </a:r>
            <a:r>
              <a:rPr lang="en-US" sz="1350" spc="-38" dirty="0" err="1">
                <a:solidFill>
                  <a:prstClr val="black"/>
                </a:solidFill>
                <a:latin typeface="Arial" pitchFamily="34" charset="0"/>
              </a:rPr>
              <a:t>bukan</a:t>
            </a:r>
            <a:r>
              <a:rPr lang="en-US" sz="1350" spc="-38" dirty="0">
                <a:solidFill>
                  <a:prstClr val="black"/>
                </a:solidFill>
                <a:latin typeface="Arial" pitchFamily="34" charset="0"/>
              </a:rPr>
              <a:t> </a:t>
            </a:r>
            <a:r>
              <a:rPr lang="en-US" sz="1350" spc="-38" dirty="0" err="1">
                <a:solidFill>
                  <a:prstClr val="black"/>
                </a:solidFill>
                <a:latin typeface="Arial" pitchFamily="34" charset="0"/>
              </a:rPr>
              <a:t>karena</a:t>
            </a:r>
            <a:r>
              <a:rPr lang="en-US" sz="1350" spc="-38" dirty="0">
                <a:solidFill>
                  <a:prstClr val="black"/>
                </a:solidFill>
                <a:latin typeface="Arial" pitchFamily="34" charset="0"/>
              </a:rPr>
              <a:t> </a:t>
            </a:r>
            <a:r>
              <a:rPr lang="en-US" sz="1350" spc="-38" dirty="0" err="1">
                <a:solidFill>
                  <a:prstClr val="black"/>
                </a:solidFill>
                <a:latin typeface="Arial" pitchFamily="34" charset="0"/>
              </a:rPr>
              <a:t>dinas</a:t>
            </a:r>
            <a:r>
              <a:rPr lang="en-US" sz="1350" spc="-38" dirty="0">
                <a:solidFill>
                  <a:prstClr val="black"/>
                </a:solidFill>
                <a:latin typeface="Arial" pitchFamily="34" charset="0"/>
              </a:rPr>
              <a:t>. </a:t>
            </a:r>
            <a:r>
              <a:rPr lang="en-US" sz="1350" spc="-38" dirty="0" err="1">
                <a:solidFill>
                  <a:prstClr val="black"/>
                </a:solidFill>
                <a:latin typeface="Arial" pitchFamily="34" charset="0"/>
              </a:rPr>
              <a:t>Apabila</a:t>
            </a:r>
            <a:r>
              <a:rPr lang="en-US" sz="1350" spc="-38" dirty="0">
                <a:solidFill>
                  <a:prstClr val="black"/>
                </a:solidFill>
                <a:latin typeface="Arial" pitchFamily="34" charset="0"/>
              </a:rPr>
              <a:t> </a:t>
            </a:r>
            <a:r>
              <a:rPr lang="en-US" sz="1350" spc="-38" dirty="0" err="1">
                <a:solidFill>
                  <a:prstClr val="black"/>
                </a:solidFill>
                <a:latin typeface="Arial" pitchFamily="34" charset="0"/>
              </a:rPr>
              <a:t>berhalangan</a:t>
            </a:r>
            <a:r>
              <a:rPr lang="en-US" sz="1350" spc="-38" dirty="0">
                <a:solidFill>
                  <a:prstClr val="black"/>
                </a:solidFill>
                <a:latin typeface="Arial" pitchFamily="34" charset="0"/>
              </a:rPr>
              <a:t> </a:t>
            </a:r>
            <a:r>
              <a:rPr lang="en-US" sz="1350" spc="-38" dirty="0" err="1">
                <a:solidFill>
                  <a:prstClr val="black"/>
                </a:solidFill>
                <a:latin typeface="Arial" pitchFamily="34" charset="0"/>
              </a:rPr>
              <a:t>hadir</a:t>
            </a:r>
            <a:r>
              <a:rPr lang="en-US" sz="1350" spc="-38" dirty="0">
                <a:solidFill>
                  <a:prstClr val="black"/>
                </a:solidFill>
                <a:latin typeface="Arial" pitchFamily="34" charset="0"/>
              </a:rPr>
              <a:t> </a:t>
            </a:r>
            <a:r>
              <a:rPr lang="en-US" sz="1350" spc="-38" dirty="0" err="1">
                <a:solidFill>
                  <a:prstClr val="black"/>
                </a:solidFill>
                <a:latin typeface="Arial" pitchFamily="34" charset="0"/>
              </a:rPr>
              <a:t>wajib</a:t>
            </a:r>
            <a:r>
              <a:rPr lang="en-US" sz="1350" spc="-38" dirty="0">
                <a:solidFill>
                  <a:prstClr val="black"/>
                </a:solidFill>
                <a:latin typeface="Arial" pitchFamily="34" charset="0"/>
              </a:rPr>
              <a:t> </a:t>
            </a:r>
            <a:r>
              <a:rPr lang="en-US" sz="1350" spc="-38" dirty="0" err="1">
                <a:solidFill>
                  <a:prstClr val="black"/>
                </a:solidFill>
                <a:latin typeface="Arial" pitchFamily="34" charset="0"/>
              </a:rPr>
              <a:t>memberitahukan</a:t>
            </a:r>
            <a:r>
              <a:rPr lang="en-US" sz="1350" spc="-38" dirty="0">
                <a:solidFill>
                  <a:prstClr val="black"/>
                </a:solidFill>
                <a:latin typeface="Arial" pitchFamily="34" charset="0"/>
              </a:rPr>
              <a:t> </a:t>
            </a:r>
            <a:r>
              <a:rPr lang="en-US" sz="1350" spc="-38" dirty="0" err="1">
                <a:solidFill>
                  <a:prstClr val="black"/>
                </a:solidFill>
                <a:latin typeface="Arial" pitchFamily="34" charset="0"/>
              </a:rPr>
              <a:t>kepada</a:t>
            </a:r>
            <a:r>
              <a:rPr lang="en-US" sz="1350" spc="-38" dirty="0">
                <a:solidFill>
                  <a:prstClr val="black"/>
                </a:solidFill>
                <a:latin typeface="Arial" pitchFamily="34" charset="0"/>
              </a:rPr>
              <a:t> </a:t>
            </a:r>
            <a:r>
              <a:rPr lang="en-US" sz="1350" spc="-38" dirty="0" err="1">
                <a:solidFill>
                  <a:prstClr val="black"/>
                </a:solidFill>
                <a:latin typeface="Arial" pitchFamily="34" charset="0"/>
              </a:rPr>
              <a:t>pejabat</a:t>
            </a:r>
            <a:r>
              <a:rPr lang="en-US" sz="1350" spc="-38" dirty="0">
                <a:solidFill>
                  <a:prstClr val="black"/>
                </a:solidFill>
                <a:latin typeface="Arial" pitchFamily="34" charset="0"/>
              </a:rPr>
              <a:t> yang </a:t>
            </a:r>
            <a:r>
              <a:rPr lang="en-US" sz="1350" spc="-38" dirty="0" err="1">
                <a:solidFill>
                  <a:prstClr val="black"/>
                </a:solidFill>
                <a:latin typeface="Arial" pitchFamily="34" charset="0"/>
              </a:rPr>
              <a:t>berwenang</a:t>
            </a:r>
            <a:r>
              <a:rPr lang="en-US" sz="1350" spc="-38" dirty="0">
                <a:solidFill>
                  <a:prstClr val="black"/>
                </a:solidFill>
                <a:latin typeface="Arial" pitchFamily="34" charset="0"/>
              </a:rPr>
              <a:t>.</a:t>
            </a:r>
            <a:endParaRPr sz="1350" dirty="0">
              <a:solidFill>
                <a:prstClr val="black"/>
              </a:solidFill>
              <a:latin typeface="Arial" pitchFamily="34" charset="0"/>
            </a:endParaRPr>
          </a:p>
        </p:txBody>
      </p:sp>
      <p:sp>
        <p:nvSpPr>
          <p:cNvPr id="10" name="object 10"/>
          <p:cNvSpPr txBox="1"/>
          <p:nvPr/>
        </p:nvSpPr>
        <p:spPr>
          <a:xfrm>
            <a:off x="930910" y="3871116"/>
            <a:ext cx="3226435" cy="1333057"/>
          </a:xfrm>
          <a:prstGeom prst="rect">
            <a:avLst/>
          </a:prstGeom>
        </p:spPr>
        <p:txBody>
          <a:bodyPr vert="horz" wrap="square" lIns="0" tIns="9525" rIns="0" bIns="0" rtlCol="0">
            <a:spAutoFit/>
          </a:bodyPr>
          <a:lstStyle/>
          <a:p>
            <a:pPr marR="3810" algn="just" defTabSz="685800" eaLnBrk="1" fontAlgn="auto" hangingPunct="1">
              <a:spcBef>
                <a:spcPts val="600"/>
              </a:spcBef>
              <a:spcAft>
                <a:spcPts val="0"/>
              </a:spcAft>
            </a:pPr>
            <a:r>
              <a:rPr sz="1350" b="1" spc="-38" dirty="0" err="1">
                <a:solidFill>
                  <a:prstClr val="black"/>
                </a:solidFill>
                <a:latin typeface="Arial" pitchFamily="34" charset="0"/>
              </a:rPr>
              <a:t>Keterlambatan</a:t>
            </a:r>
            <a:r>
              <a:rPr sz="1350" b="1" spc="-38" dirty="0">
                <a:solidFill>
                  <a:prstClr val="black"/>
                </a:solidFill>
                <a:latin typeface="Arial" pitchFamily="34" charset="0"/>
              </a:rPr>
              <a:t> masuk kerja dan/atau  pulang cepat dihitung secara </a:t>
            </a:r>
            <a:r>
              <a:rPr sz="1350" b="1" spc="-38" dirty="0" err="1">
                <a:solidFill>
                  <a:prstClr val="black"/>
                </a:solidFill>
                <a:latin typeface="Arial" pitchFamily="34" charset="0"/>
              </a:rPr>
              <a:t>kumulatif</a:t>
            </a:r>
            <a:r>
              <a:rPr sz="1350" b="1" spc="-38" dirty="0">
                <a:solidFill>
                  <a:prstClr val="black"/>
                </a:solidFill>
                <a:latin typeface="Arial" pitchFamily="34" charset="0"/>
              </a:rPr>
              <a:t> </a:t>
            </a:r>
            <a:r>
              <a:rPr sz="1350" b="1" spc="-38" dirty="0" err="1">
                <a:solidFill>
                  <a:prstClr val="black"/>
                </a:solidFill>
                <a:latin typeface="Arial" pitchFamily="34" charset="0"/>
              </a:rPr>
              <a:t>dan</a:t>
            </a:r>
            <a:r>
              <a:rPr sz="1350" b="1" spc="-38" dirty="0">
                <a:solidFill>
                  <a:prstClr val="black"/>
                </a:solidFill>
                <a:latin typeface="Arial" pitchFamily="34" charset="0"/>
              </a:rPr>
              <a:t> dikonversi 7 ½ (tujuh setengah) jam  sama dengan 1 (satu) hari tidak masuk  kerja.</a:t>
            </a:r>
          </a:p>
          <a:p>
            <a:pPr algn="just" defTabSz="685800" eaLnBrk="1" fontAlgn="auto" hangingPunct="1">
              <a:spcBef>
                <a:spcPts val="604"/>
              </a:spcBef>
              <a:spcAft>
                <a:spcPts val="0"/>
              </a:spcAft>
            </a:pPr>
            <a:r>
              <a:rPr sz="1350" spc="-38" dirty="0">
                <a:solidFill>
                  <a:prstClr val="black"/>
                </a:solidFill>
                <a:latin typeface="Arial" pitchFamily="34" charset="0"/>
              </a:rPr>
              <a:t>(Pasal 3 Angka 11 &amp; Penjelasannya)</a:t>
            </a:r>
          </a:p>
        </p:txBody>
      </p:sp>
      <p:sp>
        <p:nvSpPr>
          <p:cNvPr id="11" name="object 11"/>
          <p:cNvSpPr txBox="1"/>
          <p:nvPr/>
        </p:nvSpPr>
        <p:spPr>
          <a:xfrm>
            <a:off x="4644009" y="1376744"/>
            <a:ext cx="4088441" cy="236123"/>
          </a:xfrm>
          <a:prstGeom prst="rect">
            <a:avLst/>
          </a:prstGeom>
          <a:solidFill>
            <a:srgbClr val="00AFEF"/>
          </a:solidFill>
          <a:ln w="19050">
            <a:solidFill>
              <a:srgbClr val="92D050"/>
            </a:solidFill>
          </a:ln>
        </p:spPr>
        <p:txBody>
          <a:bodyPr vert="horz" wrap="square" lIns="0" tIns="28099" rIns="0" bIns="0" rtlCol="0">
            <a:spAutoFit/>
          </a:bodyPr>
          <a:lstStyle/>
          <a:p>
            <a:pPr marL="660083" defTabSz="685800" eaLnBrk="1" fontAlgn="auto" hangingPunct="1">
              <a:spcBef>
                <a:spcPts val="221"/>
              </a:spcBef>
              <a:spcAft>
                <a:spcPts val="0"/>
              </a:spcAft>
              <a:tabLst>
                <a:tab pos="1034891" algn="l"/>
              </a:tabLst>
            </a:pPr>
            <a:r>
              <a:rPr sz="1350" b="1" spc="-150" dirty="0">
                <a:solidFill>
                  <a:prstClr val="black"/>
                </a:solidFill>
                <a:latin typeface="Verdana"/>
                <a:cs typeface="Verdana"/>
              </a:rPr>
              <a:t>P</a:t>
            </a:r>
            <a:r>
              <a:rPr sz="1350" b="1" spc="-165" dirty="0">
                <a:solidFill>
                  <a:prstClr val="black"/>
                </a:solidFill>
                <a:latin typeface="Verdana"/>
                <a:cs typeface="Verdana"/>
              </a:rPr>
              <a:t> </a:t>
            </a:r>
            <a:r>
              <a:rPr sz="1350" b="1" spc="-150" dirty="0">
                <a:solidFill>
                  <a:prstClr val="black"/>
                </a:solidFill>
                <a:latin typeface="Verdana"/>
                <a:cs typeface="Verdana"/>
              </a:rPr>
              <a:t>P	</a:t>
            </a:r>
            <a:r>
              <a:rPr sz="1350" b="1" spc="-270" dirty="0">
                <a:solidFill>
                  <a:prstClr val="black"/>
                </a:solidFill>
                <a:latin typeface="Verdana"/>
                <a:cs typeface="Verdana"/>
              </a:rPr>
              <a:t>9 </a:t>
            </a:r>
            <a:r>
              <a:rPr sz="1350" b="1" spc="-195" dirty="0">
                <a:solidFill>
                  <a:prstClr val="black"/>
                </a:solidFill>
                <a:latin typeface="Verdana"/>
                <a:cs typeface="Verdana"/>
              </a:rPr>
              <a:t>4 </a:t>
            </a:r>
            <a:r>
              <a:rPr sz="1350" b="1" spc="-420" dirty="0">
                <a:solidFill>
                  <a:prstClr val="black"/>
                </a:solidFill>
                <a:latin typeface="Verdana"/>
                <a:cs typeface="Verdana"/>
              </a:rPr>
              <a:t>/ </a:t>
            </a:r>
            <a:r>
              <a:rPr sz="1350" b="1" spc="-263" dirty="0">
                <a:solidFill>
                  <a:prstClr val="black"/>
                </a:solidFill>
                <a:latin typeface="Verdana"/>
                <a:cs typeface="Verdana"/>
              </a:rPr>
              <a:t>2 </a:t>
            </a:r>
            <a:r>
              <a:rPr sz="1350" b="1" spc="-217" dirty="0">
                <a:solidFill>
                  <a:prstClr val="black"/>
                </a:solidFill>
                <a:latin typeface="Verdana"/>
                <a:cs typeface="Verdana"/>
              </a:rPr>
              <a:t>0 </a:t>
            </a:r>
            <a:r>
              <a:rPr sz="1350" b="1" spc="-263" dirty="0">
                <a:solidFill>
                  <a:prstClr val="black"/>
                </a:solidFill>
                <a:latin typeface="Verdana"/>
                <a:cs typeface="Verdana"/>
              </a:rPr>
              <a:t>2</a:t>
            </a:r>
            <a:r>
              <a:rPr sz="1350" b="1" spc="-296" dirty="0">
                <a:solidFill>
                  <a:prstClr val="black"/>
                </a:solidFill>
                <a:latin typeface="Verdana"/>
                <a:cs typeface="Verdana"/>
              </a:rPr>
              <a:t> </a:t>
            </a:r>
            <a:r>
              <a:rPr sz="1350" b="1" spc="-514" dirty="0">
                <a:solidFill>
                  <a:prstClr val="black"/>
                </a:solidFill>
                <a:latin typeface="Verdana"/>
                <a:cs typeface="Verdana"/>
              </a:rPr>
              <a:t>1</a:t>
            </a:r>
            <a:endParaRPr sz="1350">
              <a:solidFill>
                <a:prstClr val="black"/>
              </a:solidFill>
              <a:latin typeface="Verdana"/>
              <a:cs typeface="Verdana"/>
            </a:endParaRPr>
          </a:p>
        </p:txBody>
      </p:sp>
      <p:grpSp>
        <p:nvGrpSpPr>
          <p:cNvPr id="12" name="object 12"/>
          <p:cNvGrpSpPr/>
          <p:nvPr/>
        </p:nvGrpSpPr>
        <p:grpSpPr>
          <a:xfrm>
            <a:off x="4634484" y="1693639"/>
            <a:ext cx="4109466" cy="4011184"/>
            <a:chOff x="4634484" y="1115186"/>
            <a:chExt cx="3403600" cy="3128010"/>
          </a:xfrm>
        </p:grpSpPr>
        <p:sp>
          <p:nvSpPr>
            <p:cNvPr id="13" name="object 13"/>
            <p:cNvSpPr/>
            <p:nvPr/>
          </p:nvSpPr>
          <p:spPr>
            <a:xfrm>
              <a:off x="4644009" y="1124711"/>
              <a:ext cx="3384550" cy="3108960"/>
            </a:xfrm>
            <a:custGeom>
              <a:avLst/>
              <a:gdLst/>
              <a:ahLst/>
              <a:cxnLst/>
              <a:rect l="l" t="t" r="r" b="b"/>
              <a:pathLst>
                <a:path w="3384550" h="3108960">
                  <a:moveTo>
                    <a:pt x="3384423" y="0"/>
                  </a:moveTo>
                  <a:lnTo>
                    <a:pt x="0" y="0"/>
                  </a:lnTo>
                  <a:lnTo>
                    <a:pt x="0" y="3108960"/>
                  </a:lnTo>
                  <a:lnTo>
                    <a:pt x="3384423" y="3108960"/>
                  </a:lnTo>
                  <a:lnTo>
                    <a:pt x="3384423" y="0"/>
                  </a:lnTo>
                  <a:close/>
                </a:path>
              </a:pathLst>
            </a:custGeom>
            <a:solidFill>
              <a:srgbClr val="00AFEF"/>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4" name="object 14"/>
            <p:cNvSpPr/>
            <p:nvPr/>
          </p:nvSpPr>
          <p:spPr>
            <a:xfrm>
              <a:off x="4644009" y="1124711"/>
              <a:ext cx="3384550" cy="3108960"/>
            </a:xfrm>
            <a:custGeom>
              <a:avLst/>
              <a:gdLst/>
              <a:ahLst/>
              <a:cxnLst/>
              <a:rect l="l" t="t" r="r" b="b"/>
              <a:pathLst>
                <a:path w="3384550" h="3108960">
                  <a:moveTo>
                    <a:pt x="0" y="3108960"/>
                  </a:moveTo>
                  <a:lnTo>
                    <a:pt x="3384423" y="3108960"/>
                  </a:lnTo>
                  <a:lnTo>
                    <a:pt x="3384423" y="0"/>
                  </a:lnTo>
                  <a:lnTo>
                    <a:pt x="0" y="0"/>
                  </a:lnTo>
                  <a:lnTo>
                    <a:pt x="0" y="3108960"/>
                  </a:lnTo>
                  <a:close/>
                </a:path>
              </a:pathLst>
            </a:custGeom>
            <a:ln w="19050">
              <a:solidFill>
                <a:srgbClr val="92D050"/>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15" name="object 15"/>
          <p:cNvSpPr txBox="1"/>
          <p:nvPr/>
        </p:nvSpPr>
        <p:spPr>
          <a:xfrm>
            <a:off x="4736846" y="1722119"/>
            <a:ext cx="3949954" cy="2492349"/>
          </a:xfrm>
          <a:prstGeom prst="rect">
            <a:avLst/>
          </a:prstGeom>
        </p:spPr>
        <p:txBody>
          <a:bodyPr vert="horz" wrap="square" lIns="0" tIns="9525" rIns="0" bIns="0" rtlCol="0">
            <a:spAutoFit/>
          </a:bodyPr>
          <a:lstStyle/>
          <a:p>
            <a:pPr algn="just" defTabSz="685800" eaLnBrk="1" fontAlgn="auto" hangingPunct="1">
              <a:spcBef>
                <a:spcPts val="679"/>
              </a:spcBef>
              <a:spcAft>
                <a:spcPts val="0"/>
              </a:spcAft>
            </a:pPr>
            <a:r>
              <a:rPr sz="1350" spc="105" dirty="0" err="1">
                <a:solidFill>
                  <a:prstClr val="black"/>
                </a:solidFill>
                <a:latin typeface="Arial" pitchFamily="34" charset="0"/>
              </a:rPr>
              <a:t>M</a:t>
            </a:r>
            <a:r>
              <a:rPr sz="1350" spc="34" dirty="0" err="1">
                <a:solidFill>
                  <a:prstClr val="black"/>
                </a:solidFill>
                <a:latin typeface="Arial" pitchFamily="34" charset="0"/>
              </a:rPr>
              <a:t>a</a:t>
            </a:r>
            <a:r>
              <a:rPr sz="1350" spc="19" dirty="0" err="1">
                <a:solidFill>
                  <a:prstClr val="black"/>
                </a:solidFill>
                <a:latin typeface="Arial" pitchFamily="34" charset="0"/>
              </a:rPr>
              <a:t>s</a:t>
            </a:r>
            <a:r>
              <a:rPr sz="1350" spc="-8" dirty="0" err="1">
                <a:solidFill>
                  <a:prstClr val="black"/>
                </a:solidFill>
                <a:latin typeface="Arial" pitchFamily="34" charset="0"/>
              </a:rPr>
              <a:t>uk</a:t>
            </a:r>
            <a:r>
              <a:rPr lang="en-US" sz="1350" spc="-8" dirty="0">
                <a:solidFill>
                  <a:prstClr val="black"/>
                </a:solidFill>
                <a:latin typeface="Arial" pitchFamily="34" charset="0"/>
              </a:rPr>
              <a:t> </a:t>
            </a:r>
            <a:r>
              <a:rPr lang="en-US" sz="1350" spc="-8" dirty="0" err="1">
                <a:solidFill>
                  <a:prstClr val="black"/>
                </a:solidFill>
                <a:latin typeface="Arial" pitchFamily="34" charset="0"/>
              </a:rPr>
              <a:t>Kerja</a:t>
            </a:r>
            <a:r>
              <a:rPr lang="en-US" sz="1350" spc="-8" dirty="0">
                <a:solidFill>
                  <a:prstClr val="black"/>
                </a:solidFill>
                <a:latin typeface="Arial" pitchFamily="34" charset="0"/>
              </a:rPr>
              <a:t> </a:t>
            </a:r>
            <a:r>
              <a:rPr lang="en-US" sz="1350" spc="-8" dirty="0" err="1">
                <a:solidFill>
                  <a:prstClr val="black"/>
                </a:solidFill>
                <a:latin typeface="Arial" pitchFamily="34" charset="0"/>
              </a:rPr>
              <a:t>adalah</a:t>
            </a:r>
            <a:r>
              <a:rPr lang="en-US" sz="1350" spc="-8" dirty="0">
                <a:solidFill>
                  <a:prstClr val="black"/>
                </a:solidFill>
                <a:latin typeface="Arial" pitchFamily="34" charset="0"/>
              </a:rPr>
              <a:t> </a:t>
            </a:r>
            <a:r>
              <a:rPr lang="en-US" sz="1350" spc="-8" dirty="0" err="1">
                <a:solidFill>
                  <a:prstClr val="black"/>
                </a:solidFill>
                <a:latin typeface="Arial" pitchFamily="34" charset="0"/>
              </a:rPr>
              <a:t>keadaan</a:t>
            </a:r>
            <a:r>
              <a:rPr lang="en-US" sz="1350" spc="-8" dirty="0">
                <a:solidFill>
                  <a:prstClr val="black"/>
                </a:solidFill>
                <a:latin typeface="Arial" pitchFamily="34" charset="0"/>
              </a:rPr>
              <a:t> </a:t>
            </a:r>
            <a:r>
              <a:rPr lang="en-US" sz="1350" spc="-8" dirty="0" err="1">
                <a:solidFill>
                  <a:prstClr val="black"/>
                </a:solidFill>
                <a:latin typeface="Arial" pitchFamily="34" charset="0"/>
              </a:rPr>
              <a:t>dalam</a:t>
            </a:r>
            <a:r>
              <a:rPr lang="en-US" sz="1350" spc="-8" dirty="0">
                <a:solidFill>
                  <a:prstClr val="black"/>
                </a:solidFill>
                <a:latin typeface="Arial" pitchFamily="34" charset="0"/>
              </a:rPr>
              <a:t> </a:t>
            </a:r>
            <a:r>
              <a:rPr lang="en-US" sz="1350" spc="-8" dirty="0" err="1">
                <a:solidFill>
                  <a:prstClr val="black"/>
                </a:solidFill>
                <a:latin typeface="Arial" pitchFamily="34" charset="0"/>
              </a:rPr>
              <a:t>melaksanakan</a:t>
            </a:r>
            <a:r>
              <a:rPr lang="en-US" sz="1350" spc="-8" dirty="0">
                <a:solidFill>
                  <a:prstClr val="black"/>
                </a:solidFill>
                <a:latin typeface="Arial" pitchFamily="34" charset="0"/>
              </a:rPr>
              <a:t> </a:t>
            </a:r>
            <a:r>
              <a:rPr lang="en-US" sz="1350" spc="-8" dirty="0" err="1">
                <a:solidFill>
                  <a:prstClr val="black"/>
                </a:solidFill>
                <a:latin typeface="Arial" pitchFamily="34" charset="0"/>
              </a:rPr>
              <a:t>tugas</a:t>
            </a:r>
            <a:r>
              <a:rPr lang="en-US" sz="1350" spc="-8" dirty="0">
                <a:solidFill>
                  <a:prstClr val="black"/>
                </a:solidFill>
                <a:latin typeface="Arial" pitchFamily="34" charset="0"/>
              </a:rPr>
              <a:t> </a:t>
            </a:r>
            <a:r>
              <a:rPr lang="en-US" sz="1350" spc="-8" dirty="0" err="1">
                <a:solidFill>
                  <a:prstClr val="black"/>
                </a:solidFill>
                <a:latin typeface="Arial" pitchFamily="34" charset="0"/>
              </a:rPr>
              <a:t>baik</a:t>
            </a:r>
            <a:r>
              <a:rPr lang="en-US" sz="1350" spc="-8" dirty="0">
                <a:solidFill>
                  <a:prstClr val="black"/>
                </a:solidFill>
                <a:latin typeface="Arial" pitchFamily="34" charset="0"/>
              </a:rPr>
              <a:t> di </a:t>
            </a:r>
            <a:r>
              <a:rPr lang="en-US" sz="1350" spc="-8" dirty="0" err="1">
                <a:solidFill>
                  <a:prstClr val="black"/>
                </a:solidFill>
                <a:latin typeface="Arial" pitchFamily="34" charset="0"/>
              </a:rPr>
              <a:t>maupun</a:t>
            </a:r>
            <a:r>
              <a:rPr lang="en-US" sz="1350" spc="-8" dirty="0">
                <a:solidFill>
                  <a:prstClr val="black"/>
                </a:solidFill>
                <a:latin typeface="Arial" pitchFamily="34" charset="0"/>
              </a:rPr>
              <a:t> </a:t>
            </a:r>
            <a:r>
              <a:rPr lang="en-US" sz="1350" spc="-8" dirty="0" err="1">
                <a:solidFill>
                  <a:prstClr val="black"/>
                </a:solidFill>
                <a:latin typeface="Arial" pitchFamily="34" charset="0"/>
              </a:rPr>
              <a:t>tugas</a:t>
            </a:r>
            <a:r>
              <a:rPr lang="en-US" sz="1350" spc="-8" dirty="0">
                <a:solidFill>
                  <a:prstClr val="black"/>
                </a:solidFill>
                <a:latin typeface="Arial" pitchFamily="34" charset="0"/>
              </a:rPr>
              <a:t> </a:t>
            </a:r>
            <a:r>
              <a:rPr lang="en-US" sz="1350" spc="-8" dirty="0" err="1">
                <a:solidFill>
                  <a:prstClr val="black"/>
                </a:solidFill>
                <a:latin typeface="Arial" pitchFamily="34" charset="0"/>
              </a:rPr>
              <a:t>baik</a:t>
            </a:r>
            <a:r>
              <a:rPr lang="en-US" sz="1350" spc="-8" dirty="0">
                <a:solidFill>
                  <a:prstClr val="black"/>
                </a:solidFill>
                <a:latin typeface="Arial" pitchFamily="34" charset="0"/>
              </a:rPr>
              <a:t> di </a:t>
            </a:r>
            <a:r>
              <a:rPr lang="en-US" sz="1350" spc="-11" dirty="0" err="1">
                <a:solidFill>
                  <a:prstClr val="black"/>
                </a:solidFill>
                <a:latin typeface="Arial" pitchFamily="34" charset="0"/>
              </a:rPr>
              <a:t>maupun</a:t>
            </a:r>
            <a:r>
              <a:rPr lang="en-US" sz="1350" spc="-11" dirty="0">
                <a:solidFill>
                  <a:prstClr val="black"/>
                </a:solidFill>
                <a:latin typeface="Arial" pitchFamily="34" charset="0"/>
              </a:rPr>
              <a:t> </a:t>
            </a:r>
            <a:r>
              <a:rPr lang="en-US" sz="1350" spc="-41" dirty="0">
                <a:solidFill>
                  <a:prstClr val="black"/>
                </a:solidFill>
                <a:latin typeface="Arial" pitchFamily="34" charset="0"/>
              </a:rPr>
              <a:t>di </a:t>
            </a:r>
            <a:r>
              <a:rPr lang="en-US" sz="1350" spc="-34" dirty="0" err="1">
                <a:solidFill>
                  <a:prstClr val="black"/>
                </a:solidFill>
                <a:latin typeface="Arial" pitchFamily="34" charset="0"/>
              </a:rPr>
              <a:t>luar</a:t>
            </a:r>
            <a:r>
              <a:rPr lang="en-US" sz="1350" spc="-34" dirty="0">
                <a:solidFill>
                  <a:prstClr val="black"/>
                </a:solidFill>
                <a:latin typeface="Arial" pitchFamily="34" charset="0"/>
              </a:rPr>
              <a:t> </a:t>
            </a:r>
            <a:r>
              <a:rPr lang="en-US" sz="1350" spc="-60" dirty="0" err="1">
                <a:solidFill>
                  <a:prstClr val="black"/>
                </a:solidFill>
                <a:latin typeface="Arial" pitchFamily="34" charset="0"/>
              </a:rPr>
              <a:t>kantor</a:t>
            </a:r>
            <a:r>
              <a:rPr lang="en-US" sz="1350" spc="-60" dirty="0">
                <a:solidFill>
                  <a:prstClr val="black"/>
                </a:solidFill>
                <a:latin typeface="Arial" pitchFamily="34" charset="0"/>
              </a:rPr>
              <a:t>. </a:t>
            </a:r>
            <a:r>
              <a:rPr lang="en-US" sz="1350" spc="-15" dirty="0">
                <a:solidFill>
                  <a:prstClr val="black"/>
                </a:solidFill>
                <a:latin typeface="Arial" pitchFamily="34" charset="0"/>
              </a:rPr>
              <a:t>(</a:t>
            </a:r>
            <a:r>
              <a:rPr lang="en-US" sz="1350" spc="-15" dirty="0" err="1">
                <a:solidFill>
                  <a:prstClr val="black"/>
                </a:solidFill>
                <a:latin typeface="Arial" pitchFamily="34" charset="0"/>
              </a:rPr>
              <a:t>Pasal</a:t>
            </a:r>
            <a:r>
              <a:rPr lang="en-US" sz="1350" spc="-15" dirty="0">
                <a:solidFill>
                  <a:prstClr val="black"/>
                </a:solidFill>
                <a:latin typeface="Arial" pitchFamily="34" charset="0"/>
              </a:rPr>
              <a:t> </a:t>
            </a:r>
            <a:r>
              <a:rPr lang="en-US" sz="1350" spc="64" dirty="0">
                <a:solidFill>
                  <a:prstClr val="black"/>
                </a:solidFill>
                <a:latin typeface="Arial" pitchFamily="34" charset="0"/>
              </a:rPr>
              <a:t>1</a:t>
            </a:r>
            <a:r>
              <a:rPr lang="en-US" sz="1350" spc="-176" dirty="0">
                <a:solidFill>
                  <a:prstClr val="black"/>
                </a:solidFill>
                <a:latin typeface="Arial" pitchFamily="34" charset="0"/>
              </a:rPr>
              <a:t> </a:t>
            </a:r>
            <a:r>
              <a:rPr lang="en-US" sz="1350" spc="-23" dirty="0" err="1">
                <a:solidFill>
                  <a:prstClr val="black"/>
                </a:solidFill>
                <a:latin typeface="Arial" pitchFamily="34" charset="0"/>
              </a:rPr>
              <a:t>Angka</a:t>
            </a:r>
            <a:r>
              <a:rPr lang="en-US" sz="1350" spc="-23" dirty="0">
                <a:solidFill>
                  <a:prstClr val="black"/>
                </a:solidFill>
                <a:latin typeface="Arial" pitchFamily="34" charset="0"/>
              </a:rPr>
              <a:t> </a:t>
            </a:r>
            <a:r>
              <a:rPr lang="en-US" sz="1350" spc="-8" dirty="0">
                <a:solidFill>
                  <a:prstClr val="black"/>
                </a:solidFill>
                <a:latin typeface="Arial" pitchFamily="34" charset="0"/>
              </a:rPr>
              <a:t>5)</a:t>
            </a:r>
            <a:endParaRPr lang="en-US" sz="1350" dirty="0">
              <a:solidFill>
                <a:prstClr val="black"/>
              </a:solidFill>
              <a:latin typeface="Arial" pitchFamily="34" charset="0"/>
            </a:endParaRPr>
          </a:p>
          <a:p>
            <a:pPr marR="3810" algn="just" defTabSz="685800" eaLnBrk="1" fontAlgn="auto" hangingPunct="1">
              <a:spcBef>
                <a:spcPts val="600"/>
              </a:spcBef>
              <a:spcAft>
                <a:spcPts val="0"/>
              </a:spcAft>
            </a:pPr>
            <a:r>
              <a:rPr lang="en-US" sz="1350" spc="-34" dirty="0">
                <a:solidFill>
                  <a:prstClr val="black"/>
                </a:solidFill>
                <a:latin typeface="Arial" pitchFamily="34" charset="0"/>
              </a:rPr>
              <a:t>Yang </a:t>
            </a:r>
            <a:r>
              <a:rPr lang="en-US" sz="1350" spc="-11" dirty="0" err="1">
                <a:solidFill>
                  <a:prstClr val="black"/>
                </a:solidFill>
                <a:latin typeface="Arial" pitchFamily="34" charset="0"/>
              </a:rPr>
              <a:t>dimaksud</a:t>
            </a:r>
            <a:r>
              <a:rPr lang="en-US" sz="1350" spc="-11" dirty="0">
                <a:solidFill>
                  <a:prstClr val="black"/>
                </a:solidFill>
                <a:latin typeface="Arial" pitchFamily="34" charset="0"/>
              </a:rPr>
              <a:t> </a:t>
            </a:r>
            <a:r>
              <a:rPr lang="en-US" sz="1350" spc="-15" dirty="0" err="1">
                <a:solidFill>
                  <a:prstClr val="black"/>
                </a:solidFill>
                <a:latin typeface="Arial" pitchFamily="34" charset="0"/>
              </a:rPr>
              <a:t>dengan</a:t>
            </a:r>
            <a:r>
              <a:rPr lang="en-US" sz="1350" spc="-15" dirty="0">
                <a:solidFill>
                  <a:prstClr val="black"/>
                </a:solidFill>
                <a:latin typeface="Arial" pitchFamily="34" charset="0"/>
              </a:rPr>
              <a:t> </a:t>
            </a:r>
            <a:r>
              <a:rPr lang="en-US" sz="1350" spc="23" dirty="0">
                <a:solidFill>
                  <a:prstClr val="black"/>
                </a:solidFill>
                <a:latin typeface="Arial" pitchFamily="34" charset="0"/>
              </a:rPr>
              <a:t>"</a:t>
            </a:r>
            <a:r>
              <a:rPr lang="en-US" sz="1350" spc="23" dirty="0" err="1">
                <a:solidFill>
                  <a:prstClr val="black"/>
                </a:solidFill>
                <a:latin typeface="Arial" pitchFamily="34" charset="0"/>
              </a:rPr>
              <a:t>Masuk</a:t>
            </a:r>
            <a:r>
              <a:rPr lang="en-US" sz="1350" spc="23" dirty="0">
                <a:solidFill>
                  <a:prstClr val="black"/>
                </a:solidFill>
                <a:latin typeface="Arial" pitchFamily="34" charset="0"/>
              </a:rPr>
              <a:t> </a:t>
            </a:r>
            <a:r>
              <a:rPr lang="en-US" sz="1350" spc="-49" dirty="0" err="1">
                <a:solidFill>
                  <a:prstClr val="black"/>
                </a:solidFill>
                <a:latin typeface="Arial" pitchFamily="34" charset="0"/>
              </a:rPr>
              <a:t>Kerja</a:t>
            </a:r>
            <a:r>
              <a:rPr lang="en-US" sz="1350" spc="-49" dirty="0">
                <a:solidFill>
                  <a:prstClr val="black"/>
                </a:solidFill>
                <a:latin typeface="Arial" pitchFamily="34" charset="0"/>
              </a:rPr>
              <a:t> </a:t>
            </a:r>
            <a:r>
              <a:rPr lang="en-US" sz="1350" spc="-8" dirty="0" err="1">
                <a:solidFill>
                  <a:prstClr val="black"/>
                </a:solidFill>
                <a:latin typeface="Arial" pitchFamily="34" charset="0"/>
              </a:rPr>
              <a:t>dan</a:t>
            </a:r>
            <a:r>
              <a:rPr lang="en-US" sz="1350" spc="-8" dirty="0">
                <a:solidFill>
                  <a:prstClr val="black"/>
                </a:solidFill>
                <a:latin typeface="Arial" pitchFamily="34" charset="0"/>
              </a:rPr>
              <a:t>  </a:t>
            </a:r>
            <a:r>
              <a:rPr lang="en-US" sz="1350" spc="-30" dirty="0" err="1">
                <a:solidFill>
                  <a:prstClr val="black"/>
                </a:solidFill>
                <a:latin typeface="Arial" pitchFamily="34" charset="0"/>
              </a:rPr>
              <a:t>menaati</a:t>
            </a:r>
            <a:r>
              <a:rPr lang="en-US" sz="1350" spc="-30" dirty="0">
                <a:solidFill>
                  <a:prstClr val="black"/>
                </a:solidFill>
                <a:latin typeface="Arial" pitchFamily="34" charset="0"/>
              </a:rPr>
              <a:t> </a:t>
            </a:r>
            <a:r>
              <a:rPr lang="en-US" sz="1350" spc="-38" dirty="0" err="1">
                <a:solidFill>
                  <a:prstClr val="black"/>
                </a:solidFill>
                <a:latin typeface="Arial" pitchFamily="34" charset="0"/>
              </a:rPr>
              <a:t>ketentuan</a:t>
            </a:r>
            <a:r>
              <a:rPr lang="en-US" sz="1350" spc="-38" dirty="0">
                <a:solidFill>
                  <a:prstClr val="black"/>
                </a:solidFill>
                <a:latin typeface="Arial" pitchFamily="34" charset="0"/>
              </a:rPr>
              <a:t> </a:t>
            </a:r>
            <a:r>
              <a:rPr lang="en-US" sz="1350" spc="-56" dirty="0">
                <a:solidFill>
                  <a:prstClr val="black"/>
                </a:solidFill>
                <a:latin typeface="Arial" pitchFamily="34" charset="0"/>
              </a:rPr>
              <a:t>jam </a:t>
            </a:r>
            <a:r>
              <a:rPr lang="en-US" sz="1350" spc="-49" dirty="0" err="1">
                <a:solidFill>
                  <a:prstClr val="black"/>
                </a:solidFill>
                <a:latin typeface="Arial" pitchFamily="34" charset="0"/>
              </a:rPr>
              <a:t>kerja</a:t>
            </a:r>
            <a:r>
              <a:rPr lang="en-US" sz="1350" spc="-49" dirty="0">
                <a:solidFill>
                  <a:prstClr val="black"/>
                </a:solidFill>
                <a:latin typeface="Arial" pitchFamily="34" charset="0"/>
              </a:rPr>
              <a:t>" </a:t>
            </a:r>
            <a:r>
              <a:rPr lang="en-US" sz="1350" spc="-15" dirty="0" err="1">
                <a:solidFill>
                  <a:prstClr val="black"/>
                </a:solidFill>
                <a:latin typeface="Arial" pitchFamily="34" charset="0"/>
              </a:rPr>
              <a:t>adalah</a:t>
            </a:r>
            <a:r>
              <a:rPr lang="en-US" sz="1350" spc="-15" dirty="0">
                <a:solidFill>
                  <a:prstClr val="black"/>
                </a:solidFill>
                <a:latin typeface="Arial" pitchFamily="34" charset="0"/>
              </a:rPr>
              <a:t>  </a:t>
            </a:r>
            <a:r>
              <a:rPr lang="en-US" sz="1350" spc="-49" dirty="0" err="1">
                <a:solidFill>
                  <a:prstClr val="black"/>
                </a:solidFill>
                <a:latin typeface="Arial" pitchFamily="34" charset="0"/>
              </a:rPr>
              <a:t>kewajiban</a:t>
            </a:r>
            <a:r>
              <a:rPr lang="en-US" sz="1350" spc="-49" dirty="0">
                <a:solidFill>
                  <a:prstClr val="black"/>
                </a:solidFill>
                <a:latin typeface="Arial" pitchFamily="34" charset="0"/>
              </a:rPr>
              <a:t> </a:t>
            </a:r>
            <a:r>
              <a:rPr lang="en-US" sz="1350" spc="-8" dirty="0" err="1">
                <a:solidFill>
                  <a:prstClr val="black"/>
                </a:solidFill>
                <a:latin typeface="Arial" pitchFamily="34" charset="0"/>
              </a:rPr>
              <a:t>melaksanakan</a:t>
            </a:r>
            <a:r>
              <a:rPr lang="en-US" sz="1350" spc="-8" dirty="0">
                <a:solidFill>
                  <a:prstClr val="black"/>
                </a:solidFill>
                <a:latin typeface="Arial" pitchFamily="34" charset="0"/>
              </a:rPr>
              <a:t> </a:t>
            </a:r>
            <a:r>
              <a:rPr lang="en-US" sz="1350" spc="-11" dirty="0" err="1">
                <a:solidFill>
                  <a:prstClr val="black"/>
                </a:solidFill>
                <a:latin typeface="Arial" pitchFamily="34" charset="0"/>
              </a:rPr>
              <a:t>tugas</a:t>
            </a:r>
            <a:r>
              <a:rPr lang="en-US" sz="1350" spc="-11" dirty="0">
                <a:solidFill>
                  <a:prstClr val="black"/>
                </a:solidFill>
                <a:latin typeface="Arial" pitchFamily="34" charset="0"/>
              </a:rPr>
              <a:t> </a:t>
            </a:r>
            <a:r>
              <a:rPr lang="en-US" sz="1350" dirty="0" err="1">
                <a:solidFill>
                  <a:prstClr val="black"/>
                </a:solidFill>
                <a:latin typeface="Arial" pitchFamily="34" charset="0"/>
              </a:rPr>
              <a:t>sesuai</a:t>
            </a:r>
            <a:r>
              <a:rPr lang="en-US" sz="1350" dirty="0">
                <a:solidFill>
                  <a:prstClr val="black"/>
                </a:solidFill>
                <a:latin typeface="Arial" pitchFamily="34" charset="0"/>
              </a:rPr>
              <a:t>  </a:t>
            </a:r>
            <a:r>
              <a:rPr lang="en-US" sz="1350" spc="-15" dirty="0" err="1">
                <a:solidFill>
                  <a:prstClr val="black"/>
                </a:solidFill>
                <a:latin typeface="Arial" pitchFamily="34" charset="0"/>
              </a:rPr>
              <a:t>dengan</a:t>
            </a:r>
            <a:r>
              <a:rPr lang="en-US" sz="1350" spc="-15" dirty="0">
                <a:solidFill>
                  <a:prstClr val="black"/>
                </a:solidFill>
                <a:latin typeface="Arial" pitchFamily="34" charset="0"/>
              </a:rPr>
              <a:t> </a:t>
            </a:r>
            <a:r>
              <a:rPr lang="en-US" sz="1350" spc="-38" dirty="0" err="1">
                <a:solidFill>
                  <a:prstClr val="black"/>
                </a:solidFill>
                <a:latin typeface="Arial" pitchFamily="34" charset="0"/>
              </a:rPr>
              <a:t>ketentuan</a:t>
            </a:r>
            <a:r>
              <a:rPr lang="en-US" sz="1350" spc="-38" dirty="0">
                <a:solidFill>
                  <a:prstClr val="black"/>
                </a:solidFill>
                <a:latin typeface="Arial" pitchFamily="34" charset="0"/>
              </a:rPr>
              <a:t> </a:t>
            </a:r>
            <a:r>
              <a:rPr lang="en-US" sz="1350" spc="-19" dirty="0" err="1">
                <a:solidFill>
                  <a:prstClr val="black"/>
                </a:solidFill>
                <a:latin typeface="Arial" pitchFamily="34" charset="0"/>
              </a:rPr>
              <a:t>sistem</a:t>
            </a:r>
            <a:r>
              <a:rPr lang="en-US" sz="1350" spc="-19" dirty="0">
                <a:solidFill>
                  <a:prstClr val="black"/>
                </a:solidFill>
                <a:latin typeface="Arial" pitchFamily="34" charset="0"/>
              </a:rPr>
              <a:t> </a:t>
            </a:r>
            <a:r>
              <a:rPr lang="en-US" sz="1350" spc="-56" dirty="0" err="1">
                <a:solidFill>
                  <a:prstClr val="black"/>
                </a:solidFill>
                <a:latin typeface="Arial" pitchFamily="34" charset="0"/>
              </a:rPr>
              <a:t>kerja</a:t>
            </a:r>
            <a:r>
              <a:rPr lang="en-US" sz="1350" spc="-56" dirty="0">
                <a:solidFill>
                  <a:prstClr val="black"/>
                </a:solidFill>
                <a:latin typeface="Arial" pitchFamily="34" charset="0"/>
              </a:rPr>
              <a:t> </a:t>
            </a:r>
            <a:r>
              <a:rPr lang="en-US" sz="1350" spc="-30" dirty="0">
                <a:solidFill>
                  <a:prstClr val="black"/>
                </a:solidFill>
                <a:latin typeface="Arial" pitchFamily="34" charset="0"/>
              </a:rPr>
              <a:t>yang </a:t>
            </a:r>
            <a:r>
              <a:rPr lang="en-US" sz="1350" spc="-30" dirty="0" err="1">
                <a:solidFill>
                  <a:prstClr val="black"/>
                </a:solidFill>
                <a:latin typeface="Arial" pitchFamily="34" charset="0"/>
              </a:rPr>
              <a:t>dapat</a:t>
            </a:r>
            <a:r>
              <a:rPr lang="en-US" sz="1350" spc="-30" dirty="0">
                <a:solidFill>
                  <a:prstClr val="black"/>
                </a:solidFill>
                <a:latin typeface="Arial" pitchFamily="34" charset="0"/>
              </a:rPr>
              <a:t>  </a:t>
            </a:r>
            <a:r>
              <a:rPr lang="en-US" sz="1350" spc="-11" dirty="0" err="1">
                <a:solidFill>
                  <a:prstClr val="black"/>
                </a:solidFill>
                <a:latin typeface="Arial" pitchFamily="34" charset="0"/>
              </a:rPr>
              <a:t>dilaksanakan</a:t>
            </a:r>
            <a:r>
              <a:rPr lang="en-US" sz="1350" spc="-11" dirty="0">
                <a:solidFill>
                  <a:prstClr val="black"/>
                </a:solidFill>
                <a:latin typeface="Arial" pitchFamily="34" charset="0"/>
              </a:rPr>
              <a:t> </a:t>
            </a:r>
            <a:r>
              <a:rPr lang="en-US" sz="1350" spc="-38" dirty="0" err="1">
                <a:solidFill>
                  <a:prstClr val="black"/>
                </a:solidFill>
                <a:latin typeface="Arial" pitchFamily="34" charset="0"/>
              </a:rPr>
              <a:t>melalui</a:t>
            </a:r>
            <a:r>
              <a:rPr lang="en-US" sz="1350" spc="-38" dirty="0">
                <a:solidFill>
                  <a:prstClr val="black"/>
                </a:solidFill>
                <a:latin typeface="Arial" pitchFamily="34" charset="0"/>
              </a:rPr>
              <a:t> </a:t>
            </a:r>
            <a:r>
              <a:rPr lang="en-US" sz="1350" spc="-34" dirty="0" err="1">
                <a:solidFill>
                  <a:prstClr val="black"/>
                </a:solidFill>
                <a:latin typeface="Arial" pitchFamily="34" charset="0"/>
              </a:rPr>
              <a:t>fleksibilitas</a:t>
            </a:r>
            <a:r>
              <a:rPr lang="en-US" sz="1350" spc="-34" dirty="0">
                <a:solidFill>
                  <a:prstClr val="black"/>
                </a:solidFill>
                <a:latin typeface="Arial" pitchFamily="34" charset="0"/>
              </a:rPr>
              <a:t> </a:t>
            </a:r>
            <a:r>
              <a:rPr lang="en-US" sz="1350" spc="-23" dirty="0" err="1">
                <a:solidFill>
                  <a:prstClr val="black"/>
                </a:solidFill>
                <a:latin typeface="Arial" pitchFamily="34" charset="0"/>
              </a:rPr>
              <a:t>dalam</a:t>
            </a:r>
            <a:r>
              <a:rPr lang="en-US" sz="1350" spc="-23" dirty="0">
                <a:solidFill>
                  <a:prstClr val="black"/>
                </a:solidFill>
                <a:latin typeface="Arial" pitchFamily="34" charset="0"/>
              </a:rPr>
              <a:t>  </a:t>
            </a:r>
            <a:r>
              <a:rPr lang="en-US" sz="1350" spc="-26" dirty="0" err="1">
                <a:solidFill>
                  <a:prstClr val="black"/>
                </a:solidFill>
                <a:latin typeface="Arial" pitchFamily="34" charset="0"/>
              </a:rPr>
              <a:t>pengaturan</a:t>
            </a:r>
            <a:r>
              <a:rPr lang="en-US" sz="1350" spc="-26" dirty="0">
                <a:solidFill>
                  <a:prstClr val="black"/>
                </a:solidFill>
                <a:latin typeface="Arial" pitchFamily="34" charset="0"/>
              </a:rPr>
              <a:t> </a:t>
            </a:r>
            <a:r>
              <a:rPr lang="en-US" sz="1350" spc="-23" dirty="0" err="1">
                <a:solidFill>
                  <a:prstClr val="black"/>
                </a:solidFill>
                <a:latin typeface="Arial" pitchFamily="34" charset="0"/>
              </a:rPr>
              <a:t>lokasi</a:t>
            </a:r>
            <a:r>
              <a:rPr lang="en-US" sz="1350" spc="-23" dirty="0">
                <a:solidFill>
                  <a:prstClr val="black"/>
                </a:solidFill>
                <a:latin typeface="Arial" pitchFamily="34" charset="0"/>
              </a:rPr>
              <a:t> </a:t>
            </a:r>
            <a:r>
              <a:rPr lang="en-US" sz="1350" spc="-8" dirty="0" err="1">
                <a:solidFill>
                  <a:prstClr val="black"/>
                </a:solidFill>
                <a:latin typeface="Arial" pitchFamily="34" charset="0"/>
              </a:rPr>
              <a:t>dan</a:t>
            </a:r>
            <a:r>
              <a:rPr lang="en-US" sz="1350" spc="-8" dirty="0">
                <a:solidFill>
                  <a:prstClr val="black"/>
                </a:solidFill>
                <a:latin typeface="Arial" pitchFamily="34" charset="0"/>
              </a:rPr>
              <a:t> </a:t>
            </a:r>
            <a:r>
              <a:rPr lang="en-US" sz="1350" spc="-41" dirty="0" err="1">
                <a:solidFill>
                  <a:prstClr val="black"/>
                </a:solidFill>
                <a:latin typeface="Arial" pitchFamily="34" charset="0"/>
              </a:rPr>
              <a:t>waktu</a:t>
            </a:r>
            <a:r>
              <a:rPr lang="en-US" sz="1350" spc="-41" dirty="0">
                <a:solidFill>
                  <a:prstClr val="black"/>
                </a:solidFill>
                <a:latin typeface="Arial" pitchFamily="34" charset="0"/>
              </a:rPr>
              <a:t> </a:t>
            </a:r>
            <a:r>
              <a:rPr lang="en-US" sz="1350" spc="-56" dirty="0" err="1">
                <a:solidFill>
                  <a:prstClr val="black"/>
                </a:solidFill>
                <a:latin typeface="Arial" pitchFamily="34" charset="0"/>
              </a:rPr>
              <a:t>bekerja</a:t>
            </a:r>
            <a:r>
              <a:rPr lang="en-US" sz="1350" spc="-56" dirty="0">
                <a:solidFill>
                  <a:prstClr val="black"/>
                </a:solidFill>
                <a:latin typeface="Arial" pitchFamily="34" charset="0"/>
              </a:rPr>
              <a:t>.  </a:t>
            </a:r>
          </a:p>
          <a:p>
            <a:pPr marR="3810" algn="just" defTabSz="685800" eaLnBrk="1" fontAlgn="auto" hangingPunct="1">
              <a:spcBef>
                <a:spcPts val="600"/>
              </a:spcBef>
              <a:spcAft>
                <a:spcPts val="0"/>
              </a:spcAft>
            </a:pPr>
            <a:endParaRPr lang="en-US" sz="1350" spc="-56" dirty="0">
              <a:solidFill>
                <a:prstClr val="black"/>
              </a:solidFill>
              <a:latin typeface="Arial" pitchFamily="34" charset="0"/>
            </a:endParaRPr>
          </a:p>
          <a:p>
            <a:pPr marR="3810" algn="just" defTabSz="685800" eaLnBrk="1" fontAlgn="auto" hangingPunct="1">
              <a:spcBef>
                <a:spcPts val="600"/>
              </a:spcBef>
              <a:spcAft>
                <a:spcPts val="0"/>
              </a:spcAft>
            </a:pPr>
            <a:r>
              <a:rPr lang="en-US" sz="1350" spc="-15" dirty="0">
                <a:solidFill>
                  <a:prstClr val="black"/>
                </a:solidFill>
                <a:latin typeface="Arial" pitchFamily="34" charset="0"/>
              </a:rPr>
              <a:t>(</a:t>
            </a:r>
            <a:r>
              <a:rPr lang="en-US" sz="1350" spc="-15" dirty="0" err="1">
                <a:solidFill>
                  <a:prstClr val="black"/>
                </a:solidFill>
                <a:latin typeface="Arial" pitchFamily="34" charset="0"/>
              </a:rPr>
              <a:t>Pasal</a:t>
            </a:r>
            <a:r>
              <a:rPr lang="en-US" sz="1350" spc="-15" dirty="0">
                <a:solidFill>
                  <a:prstClr val="black"/>
                </a:solidFill>
                <a:latin typeface="Arial" pitchFamily="34" charset="0"/>
              </a:rPr>
              <a:t> </a:t>
            </a:r>
            <a:r>
              <a:rPr lang="en-US" sz="1350" spc="64" dirty="0">
                <a:solidFill>
                  <a:prstClr val="black"/>
                </a:solidFill>
                <a:latin typeface="Arial" pitchFamily="34" charset="0"/>
              </a:rPr>
              <a:t>4 </a:t>
            </a:r>
            <a:r>
              <a:rPr lang="en-US" sz="1350" spc="-34" dirty="0" err="1">
                <a:solidFill>
                  <a:prstClr val="black"/>
                </a:solidFill>
                <a:latin typeface="Arial" pitchFamily="34" charset="0"/>
              </a:rPr>
              <a:t>Huruf</a:t>
            </a:r>
            <a:r>
              <a:rPr lang="en-US" sz="1350" spc="-34" dirty="0">
                <a:solidFill>
                  <a:prstClr val="black"/>
                </a:solidFill>
                <a:latin typeface="Arial" pitchFamily="34" charset="0"/>
              </a:rPr>
              <a:t> </a:t>
            </a:r>
            <a:r>
              <a:rPr lang="en-US" sz="1350" spc="-75" dirty="0">
                <a:solidFill>
                  <a:prstClr val="black"/>
                </a:solidFill>
                <a:latin typeface="Arial" pitchFamily="34" charset="0"/>
              </a:rPr>
              <a:t>f </a:t>
            </a:r>
            <a:r>
              <a:rPr lang="en-US" sz="1350" spc="-41" dirty="0">
                <a:solidFill>
                  <a:prstClr val="black"/>
                </a:solidFill>
                <a:latin typeface="Arial" pitchFamily="34" charset="0"/>
              </a:rPr>
              <a:t>&amp; </a:t>
            </a:r>
            <a:r>
              <a:rPr lang="en-US" sz="1350" spc="-30" dirty="0" err="1">
                <a:solidFill>
                  <a:prstClr val="black"/>
                </a:solidFill>
                <a:latin typeface="Arial" pitchFamily="34" charset="0"/>
              </a:rPr>
              <a:t>Penjelasannya</a:t>
            </a:r>
            <a:r>
              <a:rPr lang="en-US" sz="1350" spc="-210" dirty="0">
                <a:solidFill>
                  <a:prstClr val="black"/>
                </a:solidFill>
                <a:latin typeface="Arial" pitchFamily="34" charset="0"/>
              </a:rPr>
              <a:t> </a:t>
            </a:r>
            <a:r>
              <a:rPr lang="en-US" sz="1350" spc="-79" dirty="0">
                <a:solidFill>
                  <a:prstClr val="black"/>
                </a:solidFill>
                <a:latin typeface="Arial" pitchFamily="34" charset="0"/>
              </a:rPr>
              <a:t>)</a:t>
            </a:r>
            <a:endParaRPr lang="en-US" sz="1350" dirty="0">
              <a:solidFill>
                <a:prstClr val="black"/>
              </a:solidFill>
              <a:latin typeface="Arial" pitchFamily="34" charset="0"/>
            </a:endParaRPr>
          </a:p>
          <a:p>
            <a:pPr defTabSz="685800" eaLnBrk="1" fontAlgn="auto" hangingPunct="1">
              <a:spcBef>
                <a:spcPts val="75"/>
              </a:spcBef>
              <a:spcAft>
                <a:spcPts val="0"/>
              </a:spcAft>
              <a:tabLst>
                <a:tab pos="664845" algn="l"/>
                <a:tab pos="1243965" algn="l"/>
              </a:tabLst>
            </a:pPr>
            <a:r>
              <a:rPr lang="en-US" sz="1050" spc="-8" dirty="0">
                <a:solidFill>
                  <a:prstClr val="black"/>
                </a:solidFill>
                <a:latin typeface="Trebuchet MS"/>
                <a:cs typeface="Trebuchet MS"/>
              </a:rPr>
              <a:t>  </a:t>
            </a:r>
            <a:endParaRPr sz="1050" dirty="0">
              <a:solidFill>
                <a:prstClr val="black"/>
              </a:solidFill>
              <a:latin typeface="Trebuchet MS"/>
              <a:cs typeface="Trebuchet MS"/>
            </a:endParaRPr>
          </a:p>
        </p:txBody>
      </p:sp>
      <p:sp>
        <p:nvSpPr>
          <p:cNvPr id="19" name="object 19"/>
          <p:cNvSpPr txBox="1"/>
          <p:nvPr/>
        </p:nvSpPr>
        <p:spPr>
          <a:xfrm>
            <a:off x="4736845" y="5200650"/>
            <a:ext cx="3949954" cy="240450"/>
          </a:xfrm>
          <a:prstGeom prst="rect">
            <a:avLst/>
          </a:prstGeom>
        </p:spPr>
        <p:txBody>
          <a:bodyPr vert="horz" wrap="square" lIns="0" tIns="9525" rIns="0" bIns="0" rtlCol="0">
            <a:spAutoFit/>
          </a:bodyPr>
          <a:lstStyle/>
          <a:p>
            <a:pPr marR="3810" algn="ctr" defTabSz="685800" eaLnBrk="1" fontAlgn="auto" hangingPunct="1">
              <a:spcBef>
                <a:spcPts val="75"/>
              </a:spcBef>
              <a:spcAft>
                <a:spcPts val="0"/>
              </a:spcAft>
              <a:tabLst>
                <a:tab pos="424815" algn="l"/>
                <a:tab pos="1085850" algn="l"/>
                <a:tab pos="2021205" algn="l"/>
              </a:tabLst>
            </a:pPr>
            <a:r>
              <a:rPr sz="1500" b="1" dirty="0" err="1">
                <a:solidFill>
                  <a:prstClr val="black"/>
                </a:solidFill>
                <a:latin typeface="Arial" pitchFamily="34" charset="0"/>
              </a:rPr>
              <a:t>Tidak</a:t>
            </a:r>
            <a:r>
              <a:rPr lang="en-US" sz="1500" b="1" dirty="0">
                <a:solidFill>
                  <a:prstClr val="black"/>
                </a:solidFill>
                <a:latin typeface="Arial" pitchFamily="34" charset="0"/>
              </a:rPr>
              <a:t> </a:t>
            </a:r>
            <a:r>
              <a:rPr sz="1500" b="1" dirty="0" err="1">
                <a:solidFill>
                  <a:prstClr val="black"/>
                </a:solidFill>
                <a:latin typeface="Arial" pitchFamily="34" charset="0"/>
              </a:rPr>
              <a:t>mengatur</a:t>
            </a:r>
            <a:r>
              <a:rPr lang="en-US" sz="1500" b="1" dirty="0">
                <a:solidFill>
                  <a:prstClr val="black"/>
                </a:solidFill>
                <a:latin typeface="Arial" pitchFamily="34" charset="0"/>
              </a:rPr>
              <a:t> </a:t>
            </a:r>
            <a:r>
              <a:rPr sz="1500" b="1" dirty="0" err="1">
                <a:solidFill>
                  <a:prstClr val="black"/>
                </a:solidFill>
                <a:latin typeface="Arial" pitchFamily="34" charset="0"/>
              </a:rPr>
              <a:t>keterlambatan</a:t>
            </a:r>
            <a:r>
              <a:rPr lang="en-US" sz="1500" b="1" dirty="0">
                <a:solidFill>
                  <a:prstClr val="black"/>
                </a:solidFill>
                <a:latin typeface="Arial" pitchFamily="34" charset="0"/>
              </a:rPr>
              <a:t> </a:t>
            </a:r>
            <a:r>
              <a:rPr lang="en-US" sz="1500" b="1" dirty="0" err="1">
                <a:solidFill>
                  <a:prstClr val="black"/>
                </a:solidFill>
                <a:latin typeface="Arial" pitchFamily="34" charset="0"/>
              </a:rPr>
              <a:t>m</a:t>
            </a:r>
            <a:r>
              <a:rPr sz="1500" b="1" dirty="0" err="1">
                <a:solidFill>
                  <a:prstClr val="black"/>
                </a:solidFill>
                <a:latin typeface="Arial" pitchFamily="34" charset="0"/>
              </a:rPr>
              <a:t>asuk</a:t>
            </a:r>
            <a:r>
              <a:rPr lang="en-US" sz="1500" b="1" dirty="0">
                <a:solidFill>
                  <a:prstClr val="black"/>
                </a:solidFill>
                <a:latin typeface="Arial" pitchFamily="34" charset="0"/>
              </a:rPr>
              <a:t> </a:t>
            </a:r>
            <a:r>
              <a:rPr sz="1500" b="1" dirty="0" err="1">
                <a:solidFill>
                  <a:prstClr val="black"/>
                </a:solidFill>
                <a:latin typeface="Arial" pitchFamily="34" charset="0"/>
              </a:rPr>
              <a:t>kerja</a:t>
            </a:r>
            <a:endParaRPr sz="1500" b="1" dirty="0">
              <a:solidFill>
                <a:prstClr val="black"/>
              </a:solidFill>
              <a:latin typeface="Arial" pitchFamily="34" charset="0"/>
            </a:endParaRPr>
          </a:p>
        </p:txBody>
      </p:sp>
    </p:spTree>
    <p:extLst>
      <p:ext uri="{BB962C8B-B14F-4D97-AF65-F5344CB8AC3E}">
        <p14:creationId xmlns:p14="http://schemas.microsoft.com/office/powerpoint/2010/main" val="38832477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8B76D-B895-4CF9-9323-6454E111EB9D}"/>
              </a:ext>
            </a:extLst>
          </p:cNvPr>
          <p:cNvSpPr>
            <a:spLocks noGrp="1"/>
          </p:cNvSpPr>
          <p:nvPr>
            <p:ph type="title"/>
          </p:nvPr>
        </p:nvSpPr>
        <p:spPr/>
        <p:txBody>
          <a:bodyPr/>
          <a:lstStyle/>
          <a:p>
            <a:pPr>
              <a:defRPr/>
            </a:pPr>
            <a:r>
              <a:rPr lang="en-US" sz="2250" dirty="0"/>
              <a:t>HIDUP BERSAMA DILUAR IKATAN PERKAWINAN </a:t>
            </a:r>
            <a:br>
              <a:rPr lang="en-US" sz="2250" dirty="0"/>
            </a:br>
            <a:r>
              <a:rPr lang="en-US" sz="2250" dirty="0"/>
              <a:t>YANG SAH</a:t>
            </a:r>
          </a:p>
        </p:txBody>
      </p:sp>
      <p:sp>
        <p:nvSpPr>
          <p:cNvPr id="3" name="Content Placeholder 2">
            <a:extLst>
              <a:ext uri="{FF2B5EF4-FFF2-40B4-BE49-F238E27FC236}">
                <a16:creationId xmlns:a16="http://schemas.microsoft.com/office/drawing/2014/main" id="{06FDBB87-3359-482C-A67A-74B273818AE4}"/>
              </a:ext>
            </a:extLst>
          </p:cNvPr>
          <p:cNvSpPr>
            <a:spLocks noGrp="1"/>
          </p:cNvSpPr>
          <p:nvPr>
            <p:ph idx="1"/>
          </p:nvPr>
        </p:nvSpPr>
        <p:spPr>
          <a:xfrm>
            <a:off x="800100" y="2228851"/>
            <a:ext cx="7543800" cy="3143249"/>
          </a:xfrm>
        </p:spPr>
        <p:txBody>
          <a:bodyPr/>
          <a:lstStyle/>
          <a:p>
            <a:pPr algn="just">
              <a:defRPr/>
            </a:pPr>
            <a:r>
              <a:rPr lang="en-US" sz="2475" dirty="0"/>
              <a:t>PNS dilarang hidup bersama diluar ikatan perkawinan yang sah.</a:t>
            </a:r>
          </a:p>
          <a:p>
            <a:pPr algn="just">
              <a:defRPr/>
            </a:pPr>
            <a:r>
              <a:rPr lang="en-US" sz="2475" dirty="0"/>
              <a:t>Yang dimaksud hidup bersama diluar perkawinan yang sah adalah melakukan hubungan sebagai suami isteri dengan wanita yang bukan isterinya atau dengan pria yang bukan suaminya yang seolah-olah merupakan suatu rumah tangga</a:t>
            </a:r>
            <a:r>
              <a:rPr lang="en-US" sz="2700" dirty="0"/>
              <a:t>.</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6C764-D242-434C-80FA-5A71E0B588DD}"/>
              </a:ext>
            </a:extLst>
          </p:cNvPr>
          <p:cNvSpPr>
            <a:spLocks noGrp="1"/>
          </p:cNvSpPr>
          <p:nvPr>
            <p:ph type="title"/>
          </p:nvPr>
        </p:nvSpPr>
        <p:spPr>
          <a:xfrm>
            <a:off x="1485900" y="1009651"/>
            <a:ext cx="6172200" cy="583406"/>
          </a:xfrm>
        </p:spPr>
        <p:txBody>
          <a:bodyPr/>
          <a:lstStyle/>
          <a:p>
            <a:pPr>
              <a:defRPr/>
            </a:pPr>
            <a:br>
              <a:rPr lang="pt-BR" sz="2400" dirty="0"/>
            </a:br>
            <a:r>
              <a:rPr lang="en-US" sz="2400" dirty="0"/>
              <a:t>Pelanggaran Disiplin Berat Bagi PNS :</a:t>
            </a:r>
            <a:br>
              <a:rPr lang="en-US" sz="2400" dirty="0"/>
            </a:br>
            <a:endParaRPr lang="en-US" sz="2400" dirty="0"/>
          </a:p>
        </p:txBody>
      </p:sp>
      <p:sp>
        <p:nvSpPr>
          <p:cNvPr id="3" name="Content Placeholder 2">
            <a:extLst>
              <a:ext uri="{FF2B5EF4-FFF2-40B4-BE49-F238E27FC236}">
                <a16:creationId xmlns:a16="http://schemas.microsoft.com/office/drawing/2014/main" id="{85F1E1BD-ED19-4DC6-9AE5-16E07C53B36C}"/>
              </a:ext>
            </a:extLst>
          </p:cNvPr>
          <p:cNvSpPr>
            <a:spLocks noGrp="1"/>
          </p:cNvSpPr>
          <p:nvPr>
            <p:ph idx="1"/>
          </p:nvPr>
        </p:nvSpPr>
        <p:spPr>
          <a:xfrm>
            <a:off x="685800" y="1943101"/>
            <a:ext cx="7772400" cy="3564731"/>
          </a:xfrm>
        </p:spPr>
        <p:txBody>
          <a:bodyPr/>
          <a:lstStyle/>
          <a:p>
            <a:pPr algn="just">
              <a:defRPr/>
            </a:pPr>
            <a:r>
              <a:rPr lang="en-US" sz="2100" dirty="0"/>
              <a:t>Tidak memberitahukan perkawinan pertamanya secara tertulis kepada Pejabat dalam jangka </a:t>
            </a:r>
            <a:r>
              <a:rPr lang="en-US" sz="2100" dirty="0" err="1"/>
              <a:t>waktu</a:t>
            </a:r>
            <a:r>
              <a:rPr lang="en-US" sz="2100" dirty="0"/>
              <a:t> </a:t>
            </a:r>
            <a:r>
              <a:rPr lang="en-US" sz="2100" dirty="0" err="1"/>
              <a:t>selambat-lambatnya</a:t>
            </a:r>
            <a:r>
              <a:rPr lang="en-US" sz="2100" dirty="0"/>
              <a:t> satu tahun setelah perkawinan dilangsungkan;</a:t>
            </a:r>
          </a:p>
          <a:p>
            <a:pPr algn="just">
              <a:defRPr/>
            </a:pPr>
            <a:r>
              <a:rPr lang="en-US" sz="2100" dirty="0"/>
              <a:t>Melakukan perceraian tanpa memperoleh izin bagi yang berkedudukan </a:t>
            </a:r>
            <a:r>
              <a:rPr lang="en-US" sz="2100" dirty="0">
                <a:solidFill>
                  <a:srgbClr val="FF0000"/>
                </a:solidFill>
              </a:rPr>
              <a:t>sebagai penggugat </a:t>
            </a:r>
            <a:r>
              <a:rPr lang="en-US" sz="2100" dirty="0"/>
              <a:t>atau tanpa surat keterangan bagi yang berkedudukan </a:t>
            </a:r>
            <a:r>
              <a:rPr lang="en-US" sz="2100" dirty="0">
                <a:solidFill>
                  <a:srgbClr val="FF0000"/>
                </a:solidFill>
              </a:rPr>
              <a:t>sebagai tergugat</a:t>
            </a:r>
            <a:r>
              <a:rPr lang="en-US" sz="2100" dirty="0"/>
              <a:t>, terlebih dahulu dari Pejabat;</a:t>
            </a:r>
          </a:p>
          <a:p>
            <a:pPr algn="just">
              <a:defRPr/>
            </a:pPr>
            <a:r>
              <a:rPr lang="en-US" sz="2100" dirty="0"/>
              <a:t>Beristeri lebih dari seorang tanpa memperoleh izin terlebih dahulu dari Pejabat;</a:t>
            </a:r>
          </a:p>
          <a:p>
            <a:pPr algn="just">
              <a:defRPr/>
            </a:pPr>
            <a:r>
              <a:rPr lang="en-US" sz="2100" dirty="0"/>
              <a:t>Melakukan hidup bersama diluar ikatan perkawinan yang sah dengan wanita yang bukan isterinya atau dengan pria yang </a:t>
            </a:r>
            <a:r>
              <a:rPr lang="en-US" sz="2100" dirty="0" err="1"/>
              <a:t>bukan</a:t>
            </a:r>
            <a:r>
              <a:rPr lang="en-US" sz="2100" dirty="0"/>
              <a:t> </a:t>
            </a:r>
            <a:r>
              <a:rPr lang="en-US" sz="2100" dirty="0" err="1"/>
              <a:t>suaminya</a:t>
            </a:r>
            <a:r>
              <a:rPr lang="en-US" sz="2100" dirty="0"/>
              <a: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a:extLst>
              <a:ext uri="{FF2B5EF4-FFF2-40B4-BE49-F238E27FC236}">
                <a16:creationId xmlns:a16="http://schemas.microsoft.com/office/drawing/2014/main" id="{B8C5A1FB-8C23-4C11-940A-B4DBC71CAFE1}"/>
              </a:ext>
            </a:extLst>
          </p:cNvPr>
          <p:cNvSpPr>
            <a:spLocks noGrp="1" noChangeArrowheads="1"/>
          </p:cNvSpPr>
          <p:nvPr>
            <p:ph type="body" idx="1"/>
          </p:nvPr>
        </p:nvSpPr>
        <p:spPr>
          <a:xfrm>
            <a:off x="685800" y="1322786"/>
            <a:ext cx="7715250" cy="4106465"/>
          </a:xfrm>
        </p:spPr>
        <p:txBody>
          <a:bodyPr/>
          <a:lstStyle/>
          <a:p>
            <a:pPr marL="457200" indent="-457200" algn="just" eaLnBrk="1" hangingPunct="1">
              <a:lnSpc>
                <a:spcPct val="80000"/>
              </a:lnSpc>
              <a:defRPr/>
            </a:pPr>
            <a:r>
              <a:rPr lang="en-US" dirty="0"/>
              <a:t>Tidak melaporkan perceraiannya kepada Pejabat dalam jangka waktu </a:t>
            </a:r>
            <a:r>
              <a:rPr lang="en-US" dirty="0" err="1"/>
              <a:t>selambat-lambatnya</a:t>
            </a:r>
            <a:r>
              <a:rPr lang="en-US" dirty="0"/>
              <a:t> </a:t>
            </a:r>
            <a:r>
              <a:rPr lang="en-US" dirty="0">
                <a:solidFill>
                  <a:srgbClr val="FF0000"/>
                </a:solidFill>
              </a:rPr>
              <a:t>1 (</a:t>
            </a:r>
            <a:r>
              <a:rPr lang="en-US" dirty="0" err="1">
                <a:solidFill>
                  <a:srgbClr val="FF0000"/>
                </a:solidFill>
              </a:rPr>
              <a:t>satu</a:t>
            </a:r>
            <a:r>
              <a:rPr lang="en-US" dirty="0">
                <a:solidFill>
                  <a:srgbClr val="FF0000"/>
                </a:solidFill>
              </a:rPr>
              <a:t>) </a:t>
            </a:r>
            <a:r>
              <a:rPr lang="en-US" dirty="0" err="1">
                <a:solidFill>
                  <a:srgbClr val="FF0000"/>
                </a:solidFill>
              </a:rPr>
              <a:t>bulan</a:t>
            </a:r>
            <a:r>
              <a:rPr lang="en-US" dirty="0">
                <a:solidFill>
                  <a:srgbClr val="FF0000"/>
                </a:solidFill>
              </a:rPr>
              <a:t> </a:t>
            </a:r>
            <a:r>
              <a:rPr lang="en-US" dirty="0"/>
              <a:t>setelah terjadinya perceraian;</a:t>
            </a:r>
          </a:p>
          <a:p>
            <a:pPr marL="457200" indent="-457200" algn="just" eaLnBrk="1" hangingPunct="1">
              <a:lnSpc>
                <a:spcPct val="80000"/>
              </a:lnSpc>
              <a:defRPr/>
            </a:pPr>
            <a:r>
              <a:rPr lang="en-US" dirty="0"/>
              <a:t>Tidak melaporkan perkawinannya yang kedua/ketiga/keempat kepada Pejabat </a:t>
            </a:r>
            <a:r>
              <a:rPr lang="en-US" dirty="0" err="1"/>
              <a:t>selambat-lambatnya</a:t>
            </a:r>
            <a:r>
              <a:rPr lang="en-US" dirty="0"/>
              <a:t> </a:t>
            </a:r>
            <a:r>
              <a:rPr lang="en-US" dirty="0">
                <a:solidFill>
                  <a:srgbClr val="FF0000"/>
                </a:solidFill>
              </a:rPr>
              <a:t>1 (</a:t>
            </a:r>
            <a:r>
              <a:rPr lang="en-US" dirty="0" err="1">
                <a:solidFill>
                  <a:srgbClr val="FF0000"/>
                </a:solidFill>
              </a:rPr>
              <a:t>satu</a:t>
            </a:r>
            <a:r>
              <a:rPr lang="en-US" dirty="0">
                <a:solidFill>
                  <a:srgbClr val="FF0000"/>
                </a:solidFill>
              </a:rPr>
              <a:t>) tahun </a:t>
            </a:r>
            <a:r>
              <a:rPr lang="en-US" dirty="0"/>
              <a:t>setelah perkawinan dilangsungkan;</a:t>
            </a:r>
          </a:p>
          <a:p>
            <a:pPr marL="457200" indent="-457200" algn="just" eaLnBrk="1" hangingPunct="1">
              <a:lnSpc>
                <a:spcPct val="80000"/>
              </a:lnSpc>
              <a:defRPr/>
            </a:pPr>
            <a:r>
              <a:rPr lang="en-US" dirty="0"/>
              <a:t>Setiap atasan yang tidak memberikan pertimbangan dan tidak meneruskan permintaan izin atau pemberitahuan adanya gugatan perceraian untuk melakukan perceraian, dan atau untuk beristri lebih dari seorang dalam jangka waktu </a:t>
            </a:r>
            <a:r>
              <a:rPr lang="en-US" dirty="0" err="1"/>
              <a:t>selambat-lambatnya</a:t>
            </a:r>
            <a:r>
              <a:rPr lang="en-US" dirty="0"/>
              <a:t> </a:t>
            </a:r>
            <a:r>
              <a:rPr lang="en-US" dirty="0">
                <a:solidFill>
                  <a:srgbClr val="FF0000"/>
                </a:solidFill>
              </a:rPr>
              <a:t>3 (</a:t>
            </a:r>
            <a:r>
              <a:rPr lang="en-US" dirty="0" err="1">
                <a:solidFill>
                  <a:srgbClr val="FF0000"/>
                </a:solidFill>
              </a:rPr>
              <a:t>tiga</a:t>
            </a:r>
            <a:r>
              <a:rPr lang="en-US" dirty="0">
                <a:solidFill>
                  <a:srgbClr val="FF0000"/>
                </a:solidFill>
              </a:rPr>
              <a:t>) bulan </a:t>
            </a:r>
            <a:r>
              <a:rPr lang="en-US" dirty="0"/>
              <a:t>setelah ia menerima permintaan izin atau pemberitahuan adanya gugatan perceraian;</a:t>
            </a:r>
            <a:endParaRPr lang="en-GB"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B33992-35A5-480A-BDA7-C52D817E794A}"/>
              </a:ext>
            </a:extLst>
          </p:cNvPr>
          <p:cNvSpPr>
            <a:spLocks noGrp="1"/>
          </p:cNvSpPr>
          <p:nvPr>
            <p:ph idx="1"/>
          </p:nvPr>
        </p:nvSpPr>
        <p:spPr>
          <a:xfrm>
            <a:off x="628650" y="1322786"/>
            <a:ext cx="7829550" cy="4212431"/>
          </a:xfrm>
        </p:spPr>
        <p:txBody>
          <a:bodyPr/>
          <a:lstStyle/>
          <a:p>
            <a:pPr algn="just">
              <a:defRPr/>
            </a:pPr>
            <a:r>
              <a:rPr lang="en-US" dirty="0"/>
              <a:t>Pejabat yang tidak memberikan keputusan terhadap permintaan izin perceraian atau tidak memberikan surat keterangan atas pemberitahuan adanya gugatan perceraian, dan atau tidak memberikan keputusan terhadap permintaan izin untuk beristri lebih dari seorang dalam jangka waktu selambat-lambatnya tiga bulan setelah ia menerima permintaan izin atau pemberitahuan adanya gugatan perceraian;</a:t>
            </a:r>
          </a:p>
          <a:p>
            <a:pPr algn="just">
              <a:defRPr/>
            </a:pPr>
            <a:r>
              <a:rPr lang="en-US" dirty="0"/>
              <a:t>Pejabat yang tidak melakukan pemeriksaan dalam hal mengetahui adanya PNS dalam lingkungannya yang melakukan hidup bersama diluar ikatan perwinan yang sah;</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3CBA2C-C2B0-4B05-A9C0-0F8EBA5E5054}"/>
              </a:ext>
            </a:extLst>
          </p:cNvPr>
          <p:cNvSpPr>
            <a:spLocks noGrp="1"/>
          </p:cNvSpPr>
          <p:nvPr>
            <p:ph idx="1"/>
          </p:nvPr>
        </p:nvSpPr>
        <p:spPr>
          <a:xfrm>
            <a:off x="571500" y="1647230"/>
            <a:ext cx="8401050" cy="3563541"/>
          </a:xfrm>
        </p:spPr>
        <p:txBody>
          <a:bodyPr/>
          <a:lstStyle/>
          <a:p>
            <a:pPr algn="just">
              <a:defRPr/>
            </a:pPr>
            <a:r>
              <a:rPr lang="en-US" sz="2700" dirty="0"/>
              <a:t>PNS wanita yang menjadi isteri kedua/</a:t>
            </a:r>
            <a:r>
              <a:rPr lang="en-US" sz="2700" dirty="0" err="1"/>
              <a:t>ketiga</a:t>
            </a:r>
            <a:r>
              <a:rPr lang="en-US" sz="2700" dirty="0"/>
              <a:t>/</a:t>
            </a:r>
            <a:r>
              <a:rPr lang="en-US" sz="2700" dirty="0" err="1"/>
              <a:t>keempat</a:t>
            </a:r>
            <a:r>
              <a:rPr lang="en-US" sz="2700" dirty="0"/>
              <a:t> dijatuhi hukuman disiplin pemberhentian tidak dengan hormat sebagai PNS ;</a:t>
            </a:r>
          </a:p>
          <a:p>
            <a:pPr algn="just">
              <a:defRPr/>
            </a:pPr>
            <a:r>
              <a:rPr lang="en-US" sz="2700" dirty="0"/>
              <a:t>PNS dijatuhi salah satu hukuman disiplin </a:t>
            </a:r>
            <a:r>
              <a:rPr lang="en-US" sz="2700" dirty="0" err="1"/>
              <a:t>berat</a:t>
            </a:r>
            <a:r>
              <a:rPr lang="en-US" sz="2700" dirty="0"/>
              <a:t> </a:t>
            </a:r>
            <a:r>
              <a:rPr lang="en-US" sz="2700" dirty="0" err="1"/>
              <a:t>berdasarkan</a:t>
            </a:r>
            <a:r>
              <a:rPr lang="en-US" sz="2700" dirty="0"/>
              <a:t> PP No. 94 </a:t>
            </a:r>
            <a:r>
              <a:rPr lang="en-US" sz="2700" dirty="0" err="1"/>
              <a:t>Tahun</a:t>
            </a:r>
            <a:r>
              <a:rPr lang="en-US" sz="2700" dirty="0"/>
              <a:t> 2021, apabila menolak melaksanakan pembagian gaji dan atau tidak mau menandatangani daftar gajinya sebagai akibat perceraian.</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20" name="Picture 3" descr="Isteri ke-2">
            <a:extLst>
              <a:ext uri="{FF2B5EF4-FFF2-40B4-BE49-F238E27FC236}">
                <a16:creationId xmlns:a16="http://schemas.microsoft.com/office/drawing/2014/main" id="{BC41AC90-F7AD-45BE-B94E-3819E941486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11188" y="320675"/>
            <a:ext cx="8137525" cy="5810250"/>
          </a:xfrm>
          <a:noFill/>
          <a:extLst>
            <a:ext uri="{909E8E84-426E-40DD-AFC4-6F175D3DCCD1}">
              <a14:hiddenFill xmlns:a14="http://schemas.microsoft.com/office/drawing/2010/main">
                <a:solidFill>
                  <a:srgbClr val="FFFFFF"/>
                </a:solidFill>
              </a14:hiddenFill>
            </a:ext>
          </a:extLst>
        </p:spPr>
      </p:pic>
      <p:sp>
        <p:nvSpPr>
          <p:cNvPr id="86018" name="Slide Number Placeholder 5">
            <a:extLst>
              <a:ext uri="{FF2B5EF4-FFF2-40B4-BE49-F238E27FC236}">
                <a16:creationId xmlns:a16="http://schemas.microsoft.com/office/drawing/2014/main" id="{5ED3495F-135B-4154-A53D-F348BDA8438F}"/>
              </a:ext>
            </a:extLst>
          </p:cNvPr>
          <p:cNvSpPr>
            <a:spLocks noGrp="1"/>
          </p:cNvSpPr>
          <p:nvPr>
            <p:ph type="sldNum" sz="quarter" idx="12"/>
          </p:nvPr>
        </p:nvSpPr>
        <p:spPr>
          <a:xfrm>
            <a:off x="3124200" y="6248400"/>
            <a:ext cx="289560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cs typeface="Arial" panose="020B0604020202020204" pitchFamily="34"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9pPr>
          </a:lstStyle>
          <a:p>
            <a:pPr algn="ctr">
              <a:spcBef>
                <a:spcPct val="0"/>
              </a:spcBef>
              <a:buClrTx/>
              <a:buSzTx/>
              <a:buFontTx/>
              <a:buNone/>
            </a:pPr>
            <a:fld id="{A60AFC67-70A8-405F-9FFC-E4AB63034DD4}" type="slidenum">
              <a:rPr lang="id-ID" altLang="en-US" sz="1200">
                <a:latin typeface="Arial" panose="020B0604020202020204" pitchFamily="34" charset="0"/>
              </a:rPr>
              <a:pPr algn="ctr">
                <a:spcBef>
                  <a:spcPct val="0"/>
                </a:spcBef>
                <a:buClrTx/>
                <a:buSzTx/>
                <a:buFontTx/>
                <a:buNone/>
              </a:pPr>
              <a:t>45</a:t>
            </a:fld>
            <a:endParaRPr lang="id-ID" altLang="en-US" sz="1200">
              <a:latin typeface="Arial" panose="020B0604020202020204" pitchFamily="34" charset="0"/>
            </a:endParaRPr>
          </a:p>
        </p:txBody>
      </p:sp>
      <p:sp>
        <p:nvSpPr>
          <p:cNvPr id="86019" name="Freeform 2">
            <a:extLst>
              <a:ext uri="{FF2B5EF4-FFF2-40B4-BE49-F238E27FC236}">
                <a16:creationId xmlns:a16="http://schemas.microsoft.com/office/drawing/2014/main" id="{C59680B9-CA8C-40AC-ADBC-5D2124BBED7C}"/>
              </a:ext>
            </a:extLst>
          </p:cNvPr>
          <p:cNvSpPr>
            <a:spLocks/>
          </p:cNvSpPr>
          <p:nvPr/>
        </p:nvSpPr>
        <p:spPr bwMode="auto">
          <a:xfrm>
            <a:off x="5057775" y="4445000"/>
            <a:ext cx="3092450" cy="1041400"/>
          </a:xfrm>
          <a:custGeom>
            <a:avLst/>
            <a:gdLst>
              <a:gd name="T0" fmla="*/ 2147483646 w 1948"/>
              <a:gd name="T1" fmla="*/ 2147483646 h 656"/>
              <a:gd name="T2" fmla="*/ 2147483646 w 1948"/>
              <a:gd name="T3" fmla="*/ 2147483646 h 656"/>
              <a:gd name="T4" fmla="*/ 2147483646 w 1948"/>
              <a:gd name="T5" fmla="*/ 2147483646 h 656"/>
              <a:gd name="T6" fmla="*/ 2147483646 w 1948"/>
              <a:gd name="T7" fmla="*/ 2147483646 h 656"/>
              <a:gd name="T8" fmla="*/ 2147483646 w 1948"/>
              <a:gd name="T9" fmla="*/ 2147483646 h 656"/>
              <a:gd name="T10" fmla="*/ 2147483646 w 1948"/>
              <a:gd name="T11" fmla="*/ 2147483646 h 656"/>
              <a:gd name="T12" fmla="*/ 2147483646 w 1948"/>
              <a:gd name="T13" fmla="*/ 2147483646 h 656"/>
              <a:gd name="T14" fmla="*/ 2147483646 w 1948"/>
              <a:gd name="T15" fmla="*/ 2147483646 h 656"/>
              <a:gd name="T16" fmla="*/ 2147483646 w 1948"/>
              <a:gd name="T17" fmla="*/ 2147483646 h 656"/>
              <a:gd name="T18" fmla="*/ 2147483646 w 1948"/>
              <a:gd name="T19" fmla="*/ 2147483646 h 656"/>
              <a:gd name="T20" fmla="*/ 2147483646 w 1948"/>
              <a:gd name="T21" fmla="*/ 2147483646 h 656"/>
              <a:gd name="T22" fmla="*/ 2147483646 w 1948"/>
              <a:gd name="T23" fmla="*/ 2147483646 h 656"/>
              <a:gd name="T24" fmla="*/ 2147483646 w 1948"/>
              <a:gd name="T25" fmla="*/ 2147483646 h 656"/>
              <a:gd name="T26" fmla="*/ 2147483646 w 1948"/>
              <a:gd name="T27" fmla="*/ 2147483646 h 656"/>
              <a:gd name="T28" fmla="*/ 2147483646 w 1948"/>
              <a:gd name="T29" fmla="*/ 2147483646 h 656"/>
              <a:gd name="T30" fmla="*/ 2147483646 w 1948"/>
              <a:gd name="T31" fmla="*/ 2147483646 h 656"/>
              <a:gd name="T32" fmla="*/ 2147483646 w 1948"/>
              <a:gd name="T33" fmla="*/ 2147483646 h 656"/>
              <a:gd name="T34" fmla="*/ 2147483646 w 1948"/>
              <a:gd name="T35" fmla="*/ 2147483646 h 656"/>
              <a:gd name="T36" fmla="*/ 2147483646 w 1948"/>
              <a:gd name="T37" fmla="*/ 2147483646 h 656"/>
              <a:gd name="T38" fmla="*/ 2147483646 w 1948"/>
              <a:gd name="T39" fmla="*/ 2147483646 h 656"/>
              <a:gd name="T40" fmla="*/ 2147483646 w 1948"/>
              <a:gd name="T41" fmla="*/ 2147483646 h 656"/>
              <a:gd name="T42" fmla="*/ 2147483646 w 1948"/>
              <a:gd name="T43" fmla="*/ 2147483646 h 656"/>
              <a:gd name="T44" fmla="*/ 2147483646 w 1948"/>
              <a:gd name="T45" fmla="*/ 2147483646 h 656"/>
              <a:gd name="T46" fmla="*/ 2147483646 w 1948"/>
              <a:gd name="T47" fmla="*/ 2147483646 h 656"/>
              <a:gd name="T48" fmla="*/ 2147483646 w 1948"/>
              <a:gd name="T49" fmla="*/ 2147483646 h 656"/>
              <a:gd name="T50" fmla="*/ 2147483646 w 1948"/>
              <a:gd name="T51" fmla="*/ 2147483646 h 656"/>
              <a:gd name="T52" fmla="*/ 2147483646 w 1948"/>
              <a:gd name="T53" fmla="*/ 2147483646 h 656"/>
              <a:gd name="T54" fmla="*/ 2147483646 w 1948"/>
              <a:gd name="T55" fmla="*/ 2147483646 h 656"/>
              <a:gd name="T56" fmla="*/ 2147483646 w 1948"/>
              <a:gd name="T57" fmla="*/ 2147483646 h 656"/>
              <a:gd name="T58" fmla="*/ 2147483646 w 1948"/>
              <a:gd name="T59" fmla="*/ 2147483646 h 656"/>
              <a:gd name="T60" fmla="*/ 2147483646 w 1948"/>
              <a:gd name="T61" fmla="*/ 2147483646 h 656"/>
              <a:gd name="T62" fmla="*/ 2147483646 w 1948"/>
              <a:gd name="T63" fmla="*/ 2147483646 h 656"/>
              <a:gd name="T64" fmla="*/ 2147483646 w 1948"/>
              <a:gd name="T65" fmla="*/ 2147483646 h 656"/>
              <a:gd name="T66" fmla="*/ 2147483646 w 1948"/>
              <a:gd name="T67" fmla="*/ 2147483646 h 656"/>
              <a:gd name="T68" fmla="*/ 2147483646 w 1948"/>
              <a:gd name="T69" fmla="*/ 2147483646 h 656"/>
              <a:gd name="T70" fmla="*/ 2147483646 w 1948"/>
              <a:gd name="T71" fmla="*/ 2147483646 h 656"/>
              <a:gd name="T72" fmla="*/ 2147483646 w 1948"/>
              <a:gd name="T73" fmla="*/ 2147483646 h 656"/>
              <a:gd name="T74" fmla="*/ 2147483646 w 1948"/>
              <a:gd name="T75" fmla="*/ 2147483646 h 656"/>
              <a:gd name="T76" fmla="*/ 2147483646 w 1948"/>
              <a:gd name="T77" fmla="*/ 2147483646 h 656"/>
              <a:gd name="T78" fmla="*/ 2147483646 w 1948"/>
              <a:gd name="T79" fmla="*/ 2147483646 h 656"/>
              <a:gd name="T80" fmla="*/ 2147483646 w 1948"/>
              <a:gd name="T81" fmla="*/ 2147483646 h 656"/>
              <a:gd name="T82" fmla="*/ 2147483646 w 1948"/>
              <a:gd name="T83" fmla="*/ 2147483646 h 656"/>
              <a:gd name="T84" fmla="*/ 2147483646 w 1948"/>
              <a:gd name="T85" fmla="*/ 2147483646 h 656"/>
              <a:gd name="T86" fmla="*/ 2147483646 w 1948"/>
              <a:gd name="T87" fmla="*/ 2147483646 h 656"/>
              <a:gd name="T88" fmla="*/ 2147483646 w 1948"/>
              <a:gd name="T89" fmla="*/ 0 h 656"/>
              <a:gd name="T90" fmla="*/ 2147483646 w 1948"/>
              <a:gd name="T91" fmla="*/ 2147483646 h 656"/>
              <a:gd name="T92" fmla="*/ 2147483646 w 1948"/>
              <a:gd name="T93" fmla="*/ 2147483646 h 656"/>
              <a:gd name="T94" fmla="*/ 2147483646 w 1948"/>
              <a:gd name="T95" fmla="*/ 2147483646 h 65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48"/>
              <a:gd name="T145" fmla="*/ 0 h 656"/>
              <a:gd name="T146" fmla="*/ 1948 w 1948"/>
              <a:gd name="T147" fmla="*/ 656 h 65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48" h="656">
                <a:moveTo>
                  <a:pt x="582" y="112"/>
                </a:moveTo>
                <a:cubicBezTo>
                  <a:pt x="488" y="122"/>
                  <a:pt x="482" y="127"/>
                  <a:pt x="366" y="112"/>
                </a:cubicBezTo>
                <a:cubicBezTo>
                  <a:pt x="327" y="107"/>
                  <a:pt x="285" y="82"/>
                  <a:pt x="246" y="72"/>
                </a:cubicBezTo>
                <a:cubicBezTo>
                  <a:pt x="199" y="88"/>
                  <a:pt x="197" y="132"/>
                  <a:pt x="182" y="176"/>
                </a:cubicBezTo>
                <a:cubicBezTo>
                  <a:pt x="178" y="187"/>
                  <a:pt x="161" y="188"/>
                  <a:pt x="150" y="192"/>
                </a:cubicBezTo>
                <a:cubicBezTo>
                  <a:pt x="134" y="198"/>
                  <a:pt x="102" y="208"/>
                  <a:pt x="102" y="208"/>
                </a:cubicBezTo>
                <a:cubicBezTo>
                  <a:pt x="97" y="291"/>
                  <a:pt x="121" y="355"/>
                  <a:pt x="38" y="376"/>
                </a:cubicBezTo>
                <a:cubicBezTo>
                  <a:pt x="5" y="398"/>
                  <a:pt x="0" y="406"/>
                  <a:pt x="22" y="440"/>
                </a:cubicBezTo>
                <a:cubicBezTo>
                  <a:pt x="37" y="502"/>
                  <a:pt x="69" y="519"/>
                  <a:pt x="110" y="560"/>
                </a:cubicBezTo>
                <a:cubicBezTo>
                  <a:pt x="170" y="552"/>
                  <a:pt x="232" y="540"/>
                  <a:pt x="286" y="576"/>
                </a:cubicBezTo>
                <a:cubicBezTo>
                  <a:pt x="305" y="605"/>
                  <a:pt x="322" y="605"/>
                  <a:pt x="350" y="624"/>
                </a:cubicBezTo>
                <a:cubicBezTo>
                  <a:pt x="358" y="621"/>
                  <a:pt x="366" y="620"/>
                  <a:pt x="374" y="616"/>
                </a:cubicBezTo>
                <a:cubicBezTo>
                  <a:pt x="383" y="612"/>
                  <a:pt x="389" y="604"/>
                  <a:pt x="398" y="600"/>
                </a:cubicBezTo>
                <a:cubicBezTo>
                  <a:pt x="413" y="593"/>
                  <a:pt x="446" y="584"/>
                  <a:pt x="446" y="584"/>
                </a:cubicBezTo>
                <a:cubicBezTo>
                  <a:pt x="487" y="587"/>
                  <a:pt x="588" y="601"/>
                  <a:pt x="638" y="584"/>
                </a:cubicBezTo>
                <a:cubicBezTo>
                  <a:pt x="649" y="580"/>
                  <a:pt x="653" y="566"/>
                  <a:pt x="662" y="560"/>
                </a:cubicBezTo>
                <a:cubicBezTo>
                  <a:pt x="684" y="545"/>
                  <a:pt x="717" y="534"/>
                  <a:pt x="742" y="528"/>
                </a:cubicBezTo>
                <a:cubicBezTo>
                  <a:pt x="787" y="531"/>
                  <a:pt x="833" y="531"/>
                  <a:pt x="878" y="536"/>
                </a:cubicBezTo>
                <a:cubicBezTo>
                  <a:pt x="917" y="540"/>
                  <a:pt x="951" y="585"/>
                  <a:pt x="974" y="608"/>
                </a:cubicBezTo>
                <a:cubicBezTo>
                  <a:pt x="986" y="620"/>
                  <a:pt x="1006" y="619"/>
                  <a:pt x="1022" y="624"/>
                </a:cubicBezTo>
                <a:cubicBezTo>
                  <a:pt x="1047" y="632"/>
                  <a:pt x="1050" y="634"/>
                  <a:pt x="1078" y="640"/>
                </a:cubicBezTo>
                <a:cubicBezTo>
                  <a:pt x="1105" y="646"/>
                  <a:pt x="1158" y="656"/>
                  <a:pt x="1158" y="656"/>
                </a:cubicBezTo>
                <a:cubicBezTo>
                  <a:pt x="1169" y="653"/>
                  <a:pt x="1180" y="653"/>
                  <a:pt x="1190" y="648"/>
                </a:cubicBezTo>
                <a:cubicBezTo>
                  <a:pt x="1207" y="639"/>
                  <a:pt x="1238" y="616"/>
                  <a:pt x="1238" y="616"/>
                </a:cubicBezTo>
                <a:cubicBezTo>
                  <a:pt x="1241" y="608"/>
                  <a:pt x="1239" y="597"/>
                  <a:pt x="1246" y="592"/>
                </a:cubicBezTo>
                <a:cubicBezTo>
                  <a:pt x="1260" y="582"/>
                  <a:pt x="1294" y="576"/>
                  <a:pt x="1294" y="576"/>
                </a:cubicBezTo>
                <a:cubicBezTo>
                  <a:pt x="1329" y="583"/>
                  <a:pt x="1363" y="593"/>
                  <a:pt x="1398" y="600"/>
                </a:cubicBezTo>
                <a:cubicBezTo>
                  <a:pt x="1425" y="597"/>
                  <a:pt x="1452" y="597"/>
                  <a:pt x="1478" y="592"/>
                </a:cubicBezTo>
                <a:cubicBezTo>
                  <a:pt x="1495" y="589"/>
                  <a:pt x="1510" y="581"/>
                  <a:pt x="1526" y="576"/>
                </a:cubicBezTo>
                <a:cubicBezTo>
                  <a:pt x="1534" y="573"/>
                  <a:pt x="1550" y="568"/>
                  <a:pt x="1550" y="568"/>
                </a:cubicBezTo>
                <a:cubicBezTo>
                  <a:pt x="1630" y="579"/>
                  <a:pt x="1710" y="580"/>
                  <a:pt x="1790" y="560"/>
                </a:cubicBezTo>
                <a:cubicBezTo>
                  <a:pt x="1806" y="549"/>
                  <a:pt x="1822" y="539"/>
                  <a:pt x="1838" y="528"/>
                </a:cubicBezTo>
                <a:cubicBezTo>
                  <a:pt x="1854" y="517"/>
                  <a:pt x="1859" y="496"/>
                  <a:pt x="1870" y="480"/>
                </a:cubicBezTo>
                <a:cubicBezTo>
                  <a:pt x="1892" y="448"/>
                  <a:pt x="1907" y="411"/>
                  <a:pt x="1934" y="384"/>
                </a:cubicBezTo>
                <a:cubicBezTo>
                  <a:pt x="1948" y="341"/>
                  <a:pt x="1934" y="225"/>
                  <a:pt x="1926" y="192"/>
                </a:cubicBezTo>
                <a:cubicBezTo>
                  <a:pt x="1923" y="181"/>
                  <a:pt x="1909" y="177"/>
                  <a:pt x="1902" y="168"/>
                </a:cubicBezTo>
                <a:cubicBezTo>
                  <a:pt x="1896" y="161"/>
                  <a:pt x="1893" y="150"/>
                  <a:pt x="1886" y="144"/>
                </a:cubicBezTo>
                <a:cubicBezTo>
                  <a:pt x="1872" y="131"/>
                  <a:pt x="1838" y="112"/>
                  <a:pt x="1838" y="112"/>
                </a:cubicBezTo>
                <a:cubicBezTo>
                  <a:pt x="1803" y="124"/>
                  <a:pt x="1777" y="148"/>
                  <a:pt x="1742" y="160"/>
                </a:cubicBezTo>
                <a:cubicBezTo>
                  <a:pt x="1725" y="154"/>
                  <a:pt x="1699" y="147"/>
                  <a:pt x="1686" y="136"/>
                </a:cubicBezTo>
                <a:cubicBezTo>
                  <a:pt x="1627" y="87"/>
                  <a:pt x="1720" y="137"/>
                  <a:pt x="1646" y="88"/>
                </a:cubicBezTo>
                <a:cubicBezTo>
                  <a:pt x="1622" y="72"/>
                  <a:pt x="1585" y="63"/>
                  <a:pt x="1558" y="56"/>
                </a:cubicBezTo>
                <a:cubicBezTo>
                  <a:pt x="1440" y="62"/>
                  <a:pt x="1343" y="73"/>
                  <a:pt x="1230" y="96"/>
                </a:cubicBezTo>
                <a:cubicBezTo>
                  <a:pt x="1169" y="84"/>
                  <a:pt x="1118" y="49"/>
                  <a:pt x="1062" y="24"/>
                </a:cubicBezTo>
                <a:cubicBezTo>
                  <a:pt x="1017" y="4"/>
                  <a:pt x="1000" y="6"/>
                  <a:pt x="950" y="0"/>
                </a:cubicBezTo>
                <a:cubicBezTo>
                  <a:pt x="869" y="5"/>
                  <a:pt x="822" y="10"/>
                  <a:pt x="750" y="24"/>
                </a:cubicBezTo>
                <a:cubicBezTo>
                  <a:pt x="695" y="61"/>
                  <a:pt x="720" y="50"/>
                  <a:pt x="678" y="64"/>
                </a:cubicBezTo>
                <a:cubicBezTo>
                  <a:pt x="644" y="98"/>
                  <a:pt x="630" y="128"/>
                  <a:pt x="582" y="112"/>
                </a:cubicBezTo>
                <a:close/>
              </a:path>
            </a:pathLst>
          </a:custGeom>
          <a:solidFill>
            <a:schemeClr val="tx2"/>
          </a:solidFill>
          <a:ln w="9525">
            <a:solidFill>
              <a:schemeClr val="accent1"/>
            </a:solidFill>
            <a:round/>
            <a:headEnd/>
            <a:tailEnd/>
          </a:ln>
        </p:spPr>
        <p:txBody>
          <a:bodyPr/>
          <a:lstStyle/>
          <a:p>
            <a:endParaRPr lang="en-US"/>
          </a:p>
        </p:txBody>
      </p:sp>
      <p:sp>
        <p:nvSpPr>
          <p:cNvPr id="86021" name="Text Box 4">
            <a:extLst>
              <a:ext uri="{FF2B5EF4-FFF2-40B4-BE49-F238E27FC236}">
                <a16:creationId xmlns:a16="http://schemas.microsoft.com/office/drawing/2014/main" id="{F2148937-03D6-4831-B6D5-8A5365E2221C}"/>
              </a:ext>
            </a:extLst>
          </p:cNvPr>
          <p:cNvSpPr txBox="1">
            <a:spLocks noChangeArrowheads="1"/>
          </p:cNvSpPr>
          <p:nvPr/>
        </p:nvSpPr>
        <p:spPr bwMode="auto">
          <a:xfrm>
            <a:off x="5292725" y="4724400"/>
            <a:ext cx="2951163" cy="4572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cs typeface="Arial" panose="020B0604020202020204" pitchFamily="34"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9pPr>
          </a:lstStyle>
          <a:p>
            <a:pPr>
              <a:spcBef>
                <a:spcPct val="50000"/>
              </a:spcBef>
              <a:buClrTx/>
              <a:buSzTx/>
              <a:buFontTx/>
              <a:buNone/>
            </a:pPr>
            <a:r>
              <a:rPr lang="id-ID" altLang="en-US" sz="2400">
                <a:solidFill>
                  <a:schemeClr val="bg1"/>
                </a:solidFill>
                <a:latin typeface="Arial" panose="020B0604020202020204" pitchFamily="34" charset="0"/>
              </a:rPr>
              <a:t>Tereliminasi ta Bu?</a:t>
            </a:r>
            <a:endParaRPr lang="en-US" altLang="en-US" sz="2400">
              <a:solidFill>
                <a:schemeClr val="bg1"/>
              </a:solidFill>
              <a:latin typeface="Arial" panose="020B0604020202020204" pitchFamily="34" charset="0"/>
            </a:endParaRPr>
          </a:p>
        </p:txBody>
      </p:sp>
      <p:sp>
        <p:nvSpPr>
          <p:cNvPr id="86022" name="Line 5">
            <a:extLst>
              <a:ext uri="{FF2B5EF4-FFF2-40B4-BE49-F238E27FC236}">
                <a16:creationId xmlns:a16="http://schemas.microsoft.com/office/drawing/2014/main" id="{E3B3817A-7D12-4894-B72D-248AD1719B27}"/>
              </a:ext>
            </a:extLst>
          </p:cNvPr>
          <p:cNvSpPr>
            <a:spLocks noChangeShapeType="1"/>
          </p:cNvSpPr>
          <p:nvPr/>
        </p:nvSpPr>
        <p:spPr bwMode="auto">
          <a:xfrm flipH="1">
            <a:off x="5795963" y="4581525"/>
            <a:ext cx="1444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Number Placeholder 3">
            <a:extLst>
              <a:ext uri="{FF2B5EF4-FFF2-40B4-BE49-F238E27FC236}">
                <a16:creationId xmlns:a16="http://schemas.microsoft.com/office/drawing/2014/main" id="{3BF059EF-9583-4331-9379-B0DED4AA282A}"/>
              </a:ext>
            </a:extLst>
          </p:cNvPr>
          <p:cNvSpPr>
            <a:spLocks noGrp="1"/>
          </p:cNvSpPr>
          <p:nvPr>
            <p:ph type="sldNum" sz="quarter" idx="12"/>
          </p:nvPr>
        </p:nvSpPr>
        <p:spPr>
          <a:xfrm>
            <a:off x="3124200" y="6248400"/>
            <a:ext cx="289560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cs typeface="Arial" panose="020B0604020202020204" pitchFamily="34"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cs typeface="Arial" panose="020B0604020202020204" pitchFamily="34" charset="0"/>
              </a:defRPr>
            </a:lvl9pPr>
          </a:lstStyle>
          <a:p>
            <a:pPr algn="ctr">
              <a:spcBef>
                <a:spcPct val="0"/>
              </a:spcBef>
              <a:buClrTx/>
              <a:buSzTx/>
              <a:buFontTx/>
              <a:buNone/>
            </a:pPr>
            <a:fld id="{3B0056F8-0554-45EF-897E-3F68C0785ACF}" type="slidenum">
              <a:rPr lang="id-ID" altLang="en-US" sz="1200">
                <a:latin typeface="Arial" panose="020B0604020202020204" pitchFamily="34" charset="0"/>
              </a:rPr>
              <a:pPr algn="ctr">
                <a:spcBef>
                  <a:spcPct val="0"/>
                </a:spcBef>
                <a:buClrTx/>
                <a:buSzTx/>
                <a:buFontTx/>
                <a:buNone/>
              </a:pPr>
              <a:t>46</a:t>
            </a:fld>
            <a:endParaRPr lang="id-ID" altLang="en-US" sz="1200">
              <a:latin typeface="Arial" panose="020B0604020202020204" pitchFamily="34" charset="0"/>
            </a:endParaRPr>
          </a:p>
        </p:txBody>
      </p:sp>
      <p:pic>
        <p:nvPicPr>
          <p:cNvPr id="88067" name="Picture 2" descr="Istri ke-2">
            <a:extLst>
              <a:ext uri="{FF2B5EF4-FFF2-40B4-BE49-F238E27FC236}">
                <a16:creationId xmlns:a16="http://schemas.microsoft.com/office/drawing/2014/main" id="{D86C6759-B8D0-479A-AEE6-46D424A587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688" y="582613"/>
            <a:ext cx="8047037" cy="569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4" name="Group 2">
            <a:extLst>
              <a:ext uri="{FF2B5EF4-FFF2-40B4-BE49-F238E27FC236}">
                <a16:creationId xmlns:a16="http://schemas.microsoft.com/office/drawing/2014/main" id="{E58BE81D-9835-4941-A619-7D2A5C8CFACE}"/>
              </a:ext>
            </a:extLst>
          </p:cNvPr>
          <p:cNvGrpSpPr>
            <a:grpSpLocks/>
          </p:cNvGrpSpPr>
          <p:nvPr/>
        </p:nvGrpSpPr>
        <p:grpSpPr bwMode="auto">
          <a:xfrm>
            <a:off x="-58738" y="2328863"/>
            <a:ext cx="9258301" cy="1554162"/>
            <a:chOff x="0" y="0"/>
            <a:chExt cx="5833" cy="979"/>
          </a:xfrm>
        </p:grpSpPr>
        <p:pic>
          <p:nvPicPr>
            <p:cNvPr id="90118" name="Rectangle 1">
              <a:extLst>
                <a:ext uri="{FF2B5EF4-FFF2-40B4-BE49-F238E27FC236}">
                  <a16:creationId xmlns:a16="http://schemas.microsoft.com/office/drawing/2014/main" id="{C1ECCC85-57E9-45E9-9E5F-3E957E6BEE4C}"/>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833" cy="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9" name="Text Box 4">
              <a:extLst>
                <a:ext uri="{FF2B5EF4-FFF2-40B4-BE49-F238E27FC236}">
                  <a16:creationId xmlns:a16="http://schemas.microsoft.com/office/drawing/2014/main" id="{0B3FC53C-3274-4D20-8F4A-1AE525863249}"/>
                </a:ext>
              </a:extLst>
            </p:cNvPr>
            <p:cNvSpPr txBox="1">
              <a:spLocks noChangeArrowheads="1"/>
            </p:cNvSpPr>
            <p:nvPr/>
          </p:nvSpPr>
          <p:spPr bwMode="auto">
            <a:xfrm>
              <a:off x="38" y="24"/>
              <a:ext cx="5760" cy="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hlink"/>
                </a:buClr>
                <a:buSzPct val="75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7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folHlink"/>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SzTx/>
                <a:buFontTx/>
                <a:buNone/>
              </a:pPr>
              <a:endParaRPr lang="en-US" altLang="id-ID" sz="1800">
                <a:solidFill>
                  <a:srgbClr val="FFFFFF"/>
                </a:solidFill>
                <a:latin typeface="Calibri" panose="020F0502020204030204" pitchFamily="34" charset="0"/>
                <a:ea typeface="宋体" panose="02010600030101010101" pitchFamily="2" charset="-122"/>
              </a:endParaRPr>
            </a:p>
          </p:txBody>
        </p:sp>
      </p:grpSp>
      <p:sp>
        <p:nvSpPr>
          <p:cNvPr id="90115" name="TextBox 2">
            <a:extLst>
              <a:ext uri="{FF2B5EF4-FFF2-40B4-BE49-F238E27FC236}">
                <a16:creationId xmlns:a16="http://schemas.microsoft.com/office/drawing/2014/main" id="{A392E2CC-81A9-4DEE-A651-65B4F8E73E4F}"/>
              </a:ext>
            </a:extLst>
          </p:cNvPr>
          <p:cNvSpPr txBox="1">
            <a:spLocks noChangeArrowheads="1"/>
          </p:cNvSpPr>
          <p:nvPr/>
        </p:nvSpPr>
        <p:spPr bwMode="auto">
          <a:xfrm>
            <a:off x="663575" y="2627313"/>
            <a:ext cx="7966075"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5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7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folHlink"/>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lgn="ctr" eaLnBrk="1" hangingPunct="1">
              <a:spcBef>
                <a:spcPts val="600"/>
              </a:spcBef>
              <a:buClrTx/>
              <a:buSzTx/>
              <a:buFontTx/>
              <a:buNone/>
            </a:pPr>
            <a:r>
              <a:rPr lang="en-US" altLang="id-ID" sz="2800" b="1">
                <a:solidFill>
                  <a:schemeClr val="bg1"/>
                </a:solidFill>
                <a:latin typeface="Calibri" panose="020F0502020204030204" pitchFamily="34" charset="0"/>
                <a:ea typeface="宋体" panose="02010600030101010101" pitchFamily="2" charset="-122"/>
                <a:cs typeface="Tahoma" panose="020B0604030504040204" pitchFamily="34" charset="0"/>
              </a:rPr>
              <a:t>PERKA BKN NO. 24 TAHUN 2017</a:t>
            </a:r>
          </a:p>
          <a:p>
            <a:pPr algn="ctr" eaLnBrk="1" hangingPunct="1">
              <a:spcBef>
                <a:spcPts val="600"/>
              </a:spcBef>
              <a:buClrTx/>
              <a:buSzTx/>
              <a:buFontTx/>
              <a:buNone/>
            </a:pPr>
            <a:r>
              <a:rPr lang="en-US" altLang="id-ID" sz="2800" b="1">
                <a:solidFill>
                  <a:schemeClr val="bg1"/>
                </a:solidFill>
                <a:latin typeface="Calibri" panose="020F0502020204030204" pitchFamily="34" charset="0"/>
                <a:ea typeface="宋体" panose="02010600030101010101" pitchFamily="2" charset="-122"/>
                <a:cs typeface="Tahoma" panose="020B0604030504040204" pitchFamily="34" charset="0"/>
              </a:rPr>
              <a:t>TENTANG CUTI</a:t>
            </a:r>
          </a:p>
        </p:txBody>
      </p:sp>
      <p:pic>
        <p:nvPicPr>
          <p:cNvPr id="90116" name="Picture 8" descr="D:\Presidential Transition Team\091023 Sidang Kabient ke-1\garuda_pacasila.png">
            <a:extLst>
              <a:ext uri="{FF2B5EF4-FFF2-40B4-BE49-F238E27FC236}">
                <a16:creationId xmlns:a16="http://schemas.microsoft.com/office/drawing/2014/main" id="{30C18F63-A1B9-4B0C-A218-583429495803}"/>
              </a:ext>
            </a:extLst>
          </p:cNvPr>
          <p:cNvPicPr>
            <a:picLocks noChangeAspect="1" noChangeArrowheads="1"/>
          </p:cNvPicPr>
          <p:nvPr/>
        </p:nvPicPr>
        <p:blipFill>
          <a:blip r:embed="rId3">
            <a:lum bright="-20000" contrast="40000"/>
            <a:extLst>
              <a:ext uri="{28A0092B-C50C-407E-A947-70E740481C1C}">
                <a14:useLocalDpi xmlns:a14="http://schemas.microsoft.com/office/drawing/2010/main" val="0"/>
              </a:ext>
            </a:extLst>
          </a:blip>
          <a:srcRect/>
          <a:stretch>
            <a:fillRect/>
          </a:stretch>
        </p:blipFill>
        <p:spPr bwMode="auto">
          <a:xfrm>
            <a:off x="3848100" y="228600"/>
            <a:ext cx="1104900" cy="1287463"/>
          </a:xfrm>
          <a:prstGeom prst="rect">
            <a:avLst/>
          </a:prstGeom>
          <a:noFill/>
          <a:ln>
            <a:noFill/>
          </a:ln>
          <a:effectLst>
            <a:outerShdw dist="139700" dir="2700000" algn="ctr" rotWithShape="0">
              <a:srgbClr val="333333">
                <a:alpha val="64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7" name="TextBox 8">
            <a:extLst>
              <a:ext uri="{FF2B5EF4-FFF2-40B4-BE49-F238E27FC236}">
                <a16:creationId xmlns:a16="http://schemas.microsoft.com/office/drawing/2014/main" id="{7ED3C1A4-5C4F-4B7E-BC24-D710EDFDF46D}"/>
              </a:ext>
            </a:extLst>
          </p:cNvPr>
          <p:cNvSpPr txBox="1">
            <a:spLocks noChangeArrowheads="1"/>
          </p:cNvSpPr>
          <p:nvPr/>
        </p:nvSpPr>
        <p:spPr bwMode="auto">
          <a:xfrm>
            <a:off x="2362200" y="1600200"/>
            <a:ext cx="464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5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7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folHlink"/>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en-US" altLang="id-ID" sz="1800" b="1">
                <a:solidFill>
                  <a:schemeClr val="bg1"/>
                </a:solidFill>
                <a:ea typeface="宋体" panose="02010600030101010101" pitchFamily="2" charset="-122"/>
              </a:rPr>
              <a:t>Badan Kepegawaian Negara</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7F11BF9-D145-4638-9AC8-B9807A580910}"/>
              </a:ext>
            </a:extLst>
          </p:cNvPr>
          <p:cNvSpPr>
            <a:spLocks noGrp="1" noChangeArrowheads="1"/>
          </p:cNvSpPr>
          <p:nvPr>
            <p:ph type="title"/>
          </p:nvPr>
        </p:nvSpPr>
        <p:spPr>
          <a:xfrm>
            <a:off x="914400" y="-152400"/>
            <a:ext cx="8382000" cy="838200"/>
          </a:xfrm>
        </p:spPr>
        <p:txBody>
          <a:bodyPr/>
          <a:lstStyle/>
          <a:p>
            <a:pPr>
              <a:defRPr/>
            </a:pPr>
            <a:br>
              <a:rPr lang="en-US" altLang="id-ID" sz="1800"/>
            </a:br>
            <a:r>
              <a:rPr lang="id-ID" altLang="id-ID" sz="4000"/>
              <a:t>CUTI</a:t>
            </a:r>
            <a:endParaRPr lang="en-US" altLang="id-ID" sz="2800"/>
          </a:p>
        </p:txBody>
      </p:sp>
      <p:sp>
        <p:nvSpPr>
          <p:cNvPr id="4099" name="Rectangle 3">
            <a:extLst>
              <a:ext uri="{FF2B5EF4-FFF2-40B4-BE49-F238E27FC236}">
                <a16:creationId xmlns:a16="http://schemas.microsoft.com/office/drawing/2014/main" id="{9FF69A80-5ABA-4CA7-B908-23CBFC191845}"/>
              </a:ext>
            </a:extLst>
          </p:cNvPr>
          <p:cNvSpPr>
            <a:spLocks noGrp="1" noChangeArrowheads="1"/>
          </p:cNvSpPr>
          <p:nvPr>
            <p:ph type="body" idx="1"/>
          </p:nvPr>
        </p:nvSpPr>
        <p:spPr>
          <a:xfrm>
            <a:off x="152400" y="1371600"/>
            <a:ext cx="8534400" cy="5181600"/>
          </a:xfrm>
        </p:spPr>
        <p:txBody>
          <a:bodyPr/>
          <a:lstStyle/>
          <a:p>
            <a:pPr marL="1192213" indent="-742950">
              <a:buFontTx/>
              <a:buAutoNum type="arabicPeriod"/>
              <a:defRPr/>
            </a:pPr>
            <a:r>
              <a:rPr lang="id-ID" altLang="id-ID" sz="3600"/>
              <a:t>Cuti Tahunan;</a:t>
            </a:r>
            <a:endParaRPr lang="en-US" altLang="id-ID" sz="3600"/>
          </a:p>
          <a:p>
            <a:pPr marL="1192213" indent="-742950">
              <a:buFontTx/>
              <a:buAutoNum type="arabicPeriod"/>
              <a:defRPr/>
            </a:pPr>
            <a:r>
              <a:rPr lang="id-ID" altLang="id-ID" sz="3600"/>
              <a:t>Cuti Besar;</a:t>
            </a:r>
            <a:endParaRPr lang="en-US" altLang="id-ID" sz="3600"/>
          </a:p>
          <a:p>
            <a:pPr marL="1192213" indent="-742950">
              <a:buFontTx/>
              <a:buAutoNum type="arabicPeriod"/>
              <a:defRPr/>
            </a:pPr>
            <a:r>
              <a:rPr lang="id-ID" altLang="id-ID" sz="3600"/>
              <a:t>Cuti Sakit;</a:t>
            </a:r>
            <a:endParaRPr lang="en-US" altLang="id-ID" sz="3600"/>
          </a:p>
          <a:p>
            <a:pPr marL="1192213" indent="-742950">
              <a:buFontTx/>
              <a:buAutoNum type="arabicPeriod"/>
              <a:defRPr/>
            </a:pPr>
            <a:r>
              <a:rPr lang="id-ID" altLang="id-ID" sz="3600"/>
              <a:t>Cuti Melahirkan;</a:t>
            </a:r>
            <a:endParaRPr lang="en-US" altLang="id-ID" sz="3600"/>
          </a:p>
          <a:p>
            <a:pPr marL="1192213" indent="-742950">
              <a:buFontTx/>
              <a:buAutoNum type="arabicPeriod"/>
              <a:defRPr/>
            </a:pPr>
            <a:r>
              <a:rPr lang="id-ID" altLang="id-ID" sz="3600"/>
              <a:t>Cuti Karena Alasan Penting;</a:t>
            </a:r>
            <a:endParaRPr lang="en-US" altLang="id-ID" sz="3600"/>
          </a:p>
          <a:p>
            <a:pPr marL="1192213" indent="-742950">
              <a:buFontTx/>
              <a:buAutoNum type="arabicPeriod"/>
              <a:defRPr/>
            </a:pPr>
            <a:r>
              <a:rPr lang="id-ID" altLang="id-ID" sz="3600"/>
              <a:t>Cuti Bersama; </a:t>
            </a:r>
            <a:endParaRPr lang="en-US" altLang="id-ID" sz="3600"/>
          </a:p>
          <a:p>
            <a:pPr marL="1192213" indent="-742950">
              <a:buFontTx/>
              <a:buAutoNum type="arabicPeriod"/>
              <a:defRPr/>
            </a:pPr>
            <a:r>
              <a:rPr lang="it-IT" altLang="id-ID" sz="3600"/>
              <a:t>Cuti Di Luar Tanggungan Negara.</a:t>
            </a:r>
            <a:endParaRPr lang="sv-SE" altLang="id-ID"/>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640CDCA9-4197-4145-A24F-BA79C5A1645B}"/>
              </a:ext>
            </a:extLst>
          </p:cNvPr>
          <p:cNvSpPr>
            <a:spLocks noGrp="1" noChangeArrowheads="1"/>
          </p:cNvSpPr>
          <p:nvPr>
            <p:ph type="title"/>
          </p:nvPr>
        </p:nvSpPr>
        <p:spPr>
          <a:xfrm>
            <a:off x="914400" y="-152400"/>
            <a:ext cx="8382000" cy="838200"/>
          </a:xfrm>
        </p:spPr>
        <p:txBody>
          <a:bodyPr/>
          <a:lstStyle/>
          <a:p>
            <a:pPr>
              <a:defRPr/>
            </a:pPr>
            <a:br>
              <a:rPr lang="en-US" altLang="id-ID" sz="1800"/>
            </a:br>
            <a:r>
              <a:rPr lang="fi-FI" altLang="id-ID" sz="2400"/>
              <a:t>C</a:t>
            </a:r>
            <a:r>
              <a:rPr lang="id-ID" altLang="id-ID" sz="2400"/>
              <a:t>UTI TAHUNAN (1)</a:t>
            </a:r>
            <a:endParaRPr lang="en-US" altLang="id-ID" sz="2400"/>
          </a:p>
        </p:txBody>
      </p:sp>
      <p:sp>
        <p:nvSpPr>
          <p:cNvPr id="5123" name="Rectangle 3">
            <a:extLst>
              <a:ext uri="{FF2B5EF4-FFF2-40B4-BE49-F238E27FC236}">
                <a16:creationId xmlns:a16="http://schemas.microsoft.com/office/drawing/2014/main" id="{3ECAB65E-46D8-48B2-877C-D8DBC0F0736A}"/>
              </a:ext>
            </a:extLst>
          </p:cNvPr>
          <p:cNvSpPr>
            <a:spLocks noGrp="1" noChangeArrowheads="1"/>
          </p:cNvSpPr>
          <p:nvPr>
            <p:ph type="body" idx="1"/>
          </p:nvPr>
        </p:nvSpPr>
        <p:spPr>
          <a:xfrm>
            <a:off x="152400" y="1371600"/>
            <a:ext cx="8534400" cy="5181600"/>
          </a:xfrm>
        </p:spPr>
        <p:txBody>
          <a:bodyPr/>
          <a:lstStyle/>
          <a:p>
            <a:pPr algn="just">
              <a:defRPr/>
            </a:pPr>
            <a:r>
              <a:rPr lang="id-ID" altLang="id-ID" sz="2400"/>
              <a:t>PNS dan calon PNS yang telah bekerja paling kurang I (satu) tahun secara terus menerus berhak atas cuti tahunan.</a:t>
            </a:r>
          </a:p>
          <a:p>
            <a:pPr algn="just">
              <a:defRPr/>
            </a:pPr>
            <a:r>
              <a:rPr lang="id-ID" altLang="id-ID" sz="2400"/>
              <a:t>Lamanya hak atas cuti tahunan sebagaimana dimaksud pada ayat (1) adalah 12 (dua belas) hari kerja.</a:t>
            </a:r>
          </a:p>
          <a:p>
            <a:pPr algn="just">
              <a:defRPr/>
            </a:pPr>
            <a:r>
              <a:rPr lang="id-ID" altLang="id-ID" sz="2400"/>
              <a:t>Untuk menggunakan hak atas cuti tahunan, PNS atau calon PNS yang bersangkutan mengajukan permintaan secara tertulis kepada PPK atau pejabat yang menerima delegasi wewenang untuk memberikan hak atas cuti tahunan.</a:t>
            </a:r>
          </a:p>
          <a:p>
            <a:pPr algn="just">
              <a:defRPr/>
            </a:pPr>
            <a:r>
              <a:rPr lang="id-ID" altLang="id-ID" sz="2400"/>
              <a:t>Hak atas cuti tahunan diberikan secara tertulis oleh PPK atau pejabat yang menerima delegasi wewenang untuk memberikan hak atas cuti tahunan.</a:t>
            </a:r>
            <a:endParaRPr lang="sv-SE" altLang="id-ID" sz="22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05207" y="1713357"/>
            <a:ext cx="8146256" cy="3791426"/>
          </a:xfrm>
          <a:custGeom>
            <a:avLst/>
            <a:gdLst/>
            <a:ahLst/>
            <a:cxnLst/>
            <a:rect l="l" t="t" r="r" b="b"/>
            <a:pathLst>
              <a:path w="10861675" h="5055235">
                <a:moveTo>
                  <a:pt x="10861548" y="0"/>
                </a:moveTo>
                <a:lnTo>
                  <a:pt x="0" y="0"/>
                </a:lnTo>
                <a:lnTo>
                  <a:pt x="0" y="4565904"/>
                </a:lnTo>
                <a:lnTo>
                  <a:pt x="0" y="5055108"/>
                </a:lnTo>
                <a:lnTo>
                  <a:pt x="10861548" y="5055108"/>
                </a:lnTo>
                <a:lnTo>
                  <a:pt x="10861548" y="4565904"/>
                </a:lnTo>
                <a:lnTo>
                  <a:pt x="10861548" y="0"/>
                </a:lnTo>
                <a:close/>
              </a:path>
            </a:pathLst>
          </a:custGeom>
          <a:solidFill>
            <a:srgbClr val="CACACA"/>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 name="object 3"/>
          <p:cNvSpPr/>
          <p:nvPr/>
        </p:nvSpPr>
        <p:spPr>
          <a:xfrm>
            <a:off x="517779" y="1193291"/>
            <a:ext cx="4112514" cy="484632"/>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4" name="object 4"/>
          <p:cNvSpPr txBox="1">
            <a:spLocks noGrp="1"/>
          </p:cNvSpPr>
          <p:nvPr>
            <p:ph type="title"/>
          </p:nvPr>
        </p:nvSpPr>
        <p:spPr>
          <a:xfrm>
            <a:off x="517779" y="1193292"/>
            <a:ext cx="4112895" cy="447719"/>
          </a:xfrm>
          <a:prstGeom prst="rect">
            <a:avLst/>
          </a:prstGeom>
          <a:ln w="6350">
            <a:solidFill>
              <a:srgbClr val="F4BC2C"/>
            </a:solidFill>
          </a:ln>
        </p:spPr>
        <p:txBody>
          <a:bodyPr vert="horz" wrap="square" lIns="0" tIns="31909" rIns="0" bIns="0" rtlCol="0">
            <a:spAutoFit/>
          </a:bodyPr>
          <a:lstStyle/>
          <a:p>
            <a:pPr marL="194786">
              <a:spcBef>
                <a:spcPts val="251"/>
              </a:spcBef>
            </a:pPr>
            <a:r>
              <a:rPr sz="2700" b="0" dirty="0">
                <a:solidFill>
                  <a:srgbClr val="000000"/>
                </a:solidFill>
                <a:latin typeface="Impact"/>
                <a:cs typeface="Impact"/>
              </a:rPr>
              <a:t>PELANGGARAN DISIPLIN</a:t>
            </a:r>
            <a:r>
              <a:rPr sz="2700" b="0" spc="11" dirty="0">
                <a:solidFill>
                  <a:srgbClr val="000000"/>
                </a:solidFill>
                <a:latin typeface="Impact"/>
                <a:cs typeface="Impact"/>
              </a:rPr>
              <a:t> </a:t>
            </a:r>
            <a:r>
              <a:rPr sz="2700" b="0" dirty="0">
                <a:solidFill>
                  <a:srgbClr val="000000"/>
                </a:solidFill>
                <a:latin typeface="Impact"/>
                <a:cs typeface="Impact"/>
              </a:rPr>
              <a:t>PNS</a:t>
            </a:r>
            <a:endParaRPr sz="2700">
              <a:latin typeface="Impact"/>
              <a:cs typeface="Impact"/>
            </a:endParaRPr>
          </a:p>
        </p:txBody>
      </p:sp>
      <p:grpSp>
        <p:nvGrpSpPr>
          <p:cNvPr id="5" name="object 5"/>
          <p:cNvGrpSpPr/>
          <p:nvPr/>
        </p:nvGrpSpPr>
        <p:grpSpPr>
          <a:xfrm>
            <a:off x="1513333" y="4584573"/>
            <a:ext cx="3071336" cy="530543"/>
            <a:chOff x="2017776" y="4969764"/>
            <a:chExt cx="4095115" cy="707390"/>
          </a:xfrm>
        </p:grpSpPr>
        <p:sp>
          <p:nvSpPr>
            <p:cNvPr id="6" name="object 6"/>
            <p:cNvSpPr/>
            <p:nvPr/>
          </p:nvSpPr>
          <p:spPr>
            <a:xfrm>
              <a:off x="2017776" y="4969764"/>
              <a:ext cx="4094988" cy="635508"/>
            </a:xfrm>
            <a:prstGeom prst="rect">
              <a:avLst/>
            </a:prstGeom>
            <a:blipFill>
              <a:blip r:embed="rId3"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7" name="object 7"/>
            <p:cNvSpPr/>
            <p:nvPr/>
          </p:nvSpPr>
          <p:spPr>
            <a:xfrm>
              <a:off x="2150364" y="4995672"/>
              <a:ext cx="3854196" cy="681227"/>
            </a:xfrm>
            <a:prstGeom prst="rect">
              <a:avLst/>
            </a:prstGeom>
            <a:blipFill>
              <a:blip r:embed="rId4"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8" name="object 8"/>
            <p:cNvSpPr/>
            <p:nvPr/>
          </p:nvSpPr>
          <p:spPr>
            <a:xfrm>
              <a:off x="2077212" y="5009388"/>
              <a:ext cx="3980688" cy="522731"/>
            </a:xfrm>
            <a:prstGeom prst="rect">
              <a:avLst/>
            </a:prstGeom>
            <a:blipFill>
              <a:blip r:embed="rId5"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9" name="object 9"/>
            <p:cNvSpPr/>
            <p:nvPr/>
          </p:nvSpPr>
          <p:spPr>
            <a:xfrm>
              <a:off x="2208276" y="5033772"/>
              <a:ext cx="870965" cy="567689"/>
            </a:xfrm>
            <a:prstGeom prst="rect">
              <a:avLst/>
            </a:prstGeom>
            <a:blipFill>
              <a:blip r:embed="rId6"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0" name="object 10"/>
            <p:cNvSpPr/>
            <p:nvPr/>
          </p:nvSpPr>
          <p:spPr>
            <a:xfrm>
              <a:off x="2804160" y="5033772"/>
              <a:ext cx="496062" cy="567689"/>
            </a:xfrm>
            <a:prstGeom prst="rect">
              <a:avLst/>
            </a:prstGeom>
            <a:blipFill>
              <a:blip r:embed="rId7"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1" name="object 11"/>
            <p:cNvSpPr/>
            <p:nvPr/>
          </p:nvSpPr>
          <p:spPr>
            <a:xfrm>
              <a:off x="2961132" y="5033772"/>
              <a:ext cx="957833" cy="567689"/>
            </a:xfrm>
            <a:prstGeom prst="rect">
              <a:avLst/>
            </a:prstGeom>
            <a:blipFill>
              <a:blip r:embed="rId8"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2" name="object 12"/>
            <p:cNvSpPr/>
            <p:nvPr/>
          </p:nvSpPr>
          <p:spPr>
            <a:xfrm>
              <a:off x="3640836" y="5033772"/>
              <a:ext cx="1171193" cy="567689"/>
            </a:xfrm>
            <a:prstGeom prst="rect">
              <a:avLst/>
            </a:prstGeom>
            <a:blipFill>
              <a:blip r:embed="rId9"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3" name="object 13"/>
            <p:cNvSpPr/>
            <p:nvPr/>
          </p:nvSpPr>
          <p:spPr>
            <a:xfrm>
              <a:off x="4472940" y="5033772"/>
              <a:ext cx="944117" cy="567689"/>
            </a:xfrm>
            <a:prstGeom prst="rect">
              <a:avLst/>
            </a:prstGeom>
            <a:blipFill>
              <a:blip r:embed="rId10"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4" name="object 14"/>
            <p:cNvSpPr/>
            <p:nvPr/>
          </p:nvSpPr>
          <p:spPr>
            <a:xfrm>
              <a:off x="5138927" y="5033772"/>
              <a:ext cx="810005" cy="567689"/>
            </a:xfrm>
            <a:prstGeom prst="rect">
              <a:avLst/>
            </a:prstGeom>
            <a:blipFill>
              <a:blip r:embed="rId11"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15" name="object 15"/>
          <p:cNvSpPr txBox="1"/>
          <p:nvPr/>
        </p:nvSpPr>
        <p:spPr>
          <a:xfrm>
            <a:off x="702336" y="2136552"/>
            <a:ext cx="3634264" cy="2825293"/>
          </a:xfrm>
          <a:prstGeom prst="rect">
            <a:avLst/>
          </a:prstGeom>
        </p:spPr>
        <p:txBody>
          <a:bodyPr vert="horz" wrap="square" lIns="0" tIns="9049" rIns="0" bIns="0" rtlCol="0">
            <a:spAutoFit/>
          </a:bodyPr>
          <a:lstStyle/>
          <a:p>
            <a:pPr marL="9525" marR="20955" defTabSz="685800" eaLnBrk="1" fontAlgn="auto" hangingPunct="1">
              <a:spcBef>
                <a:spcPts val="71"/>
              </a:spcBef>
              <a:spcAft>
                <a:spcPts val="0"/>
              </a:spcAft>
            </a:pPr>
            <a:r>
              <a:rPr sz="2100" b="1" spc="-225" dirty="0">
                <a:solidFill>
                  <a:prstClr val="black"/>
                </a:solidFill>
                <a:latin typeface="Arial"/>
                <a:cs typeface="Arial"/>
              </a:rPr>
              <a:t>Pelanggaran </a:t>
            </a:r>
            <a:r>
              <a:rPr sz="2100" b="1" spc="-191" dirty="0">
                <a:solidFill>
                  <a:prstClr val="black"/>
                </a:solidFill>
                <a:latin typeface="Arial"/>
                <a:cs typeface="Arial"/>
              </a:rPr>
              <a:t>Disiplin </a:t>
            </a:r>
            <a:r>
              <a:rPr sz="2100" b="1" spc="-199" dirty="0">
                <a:solidFill>
                  <a:prstClr val="black"/>
                </a:solidFill>
                <a:latin typeface="Arial"/>
                <a:cs typeface="Arial"/>
              </a:rPr>
              <a:t>adalah </a:t>
            </a:r>
            <a:r>
              <a:rPr sz="2100" b="1" spc="-210" dirty="0">
                <a:solidFill>
                  <a:prstClr val="black"/>
                </a:solidFill>
                <a:latin typeface="Arial"/>
                <a:cs typeface="Arial"/>
              </a:rPr>
              <a:t>setiap  </a:t>
            </a:r>
            <a:r>
              <a:rPr sz="2100" b="1" spc="-248" dirty="0">
                <a:solidFill>
                  <a:prstClr val="black"/>
                </a:solidFill>
                <a:latin typeface="Arial"/>
                <a:cs typeface="Arial"/>
              </a:rPr>
              <a:t>ucapan, </a:t>
            </a:r>
            <a:r>
              <a:rPr sz="2100" b="1" spc="-172" dirty="0">
                <a:solidFill>
                  <a:prstClr val="black"/>
                </a:solidFill>
                <a:latin typeface="Arial"/>
                <a:cs typeface="Arial"/>
              </a:rPr>
              <a:t>tulisan, </a:t>
            </a:r>
            <a:r>
              <a:rPr sz="2100" b="1" spc="-191" dirty="0">
                <a:solidFill>
                  <a:prstClr val="black"/>
                </a:solidFill>
                <a:latin typeface="Arial"/>
                <a:cs typeface="Arial"/>
              </a:rPr>
              <a:t>atau </a:t>
            </a:r>
            <a:r>
              <a:rPr sz="2100" b="1" spc="-229" dirty="0">
                <a:solidFill>
                  <a:prstClr val="black"/>
                </a:solidFill>
                <a:latin typeface="Arial"/>
                <a:cs typeface="Arial"/>
              </a:rPr>
              <a:t>perbuatan  </a:t>
            </a:r>
            <a:r>
              <a:rPr sz="2100" b="1" spc="-344" dirty="0">
                <a:solidFill>
                  <a:prstClr val="black"/>
                </a:solidFill>
                <a:latin typeface="Arial"/>
                <a:cs typeface="Arial"/>
              </a:rPr>
              <a:t>PNS </a:t>
            </a:r>
            <a:r>
              <a:rPr sz="2100" b="1" spc="-255" dirty="0">
                <a:solidFill>
                  <a:prstClr val="black"/>
                </a:solidFill>
                <a:latin typeface="Arial"/>
                <a:cs typeface="Arial"/>
              </a:rPr>
              <a:t>yang </a:t>
            </a:r>
            <a:r>
              <a:rPr sz="2100" b="1" spc="-158" dirty="0">
                <a:solidFill>
                  <a:prstClr val="black"/>
                </a:solidFill>
                <a:latin typeface="Arial"/>
                <a:cs typeface="Arial"/>
              </a:rPr>
              <a:t>tidak </a:t>
            </a:r>
            <a:r>
              <a:rPr sz="2100" b="1" spc="-214" dirty="0">
                <a:solidFill>
                  <a:prstClr val="black"/>
                </a:solidFill>
                <a:latin typeface="Arial"/>
                <a:cs typeface="Arial"/>
              </a:rPr>
              <a:t>menaati </a:t>
            </a:r>
            <a:r>
              <a:rPr sz="2100" b="1" spc="-206" dirty="0">
                <a:solidFill>
                  <a:prstClr val="black"/>
                </a:solidFill>
                <a:latin typeface="Arial"/>
                <a:cs typeface="Arial"/>
              </a:rPr>
              <a:t>kewajiban  </a:t>
            </a:r>
            <a:r>
              <a:rPr sz="2100" b="1" spc="-146" dirty="0">
                <a:solidFill>
                  <a:prstClr val="black"/>
                </a:solidFill>
                <a:latin typeface="Arial"/>
                <a:cs typeface="Arial"/>
              </a:rPr>
              <a:t>dan/atau </a:t>
            </a:r>
            <a:r>
              <a:rPr sz="2100" b="1" spc="-233" dirty="0">
                <a:solidFill>
                  <a:prstClr val="black"/>
                </a:solidFill>
                <a:latin typeface="Arial"/>
                <a:cs typeface="Arial"/>
              </a:rPr>
              <a:t>melanggar </a:t>
            </a:r>
            <a:r>
              <a:rPr sz="2100" b="1" spc="-195" dirty="0">
                <a:solidFill>
                  <a:prstClr val="black"/>
                </a:solidFill>
                <a:latin typeface="Arial"/>
                <a:cs typeface="Arial"/>
              </a:rPr>
              <a:t>larangan  </a:t>
            </a:r>
            <a:r>
              <a:rPr sz="2100" b="1" spc="-225" dirty="0">
                <a:solidFill>
                  <a:prstClr val="black"/>
                </a:solidFill>
                <a:latin typeface="Arial"/>
                <a:cs typeface="Arial"/>
              </a:rPr>
              <a:t>ketentuan </a:t>
            </a:r>
            <a:r>
              <a:rPr sz="2100" b="1" spc="-191" dirty="0">
                <a:solidFill>
                  <a:prstClr val="black"/>
                </a:solidFill>
                <a:latin typeface="Arial"/>
                <a:cs typeface="Arial"/>
              </a:rPr>
              <a:t>Disiplin </a:t>
            </a:r>
            <a:r>
              <a:rPr sz="2100" b="1" spc="-281" dirty="0">
                <a:solidFill>
                  <a:prstClr val="black"/>
                </a:solidFill>
                <a:latin typeface="Arial"/>
                <a:cs typeface="Arial"/>
              </a:rPr>
              <a:t>PNS, </a:t>
            </a:r>
            <a:r>
              <a:rPr sz="2100" b="1" spc="-172" dirty="0">
                <a:solidFill>
                  <a:prstClr val="black"/>
                </a:solidFill>
                <a:latin typeface="Arial"/>
                <a:cs typeface="Arial"/>
              </a:rPr>
              <a:t>baik </a:t>
            </a:r>
            <a:r>
              <a:rPr sz="2100" b="1" spc="-255" dirty="0">
                <a:solidFill>
                  <a:prstClr val="black"/>
                </a:solidFill>
                <a:latin typeface="Arial"/>
                <a:cs typeface="Arial"/>
              </a:rPr>
              <a:t>yang  </a:t>
            </a:r>
            <a:r>
              <a:rPr sz="2100" b="1" spc="-188" dirty="0">
                <a:solidFill>
                  <a:prstClr val="black"/>
                </a:solidFill>
                <a:latin typeface="Arial"/>
                <a:cs typeface="Arial"/>
              </a:rPr>
              <a:t>dilakukan </a:t>
            </a:r>
            <a:r>
              <a:rPr sz="2100" b="1" spc="-169" dirty="0">
                <a:solidFill>
                  <a:prstClr val="black"/>
                </a:solidFill>
                <a:latin typeface="Arial"/>
                <a:cs typeface="Arial"/>
              </a:rPr>
              <a:t>di </a:t>
            </a:r>
            <a:r>
              <a:rPr sz="2100" b="1" spc="-221" dirty="0">
                <a:solidFill>
                  <a:prstClr val="black"/>
                </a:solidFill>
                <a:latin typeface="Arial"/>
                <a:cs typeface="Arial"/>
              </a:rPr>
              <a:t>dalam </a:t>
            </a:r>
            <a:r>
              <a:rPr sz="2100" b="1" spc="-296" dirty="0">
                <a:solidFill>
                  <a:prstClr val="black"/>
                </a:solidFill>
                <a:latin typeface="Arial"/>
                <a:cs typeface="Arial"/>
              </a:rPr>
              <a:t>maupun </a:t>
            </a:r>
            <a:r>
              <a:rPr sz="2100" b="1" spc="-169" dirty="0">
                <a:solidFill>
                  <a:prstClr val="black"/>
                </a:solidFill>
                <a:latin typeface="Arial"/>
                <a:cs typeface="Arial"/>
              </a:rPr>
              <a:t>di </a:t>
            </a:r>
            <a:r>
              <a:rPr sz="2100" b="1" spc="-158" dirty="0">
                <a:solidFill>
                  <a:prstClr val="black"/>
                </a:solidFill>
                <a:latin typeface="Arial"/>
                <a:cs typeface="Arial"/>
              </a:rPr>
              <a:t>luar  </a:t>
            </a:r>
            <a:r>
              <a:rPr sz="2100" b="1" spc="-210" dirty="0">
                <a:solidFill>
                  <a:prstClr val="black"/>
                </a:solidFill>
                <a:latin typeface="Arial"/>
                <a:cs typeface="Arial"/>
              </a:rPr>
              <a:t>jam</a:t>
            </a:r>
            <a:r>
              <a:rPr sz="2100" b="1" spc="-68" dirty="0">
                <a:solidFill>
                  <a:prstClr val="black"/>
                </a:solidFill>
                <a:latin typeface="Arial"/>
                <a:cs typeface="Arial"/>
              </a:rPr>
              <a:t> </a:t>
            </a:r>
            <a:r>
              <a:rPr sz="2100" b="1" spc="-139" dirty="0">
                <a:solidFill>
                  <a:prstClr val="black"/>
                </a:solidFill>
                <a:latin typeface="Arial"/>
                <a:cs typeface="Arial"/>
              </a:rPr>
              <a:t>kerja.</a:t>
            </a:r>
            <a:endParaRPr sz="2100">
              <a:solidFill>
                <a:prstClr val="black"/>
              </a:solidFill>
              <a:latin typeface="Arial"/>
              <a:cs typeface="Arial"/>
            </a:endParaRPr>
          </a:p>
          <a:p>
            <a:pPr defTabSz="685800" eaLnBrk="1" fontAlgn="auto" hangingPunct="1">
              <a:spcBef>
                <a:spcPts val="4"/>
              </a:spcBef>
              <a:spcAft>
                <a:spcPts val="0"/>
              </a:spcAft>
            </a:pPr>
            <a:endParaRPr sz="2100">
              <a:solidFill>
                <a:prstClr val="black"/>
              </a:solidFill>
              <a:latin typeface="Arial"/>
              <a:cs typeface="Arial"/>
            </a:endParaRPr>
          </a:p>
          <a:p>
            <a:pPr marL="1072991" defTabSz="685800" eaLnBrk="1" fontAlgn="auto" hangingPunct="1">
              <a:spcBef>
                <a:spcPts val="0"/>
              </a:spcBef>
              <a:spcAft>
                <a:spcPts val="0"/>
              </a:spcAft>
            </a:pPr>
            <a:r>
              <a:rPr sz="1500" spc="-75" dirty="0">
                <a:solidFill>
                  <a:prstClr val="black"/>
                </a:solidFill>
                <a:latin typeface="Georgia"/>
                <a:cs typeface="Georgia"/>
              </a:rPr>
              <a:t>Pasal </a:t>
            </a:r>
            <a:r>
              <a:rPr sz="1500" spc="-83" dirty="0">
                <a:solidFill>
                  <a:prstClr val="black"/>
                </a:solidFill>
                <a:latin typeface="Georgia"/>
                <a:cs typeface="Georgia"/>
              </a:rPr>
              <a:t>1 </a:t>
            </a:r>
            <a:r>
              <a:rPr sz="1500" spc="-64" dirty="0">
                <a:solidFill>
                  <a:prstClr val="black"/>
                </a:solidFill>
                <a:latin typeface="Georgia"/>
                <a:cs typeface="Georgia"/>
              </a:rPr>
              <a:t>angka </a:t>
            </a:r>
            <a:r>
              <a:rPr sz="1500" spc="-116" dirty="0">
                <a:solidFill>
                  <a:prstClr val="black"/>
                </a:solidFill>
                <a:latin typeface="Georgia"/>
                <a:cs typeface="Georgia"/>
              </a:rPr>
              <a:t>6 </a:t>
            </a:r>
            <a:r>
              <a:rPr sz="1500" spc="-105" dirty="0">
                <a:solidFill>
                  <a:prstClr val="black"/>
                </a:solidFill>
                <a:latin typeface="Georgia"/>
                <a:cs typeface="Georgia"/>
              </a:rPr>
              <a:t>PP </a:t>
            </a:r>
            <a:r>
              <a:rPr sz="1500" spc="-113" dirty="0">
                <a:solidFill>
                  <a:prstClr val="black"/>
                </a:solidFill>
                <a:latin typeface="Georgia"/>
                <a:cs typeface="Georgia"/>
              </a:rPr>
              <a:t>94 </a:t>
            </a:r>
            <a:r>
              <a:rPr sz="1500" spc="-150" dirty="0">
                <a:solidFill>
                  <a:prstClr val="black"/>
                </a:solidFill>
                <a:latin typeface="Georgia"/>
                <a:cs typeface="Georgia"/>
              </a:rPr>
              <a:t>Tahun</a:t>
            </a:r>
            <a:r>
              <a:rPr sz="1500" spc="-221" dirty="0">
                <a:solidFill>
                  <a:prstClr val="black"/>
                </a:solidFill>
                <a:latin typeface="Georgia"/>
                <a:cs typeface="Georgia"/>
              </a:rPr>
              <a:t> </a:t>
            </a:r>
            <a:r>
              <a:rPr sz="1500" spc="-120" dirty="0">
                <a:solidFill>
                  <a:prstClr val="black"/>
                </a:solidFill>
                <a:latin typeface="Georgia"/>
                <a:cs typeface="Georgia"/>
              </a:rPr>
              <a:t>2021</a:t>
            </a:r>
            <a:endParaRPr sz="1500">
              <a:solidFill>
                <a:prstClr val="black"/>
              </a:solidFill>
              <a:latin typeface="Georgia"/>
              <a:cs typeface="Georgia"/>
            </a:endParaRPr>
          </a:p>
        </p:txBody>
      </p:sp>
      <p:sp>
        <p:nvSpPr>
          <p:cNvPr id="16" name="object 16"/>
          <p:cNvSpPr/>
          <p:nvPr/>
        </p:nvSpPr>
        <p:spPr>
          <a:xfrm>
            <a:off x="4672583" y="1347597"/>
            <a:ext cx="3618738" cy="3790187"/>
          </a:xfrm>
          <a:prstGeom prst="rect">
            <a:avLst/>
          </a:prstGeom>
          <a:blipFill>
            <a:blip r:embed="rId1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Tree>
    <p:extLst>
      <p:ext uri="{BB962C8B-B14F-4D97-AF65-F5344CB8AC3E}">
        <p14:creationId xmlns:p14="http://schemas.microsoft.com/office/powerpoint/2010/main" val="34112232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111DD73D-00BF-418B-A2C6-95CDCDE61C92}"/>
              </a:ext>
            </a:extLst>
          </p:cNvPr>
          <p:cNvSpPr>
            <a:spLocks noGrp="1" noChangeArrowheads="1"/>
          </p:cNvSpPr>
          <p:nvPr>
            <p:ph type="title"/>
          </p:nvPr>
        </p:nvSpPr>
        <p:spPr>
          <a:xfrm>
            <a:off x="914400" y="-152400"/>
            <a:ext cx="8382000" cy="838200"/>
          </a:xfrm>
        </p:spPr>
        <p:txBody>
          <a:bodyPr/>
          <a:lstStyle/>
          <a:p>
            <a:pPr>
              <a:defRPr/>
            </a:pPr>
            <a:br>
              <a:rPr lang="en-US" altLang="id-ID" sz="1800"/>
            </a:br>
            <a:r>
              <a:rPr lang="fi-FI" altLang="id-ID" sz="2400"/>
              <a:t>C</a:t>
            </a:r>
            <a:r>
              <a:rPr lang="id-ID" altLang="id-ID" sz="2400"/>
              <a:t>UTI TAHUNAN (2)</a:t>
            </a:r>
            <a:endParaRPr lang="en-US" altLang="id-ID" sz="2400"/>
          </a:p>
        </p:txBody>
      </p:sp>
      <p:sp>
        <p:nvSpPr>
          <p:cNvPr id="6147" name="Rectangle 3">
            <a:extLst>
              <a:ext uri="{FF2B5EF4-FFF2-40B4-BE49-F238E27FC236}">
                <a16:creationId xmlns:a16="http://schemas.microsoft.com/office/drawing/2014/main" id="{2144CBF7-4067-430A-8E21-46ABF3E35295}"/>
              </a:ext>
            </a:extLst>
          </p:cNvPr>
          <p:cNvSpPr>
            <a:spLocks noGrp="1" noChangeArrowheads="1"/>
          </p:cNvSpPr>
          <p:nvPr>
            <p:ph type="body" idx="1"/>
          </p:nvPr>
        </p:nvSpPr>
        <p:spPr>
          <a:xfrm>
            <a:off x="152400" y="1371600"/>
            <a:ext cx="8534400" cy="5181600"/>
          </a:xfrm>
        </p:spPr>
        <p:txBody>
          <a:bodyPr/>
          <a:lstStyle/>
          <a:p>
            <a:pPr algn="just">
              <a:defRPr/>
            </a:pPr>
            <a:r>
              <a:rPr lang="nn-NO" altLang="id-ID" sz="2400"/>
              <a:t>Dalam hal hak atas cuti tahunan yang akan digunakan di</a:t>
            </a:r>
            <a:r>
              <a:rPr lang="id-ID" altLang="id-ID" sz="2400"/>
              <a:t> tempat yang sulit perhubungannya, jangka waktu cuti tahunan tersebut dapat ditambah untuk paling lama 12 (dua belas) hari kalender</a:t>
            </a:r>
          </a:p>
          <a:p>
            <a:pPr algn="just">
              <a:defRPr/>
            </a:pPr>
            <a:r>
              <a:rPr lang="id-ID" altLang="id-ID" sz="2400"/>
              <a:t>Hak atas cuti tahunan yang tidak digunakan dalam </a:t>
            </a:r>
            <a:r>
              <a:rPr lang="sv-SE" altLang="id-ID" sz="2400"/>
              <a:t>tahun yang bersangkutan, dapat digunakan dalam</a:t>
            </a:r>
            <a:r>
              <a:rPr lang="id-ID" altLang="id-ID" sz="2400"/>
              <a:t> </a:t>
            </a:r>
            <a:r>
              <a:rPr lang="sv-SE" altLang="id-ID" sz="2400"/>
              <a:t>tahun berikutnya untuk paling lama 18 (delapan</a:t>
            </a:r>
            <a:r>
              <a:rPr lang="id-ID" altLang="id-ID" sz="2400"/>
              <a:t> belas) hari kerja termasuk cuti tahunan dalam tahun berjalan. </a:t>
            </a:r>
          </a:p>
          <a:p>
            <a:pPr algn="just">
              <a:defRPr/>
            </a:pPr>
            <a:r>
              <a:rPr lang="id-ID" altLang="id-ID" sz="2400"/>
              <a:t>Hak atas cuti tahunan yang tidak digunakan 2 (dua) tahun atau lebih berturut-turut, dapat digunakan dalam tahun berikutnya untuk paling lama 24 (dua puluh empat) hari kerja termasuk hak atas cuti tahunan dalam tahun berjalan.</a:t>
            </a:r>
            <a:endParaRPr lang="sv-SE" altLang="id-ID" sz="22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16254371-9F2D-42F7-8DD0-554302DA69C8}"/>
              </a:ext>
            </a:extLst>
          </p:cNvPr>
          <p:cNvSpPr>
            <a:spLocks noGrp="1" noChangeArrowheads="1"/>
          </p:cNvSpPr>
          <p:nvPr>
            <p:ph type="title"/>
          </p:nvPr>
        </p:nvSpPr>
        <p:spPr>
          <a:xfrm>
            <a:off x="914400" y="-152400"/>
            <a:ext cx="8382000" cy="838200"/>
          </a:xfrm>
        </p:spPr>
        <p:txBody>
          <a:bodyPr/>
          <a:lstStyle/>
          <a:p>
            <a:pPr>
              <a:defRPr/>
            </a:pPr>
            <a:br>
              <a:rPr lang="en-US" altLang="id-ID" sz="1800"/>
            </a:br>
            <a:r>
              <a:rPr lang="fi-FI" altLang="id-ID" sz="2400"/>
              <a:t>C</a:t>
            </a:r>
            <a:r>
              <a:rPr lang="id-ID" altLang="id-ID" sz="2400"/>
              <a:t>UTI TAHUNAN (3)</a:t>
            </a:r>
            <a:endParaRPr lang="en-US" altLang="id-ID" sz="2400"/>
          </a:p>
        </p:txBody>
      </p:sp>
      <p:sp>
        <p:nvSpPr>
          <p:cNvPr id="7171" name="Rectangle 3">
            <a:extLst>
              <a:ext uri="{FF2B5EF4-FFF2-40B4-BE49-F238E27FC236}">
                <a16:creationId xmlns:a16="http://schemas.microsoft.com/office/drawing/2014/main" id="{CFC9D82C-62AB-4D58-B657-566EF2352482}"/>
              </a:ext>
            </a:extLst>
          </p:cNvPr>
          <p:cNvSpPr>
            <a:spLocks noGrp="1" noChangeArrowheads="1"/>
          </p:cNvSpPr>
          <p:nvPr>
            <p:ph type="body" idx="1"/>
          </p:nvPr>
        </p:nvSpPr>
        <p:spPr>
          <a:xfrm>
            <a:off x="228600" y="1371600"/>
            <a:ext cx="8534400" cy="5181600"/>
          </a:xfrm>
        </p:spPr>
        <p:txBody>
          <a:bodyPr/>
          <a:lstStyle/>
          <a:p>
            <a:pPr algn="just">
              <a:spcBef>
                <a:spcPts val="1200"/>
              </a:spcBef>
              <a:defRPr/>
            </a:pPr>
            <a:r>
              <a:rPr lang="sv-SE" altLang="id-ID" sz="2400" dirty="0"/>
              <a:t>Hak atas cuti tahunan dapat ditangguhkan</a:t>
            </a:r>
            <a:r>
              <a:rPr lang="id-ID" altLang="id-ID" sz="2400" dirty="0"/>
              <a:t> penggunaannya oleh PPK atau pejabat yang menerima delegasi wewenang untuk memberikan hak atas cuti </a:t>
            </a:r>
            <a:r>
              <a:rPr lang="fi-FI" altLang="id-ID" sz="2400" dirty="0"/>
              <a:t>untuk paling lama 1 (satu) tahun, apabila</a:t>
            </a:r>
            <a:r>
              <a:rPr lang="id-ID" altLang="id-ID" sz="2400" dirty="0"/>
              <a:t> kepentingan dinas mendesak. </a:t>
            </a:r>
          </a:p>
          <a:p>
            <a:pPr algn="just">
              <a:spcBef>
                <a:spcPts val="1200"/>
              </a:spcBef>
              <a:defRPr/>
            </a:pPr>
            <a:r>
              <a:rPr lang="id-ID" altLang="id-ID" sz="2400" dirty="0"/>
              <a:t>Hak atas cuti tahunan yang ditangguhkan dapat digunakan dalam tahun berikutnya selama 24 (dua puluh empat) hari kerja termasuk hak atas cuti tahunan dalam tahun berjalan.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D1CD522-91DA-4404-A05B-5A41971EBB60}"/>
              </a:ext>
            </a:extLst>
          </p:cNvPr>
          <p:cNvSpPr>
            <a:spLocks noGrp="1" noChangeArrowheads="1"/>
          </p:cNvSpPr>
          <p:nvPr>
            <p:ph type="title"/>
          </p:nvPr>
        </p:nvSpPr>
        <p:spPr>
          <a:xfrm>
            <a:off x="914400" y="-152400"/>
            <a:ext cx="8382000" cy="838200"/>
          </a:xfrm>
        </p:spPr>
        <p:txBody>
          <a:bodyPr/>
          <a:lstStyle/>
          <a:p>
            <a:pPr>
              <a:defRPr/>
            </a:pPr>
            <a:br>
              <a:rPr lang="en-US" altLang="id-ID" sz="1800"/>
            </a:br>
            <a:r>
              <a:rPr lang="id-ID" altLang="id-ID" sz="2800"/>
              <a:t>CUTI BESAR (1)</a:t>
            </a:r>
            <a:endParaRPr lang="en-US" altLang="id-ID" sz="2800"/>
          </a:p>
        </p:txBody>
      </p:sp>
      <p:sp>
        <p:nvSpPr>
          <p:cNvPr id="83971" name="Rectangle 3">
            <a:extLst>
              <a:ext uri="{FF2B5EF4-FFF2-40B4-BE49-F238E27FC236}">
                <a16:creationId xmlns:a16="http://schemas.microsoft.com/office/drawing/2014/main" id="{29F71D21-1B79-470A-9284-D5BE329051A4}"/>
              </a:ext>
            </a:extLst>
          </p:cNvPr>
          <p:cNvSpPr>
            <a:spLocks noGrp="1" noChangeArrowheads="1"/>
          </p:cNvSpPr>
          <p:nvPr>
            <p:ph type="body" idx="1"/>
          </p:nvPr>
        </p:nvSpPr>
        <p:spPr>
          <a:xfrm>
            <a:off x="304800" y="1371600"/>
            <a:ext cx="8534400" cy="5181600"/>
          </a:xfrm>
        </p:spPr>
        <p:txBody>
          <a:bodyPr/>
          <a:lstStyle/>
          <a:p>
            <a:pPr algn="just">
              <a:defRPr/>
            </a:pPr>
            <a:r>
              <a:rPr lang="id-ID" altLang="id-ID" sz="2400" dirty="0">
                <a:ea typeface="SimSun" pitchFamily="2" charset="-122"/>
              </a:rPr>
              <a:t>PNS yang telah bekerja paling </a:t>
            </a:r>
            <a:r>
              <a:rPr lang="id-ID" altLang="id-ID" sz="2400" i="1" dirty="0">
                <a:ea typeface="SimSun" pitchFamily="2" charset="-122"/>
              </a:rPr>
              <a:t>singkat 5 (lima) tahun </a:t>
            </a:r>
            <a:r>
              <a:rPr lang="id-ID" altLang="id-ID" sz="2400" dirty="0">
                <a:ea typeface="SimSun" pitchFamily="2" charset="-122"/>
              </a:rPr>
              <a:t>secara terus menerus berhak atas cuti besar lama 3 (tiga) bulan</a:t>
            </a:r>
          </a:p>
          <a:p>
            <a:pPr algn="just">
              <a:defRPr/>
            </a:pPr>
            <a:r>
              <a:rPr lang="fi-FI" altLang="id-ID" sz="2400" dirty="0">
                <a:ea typeface="SimSun" pitchFamily="2" charset="-122"/>
              </a:rPr>
              <a:t>Ketentuan paling singkat 5 (lima) tahun secara terus</a:t>
            </a:r>
            <a:r>
              <a:rPr lang="id-ID" altLang="id-ID" sz="2400" dirty="0">
                <a:ea typeface="SimSun" pitchFamily="2" charset="-122"/>
              </a:rPr>
              <a:t> </a:t>
            </a:r>
            <a:r>
              <a:rPr lang="sv-SE" altLang="id-ID" sz="2400" dirty="0">
                <a:ea typeface="SimSun" pitchFamily="2" charset="-122"/>
              </a:rPr>
              <a:t>menerus dikecualikan bagi PNS yang masa kerjanya</a:t>
            </a:r>
            <a:r>
              <a:rPr lang="id-ID" altLang="id-ID" sz="2400" dirty="0">
                <a:ea typeface="SimSun" pitchFamily="2" charset="-122"/>
              </a:rPr>
              <a:t> belum 5 (lima) tahun, </a:t>
            </a:r>
            <a:r>
              <a:rPr lang="id-ID" altLang="id-ID" sz="2400" i="1" dirty="0">
                <a:ea typeface="SimSun" pitchFamily="2" charset="-122"/>
              </a:rPr>
              <a:t>untuk kepentingan agama</a:t>
            </a:r>
            <a:r>
              <a:rPr lang="id-ID" altLang="id-ID" sz="2400" dirty="0">
                <a:ea typeface="SimSun" pitchFamily="2" charset="-122"/>
              </a:rPr>
              <a:t>.</a:t>
            </a:r>
          </a:p>
          <a:p>
            <a:pPr algn="just">
              <a:defRPr/>
            </a:pPr>
            <a:r>
              <a:rPr lang="id-ID" altLang="id-ID" sz="2400" dirty="0">
                <a:ea typeface="SimSun" pitchFamily="2" charset="-122"/>
              </a:rPr>
              <a:t>PNS yang menggunakan hak atas cuti besar tidak berhak atas cuti tahunan dalam tahun yang bersangkutan.</a:t>
            </a:r>
          </a:p>
          <a:p>
            <a:pPr algn="just">
              <a:defRPr/>
            </a:pPr>
            <a:r>
              <a:rPr lang="id-ID" altLang="id-ID" sz="2400" dirty="0">
                <a:ea typeface="SimSun" pitchFamily="2" charset="-122"/>
              </a:rPr>
              <a:t>Untuk mendapatkan hak atas cuti besar, PNS yang </a:t>
            </a:r>
            <a:r>
              <a:rPr lang="fi-FI" altLang="id-ID" sz="2400" dirty="0">
                <a:ea typeface="SimSun" pitchFamily="2" charset="-122"/>
              </a:rPr>
              <a:t>bersangkutan mengajukan permintaan secara tertulis</a:t>
            </a:r>
            <a:r>
              <a:rPr lang="id-ID" altLang="id-ID" sz="2400" dirty="0">
                <a:ea typeface="SimSun" pitchFamily="2" charset="-122"/>
              </a:rPr>
              <a:t> kepada PPK atau pejabat yang menerima delegasi wewenang untuk memberikan hak atas cuti besar.</a:t>
            </a:r>
            <a:endParaRPr lang="sv-SE" altLang="id-ID" sz="2200" dirty="0">
              <a:ea typeface="SimSun" pitchFamily="2"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495379A1-4409-409B-B96C-E7C48DE1CDD7}"/>
              </a:ext>
            </a:extLst>
          </p:cNvPr>
          <p:cNvSpPr>
            <a:spLocks noGrp="1" noChangeArrowheads="1"/>
          </p:cNvSpPr>
          <p:nvPr>
            <p:ph type="title"/>
          </p:nvPr>
        </p:nvSpPr>
        <p:spPr>
          <a:xfrm>
            <a:off x="914400" y="-152400"/>
            <a:ext cx="8382000" cy="838200"/>
          </a:xfrm>
        </p:spPr>
        <p:txBody>
          <a:bodyPr/>
          <a:lstStyle/>
          <a:p>
            <a:pPr>
              <a:defRPr/>
            </a:pPr>
            <a:br>
              <a:rPr lang="en-US" altLang="id-ID" sz="1800"/>
            </a:br>
            <a:r>
              <a:rPr lang="id-ID" altLang="id-ID" sz="2800"/>
              <a:t>CUTI BESAR (2)</a:t>
            </a:r>
            <a:endParaRPr lang="en-US" altLang="id-ID" sz="2800"/>
          </a:p>
        </p:txBody>
      </p:sp>
      <p:sp>
        <p:nvSpPr>
          <p:cNvPr id="9219" name="Rectangle 3">
            <a:extLst>
              <a:ext uri="{FF2B5EF4-FFF2-40B4-BE49-F238E27FC236}">
                <a16:creationId xmlns:a16="http://schemas.microsoft.com/office/drawing/2014/main" id="{94A7162B-58B2-4B5D-AE8B-5E50C53C12FD}"/>
              </a:ext>
            </a:extLst>
          </p:cNvPr>
          <p:cNvSpPr>
            <a:spLocks noGrp="1" noChangeArrowheads="1"/>
          </p:cNvSpPr>
          <p:nvPr>
            <p:ph type="body" idx="1"/>
          </p:nvPr>
        </p:nvSpPr>
        <p:spPr>
          <a:xfrm>
            <a:off x="304800" y="1447800"/>
            <a:ext cx="8534400" cy="5181600"/>
          </a:xfrm>
        </p:spPr>
        <p:txBody>
          <a:bodyPr/>
          <a:lstStyle/>
          <a:p>
            <a:pPr algn="just">
              <a:defRPr/>
            </a:pPr>
            <a:r>
              <a:rPr lang="id-ID" altLang="id-ID" sz="2000"/>
              <a:t>PNS yang telah bekerja paling singkat 5 (lima) tahun secara terus menerus berhak atas cuti besar lama 3 (tiga) bulan</a:t>
            </a:r>
          </a:p>
          <a:p>
            <a:pPr algn="just">
              <a:defRPr/>
            </a:pPr>
            <a:r>
              <a:rPr lang="fi-FI" altLang="id-ID" sz="2000"/>
              <a:t>Ketentuan paling singkat 5 (lima) tahun secara terus</a:t>
            </a:r>
            <a:r>
              <a:rPr lang="id-ID" altLang="id-ID" sz="2000"/>
              <a:t> </a:t>
            </a:r>
            <a:r>
              <a:rPr lang="sv-SE" altLang="id-ID" sz="2000"/>
              <a:t>menerus dikecualikan bagi PNS yang masa kerjanya</a:t>
            </a:r>
            <a:r>
              <a:rPr lang="id-ID" altLang="id-ID" sz="2000"/>
              <a:t> belum 5 (lima) tahun, untuk kepentingan agama.</a:t>
            </a:r>
          </a:p>
          <a:p>
            <a:pPr algn="just">
              <a:defRPr/>
            </a:pPr>
            <a:r>
              <a:rPr lang="id-ID" altLang="id-ID" sz="2000"/>
              <a:t>PNS yang menggunakan hak atas cuti besar tidak berhak atas cuti tahunan dalam tahun yang bersangkutan.</a:t>
            </a:r>
          </a:p>
          <a:p>
            <a:pPr algn="just">
              <a:defRPr/>
            </a:pPr>
            <a:r>
              <a:rPr lang="id-ID" altLang="id-ID" sz="2000"/>
              <a:t>Untuk mendapatkan hak atas cuti besar, PNS yang </a:t>
            </a:r>
            <a:r>
              <a:rPr lang="fi-FI" altLang="id-ID" sz="2000"/>
              <a:t>bersangkutan mengajukan permintaan secara tertulis</a:t>
            </a:r>
            <a:r>
              <a:rPr lang="id-ID" altLang="id-ID" sz="2000"/>
              <a:t> kepada PPK atau pejabat yang menerima delegasi wewenang untuk memberikan hak atas cuti besar..</a:t>
            </a:r>
          </a:p>
          <a:p>
            <a:pPr algn="just">
              <a:defRPr/>
            </a:pPr>
            <a:r>
              <a:rPr lang="sv-SE" altLang="id-ID" sz="2000"/>
              <a:t>Hak cuti besar dapat ditangguhkan penggunaannya </a:t>
            </a:r>
            <a:r>
              <a:rPr lang="id-ID" altLang="id-ID" sz="2000"/>
              <a:t>untuk paling </a:t>
            </a:r>
            <a:r>
              <a:rPr lang="fi-FI" altLang="id-ID" sz="2000"/>
              <a:t>lama 1 (satu) tahun apabila kepentingan dinas</a:t>
            </a:r>
            <a:r>
              <a:rPr lang="id-ID" altLang="id-ID" sz="2000"/>
              <a:t> mendesak, kecuali untuk kepentingan agama.</a:t>
            </a:r>
          </a:p>
          <a:p>
            <a:pPr algn="just">
              <a:defRPr/>
            </a:pPr>
            <a:r>
              <a:rPr lang="id-ID" altLang="id-ID" sz="2000"/>
              <a:t>Selama menggunakan hak atas cuti besar, PNS yang bersangkutan menerima penghasilan PNS.</a:t>
            </a:r>
            <a:endParaRPr lang="sv-SE" altLang="id-ID" sz="20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A02AA3FF-5AF7-415C-89FF-790E0BB734FE}"/>
              </a:ext>
            </a:extLst>
          </p:cNvPr>
          <p:cNvSpPr>
            <a:spLocks noGrp="1" noChangeArrowheads="1"/>
          </p:cNvSpPr>
          <p:nvPr>
            <p:ph type="title"/>
          </p:nvPr>
        </p:nvSpPr>
        <p:spPr>
          <a:xfrm>
            <a:off x="914400" y="-152400"/>
            <a:ext cx="8382000" cy="838200"/>
          </a:xfrm>
        </p:spPr>
        <p:txBody>
          <a:bodyPr/>
          <a:lstStyle/>
          <a:p>
            <a:pPr>
              <a:defRPr/>
            </a:pPr>
            <a:br>
              <a:rPr lang="en-US" altLang="id-ID" sz="1800"/>
            </a:br>
            <a:r>
              <a:rPr lang="id-ID" altLang="id-ID" sz="2800"/>
              <a:t>CUTI SAKIT (1)</a:t>
            </a:r>
            <a:endParaRPr lang="en-US" altLang="id-ID" sz="2800"/>
          </a:p>
        </p:txBody>
      </p:sp>
      <p:sp>
        <p:nvSpPr>
          <p:cNvPr id="60419" name="Rectangle 3">
            <a:extLst>
              <a:ext uri="{FF2B5EF4-FFF2-40B4-BE49-F238E27FC236}">
                <a16:creationId xmlns:a16="http://schemas.microsoft.com/office/drawing/2014/main" id="{86FD1283-53DB-4938-9DB1-A5183BC692E1}"/>
              </a:ext>
            </a:extLst>
          </p:cNvPr>
          <p:cNvSpPr>
            <a:spLocks noGrp="1" noChangeArrowheads="1"/>
          </p:cNvSpPr>
          <p:nvPr>
            <p:ph type="body" idx="1"/>
          </p:nvPr>
        </p:nvSpPr>
        <p:spPr>
          <a:xfrm>
            <a:off x="304800" y="1295400"/>
            <a:ext cx="8534400" cy="5181600"/>
          </a:xfrm>
        </p:spPr>
        <p:txBody>
          <a:bodyPr/>
          <a:lstStyle/>
          <a:p>
            <a:pPr algn="just">
              <a:defRPr/>
            </a:pPr>
            <a:r>
              <a:rPr lang="id-ID" sz="2200" dirty="0"/>
              <a:t>Setiap PNS yang menderita sakit berhak atas cuti sakit.</a:t>
            </a:r>
          </a:p>
          <a:p>
            <a:pPr algn="just">
              <a:defRPr/>
            </a:pPr>
            <a:r>
              <a:rPr lang="id-ID" sz="2200" dirty="0"/>
              <a:t>PNS yang sakit lebih dari 1 (satu) hari sampai dengan </a:t>
            </a:r>
            <a:r>
              <a:rPr lang="sv-SE" sz="2200" dirty="0"/>
              <a:t>14 (empat belas) hari berhak atas cuti sakit, dengan</a:t>
            </a:r>
            <a:r>
              <a:rPr lang="id-ID" sz="2200" dirty="0"/>
              <a:t> ketentuan PNS yang bersangkutan harus mengajukan permintaan secara tertulis dengan melampirkan surat keterangan dokter.</a:t>
            </a:r>
          </a:p>
          <a:p>
            <a:pPr algn="just">
              <a:defRPr/>
            </a:pPr>
            <a:r>
              <a:rPr lang="sv-SE" sz="2200" dirty="0"/>
              <a:t>PNS yang menderita sakit lebih dari 14 (empat belas)</a:t>
            </a:r>
            <a:r>
              <a:rPr lang="id-ID" sz="2200" dirty="0"/>
              <a:t> hari berhak atas cuti sakit </a:t>
            </a:r>
            <a:r>
              <a:rPr lang="fi-FI" sz="2200" dirty="0"/>
              <a:t>untuk waktu paling lama </a:t>
            </a:r>
            <a:r>
              <a:rPr lang="id-ID" sz="2200" dirty="0"/>
              <a:t>1</a:t>
            </a:r>
            <a:r>
              <a:rPr lang="fi-FI" sz="2200" dirty="0"/>
              <a:t> (satu) tahun.</a:t>
            </a:r>
            <a:r>
              <a:rPr lang="id-ID" sz="2200" dirty="0"/>
              <a:t>, dengan ketentuan PNS yang bersangkutan harus mengajukan permintaan secara tertulis </a:t>
            </a:r>
            <a:r>
              <a:rPr lang="sv-SE" sz="2200" dirty="0"/>
              <a:t>dengan melampirkan surat keterangan</a:t>
            </a:r>
            <a:r>
              <a:rPr lang="id-ID" sz="2200" dirty="0"/>
              <a:t> dokter pemerintah.</a:t>
            </a:r>
          </a:p>
          <a:p>
            <a:pPr algn="just">
              <a:defRPr/>
            </a:pPr>
            <a:r>
              <a:rPr lang="id-ID" sz="2200" dirty="0"/>
              <a:t>Apabila dalam jangka waktu 1 tahun belum sembuh, maka </a:t>
            </a:r>
            <a:r>
              <a:rPr lang="sv-SE" sz="2200" dirty="0"/>
              <a:t>dapat </a:t>
            </a:r>
            <a:r>
              <a:rPr lang="id-ID" sz="2200" dirty="0"/>
              <a:t>d</a:t>
            </a:r>
            <a:r>
              <a:rPr lang="sv-SE" sz="2200" dirty="0"/>
              <a:t>itambah untuk paling lama 6 (enam)</a:t>
            </a:r>
            <a:r>
              <a:rPr lang="id-ID" sz="2200" dirty="0"/>
              <a:t> </a:t>
            </a:r>
            <a:r>
              <a:rPr lang="sv-SE" sz="2200" dirty="0"/>
              <a:t>bulan apabila diperlukan, berdasarkan surat</a:t>
            </a:r>
            <a:r>
              <a:rPr lang="id-ID" sz="2200" dirty="0"/>
              <a:t> keterangan tim penguji kesehatan yang ditetapkan oleh menteri yang menyelenggarakan urusan pemerintahan di bidang kesehatan.</a:t>
            </a:r>
          </a:p>
          <a:p>
            <a:pPr marL="0" indent="0" algn="just">
              <a:buFontTx/>
              <a:buNone/>
              <a:defRPr/>
            </a:pPr>
            <a:endParaRPr lang="sv-SE" sz="20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D6E4E461-AD97-4FEB-96C3-A35F74581B8A}"/>
              </a:ext>
            </a:extLst>
          </p:cNvPr>
          <p:cNvSpPr>
            <a:spLocks noGrp="1" noChangeArrowheads="1"/>
          </p:cNvSpPr>
          <p:nvPr>
            <p:ph type="title"/>
          </p:nvPr>
        </p:nvSpPr>
        <p:spPr>
          <a:xfrm>
            <a:off x="914400" y="-152400"/>
            <a:ext cx="8382000" cy="838200"/>
          </a:xfrm>
        </p:spPr>
        <p:txBody>
          <a:bodyPr/>
          <a:lstStyle/>
          <a:p>
            <a:pPr>
              <a:defRPr/>
            </a:pPr>
            <a:br>
              <a:rPr lang="en-US" altLang="id-ID" sz="1800"/>
            </a:br>
            <a:r>
              <a:rPr lang="id-ID" altLang="id-ID" sz="2800"/>
              <a:t>CUTI SAKIT (2)</a:t>
            </a:r>
            <a:endParaRPr lang="en-US" altLang="id-ID" sz="2800"/>
          </a:p>
        </p:txBody>
      </p:sp>
      <p:sp>
        <p:nvSpPr>
          <p:cNvPr id="11267" name="Rectangle 3">
            <a:extLst>
              <a:ext uri="{FF2B5EF4-FFF2-40B4-BE49-F238E27FC236}">
                <a16:creationId xmlns:a16="http://schemas.microsoft.com/office/drawing/2014/main" id="{46185061-EB28-4131-B933-3EA8B49EEB0E}"/>
              </a:ext>
            </a:extLst>
          </p:cNvPr>
          <p:cNvSpPr>
            <a:spLocks noGrp="1" noChangeArrowheads="1"/>
          </p:cNvSpPr>
          <p:nvPr>
            <p:ph type="body" idx="1"/>
          </p:nvPr>
        </p:nvSpPr>
        <p:spPr>
          <a:xfrm>
            <a:off x="304800" y="1219200"/>
            <a:ext cx="8610600" cy="5410200"/>
          </a:xfrm>
        </p:spPr>
        <p:txBody>
          <a:bodyPr/>
          <a:lstStyle/>
          <a:p>
            <a:pPr algn="just">
              <a:defRPr/>
            </a:pPr>
            <a:r>
              <a:rPr lang="id-ID" altLang="id-ID" sz="2000" dirty="0"/>
              <a:t>PNS yang tidak sembuh dari penyakitnya dalam jangka waktu 1 1/2 tahun, harus diuji kembali kesehatannya oleh </a:t>
            </a:r>
            <a:r>
              <a:rPr lang="sv-SE" altLang="id-ID" sz="2000" dirty="0"/>
              <a:t>tim penguji kesehatan yang ditetapkan oleh menteri</a:t>
            </a:r>
            <a:r>
              <a:rPr lang="id-ID" altLang="id-ID" sz="2000" dirty="0"/>
              <a:t> </a:t>
            </a:r>
            <a:r>
              <a:rPr lang="fi-FI" altLang="id-ID" sz="2000" dirty="0"/>
              <a:t>yang menyelenggarakan urusan pemerintahan di</a:t>
            </a:r>
            <a:r>
              <a:rPr lang="id-ID" altLang="id-ID" sz="2000" dirty="0"/>
              <a:t> bidang kesehatan.</a:t>
            </a:r>
          </a:p>
          <a:p>
            <a:pPr algn="just">
              <a:defRPr/>
            </a:pPr>
            <a:r>
              <a:rPr lang="id-ID" altLang="id-ID" sz="2000" dirty="0"/>
              <a:t>Apabila berdasarkan hasil pengujian kesehatan PNS belum sembuh dari penyakitnya, PNS yang bersangkutan </a:t>
            </a:r>
            <a:r>
              <a:rPr lang="sv-SE" altLang="id-ID" sz="2000" dirty="0"/>
              <a:t>diberhentikan dengan hormat dari Jabatannya</a:t>
            </a:r>
            <a:r>
              <a:rPr lang="id-ID" altLang="id-ID" sz="2000" dirty="0"/>
              <a:t> </a:t>
            </a:r>
            <a:r>
              <a:rPr lang="sv-SE" altLang="id-ID" sz="2000" dirty="0"/>
              <a:t>karena sakit dengan mendapat uang tunggu sesuai</a:t>
            </a:r>
            <a:r>
              <a:rPr lang="id-ID" altLang="id-ID" sz="2000" dirty="0"/>
              <a:t> dengan ketentuan peraturan perundang-undangan. </a:t>
            </a:r>
            <a:endParaRPr lang="en-US" altLang="id-ID" sz="2000" dirty="0"/>
          </a:p>
          <a:p>
            <a:pPr algn="just">
              <a:defRPr/>
            </a:pPr>
            <a:r>
              <a:rPr lang="id-ID" altLang="id-ID" sz="2000" dirty="0"/>
              <a:t>PNS yang mengalami gugur kandungan berhak atas </a:t>
            </a:r>
            <a:r>
              <a:rPr lang="fi-FI" altLang="id-ID" sz="2000" dirty="0"/>
              <a:t>cuti sakit untuk paling lama 1 1/2 (satu setengah)</a:t>
            </a:r>
            <a:r>
              <a:rPr lang="id-ID" altLang="id-ID" sz="2000" dirty="0"/>
              <a:t> bulan. Dengan </a:t>
            </a:r>
            <a:r>
              <a:rPr lang="sv-SE" altLang="id-ID" sz="2000" dirty="0"/>
              <a:t>melampirkan surat keterangan dokter atau bidan.</a:t>
            </a:r>
            <a:endParaRPr lang="id-ID" altLang="id-ID" sz="2000" dirty="0"/>
          </a:p>
          <a:p>
            <a:pPr algn="just">
              <a:defRPr/>
            </a:pPr>
            <a:r>
              <a:rPr lang="sv-SE" altLang="id-ID" sz="2000" dirty="0"/>
              <a:t>PNS yang mengalami kecelakaan dalam dan oleh karena</a:t>
            </a:r>
            <a:r>
              <a:rPr lang="id-ID" altLang="id-ID" sz="2000" dirty="0"/>
              <a:t> menjalankan tugas kewajibannya sehingga yang bersangkutan perlu mendapat perawatan berhak atas cuti sakit sampai yang bersangkutan sembuh dari penyakitnya</a:t>
            </a:r>
            <a:r>
              <a:rPr lang="id-ID" altLang="id-ID" sz="2200" dirty="0"/>
              <a:t>.</a:t>
            </a:r>
          </a:p>
          <a:p>
            <a:pPr algn="just">
              <a:defRPr/>
            </a:pPr>
            <a:endParaRPr lang="sv-SE" altLang="id-ID" sz="20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E70A1DF1-21D0-4C38-AD94-278C9B0DDBED}"/>
              </a:ext>
            </a:extLst>
          </p:cNvPr>
          <p:cNvSpPr>
            <a:spLocks noGrp="1" noChangeArrowheads="1"/>
          </p:cNvSpPr>
          <p:nvPr>
            <p:ph type="title"/>
          </p:nvPr>
        </p:nvSpPr>
        <p:spPr>
          <a:xfrm>
            <a:off x="914400" y="-152400"/>
            <a:ext cx="8382000" cy="838200"/>
          </a:xfrm>
        </p:spPr>
        <p:txBody>
          <a:bodyPr/>
          <a:lstStyle/>
          <a:p>
            <a:pPr>
              <a:defRPr/>
            </a:pPr>
            <a:br>
              <a:rPr lang="en-US" altLang="id-ID" sz="1800"/>
            </a:br>
            <a:r>
              <a:rPr lang="id-ID" altLang="en-US"/>
              <a:t>Cuti Melahirkan</a:t>
            </a:r>
            <a:endParaRPr lang="en-US" altLang="id-ID"/>
          </a:p>
        </p:txBody>
      </p:sp>
      <p:sp>
        <p:nvSpPr>
          <p:cNvPr id="89091" name="Rectangle 3">
            <a:extLst>
              <a:ext uri="{FF2B5EF4-FFF2-40B4-BE49-F238E27FC236}">
                <a16:creationId xmlns:a16="http://schemas.microsoft.com/office/drawing/2014/main" id="{3DBDC74E-35DD-432E-B27E-D55F4CCB9621}"/>
              </a:ext>
            </a:extLst>
          </p:cNvPr>
          <p:cNvSpPr>
            <a:spLocks noGrp="1" noChangeArrowheads="1"/>
          </p:cNvSpPr>
          <p:nvPr>
            <p:ph type="body" idx="1"/>
          </p:nvPr>
        </p:nvSpPr>
        <p:spPr>
          <a:xfrm>
            <a:off x="304800" y="1676400"/>
            <a:ext cx="8610600" cy="4114800"/>
          </a:xfrm>
        </p:spPr>
        <p:txBody>
          <a:bodyPr/>
          <a:lstStyle/>
          <a:p>
            <a:pPr algn="just">
              <a:defRPr/>
            </a:pPr>
            <a:r>
              <a:rPr lang="id-ID" sz="2800" dirty="0"/>
              <a:t>Untuk kelahiran anak pertama sampai dengan kelahiran anak ketiga pada saat menjadi PNS, berhak atas cuti melahirkan.</a:t>
            </a:r>
          </a:p>
          <a:p>
            <a:pPr algn="just">
              <a:defRPr/>
            </a:pPr>
            <a:r>
              <a:rPr lang="id-ID" sz="2800" dirty="0"/>
              <a:t>Untuk kelahiran anak keempat dan seterusnya, kepada PNS diberikan cuti besar.</a:t>
            </a:r>
          </a:p>
          <a:p>
            <a:pPr algn="just">
              <a:defRPr/>
            </a:pPr>
            <a:r>
              <a:rPr lang="id-ID" sz="2800" dirty="0"/>
              <a:t>Lamanya cuti melahirkan 3 (tiga) bulan.</a:t>
            </a:r>
          </a:p>
          <a:p>
            <a:pPr algn="just">
              <a:defRPr/>
            </a:pPr>
            <a:r>
              <a:rPr lang="id-ID" sz="2800" dirty="0"/>
              <a:t>Selama cuti bersalin PNS menerima penghasilan</a:t>
            </a:r>
          </a:p>
          <a:p>
            <a:pPr marL="0" indent="0" algn="just">
              <a:buFontTx/>
              <a:buNone/>
              <a:defRPr/>
            </a:pPr>
            <a:endParaRPr lang="sv-SE" altLang="id-ID" sz="24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BEA881EC-6C2D-4256-B3A0-A77954C6E890}"/>
              </a:ext>
            </a:extLst>
          </p:cNvPr>
          <p:cNvSpPr>
            <a:spLocks noGrp="1" noChangeArrowheads="1"/>
          </p:cNvSpPr>
          <p:nvPr>
            <p:ph type="title"/>
          </p:nvPr>
        </p:nvSpPr>
        <p:spPr>
          <a:xfrm>
            <a:off x="914400" y="-152400"/>
            <a:ext cx="8382000" cy="838200"/>
          </a:xfrm>
        </p:spPr>
        <p:txBody>
          <a:bodyPr/>
          <a:lstStyle/>
          <a:p>
            <a:pPr>
              <a:defRPr/>
            </a:pPr>
            <a:br>
              <a:rPr lang="en-US" altLang="id-ID" sz="1800"/>
            </a:br>
            <a:r>
              <a:rPr lang="id-ID" altLang="en-US" sz="3200"/>
              <a:t>CUTI KARENA ALASAN PENTING (1)</a:t>
            </a:r>
            <a:endParaRPr lang="en-US" altLang="id-ID" sz="3200"/>
          </a:p>
        </p:txBody>
      </p:sp>
      <p:sp>
        <p:nvSpPr>
          <p:cNvPr id="89091" name="Rectangle 3">
            <a:extLst>
              <a:ext uri="{FF2B5EF4-FFF2-40B4-BE49-F238E27FC236}">
                <a16:creationId xmlns:a16="http://schemas.microsoft.com/office/drawing/2014/main" id="{D3B41093-7D9B-4042-A883-565A6EE1D2D4}"/>
              </a:ext>
            </a:extLst>
          </p:cNvPr>
          <p:cNvSpPr>
            <a:spLocks noGrp="1" noChangeArrowheads="1"/>
          </p:cNvSpPr>
          <p:nvPr>
            <p:ph type="body" idx="1"/>
          </p:nvPr>
        </p:nvSpPr>
        <p:spPr>
          <a:xfrm>
            <a:off x="304800" y="1219200"/>
            <a:ext cx="8610600" cy="5105400"/>
          </a:xfrm>
        </p:spPr>
        <p:txBody>
          <a:bodyPr/>
          <a:lstStyle/>
          <a:p>
            <a:pPr algn="just">
              <a:defRPr/>
            </a:pPr>
            <a:r>
              <a:rPr lang="id-ID" sz="2400" dirty="0">
                <a:ea typeface="SimSun" pitchFamily="2" charset="-122"/>
              </a:rPr>
              <a:t>Diberikan kepada PNS karena :</a:t>
            </a:r>
          </a:p>
          <a:p>
            <a:pPr marL="711200" algn="just">
              <a:buFontTx/>
              <a:buAutoNum type="alphaLcPeriod"/>
              <a:defRPr/>
            </a:pPr>
            <a:r>
              <a:rPr lang="id-ID" sz="2400" dirty="0">
                <a:ea typeface="SimSun" pitchFamily="2" charset="-122"/>
              </a:rPr>
              <a:t>ibu, bapak, isteri atau suami, anak, adik, kakak, </a:t>
            </a:r>
            <a:r>
              <a:rPr lang="fi-FI" sz="2400" dirty="0">
                <a:ea typeface="SimSun" pitchFamily="2" charset="-122"/>
              </a:rPr>
              <a:t>mertua, atau menantu salit keras atau meninggal</a:t>
            </a:r>
            <a:r>
              <a:rPr lang="id-ID" sz="2400" dirty="0">
                <a:ea typeface="SimSun" pitchFamily="2" charset="-122"/>
              </a:rPr>
              <a:t> dunia;</a:t>
            </a:r>
          </a:p>
          <a:p>
            <a:pPr marL="711200" algn="just">
              <a:buFontTx/>
              <a:buAutoNum type="alphaLcPeriod"/>
              <a:defRPr/>
            </a:pPr>
            <a:r>
              <a:rPr lang="id-ID" sz="2400" dirty="0">
                <a:ea typeface="SimSun" pitchFamily="2" charset="-122"/>
              </a:rPr>
              <a:t>salah seorang anggota keluarga yang dimaksud pada huruf a meninggal dunia, dan menurut peraturan </a:t>
            </a:r>
            <a:r>
              <a:rPr lang="sv-SE" sz="2400" dirty="0">
                <a:ea typeface="SimSun" pitchFamily="2" charset="-122"/>
              </a:rPr>
              <a:t>perundang-undangan PNS yang bersangkutan harus</a:t>
            </a:r>
            <a:r>
              <a:rPr lang="id-ID" sz="2400" dirty="0">
                <a:ea typeface="SimSun" pitchFamily="2" charset="-122"/>
              </a:rPr>
              <a:t> mengurus hak-hak dari anggota keluarganya yang meninggal dunia; atau</a:t>
            </a:r>
          </a:p>
          <a:p>
            <a:pPr marL="711200" algn="just">
              <a:buFontTx/>
              <a:buAutoNum type="alphaLcPeriod"/>
              <a:defRPr/>
            </a:pPr>
            <a:r>
              <a:rPr lang="id-ID" sz="2400" i="1" dirty="0">
                <a:ea typeface="SimSun" pitchFamily="2" charset="-122"/>
              </a:rPr>
              <a:t>Melangsungkan perkawinan</a:t>
            </a:r>
            <a:r>
              <a:rPr lang="id-ID" sz="2400" dirty="0">
                <a:ea typeface="SimSun" pitchFamily="2" charset="-122"/>
              </a:rPr>
              <a:t>. </a:t>
            </a:r>
          </a:p>
          <a:p>
            <a:pPr algn="just">
              <a:defRPr/>
            </a:pPr>
            <a:r>
              <a:rPr lang="id-ID" sz="2400" dirty="0">
                <a:ea typeface="SimSun" pitchFamily="2" charset="-122"/>
              </a:rPr>
              <a:t>PNS yang ditempatkan pada perwakilan Republik Indonesia yang rawan dan/ atau berbahaya dapat mengajukan cuti karena alasan penting guna memulihkan kondisi kejiwaan PNS yang bersangkutan</a:t>
            </a:r>
            <a:endParaRPr lang="sv-SE" altLang="id-ID" sz="2400" dirty="0">
              <a:ea typeface="SimSun"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119D1EFC-218C-42F1-9D06-305FC82CCC9F}"/>
              </a:ext>
            </a:extLst>
          </p:cNvPr>
          <p:cNvSpPr>
            <a:spLocks noGrp="1" noChangeArrowheads="1"/>
          </p:cNvSpPr>
          <p:nvPr>
            <p:ph type="title"/>
          </p:nvPr>
        </p:nvSpPr>
        <p:spPr>
          <a:xfrm>
            <a:off x="914400" y="-152400"/>
            <a:ext cx="8382000" cy="838200"/>
          </a:xfrm>
        </p:spPr>
        <p:txBody>
          <a:bodyPr/>
          <a:lstStyle/>
          <a:p>
            <a:pPr>
              <a:defRPr/>
            </a:pPr>
            <a:br>
              <a:rPr lang="en-US" altLang="id-ID" sz="1800"/>
            </a:br>
            <a:r>
              <a:rPr lang="id-ID" altLang="en-US" sz="3200"/>
              <a:t>CUTI KARENA ALASAN PENTING (2)</a:t>
            </a:r>
            <a:endParaRPr lang="en-US" altLang="id-ID" sz="3200"/>
          </a:p>
        </p:txBody>
      </p:sp>
      <p:sp>
        <p:nvSpPr>
          <p:cNvPr id="90115" name="Rectangle 3">
            <a:extLst>
              <a:ext uri="{FF2B5EF4-FFF2-40B4-BE49-F238E27FC236}">
                <a16:creationId xmlns:a16="http://schemas.microsoft.com/office/drawing/2014/main" id="{EA4B6F1A-4F7B-481C-B838-F319DEAB1138}"/>
              </a:ext>
            </a:extLst>
          </p:cNvPr>
          <p:cNvSpPr>
            <a:spLocks noGrp="1" noChangeArrowheads="1"/>
          </p:cNvSpPr>
          <p:nvPr>
            <p:ph type="body" idx="1"/>
          </p:nvPr>
        </p:nvSpPr>
        <p:spPr>
          <a:xfrm>
            <a:off x="304800" y="1219200"/>
            <a:ext cx="8610600" cy="5105400"/>
          </a:xfrm>
        </p:spPr>
        <p:txBody>
          <a:bodyPr/>
          <a:lstStyle/>
          <a:p>
            <a:pPr algn="just">
              <a:defRPr/>
            </a:pPr>
            <a:r>
              <a:rPr lang="id-ID" sz="2200" dirty="0">
                <a:ea typeface="SimSun" pitchFamily="2" charset="-122"/>
              </a:rPr>
              <a:t>Diberikan kepada PNS karena :</a:t>
            </a:r>
          </a:p>
          <a:p>
            <a:pPr marL="711200" algn="just">
              <a:buFontTx/>
              <a:buAutoNum type="alphaLcPeriod"/>
              <a:defRPr/>
            </a:pPr>
            <a:r>
              <a:rPr lang="id-ID" sz="2200" dirty="0">
                <a:ea typeface="SimSun" pitchFamily="2" charset="-122"/>
              </a:rPr>
              <a:t>ibu, bapak, isteri atau suami, anak, adik, kakak, </a:t>
            </a:r>
            <a:r>
              <a:rPr lang="fi-FI" sz="2200" dirty="0">
                <a:ea typeface="SimSun" pitchFamily="2" charset="-122"/>
              </a:rPr>
              <a:t>mertua, atau menantu salit keras atau meninggal</a:t>
            </a:r>
            <a:r>
              <a:rPr lang="id-ID" sz="2200" dirty="0">
                <a:ea typeface="SimSun" pitchFamily="2" charset="-122"/>
              </a:rPr>
              <a:t> dunia;</a:t>
            </a:r>
          </a:p>
          <a:p>
            <a:pPr marL="711200" algn="just">
              <a:buFontTx/>
              <a:buAutoNum type="alphaLcPeriod"/>
              <a:defRPr/>
            </a:pPr>
            <a:r>
              <a:rPr lang="id-ID" sz="2200" dirty="0">
                <a:ea typeface="SimSun" pitchFamily="2" charset="-122"/>
              </a:rPr>
              <a:t>salah seorang anggota keluarga yang dimaksud pada huruf a meninggal dunia, dan menurut peraturan </a:t>
            </a:r>
            <a:r>
              <a:rPr lang="sv-SE" sz="2200" dirty="0">
                <a:ea typeface="SimSun" pitchFamily="2" charset="-122"/>
              </a:rPr>
              <a:t>perundang-undangan PNS yang bersangkutan harus</a:t>
            </a:r>
            <a:r>
              <a:rPr lang="id-ID" sz="2200" dirty="0">
                <a:ea typeface="SimSun" pitchFamily="2" charset="-122"/>
              </a:rPr>
              <a:t> mengurus hak-hak dari anggota keluarganya yang meninggal dunia; atau</a:t>
            </a:r>
          </a:p>
          <a:p>
            <a:pPr marL="711200" algn="just">
              <a:buFontTx/>
              <a:buAutoNum type="alphaLcPeriod"/>
              <a:defRPr/>
            </a:pPr>
            <a:r>
              <a:rPr lang="id-ID" sz="2200" dirty="0">
                <a:ea typeface="SimSun" pitchFamily="2" charset="-122"/>
              </a:rPr>
              <a:t>melangsungkan perkawinan. </a:t>
            </a:r>
          </a:p>
          <a:p>
            <a:pPr algn="just">
              <a:defRPr/>
            </a:pPr>
            <a:r>
              <a:rPr lang="id-ID" sz="2200" dirty="0">
                <a:ea typeface="SimSun" pitchFamily="2" charset="-122"/>
              </a:rPr>
              <a:t>PNS yang ditempatkan pada perwakilan Republik Indonesia yang rawan dan/ atau berbahaya dapat mengajukan cuti karena alasan penting guna memulihkan kondisi kejiwaan PNS yang bersangkutan</a:t>
            </a:r>
          </a:p>
          <a:p>
            <a:pPr algn="just">
              <a:defRPr/>
            </a:pPr>
            <a:r>
              <a:rPr lang="id-ID" altLang="id-ID" sz="2200" dirty="0">
                <a:ea typeface="SimSun" pitchFamily="2" charset="-122"/>
              </a:rPr>
              <a:t>Cuti karena alasan penting diberikan untuk paling lama 1 (satu) bulan</a:t>
            </a:r>
            <a:endParaRPr lang="sv-SE" altLang="id-ID" sz="2200" dirty="0">
              <a:ea typeface="SimSun" pitchFamily="2"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37C86F6D-1B92-4D3B-90F5-9ACABEC33B90}"/>
              </a:ext>
            </a:extLst>
          </p:cNvPr>
          <p:cNvSpPr>
            <a:spLocks noGrp="1" noChangeArrowheads="1"/>
          </p:cNvSpPr>
          <p:nvPr>
            <p:ph type="title"/>
          </p:nvPr>
        </p:nvSpPr>
        <p:spPr>
          <a:xfrm>
            <a:off x="914400" y="-152400"/>
            <a:ext cx="8382000" cy="838200"/>
          </a:xfrm>
        </p:spPr>
        <p:txBody>
          <a:bodyPr/>
          <a:lstStyle/>
          <a:p>
            <a:pPr>
              <a:defRPr/>
            </a:pPr>
            <a:br>
              <a:rPr lang="en-US" altLang="id-ID" sz="1800"/>
            </a:br>
            <a:r>
              <a:rPr lang="id-ID" altLang="en-US" sz="3200"/>
              <a:t>CUTI BERSAMA</a:t>
            </a:r>
            <a:endParaRPr lang="en-US" altLang="id-ID" sz="3200"/>
          </a:p>
        </p:txBody>
      </p:sp>
      <p:sp>
        <p:nvSpPr>
          <p:cNvPr id="91139" name="Rectangle 3">
            <a:extLst>
              <a:ext uri="{FF2B5EF4-FFF2-40B4-BE49-F238E27FC236}">
                <a16:creationId xmlns:a16="http://schemas.microsoft.com/office/drawing/2014/main" id="{1D942020-C75F-42D5-A581-F526E9DFB094}"/>
              </a:ext>
            </a:extLst>
          </p:cNvPr>
          <p:cNvSpPr>
            <a:spLocks noGrp="1" noChangeArrowheads="1"/>
          </p:cNvSpPr>
          <p:nvPr>
            <p:ph type="body" idx="1"/>
          </p:nvPr>
        </p:nvSpPr>
        <p:spPr>
          <a:xfrm>
            <a:off x="304800" y="1219200"/>
            <a:ext cx="8610600" cy="5105400"/>
          </a:xfrm>
        </p:spPr>
        <p:txBody>
          <a:bodyPr/>
          <a:lstStyle/>
          <a:p>
            <a:pPr algn="just">
              <a:spcBef>
                <a:spcPts val="1800"/>
              </a:spcBef>
              <a:defRPr/>
            </a:pPr>
            <a:r>
              <a:rPr lang="id-ID" sz="2800" dirty="0">
                <a:ea typeface="SimSun" pitchFamily="2" charset="-122"/>
              </a:rPr>
              <a:t>Presiden dapat menetapkan cuti bersama.</a:t>
            </a:r>
          </a:p>
          <a:p>
            <a:pPr algn="just">
              <a:spcBef>
                <a:spcPts val="1800"/>
              </a:spcBef>
              <a:defRPr/>
            </a:pPr>
            <a:r>
              <a:rPr lang="it-IT" sz="2800" dirty="0">
                <a:ea typeface="SimSun" pitchFamily="2" charset="-122"/>
              </a:rPr>
              <a:t>Cuti bersama </a:t>
            </a:r>
            <a:r>
              <a:rPr lang="id-ID" sz="2800" dirty="0">
                <a:ea typeface="SimSun" pitchFamily="2" charset="-122"/>
              </a:rPr>
              <a:t>tidak mengurangi hak cuti tahunan.</a:t>
            </a:r>
          </a:p>
          <a:p>
            <a:pPr algn="just">
              <a:spcBef>
                <a:spcPts val="1800"/>
              </a:spcBef>
              <a:defRPr/>
            </a:pPr>
            <a:r>
              <a:rPr lang="sv-SE" sz="2800" dirty="0">
                <a:ea typeface="SimSun" pitchFamily="2" charset="-122"/>
              </a:rPr>
              <a:t>PNS yang karena Jabatannya tidak diberikan hak</a:t>
            </a:r>
            <a:r>
              <a:rPr lang="id-ID" sz="2800" dirty="0">
                <a:ea typeface="SimSun" pitchFamily="2" charset="-122"/>
              </a:rPr>
              <a:t> atas cuti bersama, hak cuti tahunannya ditambah sesuai dengan jumlah cuti bersama yang tidak diberikan.</a:t>
            </a:r>
          </a:p>
          <a:p>
            <a:pPr algn="just">
              <a:spcBef>
                <a:spcPts val="1800"/>
              </a:spcBef>
              <a:defRPr/>
            </a:pPr>
            <a:r>
              <a:rPr lang="it-IT" sz="2800" dirty="0">
                <a:ea typeface="SimSun" pitchFamily="2" charset="-122"/>
              </a:rPr>
              <a:t>Cuti bersama </a:t>
            </a:r>
            <a:r>
              <a:rPr lang="id-ID" sz="2800" dirty="0">
                <a:ea typeface="SimSun" pitchFamily="2" charset="-122"/>
              </a:rPr>
              <a:t>ditetapkan dengan </a:t>
            </a:r>
            <a:r>
              <a:rPr lang="id-ID" sz="2800" i="1" dirty="0">
                <a:solidFill>
                  <a:schemeClr val="accent1">
                    <a:lumMod val="50000"/>
                  </a:schemeClr>
                </a:solidFill>
                <a:ea typeface="SimSun" pitchFamily="2" charset="-122"/>
              </a:rPr>
              <a:t>Keputusan Presiden</a:t>
            </a:r>
            <a:r>
              <a:rPr lang="id-ID" sz="2400" i="1" dirty="0">
                <a:solidFill>
                  <a:schemeClr val="accent1">
                    <a:lumMod val="50000"/>
                  </a:schemeClr>
                </a:solidFill>
                <a:ea typeface="SimSun" pitchFamily="2" charset="-122"/>
              </a:rPr>
              <a:t>.</a:t>
            </a:r>
            <a:endParaRPr lang="sv-SE" altLang="id-ID" sz="2200" i="1" dirty="0">
              <a:solidFill>
                <a:schemeClr val="accent1">
                  <a:lumMod val="50000"/>
                </a:schemeClr>
              </a:solidFill>
              <a:ea typeface="SimSun"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857250"/>
            <a:ext cx="9144000" cy="5143500"/>
            <a:chOff x="0" y="0"/>
            <a:chExt cx="12192000" cy="6858000"/>
          </a:xfrm>
        </p:grpSpPr>
        <p:sp>
          <p:nvSpPr>
            <p:cNvPr id="3" name="object 3"/>
            <p:cNvSpPr/>
            <p:nvPr/>
          </p:nvSpPr>
          <p:spPr>
            <a:xfrm>
              <a:off x="0" y="0"/>
              <a:ext cx="12191999" cy="6857999"/>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4" name="object 4"/>
            <p:cNvSpPr/>
            <p:nvPr/>
          </p:nvSpPr>
          <p:spPr>
            <a:xfrm>
              <a:off x="5954268" y="2651760"/>
              <a:ext cx="5088636" cy="1740408"/>
            </a:xfrm>
            <a:prstGeom prst="rect">
              <a:avLst/>
            </a:prstGeom>
            <a:blipFill>
              <a:blip r:embed="rId3"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5" name="object 5"/>
            <p:cNvSpPr/>
            <p:nvPr/>
          </p:nvSpPr>
          <p:spPr>
            <a:xfrm>
              <a:off x="6068568" y="2732532"/>
              <a:ext cx="4864735" cy="1583690"/>
            </a:xfrm>
            <a:custGeom>
              <a:avLst/>
              <a:gdLst/>
              <a:ahLst/>
              <a:cxnLst/>
              <a:rect l="l" t="t" r="r" b="b"/>
              <a:pathLst>
                <a:path w="4864734" h="1583689">
                  <a:moveTo>
                    <a:pt x="4864608" y="0"/>
                  </a:moveTo>
                  <a:lnTo>
                    <a:pt x="0" y="0"/>
                  </a:lnTo>
                  <a:lnTo>
                    <a:pt x="0" y="1583436"/>
                  </a:lnTo>
                  <a:lnTo>
                    <a:pt x="4864608" y="1583436"/>
                  </a:lnTo>
                  <a:lnTo>
                    <a:pt x="4864608" y="0"/>
                  </a:lnTo>
                  <a:close/>
                </a:path>
              </a:pathLst>
            </a:custGeom>
            <a:solidFill>
              <a:srgbClr val="F4BC2C">
                <a:alpha val="70195"/>
              </a:srgbClr>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6" name="object 6"/>
            <p:cNvSpPr/>
            <p:nvPr/>
          </p:nvSpPr>
          <p:spPr>
            <a:xfrm>
              <a:off x="5637275" y="2508516"/>
              <a:ext cx="1738883" cy="527291"/>
            </a:xfrm>
            <a:prstGeom prst="rect">
              <a:avLst/>
            </a:prstGeom>
            <a:blipFill>
              <a:blip r:embed="rId4"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7" name="object 7"/>
            <p:cNvSpPr/>
            <p:nvPr/>
          </p:nvSpPr>
          <p:spPr>
            <a:xfrm>
              <a:off x="5718048" y="2578607"/>
              <a:ext cx="1582420" cy="391795"/>
            </a:xfrm>
            <a:custGeom>
              <a:avLst/>
              <a:gdLst/>
              <a:ahLst/>
              <a:cxnLst/>
              <a:rect l="l" t="t" r="r" b="b"/>
              <a:pathLst>
                <a:path w="1582420" h="391794">
                  <a:moveTo>
                    <a:pt x="1516633" y="0"/>
                  </a:moveTo>
                  <a:lnTo>
                    <a:pt x="65277" y="0"/>
                  </a:lnTo>
                  <a:lnTo>
                    <a:pt x="39862" y="5127"/>
                  </a:lnTo>
                  <a:lnTo>
                    <a:pt x="19113" y="19113"/>
                  </a:lnTo>
                  <a:lnTo>
                    <a:pt x="5127" y="39862"/>
                  </a:lnTo>
                  <a:lnTo>
                    <a:pt x="0" y="65277"/>
                  </a:lnTo>
                  <a:lnTo>
                    <a:pt x="0" y="326389"/>
                  </a:lnTo>
                  <a:lnTo>
                    <a:pt x="5127" y="351805"/>
                  </a:lnTo>
                  <a:lnTo>
                    <a:pt x="19113" y="372554"/>
                  </a:lnTo>
                  <a:lnTo>
                    <a:pt x="39862" y="386540"/>
                  </a:lnTo>
                  <a:lnTo>
                    <a:pt x="65277" y="391667"/>
                  </a:lnTo>
                  <a:lnTo>
                    <a:pt x="1516633" y="391667"/>
                  </a:lnTo>
                  <a:lnTo>
                    <a:pt x="1542049" y="386540"/>
                  </a:lnTo>
                  <a:lnTo>
                    <a:pt x="1562798" y="372554"/>
                  </a:lnTo>
                  <a:lnTo>
                    <a:pt x="1576784" y="351805"/>
                  </a:lnTo>
                  <a:lnTo>
                    <a:pt x="1581911" y="326389"/>
                  </a:lnTo>
                  <a:lnTo>
                    <a:pt x="1581911" y="65277"/>
                  </a:lnTo>
                  <a:lnTo>
                    <a:pt x="1576784" y="39862"/>
                  </a:lnTo>
                  <a:lnTo>
                    <a:pt x="1562798" y="19113"/>
                  </a:lnTo>
                  <a:lnTo>
                    <a:pt x="1542049" y="5127"/>
                  </a:lnTo>
                  <a:lnTo>
                    <a:pt x="1516633" y="0"/>
                  </a:lnTo>
                  <a:close/>
                </a:path>
              </a:pathLst>
            </a:custGeom>
            <a:solidFill>
              <a:srgbClr val="F4BC2C"/>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8" name="object 8"/>
            <p:cNvSpPr/>
            <p:nvPr/>
          </p:nvSpPr>
          <p:spPr>
            <a:xfrm>
              <a:off x="4344924" y="464819"/>
              <a:ext cx="5916168" cy="1738883"/>
            </a:xfrm>
            <a:prstGeom prst="rect">
              <a:avLst/>
            </a:prstGeom>
            <a:blipFill>
              <a:blip r:embed="rId5"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9" name="object 9"/>
            <p:cNvSpPr/>
            <p:nvPr/>
          </p:nvSpPr>
          <p:spPr>
            <a:xfrm>
              <a:off x="4466843" y="545591"/>
              <a:ext cx="5676900" cy="1582420"/>
            </a:xfrm>
            <a:custGeom>
              <a:avLst/>
              <a:gdLst/>
              <a:ahLst/>
              <a:cxnLst/>
              <a:rect l="l" t="t" r="r" b="b"/>
              <a:pathLst>
                <a:path w="5676900" h="1582420">
                  <a:moveTo>
                    <a:pt x="5676900" y="0"/>
                  </a:moveTo>
                  <a:lnTo>
                    <a:pt x="0" y="0"/>
                  </a:lnTo>
                  <a:lnTo>
                    <a:pt x="0" y="1581912"/>
                  </a:lnTo>
                  <a:lnTo>
                    <a:pt x="5676900" y="1581912"/>
                  </a:lnTo>
                  <a:lnTo>
                    <a:pt x="5676900" y="0"/>
                  </a:lnTo>
                  <a:close/>
                </a:path>
              </a:pathLst>
            </a:custGeom>
            <a:solidFill>
              <a:srgbClr val="92D050">
                <a:alpha val="70195"/>
              </a:srgbClr>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0" name="object 10"/>
            <p:cNvSpPr/>
            <p:nvPr/>
          </p:nvSpPr>
          <p:spPr>
            <a:xfrm>
              <a:off x="4034027" y="321576"/>
              <a:ext cx="1738883" cy="527291"/>
            </a:xfrm>
            <a:prstGeom prst="rect">
              <a:avLst/>
            </a:prstGeom>
            <a:blipFill>
              <a:blip r:embed="rId4"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1" name="object 11"/>
            <p:cNvSpPr/>
            <p:nvPr/>
          </p:nvSpPr>
          <p:spPr>
            <a:xfrm>
              <a:off x="4114800" y="391668"/>
              <a:ext cx="1582420" cy="391795"/>
            </a:xfrm>
            <a:custGeom>
              <a:avLst/>
              <a:gdLst/>
              <a:ahLst/>
              <a:cxnLst/>
              <a:rect l="l" t="t" r="r" b="b"/>
              <a:pathLst>
                <a:path w="1582420" h="391795">
                  <a:moveTo>
                    <a:pt x="1516634" y="0"/>
                  </a:moveTo>
                  <a:lnTo>
                    <a:pt x="65277" y="0"/>
                  </a:lnTo>
                  <a:lnTo>
                    <a:pt x="39862" y="5127"/>
                  </a:lnTo>
                  <a:lnTo>
                    <a:pt x="19113" y="19113"/>
                  </a:lnTo>
                  <a:lnTo>
                    <a:pt x="5127" y="39862"/>
                  </a:lnTo>
                  <a:lnTo>
                    <a:pt x="0" y="65278"/>
                  </a:lnTo>
                  <a:lnTo>
                    <a:pt x="0" y="326390"/>
                  </a:lnTo>
                  <a:lnTo>
                    <a:pt x="5127" y="351805"/>
                  </a:lnTo>
                  <a:lnTo>
                    <a:pt x="19113" y="372554"/>
                  </a:lnTo>
                  <a:lnTo>
                    <a:pt x="39862" y="386540"/>
                  </a:lnTo>
                  <a:lnTo>
                    <a:pt x="65277" y="391668"/>
                  </a:lnTo>
                  <a:lnTo>
                    <a:pt x="1516634" y="391668"/>
                  </a:lnTo>
                  <a:lnTo>
                    <a:pt x="1542049" y="386540"/>
                  </a:lnTo>
                  <a:lnTo>
                    <a:pt x="1562798" y="372554"/>
                  </a:lnTo>
                  <a:lnTo>
                    <a:pt x="1576784" y="351805"/>
                  </a:lnTo>
                  <a:lnTo>
                    <a:pt x="1581912" y="326390"/>
                  </a:lnTo>
                  <a:lnTo>
                    <a:pt x="1581912" y="65278"/>
                  </a:lnTo>
                  <a:lnTo>
                    <a:pt x="1576784" y="39862"/>
                  </a:lnTo>
                  <a:lnTo>
                    <a:pt x="1562798" y="19113"/>
                  </a:lnTo>
                  <a:lnTo>
                    <a:pt x="1542049" y="5127"/>
                  </a:lnTo>
                  <a:lnTo>
                    <a:pt x="1516634" y="0"/>
                  </a:lnTo>
                  <a:close/>
                </a:path>
              </a:pathLst>
            </a:custGeom>
            <a:solidFill>
              <a:srgbClr val="92D05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12" name="object 12"/>
          <p:cNvSpPr txBox="1">
            <a:spLocks noGrp="1"/>
          </p:cNvSpPr>
          <p:nvPr>
            <p:ph type="title"/>
          </p:nvPr>
        </p:nvSpPr>
        <p:spPr>
          <a:xfrm>
            <a:off x="3349942" y="1138962"/>
            <a:ext cx="660083" cy="286617"/>
          </a:xfrm>
          <a:prstGeom prst="rect">
            <a:avLst/>
          </a:prstGeom>
        </p:spPr>
        <p:txBody>
          <a:bodyPr vert="horz" wrap="square" lIns="0" tIns="9525" rIns="0" bIns="0" rtlCol="0">
            <a:spAutoFit/>
          </a:bodyPr>
          <a:lstStyle/>
          <a:p>
            <a:pPr marL="9525">
              <a:spcBef>
                <a:spcPts val="75"/>
              </a:spcBef>
            </a:pPr>
            <a:r>
              <a:rPr sz="1800" spc="-248" dirty="0">
                <a:solidFill>
                  <a:srgbClr val="000000"/>
                </a:solidFill>
              </a:rPr>
              <a:t>Ucapan</a:t>
            </a:r>
            <a:endParaRPr sz="1800"/>
          </a:p>
        </p:txBody>
      </p:sp>
      <p:grpSp>
        <p:nvGrpSpPr>
          <p:cNvPr id="13" name="object 13"/>
          <p:cNvGrpSpPr/>
          <p:nvPr/>
        </p:nvGrpSpPr>
        <p:grpSpPr>
          <a:xfrm>
            <a:off x="3478149" y="4305690"/>
            <a:ext cx="5206365" cy="1504473"/>
            <a:chOff x="4637532" y="4597920"/>
            <a:chExt cx="6941820" cy="2005964"/>
          </a:xfrm>
        </p:grpSpPr>
        <p:sp>
          <p:nvSpPr>
            <p:cNvPr id="14" name="object 14"/>
            <p:cNvSpPr/>
            <p:nvPr/>
          </p:nvSpPr>
          <p:spPr>
            <a:xfrm>
              <a:off x="5579364" y="4864620"/>
              <a:ext cx="5999988" cy="1738884"/>
            </a:xfrm>
            <a:prstGeom prst="rect">
              <a:avLst/>
            </a:prstGeom>
            <a:blipFill>
              <a:blip r:embed="rId6"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5" name="object 15"/>
            <p:cNvSpPr/>
            <p:nvPr/>
          </p:nvSpPr>
          <p:spPr>
            <a:xfrm>
              <a:off x="5702808" y="4945379"/>
              <a:ext cx="5758180" cy="1582420"/>
            </a:xfrm>
            <a:custGeom>
              <a:avLst/>
              <a:gdLst/>
              <a:ahLst/>
              <a:cxnLst/>
              <a:rect l="l" t="t" r="r" b="b"/>
              <a:pathLst>
                <a:path w="5758180" h="1582420">
                  <a:moveTo>
                    <a:pt x="5757672" y="0"/>
                  </a:moveTo>
                  <a:lnTo>
                    <a:pt x="0" y="0"/>
                  </a:lnTo>
                  <a:lnTo>
                    <a:pt x="0" y="1581912"/>
                  </a:lnTo>
                  <a:lnTo>
                    <a:pt x="5757672" y="1581912"/>
                  </a:lnTo>
                  <a:lnTo>
                    <a:pt x="5757672" y="0"/>
                  </a:lnTo>
                  <a:close/>
                </a:path>
              </a:pathLst>
            </a:custGeom>
            <a:solidFill>
              <a:srgbClr val="C5D9F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6" name="object 16"/>
            <p:cNvSpPr/>
            <p:nvPr/>
          </p:nvSpPr>
          <p:spPr>
            <a:xfrm>
              <a:off x="4637532" y="4597920"/>
              <a:ext cx="1784604" cy="527291"/>
            </a:xfrm>
            <a:prstGeom prst="rect">
              <a:avLst/>
            </a:prstGeom>
            <a:blipFill>
              <a:blip r:embed="rId7"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7" name="object 17"/>
            <p:cNvSpPr/>
            <p:nvPr/>
          </p:nvSpPr>
          <p:spPr>
            <a:xfrm>
              <a:off x="4719828" y="4668011"/>
              <a:ext cx="1624965" cy="391795"/>
            </a:xfrm>
            <a:custGeom>
              <a:avLst/>
              <a:gdLst/>
              <a:ahLst/>
              <a:cxnLst/>
              <a:rect l="l" t="t" r="r" b="b"/>
              <a:pathLst>
                <a:path w="1624964" h="391795">
                  <a:moveTo>
                    <a:pt x="1559306" y="0"/>
                  </a:moveTo>
                  <a:lnTo>
                    <a:pt x="65277" y="0"/>
                  </a:lnTo>
                  <a:lnTo>
                    <a:pt x="39862" y="5127"/>
                  </a:lnTo>
                  <a:lnTo>
                    <a:pt x="19113" y="19113"/>
                  </a:lnTo>
                  <a:lnTo>
                    <a:pt x="5127" y="39862"/>
                  </a:lnTo>
                  <a:lnTo>
                    <a:pt x="0" y="65277"/>
                  </a:lnTo>
                  <a:lnTo>
                    <a:pt x="0" y="326389"/>
                  </a:lnTo>
                  <a:lnTo>
                    <a:pt x="5127" y="351805"/>
                  </a:lnTo>
                  <a:lnTo>
                    <a:pt x="19113" y="372554"/>
                  </a:lnTo>
                  <a:lnTo>
                    <a:pt x="39862" y="386540"/>
                  </a:lnTo>
                  <a:lnTo>
                    <a:pt x="65277" y="391668"/>
                  </a:lnTo>
                  <a:lnTo>
                    <a:pt x="1559306" y="391668"/>
                  </a:lnTo>
                  <a:lnTo>
                    <a:pt x="1584721" y="386540"/>
                  </a:lnTo>
                  <a:lnTo>
                    <a:pt x="1605470" y="372554"/>
                  </a:lnTo>
                  <a:lnTo>
                    <a:pt x="1619456" y="351805"/>
                  </a:lnTo>
                  <a:lnTo>
                    <a:pt x="1624584" y="326389"/>
                  </a:lnTo>
                  <a:lnTo>
                    <a:pt x="1624584" y="65277"/>
                  </a:lnTo>
                  <a:lnTo>
                    <a:pt x="1619456" y="39862"/>
                  </a:lnTo>
                  <a:lnTo>
                    <a:pt x="1605470" y="19113"/>
                  </a:lnTo>
                  <a:lnTo>
                    <a:pt x="1584721" y="5127"/>
                  </a:lnTo>
                  <a:lnTo>
                    <a:pt x="1559306" y="0"/>
                  </a:lnTo>
                  <a:close/>
                </a:path>
              </a:pathLst>
            </a:custGeom>
            <a:solidFill>
              <a:srgbClr val="C5D9F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18" name="object 18"/>
          <p:cNvSpPr txBox="1"/>
          <p:nvPr/>
        </p:nvSpPr>
        <p:spPr>
          <a:xfrm>
            <a:off x="3516153" y="1482528"/>
            <a:ext cx="4611529" cy="4163319"/>
          </a:xfrm>
          <a:prstGeom prst="rect">
            <a:avLst/>
          </a:prstGeom>
        </p:spPr>
        <p:txBody>
          <a:bodyPr vert="horz" wrap="square" lIns="0" tIns="9525" rIns="0" bIns="0" rtlCol="0">
            <a:spAutoFit/>
          </a:bodyPr>
          <a:lstStyle/>
          <a:p>
            <a:pPr marL="9525" marR="848201" defTabSz="685800" eaLnBrk="1" fontAlgn="auto" hangingPunct="1">
              <a:spcBef>
                <a:spcPts val="75"/>
              </a:spcBef>
              <a:spcAft>
                <a:spcPts val="0"/>
              </a:spcAft>
            </a:pPr>
            <a:r>
              <a:rPr sz="1350" spc="-26" dirty="0">
                <a:solidFill>
                  <a:prstClr val="black"/>
                </a:solidFill>
                <a:latin typeface="Arial"/>
                <a:cs typeface="Arial"/>
              </a:rPr>
              <a:t>setiap</a:t>
            </a:r>
            <a:r>
              <a:rPr sz="1350" spc="-98" dirty="0">
                <a:solidFill>
                  <a:prstClr val="black"/>
                </a:solidFill>
                <a:latin typeface="Arial"/>
                <a:cs typeface="Arial"/>
              </a:rPr>
              <a:t> </a:t>
            </a:r>
            <a:r>
              <a:rPr sz="1350" spc="-34" dirty="0">
                <a:solidFill>
                  <a:prstClr val="black"/>
                </a:solidFill>
                <a:latin typeface="Arial"/>
                <a:cs typeface="Arial"/>
              </a:rPr>
              <a:t>kata-kata</a:t>
            </a:r>
            <a:r>
              <a:rPr sz="1350" spc="-94" dirty="0">
                <a:solidFill>
                  <a:prstClr val="black"/>
                </a:solidFill>
                <a:latin typeface="Arial"/>
                <a:cs typeface="Arial"/>
              </a:rPr>
              <a:t> </a:t>
            </a:r>
            <a:r>
              <a:rPr sz="1350" spc="-38" dirty="0">
                <a:solidFill>
                  <a:prstClr val="black"/>
                </a:solidFill>
                <a:latin typeface="Arial"/>
                <a:cs typeface="Arial"/>
              </a:rPr>
              <a:t>yg</a:t>
            </a:r>
            <a:r>
              <a:rPr sz="1350" spc="-79" dirty="0">
                <a:solidFill>
                  <a:prstClr val="black"/>
                </a:solidFill>
                <a:latin typeface="Arial"/>
                <a:cs typeface="Arial"/>
              </a:rPr>
              <a:t> </a:t>
            </a:r>
            <a:r>
              <a:rPr sz="1350" spc="-38" dirty="0">
                <a:solidFill>
                  <a:prstClr val="black"/>
                </a:solidFill>
                <a:latin typeface="Arial"/>
                <a:cs typeface="Arial"/>
              </a:rPr>
              <a:t>diucapkan</a:t>
            </a:r>
            <a:r>
              <a:rPr sz="1350" spc="-101" dirty="0">
                <a:solidFill>
                  <a:prstClr val="black"/>
                </a:solidFill>
                <a:latin typeface="Arial"/>
                <a:cs typeface="Arial"/>
              </a:rPr>
              <a:t> </a:t>
            </a:r>
            <a:r>
              <a:rPr sz="1350" spc="-38" dirty="0">
                <a:solidFill>
                  <a:prstClr val="black"/>
                </a:solidFill>
                <a:latin typeface="Arial"/>
                <a:cs typeface="Arial"/>
              </a:rPr>
              <a:t>dihadapan</a:t>
            </a:r>
            <a:r>
              <a:rPr sz="1350" spc="-98" dirty="0">
                <a:solidFill>
                  <a:prstClr val="black"/>
                </a:solidFill>
                <a:latin typeface="Arial"/>
                <a:cs typeface="Arial"/>
              </a:rPr>
              <a:t> </a:t>
            </a:r>
            <a:r>
              <a:rPr sz="1350" spc="-23" dirty="0">
                <a:solidFill>
                  <a:prstClr val="black"/>
                </a:solidFill>
                <a:latin typeface="Arial"/>
                <a:cs typeface="Arial"/>
              </a:rPr>
              <a:t>atau</a:t>
            </a:r>
            <a:r>
              <a:rPr sz="1350" spc="-94" dirty="0">
                <a:solidFill>
                  <a:prstClr val="black"/>
                </a:solidFill>
                <a:latin typeface="Arial"/>
                <a:cs typeface="Arial"/>
              </a:rPr>
              <a:t> </a:t>
            </a:r>
            <a:r>
              <a:rPr sz="1350" spc="-15" dirty="0">
                <a:solidFill>
                  <a:prstClr val="black"/>
                </a:solidFill>
                <a:latin typeface="Arial"/>
                <a:cs typeface="Arial"/>
              </a:rPr>
              <a:t>dapat  </a:t>
            </a:r>
            <a:r>
              <a:rPr sz="1350" spc="-23" dirty="0">
                <a:solidFill>
                  <a:prstClr val="black"/>
                </a:solidFill>
                <a:latin typeface="Arial"/>
                <a:cs typeface="Arial"/>
              </a:rPr>
              <a:t>didengar </a:t>
            </a:r>
            <a:r>
              <a:rPr sz="1350" spc="-19" dirty="0">
                <a:solidFill>
                  <a:prstClr val="black"/>
                </a:solidFill>
                <a:latin typeface="Arial"/>
                <a:cs typeface="Arial"/>
              </a:rPr>
              <a:t>oleh </a:t>
            </a:r>
            <a:r>
              <a:rPr sz="1350" spc="-23" dirty="0">
                <a:solidFill>
                  <a:prstClr val="black"/>
                </a:solidFill>
                <a:latin typeface="Arial"/>
                <a:cs typeface="Arial"/>
              </a:rPr>
              <a:t>orang </a:t>
            </a:r>
            <a:r>
              <a:rPr sz="1350" spc="-26" dirty="0">
                <a:solidFill>
                  <a:prstClr val="black"/>
                </a:solidFill>
                <a:latin typeface="Arial"/>
                <a:cs typeface="Arial"/>
              </a:rPr>
              <a:t>lain </a:t>
            </a:r>
            <a:r>
              <a:rPr sz="1350" spc="-15" dirty="0">
                <a:solidFill>
                  <a:prstClr val="black"/>
                </a:solidFill>
                <a:latin typeface="Arial"/>
                <a:cs typeface="Arial"/>
              </a:rPr>
              <a:t>seperti </a:t>
            </a:r>
            <a:r>
              <a:rPr sz="1350" spc="-41" dirty="0">
                <a:solidFill>
                  <a:prstClr val="black"/>
                </a:solidFill>
                <a:latin typeface="Arial"/>
                <a:cs typeface="Arial"/>
              </a:rPr>
              <a:t>dalam </a:t>
            </a:r>
            <a:r>
              <a:rPr sz="1350" spc="-15" dirty="0">
                <a:solidFill>
                  <a:prstClr val="black"/>
                </a:solidFill>
                <a:latin typeface="Arial"/>
                <a:cs typeface="Arial"/>
              </a:rPr>
              <a:t>rapat,  </a:t>
            </a:r>
            <a:r>
              <a:rPr sz="1350" spc="-45" dirty="0">
                <a:solidFill>
                  <a:prstClr val="black"/>
                </a:solidFill>
                <a:latin typeface="Arial"/>
                <a:cs typeface="Arial"/>
              </a:rPr>
              <a:t>ceramah, </a:t>
            </a:r>
            <a:r>
              <a:rPr sz="1350" spc="-41" dirty="0">
                <a:solidFill>
                  <a:prstClr val="black"/>
                </a:solidFill>
                <a:latin typeface="Arial"/>
                <a:cs typeface="Arial"/>
              </a:rPr>
              <a:t>diskusi, </a:t>
            </a:r>
            <a:r>
              <a:rPr sz="1350" spc="-30" dirty="0">
                <a:solidFill>
                  <a:prstClr val="black"/>
                </a:solidFill>
                <a:latin typeface="Arial"/>
                <a:cs typeface="Arial"/>
              </a:rPr>
              <a:t>melalui </a:t>
            </a:r>
            <a:r>
              <a:rPr sz="1350" spc="-11" dirty="0">
                <a:solidFill>
                  <a:prstClr val="black"/>
                </a:solidFill>
                <a:latin typeface="Arial"/>
                <a:cs typeface="Arial"/>
              </a:rPr>
              <a:t>telepon, </a:t>
            </a:r>
            <a:r>
              <a:rPr sz="1350" spc="-19" dirty="0">
                <a:solidFill>
                  <a:prstClr val="black"/>
                </a:solidFill>
                <a:latin typeface="Arial"/>
                <a:cs typeface="Arial"/>
              </a:rPr>
              <a:t>radio, </a:t>
            </a:r>
            <a:r>
              <a:rPr sz="1350" spc="-23" dirty="0">
                <a:solidFill>
                  <a:prstClr val="black"/>
                </a:solidFill>
                <a:latin typeface="Arial"/>
                <a:cs typeface="Arial"/>
              </a:rPr>
              <a:t>televisi,  </a:t>
            </a:r>
            <a:r>
              <a:rPr sz="1350" spc="-38" dirty="0">
                <a:solidFill>
                  <a:prstClr val="black"/>
                </a:solidFill>
                <a:latin typeface="Arial"/>
                <a:cs typeface="Arial"/>
              </a:rPr>
              <a:t>rekaman, </a:t>
            </a:r>
            <a:r>
              <a:rPr sz="1350" spc="-26" dirty="0">
                <a:solidFill>
                  <a:prstClr val="black"/>
                </a:solidFill>
                <a:latin typeface="Arial"/>
                <a:cs typeface="Arial"/>
              </a:rPr>
              <a:t>atau </a:t>
            </a:r>
            <a:r>
              <a:rPr sz="1350" spc="-15" dirty="0">
                <a:solidFill>
                  <a:prstClr val="black"/>
                </a:solidFill>
                <a:latin typeface="Arial"/>
                <a:cs typeface="Arial"/>
              </a:rPr>
              <a:t>alat </a:t>
            </a:r>
            <a:r>
              <a:rPr sz="1350" spc="-34" dirty="0">
                <a:solidFill>
                  <a:prstClr val="black"/>
                </a:solidFill>
                <a:latin typeface="Arial"/>
                <a:cs typeface="Arial"/>
              </a:rPr>
              <a:t>komunikasi</a:t>
            </a:r>
            <a:r>
              <a:rPr sz="1350" spc="19" dirty="0">
                <a:solidFill>
                  <a:prstClr val="black"/>
                </a:solidFill>
                <a:latin typeface="Arial"/>
                <a:cs typeface="Arial"/>
              </a:rPr>
              <a:t> </a:t>
            </a:r>
            <a:r>
              <a:rPr sz="1350" spc="-38" dirty="0">
                <a:solidFill>
                  <a:prstClr val="black"/>
                </a:solidFill>
                <a:latin typeface="Arial"/>
                <a:cs typeface="Arial"/>
              </a:rPr>
              <a:t>lainnya</a:t>
            </a:r>
            <a:endParaRPr sz="1350">
              <a:solidFill>
                <a:prstClr val="black"/>
              </a:solidFill>
              <a:latin typeface="Arial"/>
              <a:cs typeface="Arial"/>
            </a:endParaRPr>
          </a:p>
          <a:p>
            <a:pPr defTabSz="685800" eaLnBrk="1" fontAlgn="auto" hangingPunct="1">
              <a:spcBef>
                <a:spcPts val="0"/>
              </a:spcBef>
              <a:spcAft>
                <a:spcPts val="0"/>
              </a:spcAft>
            </a:pPr>
            <a:endParaRPr sz="1350">
              <a:solidFill>
                <a:prstClr val="black"/>
              </a:solidFill>
              <a:latin typeface="Arial"/>
              <a:cs typeface="Arial"/>
            </a:endParaRPr>
          </a:p>
          <a:p>
            <a:pPr defTabSz="685800" eaLnBrk="1" fontAlgn="auto" hangingPunct="1">
              <a:spcBef>
                <a:spcPts val="30"/>
              </a:spcBef>
              <a:spcAft>
                <a:spcPts val="0"/>
              </a:spcAft>
            </a:pPr>
            <a:endParaRPr sz="1875">
              <a:solidFill>
                <a:prstClr val="black"/>
              </a:solidFill>
              <a:latin typeface="Arial"/>
              <a:cs typeface="Arial"/>
            </a:endParaRPr>
          </a:p>
          <a:p>
            <a:pPr marL="1055846" defTabSz="685800" eaLnBrk="1" fontAlgn="auto" hangingPunct="1">
              <a:spcBef>
                <a:spcPts val="4"/>
              </a:spcBef>
              <a:spcAft>
                <a:spcPts val="0"/>
              </a:spcAft>
            </a:pPr>
            <a:r>
              <a:rPr b="1" spc="-206" dirty="0">
                <a:solidFill>
                  <a:prstClr val="black"/>
                </a:solidFill>
                <a:latin typeface="Arial"/>
                <a:cs typeface="Arial"/>
              </a:rPr>
              <a:t>Tulisan</a:t>
            </a:r>
            <a:endParaRPr>
              <a:solidFill>
                <a:prstClr val="black"/>
              </a:solidFill>
              <a:latin typeface="Arial"/>
              <a:cs typeface="Arial"/>
            </a:endParaRPr>
          </a:p>
          <a:p>
            <a:pPr marL="1212056" marR="160972" defTabSz="685800" eaLnBrk="1" fontAlgn="auto" hangingPunct="1">
              <a:spcBef>
                <a:spcPts val="645"/>
              </a:spcBef>
              <a:spcAft>
                <a:spcPts val="0"/>
              </a:spcAft>
            </a:pPr>
            <a:r>
              <a:rPr sz="1350" spc="-30" dirty="0">
                <a:solidFill>
                  <a:prstClr val="black"/>
                </a:solidFill>
                <a:latin typeface="Arial"/>
                <a:cs typeface="Arial"/>
              </a:rPr>
              <a:t>pernyataan </a:t>
            </a:r>
            <a:r>
              <a:rPr sz="1350" spc="-19" dirty="0">
                <a:solidFill>
                  <a:prstClr val="black"/>
                </a:solidFill>
                <a:latin typeface="Arial"/>
                <a:cs typeface="Arial"/>
              </a:rPr>
              <a:t>pikiran </a:t>
            </a:r>
            <a:r>
              <a:rPr sz="1350" spc="-30" dirty="0">
                <a:solidFill>
                  <a:prstClr val="black"/>
                </a:solidFill>
                <a:latin typeface="Arial"/>
                <a:cs typeface="Arial"/>
              </a:rPr>
              <a:t>dan/atau </a:t>
            </a:r>
            <a:r>
              <a:rPr sz="1350" spc="-56" dirty="0">
                <a:solidFill>
                  <a:prstClr val="black"/>
                </a:solidFill>
                <a:latin typeface="Arial"/>
                <a:cs typeface="Arial"/>
              </a:rPr>
              <a:t>perasaan</a:t>
            </a:r>
            <a:r>
              <a:rPr sz="1350" spc="-259" dirty="0">
                <a:solidFill>
                  <a:prstClr val="black"/>
                </a:solidFill>
                <a:latin typeface="Arial"/>
                <a:cs typeface="Arial"/>
              </a:rPr>
              <a:t> </a:t>
            </a:r>
            <a:r>
              <a:rPr sz="1350" spc="-64" dirty="0">
                <a:solidFill>
                  <a:prstClr val="black"/>
                </a:solidFill>
                <a:latin typeface="Arial"/>
                <a:cs typeface="Arial"/>
              </a:rPr>
              <a:t>secara  </a:t>
            </a:r>
            <a:r>
              <a:rPr sz="1350" spc="4" dirty="0">
                <a:solidFill>
                  <a:prstClr val="black"/>
                </a:solidFill>
                <a:latin typeface="Arial"/>
                <a:cs typeface="Arial"/>
              </a:rPr>
              <a:t>tertulis </a:t>
            </a:r>
            <a:r>
              <a:rPr sz="1350" spc="-30" dirty="0">
                <a:solidFill>
                  <a:prstClr val="black"/>
                </a:solidFill>
                <a:latin typeface="Arial"/>
                <a:cs typeface="Arial"/>
              </a:rPr>
              <a:t>baik </a:t>
            </a:r>
            <a:r>
              <a:rPr sz="1350" spc="-41" dirty="0">
                <a:solidFill>
                  <a:prstClr val="black"/>
                </a:solidFill>
                <a:latin typeface="Arial"/>
                <a:cs typeface="Arial"/>
              </a:rPr>
              <a:t>dalam </a:t>
            </a:r>
            <a:r>
              <a:rPr sz="1350" spc="-4" dirty="0">
                <a:solidFill>
                  <a:prstClr val="black"/>
                </a:solidFill>
                <a:latin typeface="Arial"/>
                <a:cs typeface="Arial"/>
              </a:rPr>
              <a:t>bentuk </a:t>
            </a:r>
            <a:r>
              <a:rPr sz="1350" spc="-23" dirty="0">
                <a:solidFill>
                  <a:prstClr val="black"/>
                </a:solidFill>
                <a:latin typeface="Arial"/>
                <a:cs typeface="Arial"/>
              </a:rPr>
              <a:t>tulisan </a:t>
            </a:r>
            <a:r>
              <a:rPr sz="1350" spc="-34" dirty="0">
                <a:solidFill>
                  <a:prstClr val="black"/>
                </a:solidFill>
                <a:latin typeface="Arial"/>
                <a:cs typeface="Arial"/>
              </a:rPr>
              <a:t>maupun  gambar, </a:t>
            </a:r>
            <a:r>
              <a:rPr sz="1350" spc="-15" dirty="0">
                <a:solidFill>
                  <a:prstClr val="black"/>
                </a:solidFill>
                <a:latin typeface="Arial"/>
                <a:cs typeface="Arial"/>
              </a:rPr>
              <a:t>karikatur, </a:t>
            </a:r>
            <a:r>
              <a:rPr sz="1350" spc="-19" dirty="0">
                <a:solidFill>
                  <a:prstClr val="black"/>
                </a:solidFill>
                <a:latin typeface="Arial"/>
                <a:cs typeface="Arial"/>
              </a:rPr>
              <a:t>coretan, </a:t>
            </a:r>
            <a:r>
              <a:rPr sz="1350" dirty="0">
                <a:solidFill>
                  <a:prstClr val="black"/>
                </a:solidFill>
                <a:latin typeface="Arial"/>
                <a:cs typeface="Arial"/>
              </a:rPr>
              <a:t>dll </a:t>
            </a:r>
            <a:r>
              <a:rPr sz="1350" spc="-45" dirty="0">
                <a:solidFill>
                  <a:prstClr val="black"/>
                </a:solidFill>
                <a:latin typeface="Arial"/>
                <a:cs typeface="Arial"/>
              </a:rPr>
              <a:t>yang serupa  </a:t>
            </a:r>
            <a:r>
              <a:rPr sz="1350" spc="-41" dirty="0">
                <a:solidFill>
                  <a:prstClr val="black"/>
                </a:solidFill>
                <a:latin typeface="Arial"/>
                <a:cs typeface="Arial"/>
              </a:rPr>
              <a:t>dengan</a:t>
            </a:r>
            <a:r>
              <a:rPr sz="1350" spc="-90" dirty="0">
                <a:solidFill>
                  <a:prstClr val="black"/>
                </a:solidFill>
                <a:latin typeface="Arial"/>
                <a:cs typeface="Arial"/>
              </a:rPr>
              <a:t> </a:t>
            </a:r>
            <a:r>
              <a:rPr sz="1350" spc="8" dirty="0">
                <a:solidFill>
                  <a:prstClr val="black"/>
                </a:solidFill>
                <a:latin typeface="Arial"/>
                <a:cs typeface="Arial"/>
              </a:rPr>
              <a:t>itu.</a:t>
            </a:r>
            <a:endParaRPr sz="1350">
              <a:solidFill>
                <a:prstClr val="black"/>
              </a:solidFill>
              <a:latin typeface="Arial"/>
              <a:cs typeface="Arial"/>
            </a:endParaRPr>
          </a:p>
          <a:p>
            <a:pPr defTabSz="685800" eaLnBrk="1" fontAlgn="auto" hangingPunct="1">
              <a:spcBef>
                <a:spcPts val="0"/>
              </a:spcBef>
              <a:spcAft>
                <a:spcPts val="0"/>
              </a:spcAft>
            </a:pPr>
            <a:endParaRPr sz="1350">
              <a:solidFill>
                <a:prstClr val="black"/>
              </a:solidFill>
              <a:latin typeface="Arial"/>
              <a:cs typeface="Arial"/>
            </a:endParaRPr>
          </a:p>
          <a:p>
            <a:pPr defTabSz="685800" eaLnBrk="1" fontAlgn="auto" hangingPunct="1">
              <a:spcBef>
                <a:spcPts val="41"/>
              </a:spcBef>
              <a:spcAft>
                <a:spcPts val="0"/>
              </a:spcAft>
            </a:pPr>
            <a:endParaRPr sz="1200">
              <a:solidFill>
                <a:prstClr val="black"/>
              </a:solidFill>
              <a:latin typeface="Arial"/>
              <a:cs typeface="Arial"/>
            </a:endParaRPr>
          </a:p>
          <a:p>
            <a:pPr marL="194309" defTabSz="685800" eaLnBrk="1" fontAlgn="auto" hangingPunct="1">
              <a:spcBef>
                <a:spcPts val="0"/>
              </a:spcBef>
              <a:spcAft>
                <a:spcPts val="0"/>
              </a:spcAft>
            </a:pPr>
            <a:r>
              <a:rPr b="1" spc="-199" dirty="0">
                <a:solidFill>
                  <a:prstClr val="black"/>
                </a:solidFill>
                <a:latin typeface="Arial"/>
                <a:cs typeface="Arial"/>
              </a:rPr>
              <a:t>Perbuatan</a:t>
            </a:r>
            <a:endParaRPr>
              <a:solidFill>
                <a:prstClr val="black"/>
              </a:solidFill>
              <a:latin typeface="Arial"/>
              <a:cs typeface="Arial"/>
            </a:endParaRPr>
          </a:p>
          <a:p>
            <a:pPr marL="1042035" marR="3810" defTabSz="685800" eaLnBrk="1" fontAlgn="auto" hangingPunct="1">
              <a:spcBef>
                <a:spcPts val="1058"/>
              </a:spcBef>
              <a:spcAft>
                <a:spcPts val="0"/>
              </a:spcAft>
            </a:pPr>
            <a:r>
              <a:rPr sz="1350" spc="-26" dirty="0">
                <a:solidFill>
                  <a:prstClr val="black"/>
                </a:solidFill>
                <a:latin typeface="Arial"/>
                <a:cs typeface="Arial"/>
              </a:rPr>
              <a:t>setiap </a:t>
            </a:r>
            <a:r>
              <a:rPr sz="1350" spc="-11" dirty="0">
                <a:solidFill>
                  <a:prstClr val="black"/>
                </a:solidFill>
                <a:latin typeface="Arial"/>
                <a:cs typeface="Arial"/>
              </a:rPr>
              <a:t>tingkah </a:t>
            </a:r>
            <a:r>
              <a:rPr sz="1350" spc="-34" dirty="0">
                <a:solidFill>
                  <a:prstClr val="black"/>
                </a:solidFill>
                <a:latin typeface="Arial"/>
                <a:cs typeface="Arial"/>
              </a:rPr>
              <a:t>laku, </a:t>
            </a:r>
            <a:r>
              <a:rPr sz="1350" spc="-45" dirty="0">
                <a:solidFill>
                  <a:prstClr val="black"/>
                </a:solidFill>
                <a:latin typeface="Arial"/>
                <a:cs typeface="Arial"/>
              </a:rPr>
              <a:t>sikap, </a:t>
            </a:r>
            <a:r>
              <a:rPr sz="1350" spc="-23" dirty="0">
                <a:solidFill>
                  <a:prstClr val="black"/>
                </a:solidFill>
                <a:latin typeface="Arial"/>
                <a:cs typeface="Arial"/>
              </a:rPr>
              <a:t>atau </a:t>
            </a:r>
            <a:r>
              <a:rPr sz="1350" spc="-19" dirty="0">
                <a:solidFill>
                  <a:prstClr val="black"/>
                </a:solidFill>
                <a:latin typeface="Arial"/>
                <a:cs typeface="Arial"/>
              </a:rPr>
              <a:t>tindakan </a:t>
            </a:r>
            <a:r>
              <a:rPr sz="1350" spc="-45" dirty="0">
                <a:solidFill>
                  <a:prstClr val="black"/>
                </a:solidFill>
                <a:latin typeface="Arial"/>
                <a:cs typeface="Arial"/>
              </a:rPr>
              <a:t>yang  </a:t>
            </a:r>
            <a:r>
              <a:rPr sz="1350" spc="-30" dirty="0">
                <a:solidFill>
                  <a:prstClr val="black"/>
                </a:solidFill>
                <a:latin typeface="Arial"/>
                <a:cs typeface="Arial"/>
              </a:rPr>
              <a:t>dilakukan </a:t>
            </a:r>
            <a:r>
              <a:rPr sz="1350" spc="-19" dirty="0">
                <a:solidFill>
                  <a:prstClr val="black"/>
                </a:solidFill>
                <a:latin typeface="Arial"/>
                <a:cs typeface="Arial"/>
              </a:rPr>
              <a:t>oleh </a:t>
            </a:r>
            <a:r>
              <a:rPr sz="1350" spc="-146" dirty="0">
                <a:solidFill>
                  <a:prstClr val="black"/>
                </a:solidFill>
                <a:latin typeface="Arial"/>
                <a:cs typeface="Arial"/>
              </a:rPr>
              <a:t>PNS </a:t>
            </a:r>
            <a:r>
              <a:rPr sz="1350" spc="-26" dirty="0">
                <a:solidFill>
                  <a:prstClr val="black"/>
                </a:solidFill>
                <a:latin typeface="Arial"/>
                <a:cs typeface="Arial"/>
              </a:rPr>
              <a:t>atau </a:t>
            </a:r>
            <a:r>
              <a:rPr sz="1350" spc="-4" dirty="0">
                <a:solidFill>
                  <a:prstClr val="black"/>
                </a:solidFill>
                <a:latin typeface="Arial"/>
                <a:cs typeface="Arial"/>
              </a:rPr>
              <a:t>tidak</a:t>
            </a:r>
            <a:r>
              <a:rPr sz="1350" spc="-285" dirty="0">
                <a:solidFill>
                  <a:prstClr val="black"/>
                </a:solidFill>
                <a:latin typeface="Arial"/>
                <a:cs typeface="Arial"/>
              </a:rPr>
              <a:t> </a:t>
            </a:r>
            <a:r>
              <a:rPr sz="1350" spc="-38" dirty="0">
                <a:solidFill>
                  <a:prstClr val="black"/>
                </a:solidFill>
                <a:latin typeface="Arial"/>
                <a:cs typeface="Arial"/>
              </a:rPr>
              <a:t>melakukan </a:t>
            </a:r>
            <a:r>
              <a:rPr sz="1350" spc="-45" dirty="0">
                <a:solidFill>
                  <a:prstClr val="black"/>
                </a:solidFill>
                <a:latin typeface="Arial"/>
                <a:cs typeface="Arial"/>
              </a:rPr>
              <a:t>sesuatu  yang </a:t>
            </a:r>
            <a:r>
              <a:rPr sz="1350" spc="-56" dirty="0">
                <a:solidFill>
                  <a:prstClr val="black"/>
                </a:solidFill>
                <a:latin typeface="Arial"/>
                <a:cs typeface="Arial"/>
              </a:rPr>
              <a:t>seharusnya </a:t>
            </a:r>
            <a:r>
              <a:rPr sz="1350" spc="-30" dirty="0">
                <a:solidFill>
                  <a:prstClr val="black"/>
                </a:solidFill>
                <a:latin typeface="Arial"/>
                <a:cs typeface="Arial"/>
              </a:rPr>
              <a:t>dilakukan </a:t>
            </a:r>
            <a:r>
              <a:rPr sz="1350" spc="-68" dirty="0">
                <a:solidFill>
                  <a:prstClr val="black"/>
                </a:solidFill>
                <a:latin typeface="Arial"/>
                <a:cs typeface="Arial"/>
              </a:rPr>
              <a:t>sesuai </a:t>
            </a:r>
            <a:r>
              <a:rPr sz="1350" spc="-15" dirty="0">
                <a:solidFill>
                  <a:prstClr val="black"/>
                </a:solidFill>
                <a:latin typeface="Arial"/>
                <a:cs typeface="Arial"/>
              </a:rPr>
              <a:t>peraturan  </a:t>
            </a:r>
            <a:r>
              <a:rPr sz="1350" spc="-38" dirty="0">
                <a:solidFill>
                  <a:prstClr val="black"/>
                </a:solidFill>
                <a:latin typeface="Arial"/>
                <a:cs typeface="Arial"/>
              </a:rPr>
              <a:t>perundang-undangan..</a:t>
            </a:r>
            <a:endParaRPr sz="1350">
              <a:solidFill>
                <a:prstClr val="black"/>
              </a:solidFill>
              <a:latin typeface="Arial"/>
              <a:cs typeface="Arial"/>
            </a:endParaRPr>
          </a:p>
        </p:txBody>
      </p:sp>
      <p:sp>
        <p:nvSpPr>
          <p:cNvPr id="19" name="object 19"/>
          <p:cNvSpPr/>
          <p:nvPr/>
        </p:nvSpPr>
        <p:spPr>
          <a:xfrm>
            <a:off x="265180" y="1915554"/>
            <a:ext cx="3356506" cy="4086225"/>
          </a:xfrm>
          <a:prstGeom prst="rect">
            <a:avLst/>
          </a:prstGeom>
          <a:blipFill>
            <a:blip r:embed="rId8"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08B283DB-BB09-4574-B922-EF3BE56F9207}"/>
              </a:ext>
            </a:extLst>
          </p:cNvPr>
          <p:cNvSpPr>
            <a:spLocks noGrp="1" noChangeArrowheads="1"/>
          </p:cNvSpPr>
          <p:nvPr>
            <p:ph type="title"/>
          </p:nvPr>
        </p:nvSpPr>
        <p:spPr>
          <a:xfrm>
            <a:off x="914400" y="-152400"/>
            <a:ext cx="8382000" cy="838200"/>
          </a:xfrm>
        </p:spPr>
        <p:txBody>
          <a:bodyPr/>
          <a:lstStyle/>
          <a:p>
            <a:pPr>
              <a:defRPr/>
            </a:pPr>
            <a:br>
              <a:rPr lang="en-US" altLang="id-ID" sz="1800"/>
            </a:br>
            <a:r>
              <a:rPr lang="it-IT" altLang="en-US" sz="2800"/>
              <a:t>CUTI DI LUAR TANGGUNGAN NEGARA</a:t>
            </a:r>
            <a:r>
              <a:rPr lang="id-ID" altLang="en-US" sz="2800"/>
              <a:t> (1)</a:t>
            </a:r>
            <a:endParaRPr lang="en-US" altLang="id-ID" sz="2800"/>
          </a:p>
        </p:txBody>
      </p:sp>
      <p:sp>
        <p:nvSpPr>
          <p:cNvPr id="92163" name="Rectangle 3">
            <a:extLst>
              <a:ext uri="{FF2B5EF4-FFF2-40B4-BE49-F238E27FC236}">
                <a16:creationId xmlns:a16="http://schemas.microsoft.com/office/drawing/2014/main" id="{BC492D68-0A07-4D2B-A299-B28AB618FB41}"/>
              </a:ext>
            </a:extLst>
          </p:cNvPr>
          <p:cNvSpPr>
            <a:spLocks noGrp="1" noChangeArrowheads="1"/>
          </p:cNvSpPr>
          <p:nvPr>
            <p:ph type="body" idx="1"/>
          </p:nvPr>
        </p:nvSpPr>
        <p:spPr>
          <a:xfrm>
            <a:off x="152400" y="1447800"/>
            <a:ext cx="8610600" cy="5029200"/>
          </a:xfrm>
        </p:spPr>
        <p:txBody>
          <a:bodyPr/>
          <a:lstStyle/>
          <a:p>
            <a:pPr algn="just">
              <a:defRPr/>
            </a:pPr>
            <a:r>
              <a:rPr lang="id-ID" sz="2400" dirty="0">
                <a:ea typeface="SimSun" pitchFamily="2" charset="-122"/>
              </a:rPr>
              <a:t>PNS yang telah bekerja paling singkat 5 (lima) tahun secara terus-menerus karena alasan pribadi dan </a:t>
            </a:r>
            <a:r>
              <a:rPr lang="it-IT" sz="2400" dirty="0">
                <a:ea typeface="SimSun" pitchFamily="2" charset="-122"/>
              </a:rPr>
              <a:t>mendesak dapat diberikan cuti di luar tanggungan</a:t>
            </a:r>
            <a:r>
              <a:rPr lang="id-ID" sz="2400" dirty="0">
                <a:ea typeface="SimSun" pitchFamily="2" charset="-122"/>
              </a:rPr>
              <a:t> negara.</a:t>
            </a:r>
          </a:p>
          <a:p>
            <a:pPr algn="just">
              <a:defRPr/>
            </a:pPr>
            <a:r>
              <a:rPr lang="it-IT" sz="2400" dirty="0">
                <a:ea typeface="SimSun" pitchFamily="2" charset="-122"/>
              </a:rPr>
              <a:t>Cuti di luar tanggungan negara dapat diberikan</a:t>
            </a:r>
            <a:r>
              <a:rPr lang="id-ID" sz="2400" dirty="0">
                <a:ea typeface="SimSun" pitchFamily="2" charset="-122"/>
              </a:rPr>
              <a:t> untuk </a:t>
            </a:r>
            <a:r>
              <a:rPr lang="id-ID" sz="2400" i="1" dirty="0">
                <a:solidFill>
                  <a:schemeClr val="accent1">
                    <a:lumMod val="50000"/>
                  </a:schemeClr>
                </a:solidFill>
                <a:ea typeface="SimSun" pitchFamily="2" charset="-122"/>
              </a:rPr>
              <a:t>paling lama 3 (tiga) tahun</a:t>
            </a:r>
            <a:r>
              <a:rPr lang="id-ID" sz="2400" dirty="0">
                <a:ea typeface="SimSun" pitchFamily="2" charset="-122"/>
              </a:rPr>
              <a:t>.</a:t>
            </a:r>
          </a:p>
          <a:p>
            <a:pPr algn="just">
              <a:defRPr/>
            </a:pPr>
            <a:r>
              <a:rPr lang="it-IT" sz="2400" dirty="0">
                <a:ea typeface="SimSun" pitchFamily="2" charset="-122"/>
              </a:rPr>
              <a:t>Jangka waktu cuti di luar tanggungan negara</a:t>
            </a:r>
            <a:r>
              <a:rPr lang="id-ID" sz="2400" dirty="0">
                <a:ea typeface="SimSun" pitchFamily="2" charset="-122"/>
              </a:rPr>
              <a:t> dapat diperpanjang paling lama I (satu) tahun apabila ada alasan-alasan yang penting untuk memperpanjangnya.</a:t>
            </a:r>
          </a:p>
          <a:p>
            <a:pPr algn="just">
              <a:defRPr/>
            </a:pPr>
            <a:r>
              <a:rPr lang="it-IT" sz="2400" dirty="0">
                <a:ea typeface="SimSun" pitchFamily="2" charset="-122"/>
              </a:rPr>
              <a:t>Cuti di luar tanggungan negara mengakibatkan PNS</a:t>
            </a:r>
            <a:r>
              <a:rPr lang="id-ID" sz="2400" dirty="0">
                <a:ea typeface="SimSun" pitchFamily="2" charset="-122"/>
              </a:rPr>
              <a:t> yang bersangkutan diberhentikan dari Jabatannya.</a:t>
            </a:r>
          </a:p>
          <a:p>
            <a:pPr algn="just">
              <a:defRPr/>
            </a:pPr>
            <a:r>
              <a:rPr lang="id-ID" sz="2400" dirty="0">
                <a:ea typeface="SimSun" pitchFamily="2" charset="-122"/>
              </a:rPr>
              <a:t>Jabatan yang menjadi lowong karena pemberian cuti di luar tanggungan negara harus diisi.</a:t>
            </a:r>
            <a:endParaRPr lang="sv-SE" altLang="id-ID" sz="2400" dirty="0">
              <a:ea typeface="SimSun" pitchFamily="2"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123727E4-2E13-491C-8108-9D2969BCB9C3}"/>
              </a:ext>
            </a:extLst>
          </p:cNvPr>
          <p:cNvSpPr>
            <a:spLocks noGrp="1" noChangeArrowheads="1"/>
          </p:cNvSpPr>
          <p:nvPr>
            <p:ph type="title"/>
          </p:nvPr>
        </p:nvSpPr>
        <p:spPr>
          <a:xfrm>
            <a:off x="914400" y="-152400"/>
            <a:ext cx="8382000" cy="838200"/>
          </a:xfrm>
        </p:spPr>
        <p:txBody>
          <a:bodyPr/>
          <a:lstStyle/>
          <a:p>
            <a:pPr>
              <a:defRPr/>
            </a:pPr>
            <a:br>
              <a:rPr lang="en-US" altLang="id-ID" sz="1800"/>
            </a:br>
            <a:r>
              <a:rPr lang="it-IT" altLang="en-US" sz="2800"/>
              <a:t>CUTI DI LUAR TANGGUNGAN NEGARA</a:t>
            </a:r>
            <a:r>
              <a:rPr lang="id-ID" altLang="en-US" sz="2800"/>
              <a:t> (2)</a:t>
            </a:r>
            <a:endParaRPr lang="en-US" altLang="id-ID" sz="2800"/>
          </a:p>
        </p:txBody>
      </p:sp>
      <p:sp>
        <p:nvSpPr>
          <p:cNvPr id="17411" name="Rectangle 3">
            <a:extLst>
              <a:ext uri="{FF2B5EF4-FFF2-40B4-BE49-F238E27FC236}">
                <a16:creationId xmlns:a16="http://schemas.microsoft.com/office/drawing/2014/main" id="{D82D61A2-4522-41E3-8F6E-5371DC6A2532}"/>
              </a:ext>
            </a:extLst>
          </p:cNvPr>
          <p:cNvSpPr>
            <a:spLocks noGrp="1" noChangeArrowheads="1"/>
          </p:cNvSpPr>
          <p:nvPr>
            <p:ph type="body" idx="1"/>
          </p:nvPr>
        </p:nvSpPr>
        <p:spPr>
          <a:xfrm>
            <a:off x="152400" y="1295400"/>
            <a:ext cx="8610600" cy="5257800"/>
          </a:xfrm>
        </p:spPr>
        <p:txBody>
          <a:bodyPr/>
          <a:lstStyle/>
          <a:p>
            <a:pPr algn="just">
              <a:defRPr/>
            </a:pPr>
            <a:r>
              <a:rPr lang="it-IT" altLang="en-US" sz="2400"/>
              <a:t>Untuk mendapatkan cuti di luar tanggungan negara,</a:t>
            </a:r>
            <a:r>
              <a:rPr lang="id-ID" altLang="en-US" sz="2400"/>
              <a:t> PNS yang bersangkutan mengajukan permintaan </a:t>
            </a:r>
            <a:r>
              <a:rPr lang="es-ES" altLang="en-US" sz="2400"/>
              <a:t>secara tertulis kepada PPK disertai dengan alasan.</a:t>
            </a:r>
          </a:p>
          <a:p>
            <a:pPr algn="just">
              <a:defRPr/>
            </a:pPr>
            <a:r>
              <a:rPr lang="it-IT" altLang="en-US" sz="2400"/>
              <a:t>Cuti di luar tanggungan negara hanya dapat</a:t>
            </a:r>
            <a:r>
              <a:rPr lang="id-ID" altLang="en-US" sz="2400"/>
              <a:t> diberikan dengan surat keputusan PPK setelah </a:t>
            </a:r>
            <a:r>
              <a:rPr lang="fi-FI" altLang="en-US" sz="2400"/>
              <a:t>mendapat persetujuan dari Kepala BKN.</a:t>
            </a:r>
            <a:endParaRPr lang="id-ID" altLang="en-US" sz="2400"/>
          </a:p>
          <a:p>
            <a:pPr algn="just">
              <a:defRPr/>
            </a:pPr>
            <a:r>
              <a:rPr lang="sv-SE" altLang="en-US" sz="2400"/>
              <a:t>PPK tidak dapat</a:t>
            </a:r>
            <a:r>
              <a:rPr lang="id-ID" altLang="en-US" sz="2400"/>
              <a:t> mendelegasikan kewenangan pemberian cuti di luar tanggungan negara.</a:t>
            </a:r>
          </a:p>
          <a:p>
            <a:pPr algn="just">
              <a:defRPr/>
            </a:pPr>
            <a:r>
              <a:rPr lang="it-IT" altLang="en-US" sz="2400"/>
              <a:t>Permohonan cuti di luar tanggungan negara</a:t>
            </a:r>
            <a:r>
              <a:rPr lang="id-ID" altLang="en-US" sz="2400"/>
              <a:t> dapat ditolak.</a:t>
            </a:r>
          </a:p>
          <a:p>
            <a:pPr algn="just">
              <a:defRPr/>
            </a:pPr>
            <a:r>
              <a:rPr lang="it-IT" altLang="en-US" sz="2400"/>
              <a:t>Selama menjalankan cuti di luar tanggungan negara,</a:t>
            </a:r>
            <a:r>
              <a:rPr lang="id-ID" altLang="en-US" sz="2400"/>
              <a:t> PNS yang bersangkutan tidak menerima penghasilan PNS.</a:t>
            </a:r>
          </a:p>
          <a:p>
            <a:pPr algn="just">
              <a:defRPr/>
            </a:pPr>
            <a:r>
              <a:rPr lang="it-IT" altLang="en-US" sz="2400"/>
              <a:t>Selama menjalankan cuti di luar tanggungan negara</a:t>
            </a:r>
            <a:r>
              <a:rPr lang="id-ID" altLang="en-US" sz="2400"/>
              <a:t> tidak diperhitungkan sebagai masa kerja PNS.</a:t>
            </a:r>
            <a:endParaRPr lang="fi-FI" altLang="en-US" sz="240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3000"/>
            <a:lum/>
          </a:blip>
          <a:srcRect/>
          <a:stretch>
            <a:fillRect/>
          </a:stretch>
        </a:blipFill>
        <a:effectLst/>
      </p:bgPr>
    </p:bg>
    <p:spTree>
      <p:nvGrpSpPr>
        <p:cNvPr id="1" name=""/>
        <p:cNvGrpSpPr/>
        <p:nvPr/>
      </p:nvGrpSpPr>
      <p:grpSpPr>
        <a:xfrm>
          <a:off x="0" y="0"/>
          <a:ext cx="0" cy="0"/>
          <a:chOff x="0" y="0"/>
          <a:chExt cx="0" cy="0"/>
        </a:xfrm>
      </p:grpSpPr>
      <p:grpSp>
        <p:nvGrpSpPr>
          <p:cNvPr id="22" name="그룹 21">
            <a:extLst>
              <a:ext uri="{FF2B5EF4-FFF2-40B4-BE49-F238E27FC236}">
                <a16:creationId xmlns:a16="http://schemas.microsoft.com/office/drawing/2014/main" id="{17D37BB6-BA94-4617-B942-1F9B66EBC35E}"/>
              </a:ext>
            </a:extLst>
          </p:cNvPr>
          <p:cNvGrpSpPr/>
          <p:nvPr/>
        </p:nvGrpSpPr>
        <p:grpSpPr>
          <a:xfrm>
            <a:off x="1543050" y="2326132"/>
            <a:ext cx="5819215" cy="1962076"/>
            <a:chOff x="2057400" y="1958509"/>
            <a:chExt cx="7758953" cy="2616101"/>
          </a:xfrm>
        </p:grpSpPr>
        <p:sp>
          <p:nvSpPr>
            <p:cNvPr id="24" name="TextBox 23">
              <a:extLst>
                <a:ext uri="{FF2B5EF4-FFF2-40B4-BE49-F238E27FC236}">
                  <a16:creationId xmlns:a16="http://schemas.microsoft.com/office/drawing/2014/main" id="{C8B135A4-E404-492F-A148-A6DA3E196F2F}"/>
                </a:ext>
              </a:extLst>
            </p:cNvPr>
            <p:cNvSpPr txBox="1"/>
            <p:nvPr/>
          </p:nvSpPr>
          <p:spPr>
            <a:xfrm>
              <a:off x="2057400" y="1958509"/>
              <a:ext cx="7758953" cy="2616101"/>
            </a:xfrm>
            <a:prstGeom prst="rect">
              <a:avLst/>
            </a:prstGeom>
            <a:noFill/>
          </p:spPr>
          <p:txBody>
            <a:bodyPr wrap="square" rtlCol="0" anchor="ctr">
              <a:spAutoFit/>
            </a:bodyPr>
            <a:lstStyle/>
            <a:p>
              <a:pPr algn="ctr" eaLnBrk="1" fontAlgn="auto" hangingPunct="1">
                <a:spcBef>
                  <a:spcPts val="0"/>
                </a:spcBef>
                <a:spcAft>
                  <a:spcPts val="0"/>
                </a:spcAft>
              </a:pPr>
              <a:r>
                <a:rPr lang="en-US" sz="4050" dirty="0">
                  <a:solidFill>
                    <a:prstClr val="black"/>
                  </a:solidFill>
                  <a:latin typeface="Algerian" panose="04020705040A02060702" pitchFamily="82" charset="0"/>
                </a:rPr>
                <a:t>CUTI PEGAWAI PEMERINTAH DENGAN PERJANJIAN KERJA</a:t>
              </a:r>
              <a:endParaRPr lang="ko-KR" altLang="en-US" sz="4050" dirty="0">
                <a:solidFill>
                  <a:srgbClr val="37A76F">
                    <a:lumMod val="75000"/>
                  </a:srgbClr>
                </a:solidFill>
                <a:latin typeface="Algerian" panose="04020705040A02060702" pitchFamily="82" charset="0"/>
              </a:endParaRPr>
            </a:p>
          </p:txBody>
        </p:sp>
        <p:sp>
          <p:nvSpPr>
            <p:cNvPr id="35" name="TextBox 34">
              <a:extLst>
                <a:ext uri="{FF2B5EF4-FFF2-40B4-BE49-F238E27FC236}">
                  <a16:creationId xmlns:a16="http://schemas.microsoft.com/office/drawing/2014/main" id="{E40B7C1A-C50C-404D-A7B2-1762B76D5ED9}"/>
                </a:ext>
              </a:extLst>
            </p:cNvPr>
            <p:cNvSpPr txBox="1"/>
            <p:nvPr/>
          </p:nvSpPr>
          <p:spPr>
            <a:xfrm>
              <a:off x="3452949" y="3657874"/>
              <a:ext cx="5286102" cy="410369"/>
            </a:xfrm>
            <a:prstGeom prst="rect">
              <a:avLst/>
            </a:prstGeom>
            <a:noFill/>
          </p:spPr>
          <p:txBody>
            <a:bodyPr wrap="square" rtlCol="0" anchor="ctr">
              <a:spAutoFit/>
            </a:bodyPr>
            <a:lstStyle/>
            <a:p>
              <a:pPr algn="ctr" eaLnBrk="1" fontAlgn="auto" hangingPunct="1">
                <a:spcBef>
                  <a:spcPts val="0"/>
                </a:spcBef>
                <a:spcAft>
                  <a:spcPts val="0"/>
                </a:spcAft>
              </a:pPr>
              <a:endParaRPr lang="ko-KR" altLang="en-US" sz="1400" dirty="0">
                <a:solidFill>
                  <a:srgbClr val="37A76F">
                    <a:lumMod val="75000"/>
                  </a:srgbClr>
                </a:solidFill>
                <a:latin typeface="Arial"/>
              </a:endParaRPr>
            </a:p>
          </p:txBody>
        </p:sp>
      </p:grpSp>
    </p:spTree>
    <p:extLst>
      <p:ext uri="{BB962C8B-B14F-4D97-AF65-F5344CB8AC3E}">
        <p14:creationId xmlns:p14="http://schemas.microsoft.com/office/powerpoint/2010/main" val="36445860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4000"/>
            <a:lum/>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5A4BDA0-C270-4764-9C18-A593BCE2C965}"/>
              </a:ext>
            </a:extLst>
          </p:cNvPr>
          <p:cNvSpPr txBox="1"/>
          <p:nvPr/>
        </p:nvSpPr>
        <p:spPr>
          <a:xfrm>
            <a:off x="4733053" y="1410376"/>
            <a:ext cx="3703376" cy="646331"/>
          </a:xfrm>
          <a:prstGeom prst="rect">
            <a:avLst/>
          </a:prstGeom>
          <a:noFill/>
        </p:spPr>
        <p:txBody>
          <a:bodyPr wrap="square" rtlCol="0" anchor="ctr">
            <a:spAutoFit/>
          </a:bodyPr>
          <a:lstStyle/>
          <a:p>
            <a:pPr eaLnBrk="1" fontAlgn="auto" hangingPunct="1">
              <a:spcBef>
                <a:spcPts val="0"/>
              </a:spcBef>
              <a:spcAft>
                <a:spcPts val="0"/>
              </a:spcAft>
            </a:pPr>
            <a:r>
              <a:rPr lang="en-US" altLang="ko-KR" sz="3600" dirty="0">
                <a:solidFill>
                  <a:srgbClr val="37A76F">
                    <a:lumMod val="75000"/>
                  </a:srgbClr>
                </a:solidFill>
                <a:latin typeface="Algerian" panose="04020705040A02060702" pitchFamily="82" charset="0"/>
              </a:rPr>
              <a:t>DASAR HUKUM</a:t>
            </a:r>
            <a:endParaRPr lang="ko-KR" altLang="en-US" sz="3600" dirty="0">
              <a:solidFill>
                <a:srgbClr val="37A76F">
                  <a:lumMod val="75000"/>
                </a:srgbClr>
              </a:solidFill>
              <a:latin typeface="Algerian" panose="04020705040A02060702" pitchFamily="82" charset="0"/>
            </a:endParaRPr>
          </a:p>
        </p:txBody>
      </p:sp>
      <p:sp>
        <p:nvSpPr>
          <p:cNvPr id="8" name="Rectangle 7"/>
          <p:cNvSpPr/>
          <p:nvPr/>
        </p:nvSpPr>
        <p:spPr>
          <a:xfrm>
            <a:off x="1578429" y="2347506"/>
            <a:ext cx="7097485" cy="2677656"/>
          </a:xfrm>
          <a:prstGeom prst="rect">
            <a:avLst/>
          </a:prstGeom>
        </p:spPr>
        <p:txBody>
          <a:bodyPr wrap="square">
            <a:spAutoFit/>
          </a:bodyPr>
          <a:lstStyle/>
          <a:p>
            <a:pPr marL="257175" indent="-257175" eaLnBrk="1" fontAlgn="auto" hangingPunct="1">
              <a:spcBef>
                <a:spcPts val="0"/>
              </a:spcBef>
              <a:spcAft>
                <a:spcPts val="0"/>
              </a:spcAft>
              <a:buFont typeface="Wingdings" panose="05000000000000000000" pitchFamily="2" charset="2"/>
              <a:buChar char="Ø"/>
            </a:pPr>
            <a:r>
              <a:rPr lang="sv-SE" sz="2100" dirty="0">
                <a:solidFill>
                  <a:prstClr val="black"/>
                </a:solidFill>
                <a:latin typeface="Arial"/>
              </a:rPr>
              <a:t>Peraturan Pemerintah Nomor 49 Tahun 2018 Tentang Manajemen Pegawai Pemerintah Dengan Perjanjian Kerja</a:t>
            </a:r>
          </a:p>
          <a:p>
            <a:pPr marL="257175" indent="-257175" eaLnBrk="1" fontAlgn="auto" hangingPunct="1">
              <a:spcBef>
                <a:spcPts val="0"/>
              </a:spcBef>
              <a:spcAft>
                <a:spcPts val="0"/>
              </a:spcAft>
              <a:buFont typeface="Wingdings" panose="05000000000000000000" pitchFamily="2" charset="2"/>
              <a:buChar char="Ø"/>
            </a:pPr>
            <a:endParaRPr lang="en-US" sz="2100" dirty="0">
              <a:solidFill>
                <a:prstClr val="black"/>
              </a:solidFill>
              <a:latin typeface="Arial"/>
            </a:endParaRPr>
          </a:p>
          <a:p>
            <a:pPr marL="257175" indent="-257175" eaLnBrk="1" fontAlgn="auto" hangingPunct="1">
              <a:spcBef>
                <a:spcPts val="0"/>
              </a:spcBef>
              <a:spcAft>
                <a:spcPts val="0"/>
              </a:spcAft>
              <a:buFont typeface="Wingdings" panose="05000000000000000000" pitchFamily="2" charset="2"/>
              <a:buChar char="Ø"/>
            </a:pPr>
            <a:r>
              <a:rPr lang="en-US" sz="2100" dirty="0" err="1">
                <a:solidFill>
                  <a:prstClr val="black"/>
                </a:solidFill>
                <a:latin typeface="Arial"/>
              </a:rPr>
              <a:t>Peraturan</a:t>
            </a:r>
            <a:r>
              <a:rPr lang="en-US" sz="2100" dirty="0">
                <a:solidFill>
                  <a:prstClr val="black"/>
                </a:solidFill>
                <a:latin typeface="Arial"/>
              </a:rPr>
              <a:t> </a:t>
            </a:r>
            <a:r>
              <a:rPr lang="en-US" sz="2100" dirty="0" err="1">
                <a:solidFill>
                  <a:prstClr val="black"/>
                </a:solidFill>
                <a:latin typeface="Arial"/>
              </a:rPr>
              <a:t>Badan</a:t>
            </a:r>
            <a:r>
              <a:rPr lang="en-US" sz="2100" dirty="0">
                <a:solidFill>
                  <a:prstClr val="black"/>
                </a:solidFill>
                <a:latin typeface="Arial"/>
              </a:rPr>
              <a:t> </a:t>
            </a:r>
            <a:r>
              <a:rPr lang="en-US" sz="2100" dirty="0" err="1">
                <a:solidFill>
                  <a:prstClr val="black"/>
                </a:solidFill>
                <a:latin typeface="Arial"/>
              </a:rPr>
              <a:t>Kepegawaian</a:t>
            </a:r>
            <a:r>
              <a:rPr lang="en-US" sz="2100" dirty="0">
                <a:solidFill>
                  <a:prstClr val="black"/>
                </a:solidFill>
                <a:latin typeface="Arial"/>
              </a:rPr>
              <a:t> Negara </a:t>
            </a:r>
            <a:r>
              <a:rPr lang="en-US" sz="2100" dirty="0" err="1">
                <a:solidFill>
                  <a:prstClr val="black"/>
                </a:solidFill>
                <a:latin typeface="Arial"/>
              </a:rPr>
              <a:t>Republik</a:t>
            </a:r>
            <a:r>
              <a:rPr lang="en-US" sz="2100" dirty="0">
                <a:solidFill>
                  <a:prstClr val="black"/>
                </a:solidFill>
                <a:latin typeface="Arial"/>
              </a:rPr>
              <a:t> Indonesia </a:t>
            </a:r>
            <a:r>
              <a:rPr lang="en-US" sz="2100" dirty="0" err="1">
                <a:solidFill>
                  <a:prstClr val="black"/>
                </a:solidFill>
                <a:latin typeface="Arial"/>
              </a:rPr>
              <a:t>Nomor</a:t>
            </a:r>
            <a:r>
              <a:rPr lang="en-US" sz="2100" dirty="0">
                <a:solidFill>
                  <a:prstClr val="black"/>
                </a:solidFill>
                <a:latin typeface="Arial"/>
              </a:rPr>
              <a:t> 7 </a:t>
            </a:r>
            <a:r>
              <a:rPr lang="en-US" sz="2100" dirty="0" err="1">
                <a:solidFill>
                  <a:prstClr val="black"/>
                </a:solidFill>
                <a:latin typeface="Arial"/>
              </a:rPr>
              <a:t>Tahun</a:t>
            </a:r>
            <a:r>
              <a:rPr lang="en-US" sz="2100" dirty="0">
                <a:solidFill>
                  <a:prstClr val="black"/>
                </a:solidFill>
                <a:latin typeface="Arial"/>
              </a:rPr>
              <a:t> 2022 </a:t>
            </a:r>
            <a:r>
              <a:rPr lang="en-US" sz="2100" dirty="0" err="1">
                <a:solidFill>
                  <a:prstClr val="black"/>
                </a:solidFill>
                <a:latin typeface="Arial"/>
              </a:rPr>
              <a:t>Tentang</a:t>
            </a:r>
            <a:r>
              <a:rPr lang="en-US" sz="2100" dirty="0">
                <a:solidFill>
                  <a:prstClr val="black"/>
                </a:solidFill>
                <a:latin typeface="Arial"/>
              </a:rPr>
              <a:t> Tata Cara </a:t>
            </a:r>
            <a:r>
              <a:rPr lang="en-US" sz="2100" dirty="0" err="1">
                <a:solidFill>
                  <a:prstClr val="black"/>
                </a:solidFill>
                <a:latin typeface="Arial"/>
              </a:rPr>
              <a:t>Pemberian</a:t>
            </a:r>
            <a:r>
              <a:rPr lang="en-US" sz="2100" dirty="0">
                <a:solidFill>
                  <a:prstClr val="black"/>
                </a:solidFill>
                <a:latin typeface="Arial"/>
              </a:rPr>
              <a:t> </a:t>
            </a:r>
            <a:r>
              <a:rPr lang="en-US" sz="2100" dirty="0" err="1">
                <a:solidFill>
                  <a:prstClr val="black"/>
                </a:solidFill>
                <a:latin typeface="Arial"/>
              </a:rPr>
              <a:t>Cuti</a:t>
            </a:r>
            <a:r>
              <a:rPr lang="en-US" sz="2100" dirty="0">
                <a:solidFill>
                  <a:prstClr val="black"/>
                </a:solidFill>
                <a:latin typeface="Arial"/>
              </a:rPr>
              <a:t> </a:t>
            </a:r>
            <a:r>
              <a:rPr lang="en-US" sz="2100" dirty="0" err="1">
                <a:solidFill>
                  <a:prstClr val="black"/>
                </a:solidFill>
                <a:latin typeface="Arial"/>
              </a:rPr>
              <a:t>Pegawai</a:t>
            </a:r>
            <a:r>
              <a:rPr lang="en-US" sz="2100" dirty="0">
                <a:solidFill>
                  <a:prstClr val="black"/>
                </a:solidFill>
                <a:latin typeface="Arial"/>
              </a:rPr>
              <a:t> </a:t>
            </a:r>
            <a:r>
              <a:rPr lang="en-US" sz="2100" dirty="0" err="1">
                <a:solidFill>
                  <a:prstClr val="black"/>
                </a:solidFill>
                <a:latin typeface="Arial"/>
              </a:rPr>
              <a:t>Pemerintah</a:t>
            </a:r>
            <a:r>
              <a:rPr lang="en-US" sz="2100" dirty="0">
                <a:solidFill>
                  <a:prstClr val="black"/>
                </a:solidFill>
                <a:latin typeface="Arial"/>
              </a:rPr>
              <a:t> </a:t>
            </a:r>
            <a:r>
              <a:rPr lang="en-US" sz="2100" dirty="0" err="1">
                <a:solidFill>
                  <a:prstClr val="black"/>
                </a:solidFill>
                <a:latin typeface="Arial"/>
              </a:rPr>
              <a:t>Dengan</a:t>
            </a:r>
            <a:r>
              <a:rPr lang="en-US" sz="2100" dirty="0">
                <a:solidFill>
                  <a:prstClr val="black"/>
                </a:solidFill>
                <a:latin typeface="Arial"/>
              </a:rPr>
              <a:t> </a:t>
            </a:r>
            <a:r>
              <a:rPr lang="en-US" sz="2100" dirty="0" err="1">
                <a:solidFill>
                  <a:prstClr val="black"/>
                </a:solidFill>
                <a:latin typeface="Arial"/>
              </a:rPr>
              <a:t>Perjanjian</a:t>
            </a:r>
            <a:r>
              <a:rPr lang="en-US" sz="2100" dirty="0">
                <a:solidFill>
                  <a:prstClr val="black"/>
                </a:solidFill>
                <a:latin typeface="Arial"/>
              </a:rPr>
              <a:t> </a:t>
            </a:r>
            <a:r>
              <a:rPr lang="en-US" sz="2100" dirty="0" err="1">
                <a:solidFill>
                  <a:prstClr val="black"/>
                </a:solidFill>
                <a:latin typeface="Arial"/>
              </a:rPr>
              <a:t>Kerja</a:t>
            </a:r>
            <a:endParaRPr lang="en-US" sz="2100" dirty="0">
              <a:solidFill>
                <a:prstClr val="black"/>
              </a:solidFill>
              <a:latin typeface="Arial"/>
            </a:endParaRPr>
          </a:p>
        </p:txBody>
      </p:sp>
    </p:spTree>
    <p:extLst>
      <p:ext uri="{BB962C8B-B14F-4D97-AF65-F5344CB8AC3E}">
        <p14:creationId xmlns:p14="http://schemas.microsoft.com/office/powerpoint/2010/main" val="6903389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A4BDA0-C270-4764-9C18-A593BCE2C965}"/>
              </a:ext>
            </a:extLst>
          </p:cNvPr>
          <p:cNvSpPr txBox="1"/>
          <p:nvPr/>
        </p:nvSpPr>
        <p:spPr>
          <a:xfrm>
            <a:off x="3698910" y="1286698"/>
            <a:ext cx="3126433" cy="784830"/>
          </a:xfrm>
          <a:prstGeom prst="rect">
            <a:avLst/>
          </a:prstGeom>
          <a:noFill/>
        </p:spPr>
        <p:txBody>
          <a:bodyPr wrap="square" rtlCol="0" anchor="ctr">
            <a:spAutoFit/>
          </a:bodyPr>
          <a:lstStyle/>
          <a:p>
            <a:pPr eaLnBrk="1" fontAlgn="auto" hangingPunct="1">
              <a:spcBef>
                <a:spcPts val="0"/>
              </a:spcBef>
              <a:spcAft>
                <a:spcPts val="0"/>
              </a:spcAft>
            </a:pPr>
            <a:r>
              <a:rPr lang="en-US" altLang="ko-KR" sz="4500" dirty="0">
                <a:solidFill>
                  <a:srgbClr val="37A76F">
                    <a:lumMod val="75000"/>
                  </a:srgbClr>
                </a:solidFill>
                <a:latin typeface="Algerian" panose="04020705040A02060702" pitchFamily="82" charset="0"/>
              </a:rPr>
              <a:t>DEFINISI</a:t>
            </a:r>
            <a:endParaRPr lang="ko-KR" altLang="en-US" sz="4500" dirty="0">
              <a:solidFill>
                <a:srgbClr val="37A76F">
                  <a:lumMod val="75000"/>
                </a:srgbClr>
              </a:solidFill>
              <a:latin typeface="Algerian" panose="04020705040A02060702" pitchFamily="82" charset="0"/>
            </a:endParaRPr>
          </a:p>
        </p:txBody>
      </p:sp>
      <p:sp>
        <p:nvSpPr>
          <p:cNvPr id="5" name="Rectangle 4"/>
          <p:cNvSpPr/>
          <p:nvPr/>
        </p:nvSpPr>
        <p:spPr>
          <a:xfrm>
            <a:off x="544287" y="2293078"/>
            <a:ext cx="7097485" cy="3000821"/>
          </a:xfrm>
          <a:prstGeom prst="rect">
            <a:avLst/>
          </a:prstGeom>
        </p:spPr>
        <p:txBody>
          <a:bodyPr wrap="square">
            <a:spAutoFit/>
          </a:bodyPr>
          <a:lstStyle/>
          <a:p>
            <a:pPr marL="257175" indent="-257175" algn="just" eaLnBrk="1" fontAlgn="auto" hangingPunct="1">
              <a:spcBef>
                <a:spcPts val="0"/>
              </a:spcBef>
              <a:spcAft>
                <a:spcPts val="0"/>
              </a:spcAft>
              <a:buFont typeface="Wingdings" panose="05000000000000000000" pitchFamily="2" charset="2"/>
              <a:buChar char="Ø"/>
            </a:pPr>
            <a:r>
              <a:rPr lang="en-US" sz="2100" dirty="0" err="1">
                <a:solidFill>
                  <a:prstClr val="black"/>
                </a:solidFill>
                <a:latin typeface="Arial"/>
              </a:rPr>
              <a:t>Pegawai</a:t>
            </a:r>
            <a:r>
              <a:rPr lang="en-US" sz="2100" dirty="0">
                <a:solidFill>
                  <a:prstClr val="black"/>
                </a:solidFill>
                <a:latin typeface="Arial"/>
              </a:rPr>
              <a:t> </a:t>
            </a:r>
            <a:r>
              <a:rPr lang="en-US" sz="2100" dirty="0" err="1">
                <a:solidFill>
                  <a:prstClr val="black"/>
                </a:solidFill>
                <a:latin typeface="Arial"/>
              </a:rPr>
              <a:t>Pemerintah</a:t>
            </a:r>
            <a:r>
              <a:rPr lang="en-US" sz="2100" dirty="0">
                <a:solidFill>
                  <a:prstClr val="black"/>
                </a:solidFill>
                <a:latin typeface="Arial"/>
              </a:rPr>
              <a:t> </a:t>
            </a:r>
            <a:r>
              <a:rPr lang="en-US" sz="2100" dirty="0" err="1">
                <a:solidFill>
                  <a:prstClr val="black"/>
                </a:solidFill>
                <a:latin typeface="Arial"/>
              </a:rPr>
              <a:t>dengan</a:t>
            </a:r>
            <a:r>
              <a:rPr lang="en-US" sz="2100" dirty="0">
                <a:solidFill>
                  <a:prstClr val="black"/>
                </a:solidFill>
                <a:latin typeface="Arial"/>
              </a:rPr>
              <a:t> </a:t>
            </a:r>
            <a:r>
              <a:rPr lang="en-US" sz="2100" dirty="0" err="1">
                <a:solidFill>
                  <a:prstClr val="black"/>
                </a:solidFill>
                <a:latin typeface="Arial"/>
              </a:rPr>
              <a:t>Perjanjian</a:t>
            </a:r>
            <a:r>
              <a:rPr lang="en-US" sz="2100" dirty="0">
                <a:solidFill>
                  <a:prstClr val="black"/>
                </a:solidFill>
                <a:latin typeface="Arial"/>
              </a:rPr>
              <a:t> </a:t>
            </a:r>
            <a:r>
              <a:rPr lang="en-US" sz="2100" dirty="0" err="1">
                <a:solidFill>
                  <a:prstClr val="black"/>
                </a:solidFill>
                <a:latin typeface="Arial"/>
              </a:rPr>
              <a:t>Kerja</a:t>
            </a:r>
            <a:r>
              <a:rPr lang="en-US" sz="2100" dirty="0">
                <a:solidFill>
                  <a:prstClr val="black"/>
                </a:solidFill>
                <a:latin typeface="Arial"/>
              </a:rPr>
              <a:t> yang </a:t>
            </a:r>
            <a:r>
              <a:rPr lang="en-US" sz="2100" dirty="0" err="1">
                <a:solidFill>
                  <a:prstClr val="black"/>
                </a:solidFill>
                <a:latin typeface="Arial"/>
              </a:rPr>
              <a:t>selanjutnya</a:t>
            </a:r>
            <a:r>
              <a:rPr lang="en-US" sz="2100" dirty="0">
                <a:solidFill>
                  <a:prstClr val="black"/>
                </a:solidFill>
                <a:latin typeface="Arial"/>
              </a:rPr>
              <a:t> </a:t>
            </a:r>
            <a:r>
              <a:rPr lang="en-US" sz="2100" dirty="0" err="1">
                <a:solidFill>
                  <a:prstClr val="black"/>
                </a:solidFill>
                <a:latin typeface="Arial"/>
              </a:rPr>
              <a:t>disingkat</a:t>
            </a:r>
            <a:r>
              <a:rPr lang="en-US" sz="2100" dirty="0">
                <a:solidFill>
                  <a:prstClr val="black"/>
                </a:solidFill>
                <a:latin typeface="Arial"/>
              </a:rPr>
              <a:t> PPPK </a:t>
            </a:r>
            <a:r>
              <a:rPr lang="en-US" sz="2100" dirty="0" err="1">
                <a:solidFill>
                  <a:prstClr val="black"/>
                </a:solidFill>
                <a:latin typeface="Arial"/>
              </a:rPr>
              <a:t>adalah</a:t>
            </a:r>
            <a:r>
              <a:rPr lang="en-US" sz="2100" dirty="0">
                <a:solidFill>
                  <a:prstClr val="black"/>
                </a:solidFill>
                <a:latin typeface="Arial"/>
              </a:rPr>
              <a:t> </a:t>
            </a:r>
            <a:r>
              <a:rPr lang="en-US" sz="2100" dirty="0" err="1">
                <a:solidFill>
                  <a:prstClr val="black"/>
                </a:solidFill>
                <a:latin typeface="Arial"/>
              </a:rPr>
              <a:t>Warga</a:t>
            </a:r>
            <a:r>
              <a:rPr lang="en-US" sz="2100" dirty="0">
                <a:solidFill>
                  <a:prstClr val="black"/>
                </a:solidFill>
                <a:latin typeface="Arial"/>
              </a:rPr>
              <a:t> Negara Indonesia yang </a:t>
            </a:r>
            <a:r>
              <a:rPr lang="en-US" sz="2100" dirty="0" err="1">
                <a:solidFill>
                  <a:prstClr val="black"/>
                </a:solidFill>
                <a:latin typeface="Arial"/>
              </a:rPr>
              <a:t>memenuhi</a:t>
            </a:r>
            <a:r>
              <a:rPr lang="en-US" sz="2100" dirty="0">
                <a:solidFill>
                  <a:prstClr val="black"/>
                </a:solidFill>
                <a:latin typeface="Arial"/>
              </a:rPr>
              <a:t> </a:t>
            </a:r>
            <a:r>
              <a:rPr lang="en-US" sz="2100" dirty="0" err="1">
                <a:solidFill>
                  <a:prstClr val="black"/>
                </a:solidFill>
                <a:latin typeface="Arial"/>
              </a:rPr>
              <a:t>syarat</a:t>
            </a:r>
            <a:r>
              <a:rPr lang="en-US" sz="2100" dirty="0">
                <a:solidFill>
                  <a:prstClr val="black"/>
                </a:solidFill>
                <a:latin typeface="Arial"/>
              </a:rPr>
              <a:t> </a:t>
            </a:r>
            <a:r>
              <a:rPr lang="en-US" sz="2100" dirty="0" err="1">
                <a:solidFill>
                  <a:prstClr val="black"/>
                </a:solidFill>
                <a:latin typeface="Arial"/>
              </a:rPr>
              <a:t>tertentu</a:t>
            </a:r>
            <a:r>
              <a:rPr lang="en-US" sz="2100" dirty="0">
                <a:solidFill>
                  <a:prstClr val="black"/>
                </a:solidFill>
                <a:latin typeface="Arial"/>
              </a:rPr>
              <a:t>, yang </a:t>
            </a:r>
            <a:r>
              <a:rPr lang="en-US" sz="2100" dirty="0" err="1">
                <a:solidFill>
                  <a:prstClr val="black"/>
                </a:solidFill>
                <a:latin typeface="Arial"/>
              </a:rPr>
              <a:t>diangkat</a:t>
            </a:r>
            <a:r>
              <a:rPr lang="en-US" sz="2100" dirty="0">
                <a:solidFill>
                  <a:prstClr val="black"/>
                </a:solidFill>
                <a:latin typeface="Arial"/>
              </a:rPr>
              <a:t> </a:t>
            </a:r>
            <a:r>
              <a:rPr lang="en-US" sz="2100" dirty="0" err="1">
                <a:solidFill>
                  <a:prstClr val="black"/>
                </a:solidFill>
                <a:latin typeface="Arial"/>
              </a:rPr>
              <a:t>berdasarkan</a:t>
            </a:r>
            <a:r>
              <a:rPr lang="en-US" sz="2100" dirty="0">
                <a:solidFill>
                  <a:prstClr val="black"/>
                </a:solidFill>
                <a:latin typeface="Arial"/>
              </a:rPr>
              <a:t> </a:t>
            </a:r>
            <a:r>
              <a:rPr lang="en-US" sz="2100" dirty="0" err="1">
                <a:solidFill>
                  <a:prstClr val="black"/>
                </a:solidFill>
                <a:latin typeface="Arial"/>
              </a:rPr>
              <a:t>perjanjian</a:t>
            </a:r>
            <a:r>
              <a:rPr lang="en-US" sz="2100" dirty="0">
                <a:solidFill>
                  <a:prstClr val="black"/>
                </a:solidFill>
                <a:latin typeface="Arial"/>
              </a:rPr>
              <a:t> </a:t>
            </a:r>
            <a:r>
              <a:rPr lang="en-US" sz="2100" dirty="0" err="1">
                <a:solidFill>
                  <a:prstClr val="black"/>
                </a:solidFill>
                <a:latin typeface="Arial"/>
              </a:rPr>
              <a:t>kerja</a:t>
            </a:r>
            <a:r>
              <a:rPr lang="en-US" sz="2100" dirty="0">
                <a:solidFill>
                  <a:prstClr val="black"/>
                </a:solidFill>
                <a:latin typeface="Arial"/>
              </a:rPr>
              <a:t> </a:t>
            </a:r>
            <a:r>
              <a:rPr lang="en-US" sz="2100" dirty="0" err="1">
                <a:solidFill>
                  <a:prstClr val="black"/>
                </a:solidFill>
                <a:latin typeface="Arial"/>
              </a:rPr>
              <a:t>untuk</a:t>
            </a:r>
            <a:r>
              <a:rPr lang="en-US" sz="2100" dirty="0">
                <a:solidFill>
                  <a:prstClr val="black"/>
                </a:solidFill>
                <a:latin typeface="Arial"/>
              </a:rPr>
              <a:t> </a:t>
            </a:r>
            <a:r>
              <a:rPr lang="en-US" sz="2100" dirty="0" err="1">
                <a:solidFill>
                  <a:prstClr val="black"/>
                </a:solidFill>
                <a:latin typeface="Arial"/>
              </a:rPr>
              <a:t>jangka</a:t>
            </a:r>
            <a:r>
              <a:rPr lang="en-US" sz="2100" dirty="0">
                <a:solidFill>
                  <a:prstClr val="black"/>
                </a:solidFill>
                <a:latin typeface="Arial"/>
              </a:rPr>
              <a:t> </a:t>
            </a:r>
            <a:r>
              <a:rPr lang="en-US" sz="2100" dirty="0" err="1">
                <a:solidFill>
                  <a:prstClr val="black"/>
                </a:solidFill>
                <a:latin typeface="Arial"/>
              </a:rPr>
              <a:t>waktu</a:t>
            </a:r>
            <a:r>
              <a:rPr lang="en-US" sz="2100" dirty="0">
                <a:solidFill>
                  <a:prstClr val="black"/>
                </a:solidFill>
                <a:latin typeface="Arial"/>
              </a:rPr>
              <a:t> </a:t>
            </a:r>
            <a:r>
              <a:rPr lang="en-US" sz="2100" dirty="0" err="1">
                <a:solidFill>
                  <a:prstClr val="black"/>
                </a:solidFill>
                <a:latin typeface="Arial"/>
              </a:rPr>
              <a:t>tertentu</a:t>
            </a:r>
            <a:r>
              <a:rPr lang="en-US" sz="2100" dirty="0">
                <a:solidFill>
                  <a:prstClr val="black"/>
                </a:solidFill>
                <a:latin typeface="Arial"/>
              </a:rPr>
              <a:t> </a:t>
            </a:r>
            <a:r>
              <a:rPr lang="en-US" sz="2100" dirty="0" err="1">
                <a:solidFill>
                  <a:prstClr val="black"/>
                </a:solidFill>
                <a:latin typeface="Arial"/>
              </a:rPr>
              <a:t>dalam</a:t>
            </a:r>
            <a:r>
              <a:rPr lang="en-US" sz="2100" dirty="0">
                <a:solidFill>
                  <a:prstClr val="black"/>
                </a:solidFill>
                <a:latin typeface="Arial"/>
              </a:rPr>
              <a:t> </a:t>
            </a:r>
            <a:r>
              <a:rPr lang="en-US" sz="2100" dirty="0" err="1">
                <a:solidFill>
                  <a:prstClr val="black"/>
                </a:solidFill>
                <a:latin typeface="Arial"/>
              </a:rPr>
              <a:t>rangka</a:t>
            </a:r>
            <a:r>
              <a:rPr lang="en-US" sz="2100" dirty="0">
                <a:solidFill>
                  <a:prstClr val="black"/>
                </a:solidFill>
                <a:latin typeface="Arial"/>
              </a:rPr>
              <a:t> </a:t>
            </a:r>
            <a:r>
              <a:rPr lang="en-US" sz="2100" dirty="0" err="1">
                <a:solidFill>
                  <a:prstClr val="black"/>
                </a:solidFill>
                <a:latin typeface="Arial"/>
              </a:rPr>
              <a:t>melaksanakan</a:t>
            </a:r>
            <a:r>
              <a:rPr lang="en-US" sz="2100" dirty="0">
                <a:solidFill>
                  <a:prstClr val="black"/>
                </a:solidFill>
                <a:latin typeface="Arial"/>
              </a:rPr>
              <a:t> </a:t>
            </a:r>
            <a:r>
              <a:rPr lang="en-US" sz="2100" dirty="0" err="1">
                <a:solidFill>
                  <a:prstClr val="black"/>
                </a:solidFill>
                <a:latin typeface="Arial"/>
              </a:rPr>
              <a:t>tugas</a:t>
            </a:r>
            <a:r>
              <a:rPr lang="en-US" sz="2100" dirty="0">
                <a:solidFill>
                  <a:prstClr val="black"/>
                </a:solidFill>
                <a:latin typeface="Arial"/>
              </a:rPr>
              <a:t> </a:t>
            </a:r>
            <a:r>
              <a:rPr lang="en-US" sz="2100" dirty="0" err="1">
                <a:solidFill>
                  <a:prstClr val="black"/>
                </a:solidFill>
                <a:latin typeface="Arial"/>
              </a:rPr>
              <a:t>pemerintahan</a:t>
            </a:r>
            <a:r>
              <a:rPr lang="en-US" sz="2100" dirty="0">
                <a:solidFill>
                  <a:prstClr val="black"/>
                </a:solidFill>
                <a:latin typeface="Arial"/>
              </a:rPr>
              <a:t>.</a:t>
            </a:r>
          </a:p>
          <a:p>
            <a:pPr marL="257175" indent="-257175" algn="just" eaLnBrk="1" fontAlgn="auto" hangingPunct="1">
              <a:spcBef>
                <a:spcPts val="0"/>
              </a:spcBef>
              <a:spcAft>
                <a:spcPts val="0"/>
              </a:spcAft>
              <a:buFont typeface="Wingdings" panose="05000000000000000000" pitchFamily="2" charset="2"/>
              <a:buChar char="Ø"/>
            </a:pPr>
            <a:endParaRPr lang="en-US" sz="2100" dirty="0">
              <a:solidFill>
                <a:prstClr val="black"/>
              </a:solidFill>
              <a:latin typeface="Arial"/>
            </a:endParaRPr>
          </a:p>
          <a:p>
            <a:pPr marL="257175" indent="-257175" algn="just" eaLnBrk="1" fontAlgn="auto" hangingPunct="1">
              <a:spcBef>
                <a:spcPts val="0"/>
              </a:spcBef>
              <a:spcAft>
                <a:spcPts val="0"/>
              </a:spcAft>
              <a:buFont typeface="Wingdings" panose="05000000000000000000" pitchFamily="2" charset="2"/>
              <a:buChar char="Ø"/>
            </a:pPr>
            <a:r>
              <a:rPr lang="en-US" sz="2100" dirty="0" err="1">
                <a:solidFill>
                  <a:prstClr val="black"/>
                </a:solidFill>
                <a:latin typeface="Arial"/>
              </a:rPr>
              <a:t>Cuti</a:t>
            </a:r>
            <a:r>
              <a:rPr lang="en-US" sz="2100" dirty="0">
                <a:solidFill>
                  <a:prstClr val="black"/>
                </a:solidFill>
                <a:latin typeface="Arial"/>
              </a:rPr>
              <a:t> </a:t>
            </a:r>
            <a:r>
              <a:rPr lang="en-US" sz="2100" dirty="0" err="1">
                <a:solidFill>
                  <a:prstClr val="black"/>
                </a:solidFill>
                <a:latin typeface="Arial"/>
              </a:rPr>
              <a:t>adalah</a:t>
            </a:r>
            <a:r>
              <a:rPr lang="en-US" sz="2100" dirty="0">
                <a:solidFill>
                  <a:prstClr val="black"/>
                </a:solidFill>
                <a:latin typeface="Arial"/>
              </a:rPr>
              <a:t> </a:t>
            </a:r>
            <a:r>
              <a:rPr lang="en-US" sz="2100" dirty="0" err="1">
                <a:solidFill>
                  <a:prstClr val="black"/>
                </a:solidFill>
                <a:latin typeface="Arial"/>
              </a:rPr>
              <a:t>keadaan</a:t>
            </a:r>
            <a:r>
              <a:rPr lang="en-US" sz="2100" dirty="0">
                <a:solidFill>
                  <a:prstClr val="black"/>
                </a:solidFill>
                <a:latin typeface="Arial"/>
              </a:rPr>
              <a:t> </a:t>
            </a:r>
            <a:r>
              <a:rPr lang="en-US" sz="2100" dirty="0" err="1">
                <a:solidFill>
                  <a:prstClr val="black"/>
                </a:solidFill>
                <a:latin typeface="Arial"/>
              </a:rPr>
              <a:t>tidak</a:t>
            </a:r>
            <a:r>
              <a:rPr lang="en-US" sz="2100" dirty="0">
                <a:solidFill>
                  <a:prstClr val="black"/>
                </a:solidFill>
                <a:latin typeface="Arial"/>
              </a:rPr>
              <a:t> </a:t>
            </a:r>
            <a:r>
              <a:rPr lang="en-US" sz="2100" dirty="0" err="1">
                <a:solidFill>
                  <a:prstClr val="black"/>
                </a:solidFill>
                <a:latin typeface="Arial"/>
              </a:rPr>
              <a:t>masuk</a:t>
            </a:r>
            <a:r>
              <a:rPr lang="en-US" sz="2100" dirty="0">
                <a:solidFill>
                  <a:prstClr val="black"/>
                </a:solidFill>
                <a:latin typeface="Arial"/>
              </a:rPr>
              <a:t> </a:t>
            </a:r>
            <a:r>
              <a:rPr lang="en-US" sz="2100" dirty="0" err="1">
                <a:solidFill>
                  <a:prstClr val="black"/>
                </a:solidFill>
                <a:latin typeface="Arial"/>
              </a:rPr>
              <a:t>kerja</a:t>
            </a:r>
            <a:r>
              <a:rPr lang="en-US" sz="2100" dirty="0">
                <a:solidFill>
                  <a:prstClr val="black"/>
                </a:solidFill>
                <a:latin typeface="Arial"/>
              </a:rPr>
              <a:t> yang </a:t>
            </a:r>
            <a:r>
              <a:rPr lang="en-US" sz="2100" dirty="0" err="1">
                <a:solidFill>
                  <a:prstClr val="black"/>
                </a:solidFill>
                <a:latin typeface="Arial"/>
              </a:rPr>
              <a:t>diizinkan</a:t>
            </a:r>
            <a:r>
              <a:rPr lang="en-US" sz="2100" dirty="0">
                <a:solidFill>
                  <a:prstClr val="black"/>
                </a:solidFill>
                <a:latin typeface="Arial"/>
              </a:rPr>
              <a:t> </a:t>
            </a:r>
            <a:r>
              <a:rPr lang="en-US" sz="2100" dirty="0" err="1">
                <a:solidFill>
                  <a:prstClr val="black"/>
                </a:solidFill>
                <a:latin typeface="Arial"/>
              </a:rPr>
              <a:t>dalam</a:t>
            </a:r>
            <a:r>
              <a:rPr lang="en-US" sz="2100" dirty="0">
                <a:solidFill>
                  <a:prstClr val="black"/>
                </a:solidFill>
                <a:latin typeface="Arial"/>
              </a:rPr>
              <a:t> </a:t>
            </a:r>
            <a:r>
              <a:rPr lang="en-US" sz="2100" dirty="0" err="1">
                <a:solidFill>
                  <a:prstClr val="black"/>
                </a:solidFill>
                <a:latin typeface="Arial"/>
              </a:rPr>
              <a:t>jangka</a:t>
            </a:r>
            <a:r>
              <a:rPr lang="en-US" sz="2100" dirty="0">
                <a:solidFill>
                  <a:prstClr val="black"/>
                </a:solidFill>
                <a:latin typeface="Arial"/>
              </a:rPr>
              <a:t> </a:t>
            </a:r>
            <a:r>
              <a:rPr lang="en-US" sz="2100" dirty="0" err="1">
                <a:solidFill>
                  <a:prstClr val="black"/>
                </a:solidFill>
                <a:latin typeface="Arial"/>
              </a:rPr>
              <a:t>waktu</a:t>
            </a:r>
            <a:r>
              <a:rPr lang="en-US" sz="2100" dirty="0">
                <a:solidFill>
                  <a:prstClr val="black"/>
                </a:solidFill>
                <a:latin typeface="Arial"/>
              </a:rPr>
              <a:t> </a:t>
            </a:r>
            <a:r>
              <a:rPr lang="en-US" sz="2100" dirty="0" err="1">
                <a:solidFill>
                  <a:prstClr val="black"/>
                </a:solidFill>
                <a:latin typeface="Arial"/>
              </a:rPr>
              <a:t>tertentu</a:t>
            </a:r>
            <a:r>
              <a:rPr lang="en-US" sz="2100" dirty="0">
                <a:solidFill>
                  <a:prstClr val="black"/>
                </a:solidFill>
                <a:latin typeface="Arial"/>
              </a:rPr>
              <a:t>.</a:t>
            </a:r>
          </a:p>
        </p:txBody>
      </p:sp>
    </p:spTree>
    <p:extLst>
      <p:ext uri="{BB962C8B-B14F-4D97-AF65-F5344CB8AC3E}">
        <p14:creationId xmlns:p14="http://schemas.microsoft.com/office/powerpoint/2010/main" val="50935285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5000"/>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500743" y="1512447"/>
            <a:ext cx="3668486" cy="2031325"/>
          </a:xfrm>
          <a:prstGeom prst="rect">
            <a:avLst/>
          </a:prstGeom>
        </p:spPr>
        <p:txBody>
          <a:bodyPr wrap="square">
            <a:spAutoFit/>
          </a:bodyPr>
          <a:lstStyle/>
          <a:p>
            <a:pPr eaLnBrk="1" fontAlgn="auto" hangingPunct="1">
              <a:spcBef>
                <a:spcPts val="0"/>
              </a:spcBef>
              <a:spcAft>
                <a:spcPts val="0"/>
              </a:spcAft>
            </a:pPr>
            <a:r>
              <a:rPr lang="en-US" sz="2100" dirty="0" err="1">
                <a:solidFill>
                  <a:prstClr val="black"/>
                </a:solidFill>
                <a:latin typeface="Arial"/>
              </a:rPr>
              <a:t>Cuti</a:t>
            </a:r>
            <a:r>
              <a:rPr lang="en-US" sz="2100" dirty="0">
                <a:solidFill>
                  <a:prstClr val="black"/>
                </a:solidFill>
                <a:latin typeface="Arial"/>
              </a:rPr>
              <a:t> </a:t>
            </a:r>
            <a:r>
              <a:rPr lang="en-US" sz="2100" dirty="0" err="1">
                <a:solidFill>
                  <a:prstClr val="black"/>
                </a:solidFill>
                <a:latin typeface="Arial"/>
              </a:rPr>
              <a:t>terdiri</a:t>
            </a:r>
            <a:r>
              <a:rPr lang="en-US" sz="2100" dirty="0">
                <a:solidFill>
                  <a:prstClr val="black"/>
                </a:solidFill>
                <a:latin typeface="Arial"/>
              </a:rPr>
              <a:t> </a:t>
            </a:r>
            <a:r>
              <a:rPr lang="en-US" sz="2100" dirty="0" err="1">
                <a:solidFill>
                  <a:prstClr val="black"/>
                </a:solidFill>
                <a:latin typeface="Arial"/>
              </a:rPr>
              <a:t>atas</a:t>
            </a:r>
            <a:r>
              <a:rPr lang="en-US" sz="2100" dirty="0">
                <a:solidFill>
                  <a:prstClr val="black"/>
                </a:solidFill>
                <a:latin typeface="Arial"/>
              </a:rPr>
              <a:t>:</a:t>
            </a:r>
          </a:p>
          <a:p>
            <a:pPr eaLnBrk="1" fontAlgn="auto" hangingPunct="1">
              <a:spcBef>
                <a:spcPts val="0"/>
              </a:spcBef>
              <a:spcAft>
                <a:spcPts val="0"/>
              </a:spcAft>
            </a:pPr>
            <a:endParaRPr lang="en-US" sz="2100" dirty="0">
              <a:solidFill>
                <a:prstClr val="black"/>
              </a:solidFill>
              <a:latin typeface="Arial"/>
            </a:endParaRPr>
          </a:p>
          <a:p>
            <a:pPr marL="257175" indent="-257175" eaLnBrk="1" fontAlgn="auto" hangingPunct="1">
              <a:spcBef>
                <a:spcPts val="0"/>
              </a:spcBef>
              <a:spcAft>
                <a:spcPts val="0"/>
              </a:spcAft>
              <a:buFontTx/>
              <a:buAutoNum type="alphaLcPeriod"/>
            </a:pPr>
            <a:r>
              <a:rPr lang="en-US" sz="2100" dirty="0" err="1">
                <a:solidFill>
                  <a:prstClr val="black"/>
                </a:solidFill>
                <a:latin typeface="Arial"/>
              </a:rPr>
              <a:t>cuti</a:t>
            </a:r>
            <a:r>
              <a:rPr lang="en-US" sz="2100" dirty="0">
                <a:solidFill>
                  <a:prstClr val="black"/>
                </a:solidFill>
                <a:latin typeface="Arial"/>
              </a:rPr>
              <a:t> </a:t>
            </a:r>
            <a:r>
              <a:rPr lang="en-US" sz="2100" dirty="0" err="1">
                <a:solidFill>
                  <a:prstClr val="black"/>
                </a:solidFill>
                <a:latin typeface="Arial"/>
              </a:rPr>
              <a:t>tahunan</a:t>
            </a:r>
            <a:r>
              <a:rPr lang="en-US" sz="2100" dirty="0">
                <a:solidFill>
                  <a:prstClr val="black"/>
                </a:solidFill>
                <a:latin typeface="Arial"/>
              </a:rPr>
              <a:t>;</a:t>
            </a:r>
          </a:p>
          <a:p>
            <a:pPr marL="257175" indent="-257175" eaLnBrk="1" fontAlgn="auto" hangingPunct="1">
              <a:spcBef>
                <a:spcPts val="0"/>
              </a:spcBef>
              <a:spcAft>
                <a:spcPts val="0"/>
              </a:spcAft>
              <a:buFontTx/>
              <a:buAutoNum type="alphaLcPeriod"/>
            </a:pPr>
            <a:r>
              <a:rPr lang="en-US" sz="2100" dirty="0" err="1">
                <a:solidFill>
                  <a:prstClr val="black"/>
                </a:solidFill>
                <a:latin typeface="Arial"/>
              </a:rPr>
              <a:t>cuti</a:t>
            </a:r>
            <a:r>
              <a:rPr lang="en-US" sz="2100" dirty="0">
                <a:solidFill>
                  <a:prstClr val="black"/>
                </a:solidFill>
                <a:latin typeface="Arial"/>
              </a:rPr>
              <a:t> </a:t>
            </a:r>
            <a:r>
              <a:rPr lang="en-US" sz="2100" dirty="0" err="1">
                <a:solidFill>
                  <a:prstClr val="black"/>
                </a:solidFill>
                <a:latin typeface="Arial"/>
              </a:rPr>
              <a:t>sakit</a:t>
            </a:r>
            <a:r>
              <a:rPr lang="en-US" sz="2100" dirty="0">
                <a:solidFill>
                  <a:prstClr val="black"/>
                </a:solidFill>
                <a:latin typeface="Arial"/>
              </a:rPr>
              <a:t>;</a:t>
            </a:r>
          </a:p>
          <a:p>
            <a:pPr marL="257175" indent="-257175" eaLnBrk="1" fontAlgn="auto" hangingPunct="1">
              <a:spcBef>
                <a:spcPts val="0"/>
              </a:spcBef>
              <a:spcAft>
                <a:spcPts val="0"/>
              </a:spcAft>
              <a:buFontTx/>
              <a:buAutoNum type="alphaLcPeriod"/>
            </a:pPr>
            <a:r>
              <a:rPr lang="en-US" sz="2100" dirty="0" err="1">
                <a:solidFill>
                  <a:prstClr val="black"/>
                </a:solidFill>
                <a:latin typeface="Arial"/>
              </a:rPr>
              <a:t>cuti</a:t>
            </a:r>
            <a:r>
              <a:rPr lang="en-US" sz="2100" dirty="0">
                <a:solidFill>
                  <a:prstClr val="black"/>
                </a:solidFill>
                <a:latin typeface="Arial"/>
              </a:rPr>
              <a:t> </a:t>
            </a:r>
            <a:r>
              <a:rPr lang="en-US" sz="2100" dirty="0" err="1">
                <a:solidFill>
                  <a:prstClr val="black"/>
                </a:solidFill>
                <a:latin typeface="Arial"/>
              </a:rPr>
              <a:t>melahirkan</a:t>
            </a:r>
            <a:r>
              <a:rPr lang="en-US" sz="2100" dirty="0">
                <a:solidFill>
                  <a:prstClr val="black"/>
                </a:solidFill>
                <a:latin typeface="Arial"/>
              </a:rPr>
              <a:t>;</a:t>
            </a:r>
          </a:p>
          <a:p>
            <a:pPr marL="257175" indent="-257175" eaLnBrk="1" fontAlgn="auto" hangingPunct="1">
              <a:spcBef>
                <a:spcPts val="0"/>
              </a:spcBef>
              <a:spcAft>
                <a:spcPts val="0"/>
              </a:spcAft>
              <a:buFontTx/>
              <a:buAutoNum type="alphaLcPeriod"/>
            </a:pPr>
            <a:r>
              <a:rPr lang="en-US" sz="2100" dirty="0" err="1">
                <a:solidFill>
                  <a:prstClr val="black"/>
                </a:solidFill>
                <a:latin typeface="Arial"/>
              </a:rPr>
              <a:t>cuti</a:t>
            </a:r>
            <a:r>
              <a:rPr lang="en-US" sz="2100" dirty="0">
                <a:solidFill>
                  <a:prstClr val="black"/>
                </a:solidFill>
                <a:latin typeface="Arial"/>
              </a:rPr>
              <a:t> </a:t>
            </a:r>
            <a:r>
              <a:rPr lang="en-US" sz="2100" dirty="0" err="1">
                <a:solidFill>
                  <a:prstClr val="black"/>
                </a:solidFill>
                <a:latin typeface="Arial"/>
              </a:rPr>
              <a:t>bersama</a:t>
            </a:r>
            <a:endParaRPr lang="en-US" sz="2100" dirty="0">
              <a:solidFill>
                <a:prstClr val="black"/>
              </a:solidFill>
              <a:latin typeface="Arial"/>
            </a:endParaRPr>
          </a:p>
        </p:txBody>
      </p:sp>
      <p:sp>
        <p:nvSpPr>
          <p:cNvPr id="4" name="Rectangle 3"/>
          <p:cNvSpPr/>
          <p:nvPr/>
        </p:nvSpPr>
        <p:spPr>
          <a:xfrm>
            <a:off x="4463142" y="1420505"/>
            <a:ext cx="4572000" cy="2585323"/>
          </a:xfrm>
          <a:prstGeom prst="rect">
            <a:avLst/>
          </a:prstGeom>
        </p:spPr>
        <p:txBody>
          <a:bodyPr>
            <a:spAutoFit/>
          </a:bodyPr>
          <a:lstStyle/>
          <a:p>
            <a:pPr eaLnBrk="1" fontAlgn="auto" hangingPunct="1">
              <a:spcBef>
                <a:spcPts val="0"/>
              </a:spcBef>
              <a:spcAft>
                <a:spcPts val="0"/>
              </a:spcAft>
            </a:pPr>
            <a:r>
              <a:rPr lang="en-US" dirty="0">
                <a:solidFill>
                  <a:prstClr val="black"/>
                </a:solidFill>
                <a:latin typeface="Arial"/>
              </a:rPr>
              <a:t>KETENTUAN LAIN :</a:t>
            </a:r>
          </a:p>
          <a:p>
            <a:pPr eaLnBrk="1" fontAlgn="auto" hangingPunct="1">
              <a:spcBef>
                <a:spcPts val="0"/>
              </a:spcBef>
              <a:spcAft>
                <a:spcPts val="0"/>
              </a:spcAft>
            </a:pPr>
            <a:endParaRPr lang="en-US" dirty="0">
              <a:solidFill>
                <a:prstClr val="black"/>
              </a:solidFill>
              <a:latin typeface="Arial"/>
            </a:endParaRPr>
          </a:p>
          <a:p>
            <a:pPr marL="214313" indent="-214313" eaLnBrk="1" fontAlgn="auto" hangingPunct="1">
              <a:spcBef>
                <a:spcPts val="0"/>
              </a:spcBef>
              <a:spcAft>
                <a:spcPts val="0"/>
              </a:spcAft>
              <a:buFont typeface="Arial" panose="020B0604020202020204" pitchFamily="34" charset="0"/>
              <a:buChar char="•"/>
            </a:pPr>
            <a:r>
              <a:rPr lang="en-US" dirty="0">
                <a:solidFill>
                  <a:prstClr val="black"/>
                </a:solidFill>
                <a:latin typeface="Arial"/>
              </a:rPr>
              <a:t>PPPK yang </a:t>
            </a:r>
            <a:r>
              <a:rPr lang="en-US" dirty="0" err="1">
                <a:solidFill>
                  <a:prstClr val="black"/>
                </a:solidFill>
                <a:latin typeface="Arial"/>
              </a:rPr>
              <a:t>sedang</a:t>
            </a:r>
            <a:r>
              <a:rPr lang="en-US" dirty="0">
                <a:solidFill>
                  <a:prstClr val="black"/>
                </a:solidFill>
                <a:latin typeface="Arial"/>
              </a:rPr>
              <a:t> </a:t>
            </a:r>
            <a:r>
              <a:rPr lang="en-US" dirty="0" err="1">
                <a:solidFill>
                  <a:prstClr val="black"/>
                </a:solidFill>
                <a:latin typeface="Arial"/>
              </a:rPr>
              <a:t>menjalani</a:t>
            </a:r>
            <a:r>
              <a:rPr lang="en-US" dirty="0">
                <a:solidFill>
                  <a:prstClr val="black"/>
                </a:solidFill>
                <a:latin typeface="Arial"/>
              </a:rPr>
              <a:t> </a:t>
            </a:r>
            <a:r>
              <a:rPr lang="en-US" dirty="0" err="1">
                <a:solidFill>
                  <a:prstClr val="black"/>
                </a:solidFill>
                <a:latin typeface="Arial"/>
              </a:rPr>
              <a:t>cuti</a:t>
            </a:r>
            <a:r>
              <a:rPr lang="en-US" dirty="0">
                <a:solidFill>
                  <a:prstClr val="black"/>
                </a:solidFill>
                <a:latin typeface="Arial"/>
              </a:rPr>
              <a:t> </a:t>
            </a:r>
            <a:r>
              <a:rPr lang="en-US" dirty="0" err="1">
                <a:solidFill>
                  <a:prstClr val="black"/>
                </a:solidFill>
                <a:latin typeface="Arial"/>
              </a:rPr>
              <a:t>tahunan</a:t>
            </a:r>
            <a:r>
              <a:rPr lang="en-US" dirty="0">
                <a:solidFill>
                  <a:prstClr val="black"/>
                </a:solidFill>
                <a:latin typeface="Arial"/>
              </a:rPr>
              <a:t> </a:t>
            </a:r>
            <a:r>
              <a:rPr lang="en-US" dirty="0" err="1">
                <a:solidFill>
                  <a:prstClr val="black"/>
                </a:solidFill>
                <a:latin typeface="Arial"/>
              </a:rPr>
              <a:t>dan</a:t>
            </a:r>
            <a:r>
              <a:rPr lang="en-US" dirty="0">
                <a:solidFill>
                  <a:prstClr val="black"/>
                </a:solidFill>
                <a:latin typeface="Arial"/>
              </a:rPr>
              <a:t> </a:t>
            </a:r>
            <a:r>
              <a:rPr lang="en-US" dirty="0" err="1">
                <a:solidFill>
                  <a:prstClr val="black"/>
                </a:solidFill>
                <a:latin typeface="Arial"/>
              </a:rPr>
              <a:t>cuti</a:t>
            </a:r>
            <a:r>
              <a:rPr lang="en-US" dirty="0">
                <a:solidFill>
                  <a:prstClr val="black"/>
                </a:solidFill>
                <a:latin typeface="Arial"/>
              </a:rPr>
              <a:t> </a:t>
            </a:r>
            <a:r>
              <a:rPr lang="en-US" dirty="0" err="1">
                <a:solidFill>
                  <a:prstClr val="black"/>
                </a:solidFill>
                <a:latin typeface="Arial"/>
              </a:rPr>
              <a:t>bersama</a:t>
            </a:r>
            <a:r>
              <a:rPr lang="en-US" dirty="0">
                <a:solidFill>
                  <a:prstClr val="black"/>
                </a:solidFill>
                <a:latin typeface="Arial"/>
              </a:rPr>
              <a:t> </a:t>
            </a:r>
            <a:r>
              <a:rPr lang="en-US" dirty="0" err="1">
                <a:solidFill>
                  <a:prstClr val="black"/>
                </a:solidFill>
                <a:latin typeface="Arial"/>
              </a:rPr>
              <a:t>dapat</a:t>
            </a:r>
            <a:r>
              <a:rPr lang="en-US" dirty="0">
                <a:solidFill>
                  <a:prstClr val="black"/>
                </a:solidFill>
                <a:latin typeface="Arial"/>
              </a:rPr>
              <a:t> </a:t>
            </a:r>
            <a:r>
              <a:rPr lang="en-US" dirty="0" err="1">
                <a:solidFill>
                  <a:prstClr val="black"/>
                </a:solidFill>
                <a:latin typeface="Arial"/>
              </a:rPr>
              <a:t>dipanggil</a:t>
            </a:r>
            <a:r>
              <a:rPr lang="en-US" dirty="0">
                <a:solidFill>
                  <a:prstClr val="black"/>
                </a:solidFill>
                <a:latin typeface="Arial"/>
              </a:rPr>
              <a:t> </a:t>
            </a:r>
            <a:r>
              <a:rPr lang="en-US" dirty="0" err="1">
                <a:solidFill>
                  <a:prstClr val="black"/>
                </a:solidFill>
                <a:latin typeface="Arial"/>
              </a:rPr>
              <a:t>kembali</a:t>
            </a:r>
            <a:r>
              <a:rPr lang="en-US" dirty="0">
                <a:solidFill>
                  <a:prstClr val="black"/>
                </a:solidFill>
                <a:latin typeface="Arial"/>
              </a:rPr>
              <a:t> </a:t>
            </a:r>
            <a:r>
              <a:rPr lang="en-US" dirty="0" err="1">
                <a:solidFill>
                  <a:prstClr val="black"/>
                </a:solidFill>
                <a:latin typeface="Arial"/>
              </a:rPr>
              <a:t>bekerja</a:t>
            </a:r>
            <a:r>
              <a:rPr lang="en-US" dirty="0">
                <a:solidFill>
                  <a:prstClr val="black"/>
                </a:solidFill>
                <a:latin typeface="Arial"/>
              </a:rPr>
              <a:t> </a:t>
            </a:r>
            <a:r>
              <a:rPr lang="en-US" dirty="0" err="1">
                <a:solidFill>
                  <a:prstClr val="black"/>
                </a:solidFill>
                <a:latin typeface="Arial"/>
              </a:rPr>
              <a:t>apabila</a:t>
            </a:r>
            <a:r>
              <a:rPr lang="en-US" dirty="0">
                <a:solidFill>
                  <a:prstClr val="black"/>
                </a:solidFill>
                <a:latin typeface="Arial"/>
              </a:rPr>
              <a:t> </a:t>
            </a:r>
            <a:r>
              <a:rPr lang="en-US" dirty="0" err="1">
                <a:solidFill>
                  <a:prstClr val="black"/>
                </a:solidFill>
                <a:latin typeface="Arial"/>
              </a:rPr>
              <a:t>terdapat</a:t>
            </a:r>
            <a:r>
              <a:rPr lang="en-US" dirty="0">
                <a:solidFill>
                  <a:prstClr val="black"/>
                </a:solidFill>
                <a:latin typeface="Arial"/>
              </a:rPr>
              <a:t> </a:t>
            </a:r>
            <a:r>
              <a:rPr lang="en-US" dirty="0" err="1">
                <a:solidFill>
                  <a:prstClr val="black"/>
                </a:solidFill>
                <a:latin typeface="Arial"/>
              </a:rPr>
              <a:t>kepentingan</a:t>
            </a:r>
            <a:r>
              <a:rPr lang="en-US" dirty="0">
                <a:solidFill>
                  <a:prstClr val="black"/>
                </a:solidFill>
                <a:latin typeface="Arial"/>
              </a:rPr>
              <a:t> </a:t>
            </a:r>
            <a:r>
              <a:rPr lang="en-US" dirty="0" err="1">
                <a:solidFill>
                  <a:prstClr val="black"/>
                </a:solidFill>
                <a:latin typeface="Arial"/>
              </a:rPr>
              <a:t>dinas</a:t>
            </a:r>
            <a:r>
              <a:rPr lang="en-US" dirty="0">
                <a:solidFill>
                  <a:prstClr val="black"/>
                </a:solidFill>
                <a:latin typeface="Arial"/>
              </a:rPr>
              <a:t> </a:t>
            </a:r>
            <a:r>
              <a:rPr lang="en-US" dirty="0" err="1">
                <a:solidFill>
                  <a:prstClr val="black"/>
                </a:solidFill>
                <a:latin typeface="Arial"/>
              </a:rPr>
              <a:t>mendesak</a:t>
            </a:r>
            <a:r>
              <a:rPr lang="en-US" dirty="0">
                <a:solidFill>
                  <a:prstClr val="black"/>
                </a:solidFill>
                <a:latin typeface="Arial"/>
              </a:rPr>
              <a:t>.</a:t>
            </a:r>
          </a:p>
          <a:p>
            <a:pPr marL="214313" indent="-214313" eaLnBrk="1" fontAlgn="auto" hangingPunct="1">
              <a:spcBef>
                <a:spcPts val="0"/>
              </a:spcBef>
              <a:spcAft>
                <a:spcPts val="0"/>
              </a:spcAft>
              <a:buFont typeface="Arial" panose="020B0604020202020204" pitchFamily="34" charset="0"/>
              <a:buChar char="•"/>
            </a:pPr>
            <a:r>
              <a:rPr lang="en-US" dirty="0" err="1">
                <a:solidFill>
                  <a:prstClr val="black"/>
                </a:solidFill>
                <a:latin typeface="Arial"/>
              </a:rPr>
              <a:t>Dalam</a:t>
            </a:r>
            <a:r>
              <a:rPr lang="en-US" dirty="0">
                <a:solidFill>
                  <a:prstClr val="black"/>
                </a:solidFill>
                <a:latin typeface="Arial"/>
              </a:rPr>
              <a:t> </a:t>
            </a:r>
            <a:r>
              <a:rPr lang="en-US" dirty="0" err="1">
                <a:solidFill>
                  <a:prstClr val="black"/>
                </a:solidFill>
                <a:latin typeface="Arial"/>
              </a:rPr>
              <a:t>hal</a:t>
            </a:r>
            <a:r>
              <a:rPr lang="en-US" dirty="0">
                <a:solidFill>
                  <a:prstClr val="black"/>
                </a:solidFill>
                <a:latin typeface="Arial"/>
              </a:rPr>
              <a:t> PPPK </a:t>
            </a:r>
            <a:r>
              <a:rPr lang="en-US" dirty="0" err="1">
                <a:solidFill>
                  <a:prstClr val="black"/>
                </a:solidFill>
                <a:latin typeface="Arial"/>
              </a:rPr>
              <a:t>dipanggil</a:t>
            </a:r>
            <a:r>
              <a:rPr lang="en-US" dirty="0">
                <a:solidFill>
                  <a:prstClr val="black"/>
                </a:solidFill>
                <a:latin typeface="Arial"/>
              </a:rPr>
              <a:t> </a:t>
            </a:r>
            <a:r>
              <a:rPr lang="en-US" dirty="0" err="1">
                <a:solidFill>
                  <a:prstClr val="black"/>
                </a:solidFill>
                <a:latin typeface="Arial"/>
              </a:rPr>
              <a:t>kembali</a:t>
            </a:r>
            <a:r>
              <a:rPr lang="en-US" dirty="0">
                <a:solidFill>
                  <a:prstClr val="black"/>
                </a:solidFill>
                <a:latin typeface="Arial"/>
              </a:rPr>
              <a:t> </a:t>
            </a:r>
            <a:r>
              <a:rPr lang="en-US" dirty="0" err="1">
                <a:solidFill>
                  <a:prstClr val="black"/>
                </a:solidFill>
                <a:latin typeface="Arial"/>
              </a:rPr>
              <a:t>bekerja</a:t>
            </a:r>
            <a:r>
              <a:rPr lang="en-US" dirty="0">
                <a:solidFill>
                  <a:prstClr val="black"/>
                </a:solidFill>
                <a:latin typeface="Arial"/>
              </a:rPr>
              <a:t>, </a:t>
            </a:r>
            <a:r>
              <a:rPr lang="en-US" dirty="0" err="1">
                <a:solidFill>
                  <a:prstClr val="black"/>
                </a:solidFill>
                <a:latin typeface="Arial"/>
              </a:rPr>
              <a:t>jangka</a:t>
            </a:r>
            <a:r>
              <a:rPr lang="en-US" dirty="0">
                <a:solidFill>
                  <a:prstClr val="black"/>
                </a:solidFill>
                <a:latin typeface="Arial"/>
              </a:rPr>
              <a:t> </a:t>
            </a:r>
            <a:r>
              <a:rPr lang="en-US" dirty="0" err="1">
                <a:solidFill>
                  <a:prstClr val="black"/>
                </a:solidFill>
                <a:latin typeface="Arial"/>
              </a:rPr>
              <a:t>waktu</a:t>
            </a:r>
            <a:r>
              <a:rPr lang="en-US" dirty="0">
                <a:solidFill>
                  <a:prstClr val="black"/>
                </a:solidFill>
                <a:latin typeface="Arial"/>
              </a:rPr>
              <a:t> </a:t>
            </a:r>
            <a:r>
              <a:rPr lang="en-US" dirty="0" err="1">
                <a:solidFill>
                  <a:prstClr val="black"/>
                </a:solidFill>
                <a:latin typeface="Arial"/>
              </a:rPr>
              <a:t>Cuti</a:t>
            </a:r>
            <a:r>
              <a:rPr lang="en-US" dirty="0">
                <a:solidFill>
                  <a:prstClr val="black"/>
                </a:solidFill>
                <a:latin typeface="Arial"/>
              </a:rPr>
              <a:t> yang </a:t>
            </a:r>
            <a:r>
              <a:rPr lang="en-US" dirty="0" err="1">
                <a:solidFill>
                  <a:prstClr val="black"/>
                </a:solidFill>
                <a:latin typeface="Arial"/>
              </a:rPr>
              <a:t>belum</a:t>
            </a:r>
            <a:r>
              <a:rPr lang="en-US" dirty="0">
                <a:solidFill>
                  <a:prstClr val="black"/>
                </a:solidFill>
                <a:latin typeface="Arial"/>
              </a:rPr>
              <a:t> </a:t>
            </a:r>
            <a:r>
              <a:rPr lang="en-US" dirty="0" err="1">
                <a:solidFill>
                  <a:prstClr val="black"/>
                </a:solidFill>
                <a:latin typeface="Arial"/>
              </a:rPr>
              <a:t>digunakan</a:t>
            </a:r>
            <a:r>
              <a:rPr lang="en-US" dirty="0">
                <a:solidFill>
                  <a:prstClr val="black"/>
                </a:solidFill>
                <a:latin typeface="Arial"/>
              </a:rPr>
              <a:t> </a:t>
            </a:r>
            <a:r>
              <a:rPr lang="en-US" dirty="0" err="1">
                <a:solidFill>
                  <a:prstClr val="black"/>
                </a:solidFill>
                <a:latin typeface="Arial"/>
              </a:rPr>
              <a:t>tetap</a:t>
            </a:r>
            <a:r>
              <a:rPr lang="en-US" dirty="0">
                <a:solidFill>
                  <a:prstClr val="black"/>
                </a:solidFill>
                <a:latin typeface="Arial"/>
              </a:rPr>
              <a:t> </a:t>
            </a:r>
            <a:r>
              <a:rPr lang="en-US" dirty="0" err="1">
                <a:solidFill>
                  <a:prstClr val="black"/>
                </a:solidFill>
                <a:latin typeface="Arial"/>
              </a:rPr>
              <a:t>menjadi</a:t>
            </a:r>
            <a:r>
              <a:rPr lang="en-US" dirty="0">
                <a:solidFill>
                  <a:prstClr val="black"/>
                </a:solidFill>
                <a:latin typeface="Arial"/>
              </a:rPr>
              <a:t> </a:t>
            </a:r>
            <a:r>
              <a:rPr lang="en-US" dirty="0" err="1">
                <a:solidFill>
                  <a:prstClr val="black"/>
                </a:solidFill>
                <a:latin typeface="Arial"/>
              </a:rPr>
              <a:t>hak</a:t>
            </a:r>
            <a:r>
              <a:rPr lang="en-US" dirty="0">
                <a:solidFill>
                  <a:prstClr val="black"/>
                </a:solidFill>
                <a:latin typeface="Arial"/>
              </a:rPr>
              <a:t> PPPK. </a:t>
            </a:r>
          </a:p>
        </p:txBody>
      </p:sp>
      <p:sp>
        <p:nvSpPr>
          <p:cNvPr id="7" name="Rectangle 6"/>
          <p:cNvSpPr/>
          <p:nvPr/>
        </p:nvSpPr>
        <p:spPr>
          <a:xfrm>
            <a:off x="402773" y="4323153"/>
            <a:ext cx="6977743" cy="1477328"/>
          </a:xfrm>
          <a:prstGeom prst="rect">
            <a:avLst/>
          </a:prstGeom>
        </p:spPr>
        <p:txBody>
          <a:bodyPr wrap="square">
            <a:spAutoFit/>
          </a:bodyPr>
          <a:lstStyle/>
          <a:p>
            <a:pPr eaLnBrk="1" fontAlgn="auto" hangingPunct="1">
              <a:spcBef>
                <a:spcPts val="0"/>
              </a:spcBef>
              <a:spcAft>
                <a:spcPts val="0"/>
              </a:spcAft>
            </a:pPr>
            <a:r>
              <a:rPr lang="en-US" dirty="0" err="1">
                <a:solidFill>
                  <a:prstClr val="black"/>
                </a:solidFill>
                <a:latin typeface="Arial"/>
              </a:rPr>
              <a:t>Sesuai</a:t>
            </a:r>
            <a:r>
              <a:rPr lang="en-US" dirty="0">
                <a:solidFill>
                  <a:prstClr val="black"/>
                </a:solidFill>
                <a:latin typeface="Arial"/>
              </a:rPr>
              <a:t> </a:t>
            </a:r>
            <a:r>
              <a:rPr lang="en-US" dirty="0" err="1">
                <a:solidFill>
                  <a:prstClr val="black"/>
                </a:solidFill>
                <a:latin typeface="Arial"/>
              </a:rPr>
              <a:t>Surat</a:t>
            </a:r>
            <a:r>
              <a:rPr lang="en-US" dirty="0">
                <a:solidFill>
                  <a:prstClr val="black"/>
                </a:solidFill>
                <a:latin typeface="Arial"/>
              </a:rPr>
              <a:t> </a:t>
            </a:r>
            <a:r>
              <a:rPr lang="en-US" dirty="0" err="1">
                <a:solidFill>
                  <a:prstClr val="black"/>
                </a:solidFill>
                <a:latin typeface="Arial"/>
              </a:rPr>
              <a:t>Edaran</a:t>
            </a:r>
            <a:r>
              <a:rPr lang="en-US" dirty="0">
                <a:solidFill>
                  <a:prstClr val="black"/>
                </a:solidFill>
                <a:latin typeface="Arial"/>
              </a:rPr>
              <a:t> </a:t>
            </a:r>
            <a:r>
              <a:rPr lang="en-US" dirty="0" err="1">
                <a:solidFill>
                  <a:prstClr val="black"/>
                </a:solidFill>
                <a:latin typeface="Arial"/>
              </a:rPr>
              <a:t>MenPANRB</a:t>
            </a:r>
            <a:r>
              <a:rPr lang="en-US" dirty="0">
                <a:solidFill>
                  <a:prstClr val="black"/>
                </a:solidFill>
                <a:latin typeface="Arial"/>
              </a:rPr>
              <a:t> </a:t>
            </a:r>
            <a:r>
              <a:rPr lang="en-US" dirty="0" err="1">
                <a:solidFill>
                  <a:prstClr val="black"/>
                </a:solidFill>
                <a:latin typeface="Arial"/>
              </a:rPr>
              <a:t>Nomor</a:t>
            </a:r>
            <a:r>
              <a:rPr lang="en-US" dirty="0">
                <a:solidFill>
                  <a:prstClr val="black"/>
                </a:solidFill>
                <a:latin typeface="Arial"/>
              </a:rPr>
              <a:t> 14 </a:t>
            </a:r>
            <a:r>
              <a:rPr lang="en-US" dirty="0" err="1">
                <a:solidFill>
                  <a:prstClr val="black"/>
                </a:solidFill>
                <a:latin typeface="Arial"/>
              </a:rPr>
              <a:t>Tahun</a:t>
            </a:r>
            <a:r>
              <a:rPr lang="en-US" dirty="0">
                <a:solidFill>
                  <a:prstClr val="black"/>
                </a:solidFill>
                <a:latin typeface="Arial"/>
              </a:rPr>
              <a:t> 2023 </a:t>
            </a:r>
            <a:r>
              <a:rPr lang="en-US" dirty="0" err="1">
                <a:solidFill>
                  <a:prstClr val="black"/>
                </a:solidFill>
                <a:latin typeface="Arial"/>
              </a:rPr>
              <a:t>Tentang</a:t>
            </a:r>
            <a:r>
              <a:rPr lang="en-US" dirty="0">
                <a:solidFill>
                  <a:prstClr val="black"/>
                </a:solidFill>
                <a:latin typeface="Arial"/>
              </a:rPr>
              <a:t> </a:t>
            </a:r>
            <a:r>
              <a:rPr lang="en-US" dirty="0" err="1">
                <a:solidFill>
                  <a:prstClr val="black"/>
                </a:solidFill>
                <a:latin typeface="Arial"/>
              </a:rPr>
              <a:t>Pemberian</a:t>
            </a:r>
            <a:r>
              <a:rPr lang="en-US" dirty="0">
                <a:solidFill>
                  <a:prstClr val="black"/>
                </a:solidFill>
                <a:latin typeface="Arial"/>
              </a:rPr>
              <a:t> </a:t>
            </a:r>
            <a:r>
              <a:rPr lang="en-US" dirty="0" err="1">
                <a:solidFill>
                  <a:prstClr val="black"/>
                </a:solidFill>
                <a:latin typeface="Arial"/>
              </a:rPr>
              <a:t>Cuti</a:t>
            </a:r>
            <a:r>
              <a:rPr lang="en-US" dirty="0">
                <a:solidFill>
                  <a:prstClr val="black"/>
                </a:solidFill>
                <a:latin typeface="Arial"/>
              </a:rPr>
              <a:t> </a:t>
            </a:r>
            <a:r>
              <a:rPr lang="en-US" dirty="0" err="1">
                <a:solidFill>
                  <a:prstClr val="black"/>
                </a:solidFill>
                <a:latin typeface="Arial"/>
              </a:rPr>
              <a:t>Pegawai</a:t>
            </a:r>
            <a:r>
              <a:rPr lang="en-US" dirty="0">
                <a:solidFill>
                  <a:prstClr val="black"/>
                </a:solidFill>
                <a:latin typeface="Arial"/>
              </a:rPr>
              <a:t> </a:t>
            </a:r>
            <a:r>
              <a:rPr lang="en-US" dirty="0" err="1">
                <a:solidFill>
                  <a:prstClr val="black"/>
                </a:solidFill>
                <a:latin typeface="Arial"/>
              </a:rPr>
              <a:t>Pemerintah</a:t>
            </a:r>
            <a:r>
              <a:rPr lang="en-US" dirty="0">
                <a:solidFill>
                  <a:prstClr val="black"/>
                </a:solidFill>
                <a:latin typeface="Arial"/>
              </a:rPr>
              <a:t> </a:t>
            </a:r>
            <a:r>
              <a:rPr lang="en-US" dirty="0" err="1">
                <a:solidFill>
                  <a:prstClr val="black"/>
                </a:solidFill>
                <a:latin typeface="Arial"/>
              </a:rPr>
              <a:t>Dengan</a:t>
            </a:r>
            <a:r>
              <a:rPr lang="en-US" dirty="0">
                <a:solidFill>
                  <a:prstClr val="black"/>
                </a:solidFill>
                <a:latin typeface="Arial"/>
              </a:rPr>
              <a:t> </a:t>
            </a:r>
            <a:r>
              <a:rPr lang="en-US" dirty="0" err="1">
                <a:solidFill>
                  <a:prstClr val="black"/>
                </a:solidFill>
                <a:latin typeface="Arial"/>
              </a:rPr>
              <a:t>Perjanjian</a:t>
            </a:r>
            <a:r>
              <a:rPr lang="en-US" dirty="0">
                <a:solidFill>
                  <a:prstClr val="black"/>
                </a:solidFill>
                <a:latin typeface="Arial"/>
              </a:rPr>
              <a:t> </a:t>
            </a:r>
            <a:r>
              <a:rPr lang="en-US" dirty="0" err="1">
                <a:solidFill>
                  <a:prstClr val="black"/>
                </a:solidFill>
                <a:latin typeface="Arial"/>
              </a:rPr>
              <a:t>Kerja</a:t>
            </a:r>
            <a:endParaRPr lang="en-US" dirty="0">
              <a:solidFill>
                <a:prstClr val="black"/>
              </a:solidFill>
              <a:latin typeface="Arial"/>
            </a:endParaRPr>
          </a:p>
          <a:p>
            <a:pPr eaLnBrk="1" fontAlgn="auto" hangingPunct="1">
              <a:spcBef>
                <a:spcPts val="0"/>
              </a:spcBef>
              <a:spcAft>
                <a:spcPts val="0"/>
              </a:spcAft>
            </a:pPr>
            <a:endParaRPr lang="en-US" dirty="0">
              <a:solidFill>
                <a:prstClr val="black"/>
              </a:solidFill>
              <a:latin typeface="Arial"/>
            </a:endParaRPr>
          </a:p>
          <a:p>
            <a:pPr marL="257175" indent="-257175" eaLnBrk="1" fontAlgn="auto" hangingPunct="1">
              <a:spcBef>
                <a:spcPts val="0"/>
              </a:spcBef>
              <a:spcAft>
                <a:spcPts val="0"/>
              </a:spcAft>
              <a:buFont typeface="Wingdings" panose="05000000000000000000" pitchFamily="2" charset="2"/>
              <a:buChar char="Ø"/>
            </a:pPr>
            <a:r>
              <a:rPr lang="en-US" dirty="0">
                <a:solidFill>
                  <a:prstClr val="black"/>
                </a:solidFill>
                <a:latin typeface="Arial"/>
              </a:rPr>
              <a:t>PPPK </a:t>
            </a:r>
            <a:r>
              <a:rPr lang="en-US" dirty="0" err="1">
                <a:solidFill>
                  <a:prstClr val="black"/>
                </a:solidFill>
                <a:latin typeface="Arial"/>
              </a:rPr>
              <a:t>diberi</a:t>
            </a:r>
            <a:r>
              <a:rPr lang="en-US" dirty="0">
                <a:solidFill>
                  <a:prstClr val="black"/>
                </a:solidFill>
                <a:latin typeface="Arial"/>
              </a:rPr>
              <a:t> </a:t>
            </a:r>
            <a:r>
              <a:rPr lang="en-US" dirty="0" err="1">
                <a:solidFill>
                  <a:prstClr val="black"/>
                </a:solidFill>
                <a:latin typeface="Arial"/>
              </a:rPr>
              <a:t>cuti</a:t>
            </a:r>
            <a:r>
              <a:rPr lang="en-US" dirty="0">
                <a:solidFill>
                  <a:prstClr val="black"/>
                </a:solidFill>
                <a:latin typeface="Arial"/>
              </a:rPr>
              <a:t> </a:t>
            </a:r>
            <a:r>
              <a:rPr lang="en-US" dirty="0" err="1">
                <a:solidFill>
                  <a:prstClr val="black"/>
                </a:solidFill>
                <a:latin typeface="Arial"/>
              </a:rPr>
              <a:t>untuk</a:t>
            </a:r>
            <a:r>
              <a:rPr lang="en-US" dirty="0">
                <a:solidFill>
                  <a:prstClr val="black"/>
                </a:solidFill>
                <a:latin typeface="Arial"/>
              </a:rPr>
              <a:t> </a:t>
            </a:r>
            <a:r>
              <a:rPr lang="en-US" dirty="0" err="1">
                <a:solidFill>
                  <a:prstClr val="black"/>
                </a:solidFill>
                <a:latin typeface="Arial"/>
              </a:rPr>
              <a:t>pelaksanaan</a:t>
            </a:r>
            <a:r>
              <a:rPr lang="en-US" dirty="0">
                <a:solidFill>
                  <a:prstClr val="black"/>
                </a:solidFill>
                <a:latin typeface="Arial"/>
              </a:rPr>
              <a:t> </a:t>
            </a:r>
            <a:r>
              <a:rPr lang="en-US" dirty="0" err="1">
                <a:solidFill>
                  <a:prstClr val="black"/>
                </a:solidFill>
                <a:latin typeface="Arial"/>
              </a:rPr>
              <a:t>Ibadah</a:t>
            </a:r>
            <a:r>
              <a:rPr lang="en-US" dirty="0">
                <a:solidFill>
                  <a:prstClr val="black"/>
                </a:solidFill>
                <a:latin typeface="Arial"/>
              </a:rPr>
              <a:t> Haji yang </a:t>
            </a:r>
            <a:r>
              <a:rPr lang="en-US" dirty="0" err="1">
                <a:solidFill>
                  <a:prstClr val="black"/>
                </a:solidFill>
                <a:latin typeface="Arial"/>
              </a:rPr>
              <a:t>pertama</a:t>
            </a:r>
            <a:r>
              <a:rPr lang="en-US" dirty="0">
                <a:solidFill>
                  <a:prstClr val="black"/>
                </a:solidFill>
                <a:latin typeface="Arial"/>
              </a:rPr>
              <a:t> kali</a:t>
            </a:r>
          </a:p>
        </p:txBody>
      </p:sp>
    </p:spTree>
    <p:extLst>
      <p:ext uri="{BB962C8B-B14F-4D97-AF65-F5344CB8AC3E}">
        <p14:creationId xmlns:p14="http://schemas.microsoft.com/office/powerpoint/2010/main" val="62470405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5000"/>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533400" y="1828800"/>
            <a:ext cx="8458200" cy="4093428"/>
          </a:xfrm>
          <a:prstGeom prst="rect">
            <a:avLst/>
          </a:prstGeom>
        </p:spPr>
        <p:txBody>
          <a:bodyPr wrap="square">
            <a:spAutoFit/>
          </a:bodyPr>
          <a:lstStyle/>
          <a:p>
            <a:pPr algn="just" eaLnBrk="1" fontAlgn="auto" hangingPunct="1">
              <a:spcBef>
                <a:spcPts val="0"/>
              </a:spcBef>
              <a:spcAft>
                <a:spcPts val="0"/>
              </a:spcAft>
            </a:pPr>
            <a:r>
              <a:rPr lang="en-US" sz="2000" dirty="0" err="1">
                <a:solidFill>
                  <a:prstClr val="black"/>
                </a:solidFill>
                <a:latin typeface="Arial"/>
              </a:rPr>
              <a:t>Sesuai</a:t>
            </a:r>
            <a:r>
              <a:rPr lang="en-US" sz="2000" dirty="0">
                <a:solidFill>
                  <a:prstClr val="black"/>
                </a:solidFill>
                <a:latin typeface="Arial"/>
              </a:rPr>
              <a:t> </a:t>
            </a:r>
            <a:r>
              <a:rPr lang="en-US" sz="2000" dirty="0" err="1">
                <a:solidFill>
                  <a:prstClr val="black"/>
                </a:solidFill>
                <a:latin typeface="Arial"/>
              </a:rPr>
              <a:t>Surat</a:t>
            </a:r>
            <a:r>
              <a:rPr lang="en-US" sz="2000" dirty="0">
                <a:solidFill>
                  <a:prstClr val="black"/>
                </a:solidFill>
                <a:latin typeface="Arial"/>
              </a:rPr>
              <a:t> </a:t>
            </a:r>
            <a:r>
              <a:rPr lang="en-US" sz="2000" dirty="0" err="1">
                <a:solidFill>
                  <a:prstClr val="black"/>
                </a:solidFill>
                <a:latin typeface="Arial"/>
              </a:rPr>
              <a:t>Edaran</a:t>
            </a:r>
            <a:r>
              <a:rPr lang="en-US" sz="2000" dirty="0">
                <a:solidFill>
                  <a:prstClr val="black"/>
                </a:solidFill>
                <a:latin typeface="Arial"/>
              </a:rPr>
              <a:t> </a:t>
            </a:r>
            <a:r>
              <a:rPr lang="en-US" sz="2000" dirty="0" err="1">
                <a:solidFill>
                  <a:prstClr val="black"/>
                </a:solidFill>
                <a:latin typeface="Arial"/>
              </a:rPr>
              <a:t>MenPANRB</a:t>
            </a:r>
            <a:r>
              <a:rPr lang="en-US" sz="2000" dirty="0">
                <a:solidFill>
                  <a:prstClr val="black"/>
                </a:solidFill>
                <a:latin typeface="Arial"/>
              </a:rPr>
              <a:t> </a:t>
            </a:r>
            <a:r>
              <a:rPr lang="en-US" sz="2000" dirty="0" err="1">
                <a:solidFill>
                  <a:prstClr val="black"/>
                </a:solidFill>
                <a:latin typeface="Arial"/>
              </a:rPr>
              <a:t>Nomor</a:t>
            </a:r>
            <a:r>
              <a:rPr lang="en-US" sz="2000" dirty="0">
                <a:solidFill>
                  <a:prstClr val="black"/>
                </a:solidFill>
                <a:latin typeface="Arial"/>
              </a:rPr>
              <a:t> 14 </a:t>
            </a:r>
            <a:r>
              <a:rPr lang="en-US" sz="2000" dirty="0" err="1">
                <a:solidFill>
                  <a:prstClr val="black"/>
                </a:solidFill>
                <a:latin typeface="Arial"/>
              </a:rPr>
              <a:t>Tahun</a:t>
            </a:r>
            <a:r>
              <a:rPr lang="en-US" sz="2000" dirty="0">
                <a:solidFill>
                  <a:prstClr val="black"/>
                </a:solidFill>
                <a:latin typeface="Arial"/>
              </a:rPr>
              <a:t> 2023 </a:t>
            </a:r>
            <a:r>
              <a:rPr lang="en-US" sz="2000" dirty="0" err="1">
                <a:solidFill>
                  <a:prstClr val="black"/>
                </a:solidFill>
                <a:latin typeface="Arial"/>
              </a:rPr>
              <a:t>Tentang</a:t>
            </a:r>
            <a:r>
              <a:rPr lang="en-US" sz="2000" dirty="0">
                <a:solidFill>
                  <a:prstClr val="black"/>
                </a:solidFill>
                <a:latin typeface="Arial"/>
              </a:rPr>
              <a:t> </a:t>
            </a:r>
            <a:r>
              <a:rPr lang="en-US" sz="2000" dirty="0" err="1">
                <a:solidFill>
                  <a:prstClr val="black"/>
                </a:solidFill>
                <a:latin typeface="Arial"/>
              </a:rPr>
              <a:t>Pemberian</a:t>
            </a:r>
            <a:r>
              <a:rPr lang="en-US" sz="2000" dirty="0">
                <a:solidFill>
                  <a:prstClr val="black"/>
                </a:solidFill>
                <a:latin typeface="Arial"/>
              </a:rPr>
              <a:t> </a:t>
            </a:r>
            <a:r>
              <a:rPr lang="en-US" sz="2000" dirty="0" err="1">
                <a:solidFill>
                  <a:prstClr val="black"/>
                </a:solidFill>
                <a:latin typeface="Arial"/>
              </a:rPr>
              <a:t>Cuti</a:t>
            </a:r>
            <a:r>
              <a:rPr lang="en-US" sz="2000" dirty="0">
                <a:solidFill>
                  <a:prstClr val="black"/>
                </a:solidFill>
                <a:latin typeface="Arial"/>
              </a:rPr>
              <a:t> </a:t>
            </a:r>
            <a:r>
              <a:rPr lang="en-US" sz="2000" dirty="0" err="1">
                <a:solidFill>
                  <a:prstClr val="black"/>
                </a:solidFill>
                <a:latin typeface="Arial"/>
              </a:rPr>
              <a:t>Pegawai</a:t>
            </a:r>
            <a:r>
              <a:rPr lang="en-US" sz="2000" dirty="0">
                <a:solidFill>
                  <a:prstClr val="black"/>
                </a:solidFill>
                <a:latin typeface="Arial"/>
              </a:rPr>
              <a:t> </a:t>
            </a:r>
            <a:r>
              <a:rPr lang="en-US" sz="2000" dirty="0" err="1">
                <a:solidFill>
                  <a:prstClr val="black"/>
                </a:solidFill>
                <a:latin typeface="Arial"/>
              </a:rPr>
              <a:t>Pemerintah</a:t>
            </a:r>
            <a:r>
              <a:rPr lang="en-US" sz="2000" dirty="0">
                <a:solidFill>
                  <a:prstClr val="black"/>
                </a:solidFill>
                <a:latin typeface="Arial"/>
              </a:rPr>
              <a:t> </a:t>
            </a:r>
            <a:r>
              <a:rPr lang="en-US" sz="2000" dirty="0" err="1">
                <a:solidFill>
                  <a:prstClr val="black"/>
                </a:solidFill>
                <a:latin typeface="Arial"/>
              </a:rPr>
              <a:t>Dengan</a:t>
            </a:r>
            <a:r>
              <a:rPr lang="en-US" sz="2000" dirty="0">
                <a:solidFill>
                  <a:prstClr val="black"/>
                </a:solidFill>
                <a:latin typeface="Arial"/>
              </a:rPr>
              <a:t> </a:t>
            </a:r>
            <a:r>
              <a:rPr lang="en-US" sz="2000" dirty="0" err="1">
                <a:solidFill>
                  <a:prstClr val="black"/>
                </a:solidFill>
                <a:latin typeface="Arial"/>
              </a:rPr>
              <a:t>Perjanjian</a:t>
            </a:r>
            <a:r>
              <a:rPr lang="en-US" sz="2000" dirty="0">
                <a:solidFill>
                  <a:prstClr val="black"/>
                </a:solidFill>
                <a:latin typeface="Arial"/>
              </a:rPr>
              <a:t> </a:t>
            </a:r>
            <a:r>
              <a:rPr lang="en-US" sz="2000" dirty="0" err="1">
                <a:solidFill>
                  <a:prstClr val="black"/>
                </a:solidFill>
                <a:latin typeface="Arial"/>
              </a:rPr>
              <a:t>Kerja</a:t>
            </a:r>
            <a:endParaRPr lang="en-US" sz="2000" dirty="0">
              <a:solidFill>
                <a:prstClr val="black"/>
              </a:solidFill>
              <a:latin typeface="Arial"/>
            </a:endParaRPr>
          </a:p>
          <a:p>
            <a:pPr algn="just" eaLnBrk="1" fontAlgn="auto" hangingPunct="1">
              <a:spcBef>
                <a:spcPts val="0"/>
              </a:spcBef>
              <a:spcAft>
                <a:spcPts val="0"/>
              </a:spcAft>
            </a:pPr>
            <a:endParaRPr lang="en-US" sz="2000" dirty="0">
              <a:solidFill>
                <a:prstClr val="black"/>
              </a:solidFill>
              <a:latin typeface="Arial"/>
            </a:endParaRPr>
          </a:p>
          <a:p>
            <a:pPr marL="257175" indent="-257175" algn="just" eaLnBrk="1" fontAlgn="auto" hangingPunct="1">
              <a:spcBef>
                <a:spcPts val="0"/>
              </a:spcBef>
              <a:spcAft>
                <a:spcPts val="0"/>
              </a:spcAft>
              <a:buFont typeface="Wingdings" panose="05000000000000000000" pitchFamily="2" charset="2"/>
              <a:buChar char="Ø"/>
            </a:pPr>
            <a:r>
              <a:rPr lang="en-US" sz="2000" dirty="0">
                <a:solidFill>
                  <a:prstClr val="black"/>
                </a:solidFill>
                <a:latin typeface="Arial"/>
              </a:rPr>
              <a:t>PPPK </a:t>
            </a:r>
            <a:r>
              <a:rPr lang="en-US" sz="2000" dirty="0" err="1">
                <a:solidFill>
                  <a:prstClr val="black"/>
                </a:solidFill>
                <a:latin typeface="Arial"/>
              </a:rPr>
              <a:t>diberi</a:t>
            </a:r>
            <a:r>
              <a:rPr lang="en-US" sz="2000" dirty="0">
                <a:solidFill>
                  <a:prstClr val="black"/>
                </a:solidFill>
                <a:latin typeface="Arial"/>
              </a:rPr>
              <a:t> </a:t>
            </a:r>
            <a:r>
              <a:rPr lang="en-US" sz="2000" dirty="0" err="1">
                <a:solidFill>
                  <a:prstClr val="black"/>
                </a:solidFill>
                <a:latin typeface="Arial"/>
              </a:rPr>
              <a:t>cuti</a:t>
            </a:r>
            <a:r>
              <a:rPr lang="en-US" sz="2000" dirty="0">
                <a:solidFill>
                  <a:prstClr val="black"/>
                </a:solidFill>
                <a:latin typeface="Arial"/>
              </a:rPr>
              <a:t> </a:t>
            </a:r>
            <a:r>
              <a:rPr lang="en-US" sz="2000" dirty="0" err="1">
                <a:solidFill>
                  <a:prstClr val="black"/>
                </a:solidFill>
                <a:latin typeface="Arial"/>
              </a:rPr>
              <a:t>untuk</a:t>
            </a:r>
            <a:r>
              <a:rPr lang="en-US" sz="2000" dirty="0">
                <a:solidFill>
                  <a:prstClr val="black"/>
                </a:solidFill>
                <a:latin typeface="Arial"/>
              </a:rPr>
              <a:t> </a:t>
            </a:r>
            <a:r>
              <a:rPr lang="en-US" sz="2000" dirty="0" err="1">
                <a:solidFill>
                  <a:prstClr val="black"/>
                </a:solidFill>
                <a:latin typeface="Arial"/>
              </a:rPr>
              <a:t>pelaksanaan</a:t>
            </a:r>
            <a:r>
              <a:rPr lang="en-US" sz="2000" dirty="0">
                <a:solidFill>
                  <a:prstClr val="black"/>
                </a:solidFill>
                <a:latin typeface="Arial"/>
              </a:rPr>
              <a:t> </a:t>
            </a:r>
            <a:r>
              <a:rPr lang="en-US" sz="2000" dirty="0" err="1">
                <a:solidFill>
                  <a:prstClr val="black"/>
                </a:solidFill>
                <a:latin typeface="Arial"/>
              </a:rPr>
              <a:t>Ibadah</a:t>
            </a:r>
            <a:r>
              <a:rPr lang="en-US" sz="2000" dirty="0">
                <a:solidFill>
                  <a:prstClr val="black"/>
                </a:solidFill>
                <a:latin typeface="Arial"/>
              </a:rPr>
              <a:t> Haji yang </a:t>
            </a:r>
            <a:r>
              <a:rPr lang="en-US" sz="2000" dirty="0" err="1">
                <a:solidFill>
                  <a:prstClr val="black"/>
                </a:solidFill>
                <a:latin typeface="Arial"/>
              </a:rPr>
              <a:t>pertama</a:t>
            </a:r>
            <a:r>
              <a:rPr lang="en-US" sz="2000" dirty="0">
                <a:solidFill>
                  <a:prstClr val="black"/>
                </a:solidFill>
                <a:latin typeface="Arial"/>
              </a:rPr>
              <a:t> kali</a:t>
            </a:r>
          </a:p>
          <a:p>
            <a:pPr marL="257175" indent="-257175" algn="just" eaLnBrk="1" fontAlgn="auto" hangingPunct="1">
              <a:spcBef>
                <a:spcPts val="0"/>
              </a:spcBef>
              <a:spcAft>
                <a:spcPts val="0"/>
              </a:spcAft>
              <a:buFont typeface="Wingdings" panose="05000000000000000000" pitchFamily="2" charset="2"/>
              <a:buChar char="Ø"/>
            </a:pPr>
            <a:r>
              <a:rPr lang="en-US" sz="2000" dirty="0">
                <a:solidFill>
                  <a:prstClr val="black"/>
                </a:solidFill>
                <a:latin typeface="Arial"/>
              </a:rPr>
              <a:t>PPP yang </a:t>
            </a:r>
            <a:r>
              <a:rPr lang="en-US" sz="2000" dirty="0" err="1">
                <a:solidFill>
                  <a:prstClr val="black"/>
                </a:solidFill>
                <a:latin typeface="Arial"/>
              </a:rPr>
              <a:t>melaksanakan</a:t>
            </a:r>
            <a:r>
              <a:rPr lang="en-US" sz="2000" dirty="0">
                <a:solidFill>
                  <a:prstClr val="black"/>
                </a:solidFill>
                <a:latin typeface="Arial"/>
              </a:rPr>
              <a:t> </a:t>
            </a:r>
            <a:r>
              <a:rPr lang="en-US" sz="2000" dirty="0" err="1">
                <a:solidFill>
                  <a:prstClr val="black"/>
                </a:solidFill>
                <a:latin typeface="Arial"/>
              </a:rPr>
              <a:t>cuti</a:t>
            </a:r>
            <a:r>
              <a:rPr lang="en-US" sz="2000" dirty="0">
                <a:solidFill>
                  <a:prstClr val="black"/>
                </a:solidFill>
                <a:latin typeface="Arial"/>
              </a:rPr>
              <a:t> </a:t>
            </a:r>
            <a:r>
              <a:rPr lang="en-US" sz="2000" dirty="0" err="1">
                <a:solidFill>
                  <a:prstClr val="black"/>
                </a:solidFill>
                <a:latin typeface="Arial"/>
              </a:rPr>
              <a:t>ibadah</a:t>
            </a:r>
            <a:r>
              <a:rPr lang="en-US" sz="2000" dirty="0">
                <a:solidFill>
                  <a:prstClr val="black"/>
                </a:solidFill>
                <a:latin typeface="Arial"/>
              </a:rPr>
              <a:t> haji </a:t>
            </a:r>
            <a:r>
              <a:rPr lang="en-US" sz="2000" dirty="0" err="1">
                <a:solidFill>
                  <a:prstClr val="black"/>
                </a:solidFill>
                <a:latin typeface="Arial"/>
              </a:rPr>
              <a:t>akan</a:t>
            </a:r>
            <a:r>
              <a:rPr lang="en-US" sz="2000" dirty="0">
                <a:solidFill>
                  <a:prstClr val="black"/>
                </a:solidFill>
                <a:latin typeface="Arial"/>
              </a:rPr>
              <a:t> </a:t>
            </a:r>
            <a:r>
              <a:rPr lang="en-US" sz="2000" dirty="0" err="1">
                <a:solidFill>
                  <a:prstClr val="black"/>
                </a:solidFill>
                <a:latin typeface="Arial"/>
              </a:rPr>
              <a:t>memotong</a:t>
            </a:r>
            <a:r>
              <a:rPr lang="en-US" sz="2000" dirty="0">
                <a:solidFill>
                  <a:prstClr val="black"/>
                </a:solidFill>
                <a:latin typeface="Arial"/>
              </a:rPr>
              <a:t> </a:t>
            </a:r>
            <a:r>
              <a:rPr lang="en-US" sz="2000" dirty="0" err="1">
                <a:solidFill>
                  <a:prstClr val="black"/>
                </a:solidFill>
                <a:latin typeface="Arial"/>
              </a:rPr>
              <a:t>hak</a:t>
            </a:r>
            <a:r>
              <a:rPr lang="en-US" sz="2000" dirty="0">
                <a:solidFill>
                  <a:prstClr val="black"/>
                </a:solidFill>
                <a:latin typeface="Arial"/>
              </a:rPr>
              <a:t> </a:t>
            </a:r>
            <a:r>
              <a:rPr lang="en-US" sz="2000" dirty="0" err="1">
                <a:solidFill>
                  <a:prstClr val="black"/>
                </a:solidFill>
                <a:latin typeface="Arial"/>
              </a:rPr>
              <a:t>cuti</a:t>
            </a:r>
            <a:r>
              <a:rPr lang="en-US" sz="2000" dirty="0">
                <a:solidFill>
                  <a:prstClr val="black"/>
                </a:solidFill>
                <a:latin typeface="Arial"/>
              </a:rPr>
              <a:t> </a:t>
            </a:r>
            <a:r>
              <a:rPr lang="en-US" sz="2000" dirty="0" err="1">
                <a:solidFill>
                  <a:prstClr val="black"/>
                </a:solidFill>
                <a:latin typeface="Arial"/>
              </a:rPr>
              <a:t>tahunan</a:t>
            </a:r>
            <a:endParaRPr lang="en-US" sz="2000" dirty="0">
              <a:solidFill>
                <a:prstClr val="black"/>
              </a:solidFill>
              <a:latin typeface="Arial"/>
            </a:endParaRPr>
          </a:p>
          <a:p>
            <a:pPr marL="257175" indent="-257175" algn="just" eaLnBrk="1" fontAlgn="auto" hangingPunct="1">
              <a:spcBef>
                <a:spcPts val="0"/>
              </a:spcBef>
              <a:spcAft>
                <a:spcPts val="0"/>
              </a:spcAft>
              <a:buFont typeface="Wingdings" panose="05000000000000000000" pitchFamily="2" charset="2"/>
              <a:buChar char="Ø"/>
            </a:pPr>
            <a:r>
              <a:rPr lang="en-US" sz="2000" dirty="0" err="1">
                <a:solidFill>
                  <a:prstClr val="black"/>
                </a:solidFill>
                <a:latin typeface="Arial"/>
              </a:rPr>
              <a:t>Bagi</a:t>
            </a:r>
            <a:r>
              <a:rPr lang="en-US" sz="2000" dirty="0">
                <a:solidFill>
                  <a:prstClr val="black"/>
                </a:solidFill>
                <a:latin typeface="Arial"/>
              </a:rPr>
              <a:t> PPPK yang </a:t>
            </a:r>
            <a:r>
              <a:rPr lang="en-US" sz="2000" dirty="0" err="1">
                <a:solidFill>
                  <a:prstClr val="black"/>
                </a:solidFill>
                <a:latin typeface="Arial"/>
              </a:rPr>
              <a:t>sakit</a:t>
            </a:r>
            <a:r>
              <a:rPr lang="en-US" sz="2000" dirty="0">
                <a:solidFill>
                  <a:prstClr val="black"/>
                </a:solidFill>
                <a:latin typeface="Arial"/>
              </a:rPr>
              <a:t> </a:t>
            </a:r>
            <a:r>
              <a:rPr lang="en-US" sz="2000" dirty="0" err="1">
                <a:solidFill>
                  <a:prstClr val="black"/>
                </a:solidFill>
                <a:latin typeface="Arial"/>
              </a:rPr>
              <a:t>lebih</a:t>
            </a:r>
            <a:r>
              <a:rPr lang="en-US" sz="2000" dirty="0">
                <a:solidFill>
                  <a:prstClr val="black"/>
                </a:solidFill>
                <a:latin typeface="Arial"/>
              </a:rPr>
              <a:t> </a:t>
            </a:r>
            <a:r>
              <a:rPr lang="en-US" sz="2000" dirty="0" err="1">
                <a:solidFill>
                  <a:prstClr val="black"/>
                </a:solidFill>
                <a:latin typeface="Arial"/>
              </a:rPr>
              <a:t>dari</a:t>
            </a:r>
            <a:r>
              <a:rPr lang="en-US" sz="2000" dirty="0">
                <a:solidFill>
                  <a:prstClr val="black"/>
                </a:solidFill>
                <a:latin typeface="Arial"/>
              </a:rPr>
              <a:t> 14 </a:t>
            </a:r>
            <a:r>
              <a:rPr lang="en-US" sz="2000" dirty="0" err="1">
                <a:solidFill>
                  <a:prstClr val="black"/>
                </a:solidFill>
                <a:latin typeface="Arial"/>
              </a:rPr>
              <a:t>hari</a:t>
            </a:r>
            <a:r>
              <a:rPr lang="en-US" sz="2000" dirty="0">
                <a:solidFill>
                  <a:prstClr val="black"/>
                </a:solidFill>
                <a:latin typeface="Arial"/>
              </a:rPr>
              <a:t> </a:t>
            </a:r>
            <a:r>
              <a:rPr lang="en-US" sz="2000" dirty="0" err="1">
                <a:solidFill>
                  <a:prstClr val="black"/>
                </a:solidFill>
                <a:latin typeface="Arial"/>
              </a:rPr>
              <a:t>dapat</a:t>
            </a:r>
            <a:r>
              <a:rPr lang="en-US" sz="2000" dirty="0">
                <a:solidFill>
                  <a:prstClr val="black"/>
                </a:solidFill>
                <a:latin typeface="Arial"/>
              </a:rPr>
              <a:t> </a:t>
            </a:r>
            <a:r>
              <a:rPr lang="en-US" sz="2000" dirty="0" err="1">
                <a:solidFill>
                  <a:prstClr val="black"/>
                </a:solidFill>
                <a:latin typeface="Arial"/>
              </a:rPr>
              <a:t>diberikan</a:t>
            </a:r>
            <a:r>
              <a:rPr lang="en-US" sz="2000" dirty="0">
                <a:solidFill>
                  <a:prstClr val="black"/>
                </a:solidFill>
                <a:latin typeface="Arial"/>
              </a:rPr>
              <a:t> </a:t>
            </a:r>
            <a:r>
              <a:rPr lang="en-US" sz="2000" dirty="0" err="1">
                <a:solidFill>
                  <a:prstClr val="black"/>
                </a:solidFill>
                <a:latin typeface="Arial"/>
              </a:rPr>
              <a:t>cuti</a:t>
            </a:r>
            <a:r>
              <a:rPr lang="en-US" sz="2000" dirty="0">
                <a:solidFill>
                  <a:prstClr val="black"/>
                </a:solidFill>
                <a:latin typeface="Arial"/>
              </a:rPr>
              <a:t> </a:t>
            </a:r>
            <a:r>
              <a:rPr lang="en-US" sz="2000" dirty="0" err="1">
                <a:solidFill>
                  <a:prstClr val="black"/>
                </a:solidFill>
                <a:latin typeface="Arial"/>
              </a:rPr>
              <a:t>sakit</a:t>
            </a:r>
            <a:r>
              <a:rPr lang="en-US" sz="2000" dirty="0">
                <a:solidFill>
                  <a:prstClr val="black"/>
                </a:solidFill>
                <a:latin typeface="Arial"/>
              </a:rPr>
              <a:t> </a:t>
            </a:r>
            <a:r>
              <a:rPr lang="en-US" sz="2000" dirty="0" err="1">
                <a:solidFill>
                  <a:prstClr val="black"/>
                </a:solidFill>
                <a:latin typeface="Arial"/>
              </a:rPr>
              <a:t>untuk</a:t>
            </a:r>
            <a:r>
              <a:rPr lang="en-US" sz="2000" dirty="0">
                <a:solidFill>
                  <a:prstClr val="black"/>
                </a:solidFill>
                <a:latin typeface="Arial"/>
              </a:rPr>
              <a:t> paling lama 1 </a:t>
            </a:r>
            <a:r>
              <a:rPr lang="en-US" sz="2000" dirty="0" err="1">
                <a:solidFill>
                  <a:prstClr val="black"/>
                </a:solidFill>
                <a:latin typeface="Arial"/>
              </a:rPr>
              <a:t>bulan</a:t>
            </a:r>
            <a:r>
              <a:rPr lang="en-US" sz="2000" dirty="0">
                <a:solidFill>
                  <a:prstClr val="black"/>
                </a:solidFill>
                <a:latin typeface="Arial"/>
              </a:rPr>
              <a:t> </a:t>
            </a:r>
            <a:r>
              <a:rPr lang="en-US" sz="2000" dirty="0" err="1">
                <a:solidFill>
                  <a:prstClr val="black"/>
                </a:solidFill>
                <a:latin typeface="Arial"/>
              </a:rPr>
              <a:t>atau</a:t>
            </a:r>
            <a:r>
              <a:rPr lang="en-US" sz="2000" dirty="0">
                <a:solidFill>
                  <a:prstClr val="black"/>
                </a:solidFill>
                <a:latin typeface="Arial"/>
              </a:rPr>
              <a:t> 30 </a:t>
            </a:r>
            <a:r>
              <a:rPr lang="en-US" sz="2000" dirty="0" err="1">
                <a:solidFill>
                  <a:prstClr val="black"/>
                </a:solidFill>
                <a:latin typeface="Arial"/>
              </a:rPr>
              <a:t>hari</a:t>
            </a:r>
            <a:r>
              <a:rPr lang="en-US" sz="2000" dirty="0">
                <a:solidFill>
                  <a:prstClr val="black"/>
                </a:solidFill>
                <a:latin typeface="Arial"/>
              </a:rPr>
              <a:t> </a:t>
            </a:r>
            <a:r>
              <a:rPr lang="en-US" sz="2000" dirty="0" err="1">
                <a:solidFill>
                  <a:prstClr val="black"/>
                </a:solidFill>
                <a:latin typeface="Arial"/>
              </a:rPr>
              <a:t>secara</a:t>
            </a:r>
            <a:r>
              <a:rPr lang="en-US" sz="2000" dirty="0">
                <a:solidFill>
                  <a:prstClr val="black"/>
                </a:solidFill>
                <a:latin typeface="Arial"/>
              </a:rPr>
              <a:t> </a:t>
            </a:r>
            <a:r>
              <a:rPr lang="en-US" sz="2000" dirty="0" err="1">
                <a:solidFill>
                  <a:prstClr val="black"/>
                </a:solidFill>
                <a:latin typeface="Arial"/>
              </a:rPr>
              <a:t>kumulatif</a:t>
            </a:r>
            <a:endParaRPr lang="en-US" sz="2000" dirty="0">
              <a:solidFill>
                <a:prstClr val="black"/>
              </a:solidFill>
              <a:latin typeface="Arial"/>
            </a:endParaRPr>
          </a:p>
          <a:p>
            <a:pPr marL="257175" indent="-257175" algn="just" eaLnBrk="1" fontAlgn="auto" hangingPunct="1">
              <a:spcBef>
                <a:spcPts val="0"/>
              </a:spcBef>
              <a:spcAft>
                <a:spcPts val="0"/>
              </a:spcAft>
              <a:buFont typeface="Wingdings" panose="05000000000000000000" pitchFamily="2" charset="2"/>
              <a:buChar char="Ø"/>
            </a:pPr>
            <a:r>
              <a:rPr lang="en-US" sz="2000" dirty="0" err="1">
                <a:solidFill>
                  <a:prstClr val="black"/>
                </a:solidFill>
                <a:latin typeface="Arial"/>
              </a:rPr>
              <a:t>Dalam</a:t>
            </a:r>
            <a:r>
              <a:rPr lang="en-US" sz="2000" dirty="0">
                <a:solidFill>
                  <a:prstClr val="black"/>
                </a:solidFill>
                <a:latin typeface="Arial"/>
              </a:rPr>
              <a:t> Hal PPPK </a:t>
            </a:r>
            <a:r>
              <a:rPr lang="en-US" sz="2000" dirty="0" err="1">
                <a:solidFill>
                  <a:prstClr val="black"/>
                </a:solidFill>
                <a:latin typeface="Arial"/>
              </a:rPr>
              <a:t>Sudah</a:t>
            </a:r>
            <a:r>
              <a:rPr lang="en-US" sz="2000" dirty="0">
                <a:solidFill>
                  <a:prstClr val="black"/>
                </a:solidFill>
                <a:latin typeface="Arial"/>
              </a:rPr>
              <a:t> </a:t>
            </a:r>
            <a:r>
              <a:rPr lang="en-US" sz="2000" dirty="0" err="1">
                <a:solidFill>
                  <a:prstClr val="black"/>
                </a:solidFill>
                <a:latin typeface="Arial"/>
              </a:rPr>
              <a:t>mendapatkan</a:t>
            </a:r>
            <a:r>
              <a:rPr lang="en-US" sz="2000" dirty="0">
                <a:solidFill>
                  <a:prstClr val="black"/>
                </a:solidFill>
                <a:latin typeface="Arial"/>
              </a:rPr>
              <a:t> </a:t>
            </a:r>
            <a:r>
              <a:rPr lang="en-US" sz="2000" dirty="0" err="1">
                <a:solidFill>
                  <a:prstClr val="black"/>
                </a:solidFill>
                <a:latin typeface="Arial"/>
              </a:rPr>
              <a:t>cuti</a:t>
            </a:r>
            <a:r>
              <a:rPr lang="en-US" sz="2000" dirty="0">
                <a:solidFill>
                  <a:prstClr val="black"/>
                </a:solidFill>
                <a:latin typeface="Arial"/>
              </a:rPr>
              <a:t> </a:t>
            </a:r>
            <a:r>
              <a:rPr lang="en-US" sz="2000" dirty="0" err="1">
                <a:solidFill>
                  <a:prstClr val="black"/>
                </a:solidFill>
                <a:latin typeface="Arial"/>
              </a:rPr>
              <a:t>sakit</a:t>
            </a:r>
            <a:r>
              <a:rPr lang="en-US" sz="2000" dirty="0">
                <a:solidFill>
                  <a:prstClr val="black"/>
                </a:solidFill>
                <a:latin typeface="Arial"/>
              </a:rPr>
              <a:t> </a:t>
            </a:r>
            <a:r>
              <a:rPr lang="en-US" sz="2000" dirty="0" err="1">
                <a:solidFill>
                  <a:prstClr val="black"/>
                </a:solidFill>
                <a:latin typeface="Arial"/>
              </a:rPr>
              <a:t>selama</a:t>
            </a:r>
            <a:r>
              <a:rPr lang="en-US" sz="2000" dirty="0">
                <a:solidFill>
                  <a:prstClr val="black"/>
                </a:solidFill>
                <a:latin typeface="Arial"/>
              </a:rPr>
              <a:t> 1 </a:t>
            </a:r>
            <a:r>
              <a:rPr lang="en-US" sz="2000" dirty="0" err="1">
                <a:solidFill>
                  <a:prstClr val="black"/>
                </a:solidFill>
                <a:latin typeface="Arial"/>
              </a:rPr>
              <a:t>bulan</a:t>
            </a:r>
            <a:r>
              <a:rPr lang="en-US" sz="2000" dirty="0">
                <a:solidFill>
                  <a:prstClr val="black"/>
                </a:solidFill>
                <a:latin typeface="Arial"/>
              </a:rPr>
              <a:t> </a:t>
            </a:r>
            <a:r>
              <a:rPr lang="en-US" sz="2000" dirty="0" err="1">
                <a:solidFill>
                  <a:prstClr val="black"/>
                </a:solidFill>
                <a:latin typeface="Arial"/>
              </a:rPr>
              <a:t>atau</a:t>
            </a:r>
            <a:r>
              <a:rPr lang="en-US" sz="2000" dirty="0">
                <a:solidFill>
                  <a:prstClr val="black"/>
                </a:solidFill>
                <a:latin typeface="Arial"/>
              </a:rPr>
              <a:t> 30 </a:t>
            </a:r>
            <a:r>
              <a:rPr lang="en-US" sz="2000" dirty="0" err="1">
                <a:solidFill>
                  <a:prstClr val="black"/>
                </a:solidFill>
                <a:latin typeface="Arial"/>
              </a:rPr>
              <a:t>hari</a:t>
            </a:r>
            <a:r>
              <a:rPr lang="en-US" sz="2000" dirty="0">
                <a:solidFill>
                  <a:prstClr val="black"/>
                </a:solidFill>
                <a:latin typeface="Arial"/>
              </a:rPr>
              <a:t> </a:t>
            </a:r>
            <a:r>
              <a:rPr lang="en-US" sz="2000" dirty="0" err="1">
                <a:solidFill>
                  <a:prstClr val="black"/>
                </a:solidFill>
                <a:latin typeface="Arial"/>
              </a:rPr>
              <a:t>kerja</a:t>
            </a:r>
            <a:r>
              <a:rPr lang="en-US" sz="2000" dirty="0">
                <a:solidFill>
                  <a:prstClr val="black"/>
                </a:solidFill>
                <a:latin typeface="Arial"/>
              </a:rPr>
              <a:t> </a:t>
            </a:r>
            <a:r>
              <a:rPr lang="en-US" sz="2000" dirty="0" err="1">
                <a:solidFill>
                  <a:prstClr val="black"/>
                </a:solidFill>
                <a:latin typeface="Arial"/>
              </a:rPr>
              <a:t>kumulatif</a:t>
            </a:r>
            <a:r>
              <a:rPr lang="en-US" sz="2000" dirty="0">
                <a:solidFill>
                  <a:prstClr val="black"/>
                </a:solidFill>
                <a:latin typeface="Arial"/>
              </a:rPr>
              <a:t> </a:t>
            </a:r>
            <a:r>
              <a:rPr lang="en-US" sz="2000" dirty="0" err="1">
                <a:solidFill>
                  <a:prstClr val="black"/>
                </a:solidFill>
                <a:latin typeface="Arial"/>
              </a:rPr>
              <a:t>dan</a:t>
            </a:r>
            <a:r>
              <a:rPr lang="en-US" sz="2000" dirty="0">
                <a:solidFill>
                  <a:prstClr val="black"/>
                </a:solidFill>
                <a:latin typeface="Arial"/>
              </a:rPr>
              <a:t> </a:t>
            </a:r>
            <a:r>
              <a:rPr lang="en-US" sz="2000" dirty="0" err="1">
                <a:solidFill>
                  <a:prstClr val="black"/>
                </a:solidFill>
                <a:latin typeface="Arial"/>
              </a:rPr>
              <a:t>telah</a:t>
            </a:r>
            <a:r>
              <a:rPr lang="en-US" sz="2000" dirty="0">
                <a:solidFill>
                  <a:prstClr val="black"/>
                </a:solidFill>
                <a:latin typeface="Arial"/>
              </a:rPr>
              <a:t> </a:t>
            </a:r>
            <a:r>
              <a:rPr lang="en-US" sz="2000" dirty="0" err="1">
                <a:solidFill>
                  <a:prstClr val="black"/>
                </a:solidFill>
                <a:latin typeface="Arial"/>
              </a:rPr>
              <a:t>masuk</a:t>
            </a:r>
            <a:r>
              <a:rPr lang="en-US" sz="2000" dirty="0">
                <a:solidFill>
                  <a:prstClr val="black"/>
                </a:solidFill>
                <a:latin typeface="Arial"/>
              </a:rPr>
              <a:t> </a:t>
            </a:r>
            <a:r>
              <a:rPr lang="en-US" sz="2000" dirty="0" err="1">
                <a:solidFill>
                  <a:prstClr val="black"/>
                </a:solidFill>
                <a:latin typeface="Arial"/>
              </a:rPr>
              <a:t>kerja</a:t>
            </a:r>
            <a:r>
              <a:rPr lang="en-US" sz="2000" dirty="0">
                <a:solidFill>
                  <a:prstClr val="black"/>
                </a:solidFill>
                <a:latin typeface="Arial"/>
              </a:rPr>
              <a:t> </a:t>
            </a:r>
            <a:r>
              <a:rPr lang="en-US" sz="2000" dirty="0" err="1">
                <a:solidFill>
                  <a:prstClr val="black"/>
                </a:solidFill>
                <a:latin typeface="Arial"/>
              </a:rPr>
              <a:t>namun</a:t>
            </a:r>
            <a:r>
              <a:rPr lang="en-US" sz="2000" dirty="0">
                <a:solidFill>
                  <a:prstClr val="black"/>
                </a:solidFill>
                <a:latin typeface="Arial"/>
              </a:rPr>
              <a:t> PPPK </a:t>
            </a:r>
            <a:r>
              <a:rPr lang="en-US" sz="2000" dirty="0" err="1">
                <a:solidFill>
                  <a:prstClr val="black"/>
                </a:solidFill>
                <a:latin typeface="Arial"/>
              </a:rPr>
              <a:t>tersebut</a:t>
            </a:r>
            <a:r>
              <a:rPr lang="en-US" sz="2000" dirty="0">
                <a:solidFill>
                  <a:prstClr val="black"/>
                </a:solidFill>
                <a:latin typeface="Arial"/>
              </a:rPr>
              <a:t> </a:t>
            </a:r>
            <a:r>
              <a:rPr lang="en-US" sz="2000" dirty="0" err="1">
                <a:solidFill>
                  <a:prstClr val="black"/>
                </a:solidFill>
                <a:latin typeface="Arial"/>
              </a:rPr>
              <a:t>belum</a:t>
            </a:r>
            <a:r>
              <a:rPr lang="en-US" sz="2000" dirty="0">
                <a:solidFill>
                  <a:prstClr val="black"/>
                </a:solidFill>
                <a:latin typeface="Arial"/>
              </a:rPr>
              <a:t> </a:t>
            </a:r>
            <a:r>
              <a:rPr lang="en-US" sz="2000" dirty="0" err="1">
                <a:solidFill>
                  <a:prstClr val="black"/>
                </a:solidFill>
                <a:latin typeface="Arial"/>
              </a:rPr>
              <a:t>pulih</a:t>
            </a:r>
            <a:r>
              <a:rPr lang="en-US" sz="2000" dirty="0">
                <a:solidFill>
                  <a:prstClr val="black"/>
                </a:solidFill>
                <a:latin typeface="Arial"/>
              </a:rPr>
              <a:t> </a:t>
            </a:r>
            <a:r>
              <a:rPr lang="en-US" sz="2000" dirty="0" err="1">
                <a:solidFill>
                  <a:prstClr val="black"/>
                </a:solidFill>
                <a:latin typeface="Arial"/>
              </a:rPr>
              <a:t>dari</a:t>
            </a:r>
            <a:r>
              <a:rPr lang="en-US" sz="2000" dirty="0">
                <a:solidFill>
                  <a:prstClr val="black"/>
                </a:solidFill>
                <a:latin typeface="Arial"/>
              </a:rPr>
              <a:t> </a:t>
            </a:r>
            <a:r>
              <a:rPr lang="en-US" sz="2000" dirty="0" err="1">
                <a:solidFill>
                  <a:prstClr val="black"/>
                </a:solidFill>
                <a:latin typeface="Arial"/>
              </a:rPr>
              <a:t>sakitnya,maka</a:t>
            </a:r>
            <a:r>
              <a:rPr lang="en-US" sz="2000" dirty="0">
                <a:solidFill>
                  <a:prstClr val="black"/>
                </a:solidFill>
                <a:latin typeface="Arial"/>
              </a:rPr>
              <a:t> PPPK </a:t>
            </a:r>
            <a:r>
              <a:rPr lang="en-US" sz="2000" dirty="0" err="1">
                <a:solidFill>
                  <a:prstClr val="black"/>
                </a:solidFill>
                <a:latin typeface="Arial"/>
              </a:rPr>
              <a:t>tersebut</a:t>
            </a:r>
            <a:r>
              <a:rPr lang="en-US" sz="2000" dirty="0">
                <a:solidFill>
                  <a:prstClr val="black"/>
                </a:solidFill>
                <a:latin typeface="Arial"/>
              </a:rPr>
              <a:t> </a:t>
            </a:r>
            <a:r>
              <a:rPr lang="en-US" sz="2000" dirty="0" err="1">
                <a:solidFill>
                  <a:prstClr val="black"/>
                </a:solidFill>
                <a:latin typeface="Arial"/>
              </a:rPr>
              <a:t>dapat</a:t>
            </a:r>
            <a:r>
              <a:rPr lang="en-US" sz="2000" dirty="0">
                <a:solidFill>
                  <a:prstClr val="black"/>
                </a:solidFill>
                <a:latin typeface="Arial"/>
              </a:rPr>
              <a:t> </a:t>
            </a:r>
            <a:r>
              <a:rPr lang="en-US" sz="2000" dirty="0" err="1">
                <a:solidFill>
                  <a:prstClr val="black"/>
                </a:solidFill>
                <a:latin typeface="Arial"/>
              </a:rPr>
              <a:t>diberikan</a:t>
            </a:r>
            <a:r>
              <a:rPr lang="en-US" sz="2000" dirty="0">
                <a:solidFill>
                  <a:prstClr val="black"/>
                </a:solidFill>
                <a:latin typeface="Arial"/>
              </a:rPr>
              <a:t> </a:t>
            </a:r>
            <a:r>
              <a:rPr lang="en-US" sz="2000" dirty="0" err="1">
                <a:solidFill>
                  <a:prstClr val="black"/>
                </a:solidFill>
                <a:latin typeface="Arial"/>
              </a:rPr>
              <a:t>kesempatan</a:t>
            </a:r>
            <a:r>
              <a:rPr lang="en-US" sz="2000" dirty="0">
                <a:solidFill>
                  <a:prstClr val="black"/>
                </a:solidFill>
                <a:latin typeface="Arial"/>
              </a:rPr>
              <a:t> </a:t>
            </a:r>
            <a:r>
              <a:rPr lang="en-US" sz="2000" dirty="0" err="1">
                <a:solidFill>
                  <a:prstClr val="black"/>
                </a:solidFill>
                <a:latin typeface="Arial"/>
              </a:rPr>
              <a:t>sekali</a:t>
            </a:r>
            <a:r>
              <a:rPr lang="en-US" sz="2000" dirty="0">
                <a:solidFill>
                  <a:prstClr val="black"/>
                </a:solidFill>
                <a:latin typeface="Arial"/>
              </a:rPr>
              <a:t> </a:t>
            </a:r>
            <a:r>
              <a:rPr lang="en-US" sz="2000" dirty="0" err="1">
                <a:solidFill>
                  <a:prstClr val="black"/>
                </a:solidFill>
                <a:latin typeface="Arial"/>
              </a:rPr>
              <a:t>lagi</a:t>
            </a:r>
            <a:r>
              <a:rPr lang="en-US" sz="2000" dirty="0">
                <a:solidFill>
                  <a:prstClr val="black"/>
                </a:solidFill>
                <a:latin typeface="Arial"/>
              </a:rPr>
              <a:t> </a:t>
            </a:r>
            <a:r>
              <a:rPr lang="en-US" sz="2000" dirty="0" err="1">
                <a:solidFill>
                  <a:prstClr val="black"/>
                </a:solidFill>
                <a:latin typeface="Arial"/>
              </a:rPr>
              <a:t>untuk</a:t>
            </a:r>
            <a:r>
              <a:rPr lang="en-US" sz="2000" dirty="0">
                <a:solidFill>
                  <a:prstClr val="black"/>
                </a:solidFill>
                <a:latin typeface="Arial"/>
              </a:rPr>
              <a:t> </a:t>
            </a:r>
            <a:r>
              <a:rPr lang="en-US" sz="2000" dirty="0" err="1">
                <a:solidFill>
                  <a:prstClr val="black"/>
                </a:solidFill>
                <a:latin typeface="Arial"/>
              </a:rPr>
              <a:t>mendapatkan</a:t>
            </a:r>
            <a:r>
              <a:rPr lang="en-US" sz="2000" dirty="0">
                <a:solidFill>
                  <a:prstClr val="black"/>
                </a:solidFill>
                <a:latin typeface="Arial"/>
              </a:rPr>
              <a:t> </a:t>
            </a:r>
            <a:r>
              <a:rPr lang="en-US" sz="2000" dirty="0" err="1">
                <a:solidFill>
                  <a:prstClr val="black"/>
                </a:solidFill>
                <a:latin typeface="Arial"/>
              </a:rPr>
              <a:t>cuti</a:t>
            </a:r>
            <a:r>
              <a:rPr lang="en-US" sz="2000" dirty="0">
                <a:solidFill>
                  <a:prstClr val="black"/>
                </a:solidFill>
                <a:latin typeface="Arial"/>
              </a:rPr>
              <a:t> </a:t>
            </a:r>
            <a:r>
              <a:rPr lang="en-US" sz="2000" dirty="0" err="1">
                <a:solidFill>
                  <a:prstClr val="black"/>
                </a:solidFill>
                <a:latin typeface="Arial"/>
              </a:rPr>
              <a:t>sakit</a:t>
            </a:r>
            <a:r>
              <a:rPr lang="en-US" sz="2000" dirty="0">
                <a:solidFill>
                  <a:prstClr val="black"/>
                </a:solidFill>
                <a:latin typeface="Arial"/>
              </a:rPr>
              <a:t> 1 </a:t>
            </a:r>
            <a:r>
              <a:rPr lang="en-US" sz="2000" dirty="0" err="1">
                <a:solidFill>
                  <a:prstClr val="black"/>
                </a:solidFill>
                <a:latin typeface="Arial"/>
              </a:rPr>
              <a:t>bulan</a:t>
            </a:r>
            <a:r>
              <a:rPr lang="en-US" sz="2000" dirty="0">
                <a:solidFill>
                  <a:prstClr val="black"/>
                </a:solidFill>
                <a:latin typeface="Arial"/>
              </a:rPr>
              <a:t> </a:t>
            </a:r>
            <a:r>
              <a:rPr lang="en-US" sz="2000" dirty="0" err="1">
                <a:solidFill>
                  <a:prstClr val="black"/>
                </a:solidFill>
                <a:latin typeface="Arial"/>
              </a:rPr>
              <a:t>atau</a:t>
            </a:r>
            <a:r>
              <a:rPr lang="en-US" sz="2000" dirty="0">
                <a:solidFill>
                  <a:prstClr val="black"/>
                </a:solidFill>
                <a:latin typeface="Arial"/>
              </a:rPr>
              <a:t> 30 </a:t>
            </a:r>
            <a:r>
              <a:rPr lang="en-US" sz="2000" dirty="0" err="1">
                <a:solidFill>
                  <a:prstClr val="black"/>
                </a:solidFill>
                <a:latin typeface="Arial"/>
              </a:rPr>
              <a:t>hari</a:t>
            </a:r>
            <a:r>
              <a:rPr lang="en-US" sz="2000" dirty="0">
                <a:solidFill>
                  <a:prstClr val="black"/>
                </a:solidFill>
                <a:latin typeface="Arial"/>
              </a:rPr>
              <a:t> </a:t>
            </a:r>
            <a:r>
              <a:rPr lang="en-US" sz="2000" dirty="0" err="1">
                <a:solidFill>
                  <a:prstClr val="black"/>
                </a:solidFill>
                <a:latin typeface="Arial"/>
              </a:rPr>
              <a:t>kerja</a:t>
            </a:r>
            <a:r>
              <a:rPr lang="en-US" sz="2000" dirty="0">
                <a:solidFill>
                  <a:prstClr val="black"/>
                </a:solidFill>
                <a:latin typeface="Arial"/>
              </a:rPr>
              <a:t> </a:t>
            </a:r>
            <a:r>
              <a:rPr lang="en-US" sz="2000" dirty="0" err="1">
                <a:solidFill>
                  <a:prstClr val="black"/>
                </a:solidFill>
                <a:latin typeface="Arial"/>
              </a:rPr>
              <a:t>kumulatif</a:t>
            </a:r>
            <a:endParaRPr lang="en-US" sz="2000" dirty="0">
              <a:solidFill>
                <a:prstClr val="black"/>
              </a:solidFill>
              <a:latin typeface="Arial"/>
            </a:endParaRPr>
          </a:p>
        </p:txBody>
      </p:sp>
    </p:spTree>
    <p:extLst>
      <p:ext uri="{BB962C8B-B14F-4D97-AF65-F5344CB8AC3E}">
        <p14:creationId xmlns:p14="http://schemas.microsoft.com/office/powerpoint/2010/main" val="292014328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4B18B-A3B2-3069-C952-F8E0EA299EEC}"/>
              </a:ext>
            </a:extLst>
          </p:cNvPr>
          <p:cNvSpPr>
            <a:spLocks noGrp="1"/>
          </p:cNvSpPr>
          <p:nvPr>
            <p:ph type="title"/>
          </p:nvPr>
        </p:nvSpPr>
        <p:spPr>
          <a:xfrm>
            <a:off x="475861" y="2743200"/>
            <a:ext cx="8229600" cy="1139825"/>
          </a:xfrm>
        </p:spPr>
        <p:txBody>
          <a:bodyPr/>
          <a:lstStyle/>
          <a:p>
            <a:r>
              <a:rPr lang="en-US" sz="4000" dirty="0" err="1">
                <a:latin typeface="Bahnschrift Condensed" panose="020B0502040204020203" pitchFamily="34" charset="0"/>
              </a:rPr>
              <a:t>PERATURAN</a:t>
            </a:r>
            <a:r>
              <a:rPr lang="en-US" sz="4000" dirty="0">
                <a:latin typeface="Bahnschrift Condensed" panose="020B0502040204020203" pitchFamily="34" charset="0"/>
              </a:rPr>
              <a:t> </a:t>
            </a:r>
            <a:r>
              <a:rPr lang="en-US" sz="4000" dirty="0" err="1">
                <a:latin typeface="Bahnschrift Condensed" panose="020B0502040204020203" pitchFamily="34" charset="0"/>
              </a:rPr>
              <a:t>BUPATI</a:t>
            </a:r>
            <a:r>
              <a:rPr lang="en-US" sz="4000" dirty="0">
                <a:latin typeface="Bahnschrift Condensed" panose="020B0502040204020203" pitchFamily="34" charset="0"/>
              </a:rPr>
              <a:t> </a:t>
            </a:r>
            <a:r>
              <a:rPr lang="en-US" sz="4000" dirty="0" err="1">
                <a:latin typeface="Bahnschrift Condensed" panose="020B0502040204020203" pitchFamily="34" charset="0"/>
              </a:rPr>
              <a:t>SIDOARJO</a:t>
            </a:r>
            <a:r>
              <a:rPr lang="en-US" sz="4000" dirty="0">
                <a:latin typeface="Bahnschrift Condensed" panose="020B0502040204020203" pitchFamily="34" charset="0"/>
              </a:rPr>
              <a:t> </a:t>
            </a:r>
            <a:r>
              <a:rPr lang="en-US" sz="4000" dirty="0" err="1">
                <a:latin typeface="Bahnschrift Condensed" panose="020B0502040204020203" pitchFamily="34" charset="0"/>
              </a:rPr>
              <a:t>NOMOR</a:t>
            </a:r>
            <a:r>
              <a:rPr lang="en-US" sz="4000" dirty="0">
                <a:latin typeface="Bahnschrift Condensed" panose="020B0502040204020203" pitchFamily="34" charset="0"/>
              </a:rPr>
              <a:t> 64 </a:t>
            </a:r>
            <a:r>
              <a:rPr lang="en-US" sz="4000" dirty="0" err="1">
                <a:latin typeface="Bahnschrift Condensed" panose="020B0502040204020203" pitchFamily="34" charset="0"/>
              </a:rPr>
              <a:t>TAHUN</a:t>
            </a:r>
            <a:r>
              <a:rPr lang="en-US" sz="4000" dirty="0">
                <a:latin typeface="Bahnschrift Condensed" panose="020B0502040204020203" pitchFamily="34" charset="0"/>
              </a:rPr>
              <a:t> 2019 </a:t>
            </a:r>
            <a:r>
              <a:rPr lang="en-US" sz="4000" dirty="0" err="1">
                <a:latin typeface="Bahnschrift Condensed" panose="020B0502040204020203" pitchFamily="34" charset="0"/>
              </a:rPr>
              <a:t>TENTANG</a:t>
            </a:r>
            <a:r>
              <a:rPr lang="en-US" sz="4000" dirty="0">
                <a:latin typeface="Bahnschrift Condensed" panose="020B0502040204020203" pitchFamily="34" charset="0"/>
              </a:rPr>
              <a:t> </a:t>
            </a:r>
            <a:r>
              <a:rPr lang="en-US" sz="4000" dirty="0" err="1">
                <a:latin typeface="Bahnschrift Condensed" panose="020B0502040204020203" pitchFamily="34" charset="0"/>
              </a:rPr>
              <a:t>PENGEMBANGAN</a:t>
            </a:r>
            <a:r>
              <a:rPr lang="en-US" sz="4000" dirty="0">
                <a:latin typeface="Bahnschrift Condensed" panose="020B0502040204020203" pitchFamily="34" charset="0"/>
              </a:rPr>
              <a:t> </a:t>
            </a:r>
            <a:r>
              <a:rPr lang="en-US" sz="4000" dirty="0" err="1">
                <a:latin typeface="Bahnschrift Condensed" panose="020B0502040204020203" pitchFamily="34" charset="0"/>
              </a:rPr>
              <a:t>KOMPETENSI</a:t>
            </a:r>
            <a:r>
              <a:rPr lang="en-US" sz="4000" dirty="0">
                <a:latin typeface="Bahnschrift Condensed" panose="020B0502040204020203" pitchFamily="34" charset="0"/>
              </a:rPr>
              <a:t> </a:t>
            </a:r>
            <a:r>
              <a:rPr lang="en-US" sz="4000" dirty="0" err="1">
                <a:latin typeface="Bahnschrift Condensed" panose="020B0502040204020203" pitchFamily="34" charset="0"/>
              </a:rPr>
              <a:t>BAGI</a:t>
            </a:r>
            <a:r>
              <a:rPr lang="en-US" sz="4000" dirty="0">
                <a:latin typeface="Bahnschrift Condensed" panose="020B0502040204020203" pitchFamily="34" charset="0"/>
              </a:rPr>
              <a:t> </a:t>
            </a:r>
            <a:r>
              <a:rPr lang="en-US" sz="4000" dirty="0" err="1">
                <a:latin typeface="Bahnschrift Condensed" panose="020B0502040204020203" pitchFamily="34" charset="0"/>
              </a:rPr>
              <a:t>PEGAWAI</a:t>
            </a:r>
            <a:r>
              <a:rPr lang="en-US" sz="4000" dirty="0">
                <a:latin typeface="Bahnschrift Condensed" panose="020B0502040204020203" pitchFamily="34" charset="0"/>
              </a:rPr>
              <a:t> NEGERI </a:t>
            </a:r>
            <a:r>
              <a:rPr lang="en-US" sz="4000" dirty="0" err="1">
                <a:latin typeface="Bahnschrift Condensed" panose="020B0502040204020203" pitchFamily="34" charset="0"/>
              </a:rPr>
              <a:t>SIPIL</a:t>
            </a:r>
            <a:r>
              <a:rPr lang="en-US" sz="4000" dirty="0">
                <a:latin typeface="Bahnschrift Condensed" panose="020B0502040204020203" pitchFamily="34" charset="0"/>
              </a:rPr>
              <a:t> DI </a:t>
            </a:r>
            <a:r>
              <a:rPr lang="en-US" sz="4000" dirty="0" err="1">
                <a:latin typeface="Bahnschrift Condensed" panose="020B0502040204020203" pitchFamily="34" charset="0"/>
              </a:rPr>
              <a:t>LINGKUNGAN</a:t>
            </a:r>
            <a:r>
              <a:rPr lang="en-US" sz="4000" dirty="0">
                <a:latin typeface="Bahnschrift Condensed" panose="020B0502040204020203" pitchFamily="34" charset="0"/>
              </a:rPr>
              <a:t> </a:t>
            </a:r>
            <a:r>
              <a:rPr lang="en-US" sz="4000" dirty="0" err="1">
                <a:latin typeface="Bahnschrift Condensed" panose="020B0502040204020203" pitchFamily="34" charset="0"/>
              </a:rPr>
              <a:t>PEMERINTAH</a:t>
            </a:r>
            <a:r>
              <a:rPr lang="en-US" sz="4000" dirty="0">
                <a:latin typeface="Bahnschrift Condensed" panose="020B0502040204020203" pitchFamily="34" charset="0"/>
              </a:rPr>
              <a:t> </a:t>
            </a:r>
            <a:r>
              <a:rPr lang="en-US" sz="4000" dirty="0" err="1">
                <a:latin typeface="Bahnschrift Condensed" panose="020B0502040204020203" pitchFamily="34" charset="0"/>
              </a:rPr>
              <a:t>KABUPATEN</a:t>
            </a:r>
            <a:r>
              <a:rPr lang="en-US" sz="4000" dirty="0">
                <a:latin typeface="Bahnschrift Condensed" panose="020B0502040204020203" pitchFamily="34" charset="0"/>
              </a:rPr>
              <a:t> </a:t>
            </a:r>
            <a:r>
              <a:rPr lang="en-US" sz="4000" dirty="0" err="1">
                <a:latin typeface="Bahnschrift Condensed" panose="020B0502040204020203" pitchFamily="34" charset="0"/>
              </a:rPr>
              <a:t>SIDOARJO</a:t>
            </a:r>
            <a:endParaRPr lang="en-ID" sz="4000" dirty="0">
              <a:latin typeface="Bahnschrift Condensed" panose="020B0502040204020203" pitchFamily="34" charset="0"/>
            </a:endParaRPr>
          </a:p>
        </p:txBody>
      </p:sp>
      <p:sp>
        <p:nvSpPr>
          <p:cNvPr id="4" name="Slide Number Placeholder 3">
            <a:extLst>
              <a:ext uri="{FF2B5EF4-FFF2-40B4-BE49-F238E27FC236}">
                <a16:creationId xmlns:a16="http://schemas.microsoft.com/office/drawing/2014/main" id="{2BF906A4-1638-24C5-F23A-58646CA6E871}"/>
              </a:ext>
            </a:extLst>
          </p:cNvPr>
          <p:cNvSpPr>
            <a:spLocks noGrp="1"/>
          </p:cNvSpPr>
          <p:nvPr>
            <p:ph type="sldNum" sz="quarter" idx="12"/>
          </p:nvPr>
        </p:nvSpPr>
        <p:spPr/>
        <p:txBody>
          <a:bodyPr/>
          <a:lstStyle/>
          <a:p>
            <a:pPr>
              <a:defRPr/>
            </a:pPr>
            <a:fld id="{39E5699F-47AE-4C5E-96AA-8495EF45EDE0}" type="slidenum">
              <a:rPr lang="en-US" altLang="en-US" smtClean="0"/>
              <a:pPr>
                <a:defRPr/>
              </a:pPr>
              <a:t>67</a:t>
            </a:fld>
            <a:endParaRPr lang="en-US" altLang="en-US"/>
          </a:p>
        </p:txBody>
      </p:sp>
    </p:spTree>
    <p:extLst>
      <p:ext uri="{BB962C8B-B14F-4D97-AF65-F5344CB8AC3E}">
        <p14:creationId xmlns:p14="http://schemas.microsoft.com/office/powerpoint/2010/main" val="326158319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39E5699F-47AE-4C5E-96AA-8495EF45EDE0}" type="slidenum">
              <a:rPr lang="en-US" altLang="en-US" smtClean="0"/>
              <a:pPr>
                <a:defRPr/>
              </a:pPr>
              <a:t>68</a:t>
            </a:fld>
            <a:endParaRPr lang="en-US" altLang="en-US"/>
          </a:p>
        </p:txBody>
      </p:sp>
      <p:sp>
        <p:nvSpPr>
          <p:cNvPr id="6" name="Rectangle 5"/>
          <p:cNvSpPr/>
          <p:nvPr/>
        </p:nvSpPr>
        <p:spPr>
          <a:xfrm>
            <a:off x="209860" y="604600"/>
            <a:ext cx="8763000" cy="7786747"/>
          </a:xfrm>
          <a:prstGeom prst="rect">
            <a:avLst/>
          </a:prstGeom>
        </p:spPr>
        <p:txBody>
          <a:bodyPr wrap="square">
            <a:spAutoFit/>
          </a:bodyPr>
          <a:lstStyle/>
          <a:p>
            <a:r>
              <a:rPr lang="en-US" sz="2000" dirty="0"/>
              <a:t>PERATURAN BUPATI SIDOARJO NOMOR 64 TAHUN 2019 TENTANG PENGEMBANGAN KOMPETENSI BAGI PEGAWAI NEGERI SIPIL DI LINGKUNGAN PEMERINTAH KABUPATEN SIDOARJO</a:t>
            </a:r>
          </a:p>
          <a:p>
            <a:endParaRPr lang="en-US" sz="2000" dirty="0"/>
          </a:p>
          <a:p>
            <a:r>
              <a:rPr lang="en-US" sz="2000" b="1" dirty="0"/>
              <a:t>TUGAS BELAJAR</a:t>
            </a:r>
          </a:p>
          <a:p>
            <a:endParaRPr lang="en-US" sz="2000" dirty="0"/>
          </a:p>
          <a:p>
            <a:pPr marL="342900" lvl="0" indent="-342900">
              <a:buAutoNum type="alphaLcPeriod"/>
            </a:pPr>
            <a:r>
              <a:rPr lang="en-US" sz="2000" dirty="0" err="1"/>
              <a:t>Perencanaan</a:t>
            </a:r>
            <a:r>
              <a:rPr lang="en-US" sz="2000" dirty="0"/>
              <a:t> </a:t>
            </a:r>
            <a:r>
              <a:rPr lang="en-US" sz="2000" dirty="0" err="1"/>
              <a:t>dan</a:t>
            </a:r>
            <a:r>
              <a:rPr lang="en-US" sz="2000" dirty="0"/>
              <a:t> </a:t>
            </a:r>
            <a:r>
              <a:rPr lang="en-US" sz="2000" dirty="0" err="1"/>
              <a:t>penyaringan</a:t>
            </a:r>
            <a:r>
              <a:rPr lang="en-US" sz="2000" dirty="0"/>
              <a:t> </a:t>
            </a:r>
            <a:r>
              <a:rPr lang="en-US" sz="2000" dirty="0" err="1"/>
              <a:t>calon</a:t>
            </a:r>
            <a:r>
              <a:rPr lang="en-US" sz="2000" dirty="0"/>
              <a:t> </a:t>
            </a:r>
            <a:r>
              <a:rPr lang="en-US" sz="2000" dirty="0" err="1"/>
              <a:t>peserta</a:t>
            </a:r>
            <a:r>
              <a:rPr lang="en-US" sz="2000" dirty="0"/>
              <a:t> </a:t>
            </a:r>
            <a:r>
              <a:rPr lang="en-US" sz="2000" dirty="0" err="1"/>
              <a:t>seleksi</a:t>
            </a:r>
            <a:r>
              <a:rPr lang="en-US" sz="2000" dirty="0"/>
              <a:t> </a:t>
            </a:r>
            <a:r>
              <a:rPr lang="en-US" sz="2000" dirty="0" err="1"/>
              <a:t>tugas</a:t>
            </a:r>
            <a:r>
              <a:rPr lang="en-US" sz="2000" dirty="0"/>
              <a:t> </a:t>
            </a:r>
            <a:r>
              <a:rPr lang="en-US" sz="2000" dirty="0" err="1"/>
              <a:t>belajar</a:t>
            </a:r>
            <a:r>
              <a:rPr lang="en-US" sz="2000" dirty="0"/>
              <a:t> </a:t>
            </a:r>
            <a:r>
              <a:rPr lang="en-US" sz="2000" dirty="0" err="1"/>
              <a:t>didasarkan</a:t>
            </a:r>
            <a:r>
              <a:rPr lang="en-US" sz="2000" dirty="0"/>
              <a:t> </a:t>
            </a:r>
            <a:r>
              <a:rPr lang="en-US" sz="2000" dirty="0" err="1"/>
              <a:t>pada</a:t>
            </a:r>
            <a:r>
              <a:rPr lang="en-US" sz="2000" dirty="0"/>
              <a:t> </a:t>
            </a:r>
            <a:r>
              <a:rPr lang="en-US" sz="2000" dirty="0" err="1"/>
              <a:t>formasi</a:t>
            </a:r>
            <a:r>
              <a:rPr lang="en-US" sz="2000" dirty="0"/>
              <a:t> </a:t>
            </a:r>
            <a:r>
              <a:rPr lang="en-US" sz="2000" dirty="0" err="1"/>
              <a:t>dan</a:t>
            </a:r>
            <a:r>
              <a:rPr lang="en-US" sz="2000" dirty="0"/>
              <a:t> </a:t>
            </a:r>
            <a:r>
              <a:rPr lang="en-US" sz="2000" dirty="0" err="1"/>
              <a:t>proyeksi</a:t>
            </a:r>
            <a:r>
              <a:rPr lang="en-US" sz="2000" dirty="0"/>
              <a:t> </a:t>
            </a:r>
            <a:r>
              <a:rPr lang="en-US" sz="2000" dirty="0" err="1"/>
              <a:t>penempatan</a:t>
            </a:r>
            <a:r>
              <a:rPr lang="en-US" sz="2000" dirty="0"/>
              <a:t> PNS, </a:t>
            </a:r>
            <a:r>
              <a:rPr lang="en-US" sz="2000" dirty="0" err="1"/>
              <a:t>sehingga</a:t>
            </a:r>
            <a:r>
              <a:rPr lang="en-US" sz="2000" dirty="0"/>
              <a:t> </a:t>
            </a:r>
            <a:r>
              <a:rPr lang="en-US" sz="2000" dirty="0" err="1"/>
              <a:t>dihasilkan</a:t>
            </a:r>
            <a:r>
              <a:rPr lang="en-US" sz="2000" dirty="0"/>
              <a:t> </a:t>
            </a:r>
            <a:r>
              <a:rPr lang="en-US" sz="2000" dirty="0" err="1"/>
              <a:t>inventarisasi</a:t>
            </a:r>
            <a:r>
              <a:rPr lang="en-US" sz="2000" dirty="0"/>
              <a:t> PNS yang </a:t>
            </a:r>
            <a:r>
              <a:rPr lang="en-US" sz="2000" dirty="0" err="1"/>
              <a:t>memiliki</a:t>
            </a:r>
            <a:r>
              <a:rPr lang="en-US" sz="2000" dirty="0"/>
              <a:t> </a:t>
            </a:r>
            <a:r>
              <a:rPr lang="en-US" sz="2000" dirty="0" err="1"/>
              <a:t>kemampuan</a:t>
            </a:r>
            <a:r>
              <a:rPr lang="en-US" sz="2000" dirty="0"/>
              <a:t> </a:t>
            </a:r>
            <a:r>
              <a:rPr lang="en-US" sz="2000" dirty="0" err="1"/>
              <a:t>sesuai</a:t>
            </a:r>
            <a:r>
              <a:rPr lang="en-US" sz="2000" dirty="0"/>
              <a:t> </a:t>
            </a:r>
            <a:r>
              <a:rPr lang="en-US" sz="2000" dirty="0" err="1"/>
              <a:t>dengan</a:t>
            </a:r>
            <a:r>
              <a:rPr lang="en-US" sz="2000" dirty="0"/>
              <a:t> </a:t>
            </a:r>
            <a:r>
              <a:rPr lang="en-US" sz="2000" dirty="0" err="1"/>
              <a:t>kompetensi</a:t>
            </a:r>
            <a:r>
              <a:rPr lang="en-US" sz="2000" dirty="0"/>
              <a:t> </a:t>
            </a:r>
            <a:r>
              <a:rPr lang="en-US" sz="2000" dirty="0" err="1"/>
              <a:t>keilmuan</a:t>
            </a:r>
            <a:r>
              <a:rPr lang="en-US" sz="2000" dirty="0"/>
              <a:t> </a:t>
            </a:r>
            <a:r>
              <a:rPr lang="en-US" sz="2000" dirty="0" err="1"/>
              <a:t>dan</a:t>
            </a:r>
            <a:r>
              <a:rPr lang="en-US" sz="2000" dirty="0"/>
              <a:t> </a:t>
            </a:r>
            <a:r>
              <a:rPr lang="en-US" sz="2000" dirty="0" err="1"/>
              <a:t>keahlian</a:t>
            </a:r>
            <a:r>
              <a:rPr lang="en-US" sz="2000" dirty="0"/>
              <a:t> yang </a:t>
            </a:r>
            <a:r>
              <a:rPr lang="en-US" sz="2000" dirty="0" err="1"/>
              <a:t>diperlukan</a:t>
            </a:r>
            <a:r>
              <a:rPr lang="en-US" sz="2000" dirty="0"/>
              <a:t> </a:t>
            </a:r>
            <a:r>
              <a:rPr lang="en-US" sz="2000" dirty="0" err="1"/>
              <a:t>Pemerintah</a:t>
            </a:r>
            <a:r>
              <a:rPr lang="en-US" sz="2000" dirty="0"/>
              <a:t> Daerah.</a:t>
            </a:r>
          </a:p>
          <a:p>
            <a:pPr marL="342900" lvl="0" indent="-342900">
              <a:buAutoNum type="alphaLcPeriod"/>
            </a:pPr>
            <a:r>
              <a:rPr lang="en-US" sz="2000" dirty="0" err="1"/>
              <a:t>Rekomendasi</a:t>
            </a:r>
            <a:r>
              <a:rPr lang="en-US" sz="2000" dirty="0"/>
              <a:t> </a:t>
            </a:r>
            <a:r>
              <a:rPr lang="en-US" sz="2000" dirty="0" err="1"/>
              <a:t>seleksi</a:t>
            </a:r>
            <a:r>
              <a:rPr lang="en-US" sz="2000" dirty="0"/>
              <a:t> </a:t>
            </a:r>
            <a:r>
              <a:rPr lang="en-US" sz="2000" dirty="0" err="1"/>
              <a:t>pendidikan</a:t>
            </a:r>
            <a:r>
              <a:rPr lang="en-US" sz="2000" dirty="0"/>
              <a:t> </a:t>
            </a:r>
            <a:r>
              <a:rPr lang="en-US" sz="2000" dirty="0" err="1"/>
              <a:t>tugas</a:t>
            </a:r>
            <a:r>
              <a:rPr lang="en-US" sz="2000" dirty="0"/>
              <a:t> </a:t>
            </a:r>
            <a:r>
              <a:rPr lang="en-US" sz="2000" dirty="0" err="1"/>
              <a:t>belajar</a:t>
            </a:r>
            <a:r>
              <a:rPr lang="en-US" sz="2000" dirty="0"/>
              <a:t> </a:t>
            </a:r>
            <a:r>
              <a:rPr lang="en-US" sz="2000" dirty="0" err="1"/>
              <a:t>diberikan</a:t>
            </a:r>
            <a:r>
              <a:rPr lang="en-US" sz="2000" dirty="0"/>
              <a:t> </a:t>
            </a:r>
            <a:r>
              <a:rPr lang="en-US" sz="2000" dirty="0" err="1"/>
              <a:t>oleh</a:t>
            </a:r>
            <a:r>
              <a:rPr lang="en-US" sz="2000" dirty="0"/>
              <a:t> </a:t>
            </a:r>
            <a:r>
              <a:rPr lang="en-US" sz="2000" dirty="0" err="1"/>
              <a:t>Kepala</a:t>
            </a:r>
            <a:r>
              <a:rPr lang="en-US" sz="2000" dirty="0"/>
              <a:t> BKD </a:t>
            </a:r>
            <a:r>
              <a:rPr lang="en-US" sz="2000" dirty="0" err="1"/>
              <a:t>berdasarkan</a:t>
            </a:r>
            <a:r>
              <a:rPr lang="en-US" sz="2000" dirty="0"/>
              <a:t> </a:t>
            </a:r>
            <a:r>
              <a:rPr lang="en-US" sz="2000" dirty="0" err="1"/>
              <a:t>formasi</a:t>
            </a:r>
            <a:r>
              <a:rPr lang="en-US" sz="2000" dirty="0"/>
              <a:t> </a:t>
            </a:r>
            <a:r>
              <a:rPr lang="en-US" sz="2000" dirty="0" err="1"/>
              <a:t>dan</a:t>
            </a:r>
            <a:r>
              <a:rPr lang="en-US" sz="2000" dirty="0"/>
              <a:t> </a:t>
            </a:r>
            <a:r>
              <a:rPr lang="en-US" sz="2000" dirty="0" err="1"/>
              <a:t>hasil</a:t>
            </a:r>
            <a:r>
              <a:rPr lang="en-US" sz="2000" dirty="0"/>
              <a:t> </a:t>
            </a:r>
            <a:r>
              <a:rPr lang="en-US" sz="2000" dirty="0" err="1"/>
              <a:t>seleksi</a:t>
            </a:r>
            <a:r>
              <a:rPr lang="en-US" sz="2000" dirty="0"/>
              <a:t> </a:t>
            </a:r>
            <a:r>
              <a:rPr lang="en-US" sz="2000" dirty="0" err="1"/>
              <a:t>dengan</a:t>
            </a:r>
            <a:r>
              <a:rPr lang="en-US" sz="2000" dirty="0"/>
              <a:t> </a:t>
            </a:r>
            <a:r>
              <a:rPr lang="en-US" sz="2000" dirty="0" err="1"/>
              <a:t>mempertimbangkan</a:t>
            </a:r>
            <a:r>
              <a:rPr lang="en-US" sz="2000" dirty="0"/>
              <a:t> </a:t>
            </a:r>
            <a:r>
              <a:rPr lang="en-US" sz="2000" dirty="0" err="1"/>
              <a:t>analisa</a:t>
            </a:r>
            <a:r>
              <a:rPr lang="en-US" sz="2000" dirty="0"/>
              <a:t> </a:t>
            </a:r>
            <a:r>
              <a:rPr lang="en-US" sz="2000" dirty="0" err="1"/>
              <a:t>kebutuhan</a:t>
            </a:r>
            <a:r>
              <a:rPr lang="en-US" sz="2000" dirty="0"/>
              <a:t> </a:t>
            </a:r>
            <a:r>
              <a:rPr lang="en-US" sz="2000" dirty="0" err="1"/>
              <a:t>tugas</a:t>
            </a:r>
            <a:r>
              <a:rPr lang="en-US" sz="2000" dirty="0"/>
              <a:t> </a:t>
            </a:r>
            <a:r>
              <a:rPr lang="en-US" sz="2000" dirty="0" err="1"/>
              <a:t>belajar</a:t>
            </a:r>
            <a:r>
              <a:rPr lang="en-US" sz="2000" dirty="0"/>
              <a:t> </a:t>
            </a:r>
            <a:r>
              <a:rPr lang="en-US" sz="2000" dirty="0" err="1"/>
              <a:t>dan</a:t>
            </a:r>
            <a:r>
              <a:rPr lang="en-US" sz="2000" dirty="0"/>
              <a:t> </a:t>
            </a:r>
            <a:r>
              <a:rPr lang="en-US" sz="2000" dirty="0" err="1"/>
              <a:t>perencanaan</a:t>
            </a:r>
            <a:r>
              <a:rPr lang="en-US" sz="2000" dirty="0"/>
              <a:t> </a:t>
            </a:r>
            <a:r>
              <a:rPr lang="en-US" sz="2000" dirty="0" err="1"/>
              <a:t>pengembangan</a:t>
            </a:r>
            <a:r>
              <a:rPr lang="en-US" sz="2000" dirty="0"/>
              <a:t> PNS. </a:t>
            </a:r>
          </a:p>
          <a:p>
            <a:pPr marL="342900" lvl="0" indent="-342900">
              <a:buAutoNum type="alphaLcPeriod"/>
            </a:pPr>
            <a:r>
              <a:rPr lang="en-US" sz="2000" dirty="0" err="1"/>
              <a:t>Berdasarkan</a:t>
            </a:r>
            <a:r>
              <a:rPr lang="en-US" sz="2000" dirty="0"/>
              <a:t> </a:t>
            </a:r>
            <a:r>
              <a:rPr lang="en-US" sz="2000" dirty="0" err="1"/>
              <a:t>hasil</a:t>
            </a:r>
            <a:r>
              <a:rPr lang="en-US" sz="2000" dirty="0"/>
              <a:t> </a:t>
            </a:r>
            <a:r>
              <a:rPr lang="en-US" sz="2000" dirty="0" err="1"/>
              <a:t>seleksi</a:t>
            </a:r>
            <a:r>
              <a:rPr lang="en-US" sz="2000" dirty="0"/>
              <a:t>, </a:t>
            </a:r>
            <a:r>
              <a:rPr lang="en-US" sz="2000" dirty="0" err="1"/>
              <a:t>terhadap</a:t>
            </a:r>
            <a:r>
              <a:rPr lang="en-US" sz="2000" dirty="0"/>
              <a:t> PNS yang lulus </a:t>
            </a:r>
            <a:r>
              <a:rPr lang="en-US" sz="2000" dirty="0" err="1"/>
              <a:t>seleksi</a:t>
            </a:r>
            <a:r>
              <a:rPr lang="en-US" sz="2000" dirty="0"/>
              <a:t> </a:t>
            </a:r>
            <a:r>
              <a:rPr lang="en-US" sz="2000" dirty="0" err="1"/>
              <a:t>Tugas</a:t>
            </a:r>
            <a:r>
              <a:rPr lang="en-US" sz="2000" dirty="0"/>
              <a:t> </a:t>
            </a:r>
            <a:r>
              <a:rPr lang="en-US" sz="2000" dirty="0" err="1"/>
              <a:t>Belajar</a:t>
            </a:r>
            <a:r>
              <a:rPr lang="en-US" sz="2000" dirty="0"/>
              <a:t> </a:t>
            </a:r>
            <a:r>
              <a:rPr lang="en-US" sz="2000" dirty="0" err="1"/>
              <a:t>diberikan</a:t>
            </a:r>
            <a:r>
              <a:rPr lang="en-US" sz="2000" dirty="0"/>
              <a:t> </a:t>
            </a:r>
            <a:r>
              <a:rPr lang="en-US" sz="2000" dirty="0" err="1"/>
              <a:t>tugas</a:t>
            </a:r>
            <a:r>
              <a:rPr lang="en-US" sz="2000" dirty="0"/>
              <a:t> </a:t>
            </a:r>
            <a:r>
              <a:rPr lang="en-US" sz="2000" dirty="0" err="1"/>
              <a:t>belajar</a:t>
            </a:r>
            <a:r>
              <a:rPr lang="en-US" sz="2000" dirty="0"/>
              <a:t> yang </a:t>
            </a:r>
            <a:r>
              <a:rPr lang="en-US" sz="2000" dirty="0" err="1"/>
              <a:t>ditetapkan</a:t>
            </a:r>
            <a:r>
              <a:rPr lang="en-US" sz="2000" dirty="0"/>
              <a:t> </a:t>
            </a:r>
            <a:r>
              <a:rPr lang="en-US" sz="2000" dirty="0" err="1"/>
              <a:t>dengan</a:t>
            </a:r>
            <a:r>
              <a:rPr lang="en-US" sz="2000" dirty="0"/>
              <a:t> </a:t>
            </a:r>
            <a:r>
              <a:rPr lang="en-US" sz="2000" dirty="0" err="1"/>
              <a:t>Keputusan</a:t>
            </a:r>
            <a:r>
              <a:rPr lang="en-US" sz="2000" dirty="0"/>
              <a:t> </a:t>
            </a:r>
            <a:r>
              <a:rPr lang="en-US" sz="2000" dirty="0" err="1"/>
              <a:t>Bupati</a:t>
            </a:r>
            <a:endParaRPr lang="en-US" sz="2000" dirty="0"/>
          </a:p>
          <a:p>
            <a:pPr marL="342900" lvl="0" indent="-342900">
              <a:buAutoNum type="alphaLcPeriod"/>
            </a:pPr>
            <a:r>
              <a:rPr lang="en-US" sz="2000" dirty="0"/>
              <a:t>PNS yang </a:t>
            </a:r>
            <a:r>
              <a:rPr lang="en-US" sz="2000" dirty="0" err="1"/>
              <a:t>sedang</a:t>
            </a:r>
            <a:r>
              <a:rPr lang="en-US" sz="2000" dirty="0"/>
              <a:t> </a:t>
            </a:r>
            <a:r>
              <a:rPr lang="en-US" sz="2000" dirty="0" err="1"/>
              <a:t>mengikuti</a:t>
            </a:r>
            <a:r>
              <a:rPr lang="en-US" sz="2000" dirty="0"/>
              <a:t> </a:t>
            </a:r>
            <a:r>
              <a:rPr lang="en-US" sz="2000" dirty="0" err="1"/>
              <a:t>pendidikan</a:t>
            </a:r>
            <a:r>
              <a:rPr lang="en-US" sz="2000" dirty="0"/>
              <a:t> </a:t>
            </a:r>
            <a:r>
              <a:rPr lang="en-US" sz="2000" dirty="0" err="1"/>
              <a:t>tugas</a:t>
            </a:r>
            <a:r>
              <a:rPr lang="en-US" sz="2000" dirty="0"/>
              <a:t> </a:t>
            </a:r>
            <a:r>
              <a:rPr lang="en-US" sz="2000" dirty="0" err="1"/>
              <a:t>belajar</a:t>
            </a:r>
            <a:r>
              <a:rPr lang="en-US" sz="2000" dirty="0"/>
              <a:t> </a:t>
            </a:r>
            <a:r>
              <a:rPr lang="en-US" sz="2000" dirty="0" err="1"/>
              <a:t>dibebaskan</a:t>
            </a:r>
            <a:r>
              <a:rPr lang="en-US" sz="2000" dirty="0"/>
              <a:t> </a:t>
            </a:r>
            <a:r>
              <a:rPr lang="en-US" sz="2000" dirty="0" err="1"/>
              <a:t>dari</a:t>
            </a:r>
            <a:r>
              <a:rPr lang="en-US" sz="2000" dirty="0"/>
              <a:t> </a:t>
            </a:r>
            <a:r>
              <a:rPr lang="en-US" sz="2000" dirty="0" err="1"/>
              <a:t>jabatan</a:t>
            </a:r>
            <a:r>
              <a:rPr lang="en-US" sz="2000" dirty="0"/>
              <a:t> </a:t>
            </a:r>
            <a:r>
              <a:rPr lang="en-US" sz="2000" dirty="0" err="1"/>
              <a:t>organiknya</a:t>
            </a:r>
            <a:r>
              <a:rPr lang="en-US" sz="2000" dirty="0"/>
              <a:t>, </a:t>
            </a:r>
            <a:r>
              <a:rPr lang="en-US" sz="2000" dirty="0" err="1"/>
              <a:t>selanjutnya</a:t>
            </a:r>
            <a:r>
              <a:rPr lang="en-US" sz="2000" dirty="0"/>
              <a:t> </a:t>
            </a:r>
            <a:r>
              <a:rPr lang="en-US" sz="2000" dirty="0" err="1"/>
              <a:t>berkedudukan</a:t>
            </a:r>
            <a:r>
              <a:rPr lang="en-US" sz="2000" dirty="0"/>
              <a:t> </a:t>
            </a:r>
            <a:r>
              <a:rPr lang="en-US" sz="2000" dirty="0" err="1"/>
              <a:t>di</a:t>
            </a:r>
            <a:r>
              <a:rPr lang="en-US" sz="2000" dirty="0"/>
              <a:t> BKD.</a:t>
            </a:r>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9348AE11-D22E-4FEA-82AD-11754AE71D2A}" type="slidenum">
              <a:rPr lang="en-US" altLang="en-US" smtClean="0"/>
              <a:pPr>
                <a:defRPr/>
              </a:pPr>
              <a:t>69</a:t>
            </a:fld>
            <a:endParaRPr lang="en-US" altLang="en-US"/>
          </a:p>
        </p:txBody>
      </p:sp>
      <p:sp>
        <p:nvSpPr>
          <p:cNvPr id="4" name="Rectangle 3"/>
          <p:cNvSpPr/>
          <p:nvPr/>
        </p:nvSpPr>
        <p:spPr>
          <a:xfrm>
            <a:off x="381000" y="304800"/>
            <a:ext cx="8001000" cy="5940088"/>
          </a:xfrm>
          <a:prstGeom prst="rect">
            <a:avLst/>
          </a:prstGeom>
        </p:spPr>
        <p:txBody>
          <a:bodyPr wrap="square">
            <a:spAutoFit/>
          </a:bodyPr>
          <a:lstStyle/>
          <a:p>
            <a:r>
              <a:rPr lang="en-US" sz="2000" b="1" dirty="0"/>
              <a:t>IJIN BELAJAR</a:t>
            </a:r>
          </a:p>
          <a:p>
            <a:endParaRPr lang="en-US" sz="2000" dirty="0"/>
          </a:p>
          <a:p>
            <a:pPr marL="457200" lvl="0" indent="-457200">
              <a:buAutoNum type="alphaLcPeriod"/>
            </a:pPr>
            <a:r>
              <a:rPr lang="en-US" sz="2000" dirty="0"/>
              <a:t>program </a:t>
            </a:r>
            <a:r>
              <a:rPr lang="en-US" sz="2000" dirty="0" err="1"/>
              <a:t>studi</a:t>
            </a:r>
            <a:r>
              <a:rPr lang="en-US" sz="2000" dirty="0"/>
              <a:t> yang </a:t>
            </a:r>
            <a:r>
              <a:rPr lang="en-US" sz="2000" dirty="0" err="1"/>
              <a:t>ditempuh</a:t>
            </a:r>
            <a:r>
              <a:rPr lang="en-US" sz="2000" dirty="0"/>
              <a:t> </a:t>
            </a:r>
            <a:r>
              <a:rPr lang="en-US" sz="2000" dirty="0" err="1"/>
              <a:t>sesuai</a:t>
            </a:r>
            <a:r>
              <a:rPr lang="en-US" sz="2000" dirty="0"/>
              <a:t> </a:t>
            </a:r>
            <a:r>
              <a:rPr lang="en-US" sz="2000" dirty="0" err="1"/>
              <a:t>dengan</a:t>
            </a:r>
            <a:r>
              <a:rPr lang="en-US" sz="2000" dirty="0"/>
              <a:t> </a:t>
            </a:r>
            <a:r>
              <a:rPr lang="en-US" sz="2000" dirty="0" err="1"/>
              <a:t>kompetensi</a:t>
            </a:r>
            <a:r>
              <a:rPr lang="en-US" sz="2000" dirty="0"/>
              <a:t> </a:t>
            </a:r>
            <a:r>
              <a:rPr lang="en-US" sz="2000" dirty="0" err="1"/>
              <a:t>keilmuan</a:t>
            </a:r>
            <a:r>
              <a:rPr lang="en-US" sz="2000" dirty="0"/>
              <a:t>, </a:t>
            </a:r>
            <a:r>
              <a:rPr lang="en-US" sz="2000" dirty="0" err="1"/>
              <a:t>keterampilan</a:t>
            </a:r>
            <a:r>
              <a:rPr lang="en-US" sz="2000" dirty="0"/>
              <a:t> </a:t>
            </a:r>
            <a:r>
              <a:rPr lang="en-US" sz="2000" dirty="0" err="1"/>
              <a:t>dan</a:t>
            </a:r>
            <a:r>
              <a:rPr lang="en-US" sz="2000" dirty="0"/>
              <a:t> </a:t>
            </a:r>
            <a:r>
              <a:rPr lang="en-US" sz="2000" dirty="0" err="1"/>
              <a:t>keahlian</a:t>
            </a:r>
            <a:r>
              <a:rPr lang="en-US" sz="2000" dirty="0"/>
              <a:t> yang </a:t>
            </a:r>
            <a:r>
              <a:rPr lang="en-US" sz="2000" dirty="0" err="1"/>
              <a:t>diperlukan</a:t>
            </a:r>
            <a:r>
              <a:rPr lang="en-US" sz="2000" dirty="0"/>
              <a:t> </a:t>
            </a:r>
            <a:r>
              <a:rPr lang="en-US" sz="2000" dirty="0" err="1"/>
              <a:t>oleh</a:t>
            </a:r>
            <a:r>
              <a:rPr lang="en-US" sz="2000" dirty="0"/>
              <a:t> </a:t>
            </a:r>
            <a:r>
              <a:rPr lang="en-US" sz="2000" dirty="0" err="1"/>
              <a:t>Pemerintah</a:t>
            </a:r>
            <a:r>
              <a:rPr lang="en-US" sz="2000" dirty="0"/>
              <a:t> Daerah;</a:t>
            </a:r>
          </a:p>
          <a:p>
            <a:pPr marL="457200" lvl="0" indent="-457200">
              <a:buAutoNum type="alphaLcPeriod"/>
            </a:pPr>
            <a:r>
              <a:rPr lang="en-US" sz="2000" dirty="0"/>
              <a:t>program </a:t>
            </a:r>
            <a:r>
              <a:rPr lang="en-US" sz="2000" dirty="0" err="1"/>
              <a:t>studi</a:t>
            </a:r>
            <a:r>
              <a:rPr lang="en-US" sz="2000" dirty="0"/>
              <a:t> yang </a:t>
            </a:r>
            <a:r>
              <a:rPr lang="en-US" sz="2000" dirty="0" err="1"/>
              <a:t>ditempuh</a:t>
            </a:r>
            <a:r>
              <a:rPr lang="en-US" sz="2000" dirty="0"/>
              <a:t> </a:t>
            </a:r>
            <a:r>
              <a:rPr lang="en-US" sz="2000" dirty="0" err="1"/>
              <a:t>bukan</a:t>
            </a:r>
            <a:r>
              <a:rPr lang="en-US" sz="2000" dirty="0"/>
              <a:t> </a:t>
            </a:r>
            <a:r>
              <a:rPr lang="en-US" sz="2000" dirty="0" err="1"/>
              <a:t>merupakan</a:t>
            </a:r>
            <a:r>
              <a:rPr lang="en-US" sz="2000" dirty="0"/>
              <a:t> program </a:t>
            </a:r>
            <a:r>
              <a:rPr lang="en-US" sz="2000" dirty="0" err="1"/>
              <a:t>pendidikan</a:t>
            </a:r>
            <a:r>
              <a:rPr lang="en-US" sz="2000" dirty="0"/>
              <a:t> </a:t>
            </a:r>
            <a:r>
              <a:rPr lang="en-US" sz="2000" dirty="0" err="1"/>
              <a:t>jarak</a:t>
            </a:r>
            <a:r>
              <a:rPr lang="en-US" sz="2000" dirty="0"/>
              <a:t> </a:t>
            </a:r>
            <a:r>
              <a:rPr lang="en-US" sz="2000" dirty="0" err="1"/>
              <a:t>jauh</a:t>
            </a:r>
            <a:r>
              <a:rPr lang="en-US" sz="2000" dirty="0"/>
              <a:t>, </a:t>
            </a:r>
            <a:r>
              <a:rPr lang="en-US" sz="2000" dirty="0" err="1"/>
              <a:t>kecuali</a:t>
            </a:r>
            <a:r>
              <a:rPr lang="en-US" sz="2000" dirty="0"/>
              <a:t> yang </a:t>
            </a:r>
            <a:r>
              <a:rPr lang="en-US" sz="2000" dirty="0" err="1"/>
              <a:t>diatur</a:t>
            </a:r>
            <a:r>
              <a:rPr lang="en-US" sz="2000" dirty="0"/>
              <a:t> </a:t>
            </a:r>
            <a:r>
              <a:rPr lang="en-US" sz="2000" dirty="0" err="1"/>
              <a:t>menurut</a:t>
            </a:r>
            <a:r>
              <a:rPr lang="en-US" sz="2000" dirty="0"/>
              <a:t> </a:t>
            </a:r>
            <a:r>
              <a:rPr lang="en-US" sz="2000" dirty="0" err="1"/>
              <a:t>ketentuan</a:t>
            </a:r>
            <a:r>
              <a:rPr lang="en-US" sz="2000" dirty="0"/>
              <a:t> </a:t>
            </a:r>
            <a:r>
              <a:rPr lang="en-US" sz="2000" dirty="0" err="1"/>
              <a:t>peraturan</a:t>
            </a:r>
            <a:r>
              <a:rPr lang="en-US" sz="2000" dirty="0"/>
              <a:t> </a:t>
            </a:r>
            <a:r>
              <a:rPr lang="en-US" sz="2000" dirty="0" err="1"/>
              <a:t>perundang-undangan</a:t>
            </a:r>
            <a:r>
              <a:rPr lang="en-US" sz="2000" dirty="0"/>
              <a:t>; </a:t>
            </a:r>
          </a:p>
          <a:p>
            <a:pPr marL="457200" lvl="0" indent="-457200">
              <a:buAutoNum type="alphaLcPeriod"/>
            </a:pPr>
            <a:r>
              <a:rPr lang="en-US" sz="2000" dirty="0" err="1"/>
              <a:t>jadwal</a:t>
            </a:r>
            <a:r>
              <a:rPr lang="en-US" sz="2000" dirty="0"/>
              <a:t> </a:t>
            </a:r>
            <a:r>
              <a:rPr lang="en-US" sz="2000" dirty="0" err="1"/>
              <a:t>kuliah</a:t>
            </a:r>
            <a:r>
              <a:rPr lang="en-US" sz="2000" dirty="0"/>
              <a:t> </a:t>
            </a:r>
            <a:r>
              <a:rPr lang="en-US" sz="2000" dirty="0" err="1"/>
              <a:t>tidak</a:t>
            </a:r>
            <a:r>
              <a:rPr lang="en-US" sz="2000" dirty="0"/>
              <a:t> </a:t>
            </a:r>
            <a:r>
              <a:rPr lang="en-US" sz="2000" dirty="0" err="1"/>
              <a:t>melanggar</a:t>
            </a:r>
            <a:r>
              <a:rPr lang="en-US" sz="2000" dirty="0"/>
              <a:t> jam </a:t>
            </a:r>
            <a:r>
              <a:rPr lang="en-US" sz="2000" dirty="0" err="1"/>
              <a:t>kedinasan</a:t>
            </a:r>
            <a:r>
              <a:rPr lang="en-US" sz="2000" dirty="0"/>
              <a:t>; d. </a:t>
            </a:r>
            <a:r>
              <a:rPr lang="en-US" sz="2000" dirty="0" err="1"/>
              <a:t>kegiatan</a:t>
            </a:r>
            <a:r>
              <a:rPr lang="en-US" sz="2000" dirty="0"/>
              <a:t> </a:t>
            </a:r>
            <a:r>
              <a:rPr lang="en-US" sz="2000" dirty="0" err="1"/>
              <a:t>atau</a:t>
            </a:r>
            <a:r>
              <a:rPr lang="en-US" sz="2000" dirty="0"/>
              <a:t> program </a:t>
            </a:r>
            <a:r>
              <a:rPr lang="en-US" sz="2000" dirty="0" err="1"/>
              <a:t>pendidikan</a:t>
            </a:r>
            <a:r>
              <a:rPr lang="en-US" sz="2000" dirty="0"/>
              <a:t> </a:t>
            </a:r>
            <a:r>
              <a:rPr lang="en-US" sz="2000" dirty="0" err="1"/>
              <a:t>diselenggarakan</a:t>
            </a:r>
            <a:r>
              <a:rPr lang="en-US" sz="2000" dirty="0"/>
              <a:t> </a:t>
            </a:r>
            <a:r>
              <a:rPr lang="en-US" sz="2000" dirty="0" err="1"/>
              <a:t>oleh</a:t>
            </a:r>
            <a:r>
              <a:rPr lang="en-US" sz="2000" dirty="0"/>
              <a:t> </a:t>
            </a:r>
            <a:r>
              <a:rPr lang="en-US" sz="2000" dirty="0" err="1"/>
              <a:t>lembaga</a:t>
            </a:r>
            <a:r>
              <a:rPr lang="en-US" sz="2000" dirty="0"/>
              <a:t> </a:t>
            </a:r>
            <a:r>
              <a:rPr lang="en-US" sz="2000" dirty="0" err="1"/>
              <a:t>pendidikan</a:t>
            </a:r>
            <a:r>
              <a:rPr lang="en-US" sz="2000" dirty="0"/>
              <a:t> </a:t>
            </a:r>
            <a:r>
              <a:rPr lang="en-US" sz="2000" dirty="0" err="1"/>
              <a:t>negeri</a:t>
            </a:r>
            <a:r>
              <a:rPr lang="en-US" sz="2000" dirty="0"/>
              <a:t> </a:t>
            </a:r>
            <a:r>
              <a:rPr lang="en-US" sz="2000" dirty="0" err="1"/>
              <a:t>atau</a:t>
            </a:r>
            <a:r>
              <a:rPr lang="en-US" sz="2000" dirty="0"/>
              <a:t> </a:t>
            </a:r>
            <a:r>
              <a:rPr lang="en-US" sz="2000" dirty="0" err="1"/>
              <a:t>swasta</a:t>
            </a:r>
            <a:r>
              <a:rPr lang="en-US" sz="2000" dirty="0"/>
              <a:t> yang </a:t>
            </a:r>
            <a:r>
              <a:rPr lang="en-US" sz="2000" dirty="0" err="1"/>
              <a:t>terakreditasi</a:t>
            </a:r>
            <a:r>
              <a:rPr lang="en-US" sz="2000" dirty="0"/>
              <a:t> </a:t>
            </a:r>
            <a:r>
              <a:rPr lang="en-US" sz="2000" dirty="0" err="1"/>
              <a:t>kminimal</a:t>
            </a:r>
            <a:r>
              <a:rPr lang="en-US" sz="2000" dirty="0"/>
              <a:t> </a:t>
            </a:r>
            <a:r>
              <a:rPr lang="en-US" sz="2000" dirty="0" err="1"/>
              <a:t>peringkat</a:t>
            </a:r>
            <a:r>
              <a:rPr lang="en-US" sz="2000" dirty="0"/>
              <a:t> B) BAN-PT (</a:t>
            </a:r>
            <a:r>
              <a:rPr lang="en-US" sz="2000" dirty="0" err="1"/>
              <a:t>Badan</a:t>
            </a:r>
            <a:r>
              <a:rPr lang="en-US" sz="2000" dirty="0"/>
              <a:t> </a:t>
            </a:r>
            <a:r>
              <a:rPr lang="en-US" sz="2000" dirty="0" err="1"/>
              <a:t>Akreditasi</a:t>
            </a:r>
            <a:r>
              <a:rPr lang="en-US" sz="2000" dirty="0"/>
              <a:t> </a:t>
            </a:r>
            <a:r>
              <a:rPr lang="en-US" sz="2000" dirty="0" err="1"/>
              <a:t>Nasional</a:t>
            </a:r>
            <a:r>
              <a:rPr lang="en-US" sz="2000" dirty="0"/>
              <a:t> </a:t>
            </a:r>
            <a:r>
              <a:rPr lang="en-US" sz="2000" dirty="0" err="1"/>
              <a:t>Perguruan</a:t>
            </a:r>
            <a:r>
              <a:rPr lang="en-US" sz="2000" dirty="0"/>
              <a:t> </a:t>
            </a:r>
            <a:r>
              <a:rPr lang="en-US" sz="2000" dirty="0" err="1"/>
              <a:t>Tinggi</a:t>
            </a:r>
            <a:r>
              <a:rPr lang="en-US" sz="2000" dirty="0"/>
              <a:t>) ; </a:t>
            </a:r>
          </a:p>
          <a:p>
            <a:pPr marL="457200" lvl="0" indent="-457200">
              <a:buAutoNum type="alphaLcPeriod"/>
            </a:pPr>
            <a:r>
              <a:rPr lang="en-US" sz="2000" dirty="0" err="1"/>
              <a:t>kegiatan</a:t>
            </a:r>
            <a:r>
              <a:rPr lang="en-US" sz="2000" dirty="0"/>
              <a:t> </a:t>
            </a:r>
            <a:r>
              <a:rPr lang="en-US" sz="2000" dirty="0" err="1"/>
              <a:t>pendidikan</a:t>
            </a:r>
            <a:r>
              <a:rPr lang="en-US" sz="2000" dirty="0"/>
              <a:t> </a:t>
            </a:r>
            <a:r>
              <a:rPr lang="en-US" sz="2000" dirty="0" err="1"/>
              <a:t>tidak</a:t>
            </a:r>
            <a:r>
              <a:rPr lang="en-US" sz="2000" dirty="0"/>
              <a:t> </a:t>
            </a:r>
            <a:r>
              <a:rPr lang="en-US" sz="2000" dirty="0" err="1"/>
              <a:t>mengganggu</a:t>
            </a:r>
            <a:r>
              <a:rPr lang="en-US" sz="2000" dirty="0"/>
              <a:t> jam </a:t>
            </a:r>
            <a:r>
              <a:rPr lang="en-US" sz="2000" dirty="0" err="1"/>
              <a:t>kerja</a:t>
            </a:r>
            <a:r>
              <a:rPr lang="en-US" sz="2000" dirty="0"/>
              <a:t> (</a:t>
            </a:r>
            <a:r>
              <a:rPr lang="en-US" sz="2000" dirty="0" err="1"/>
              <a:t>pelaksanaan</a:t>
            </a:r>
            <a:r>
              <a:rPr lang="en-US" sz="2000" dirty="0"/>
              <a:t> </a:t>
            </a:r>
            <a:r>
              <a:rPr lang="en-US" sz="2000" dirty="0" err="1"/>
              <a:t>tugas</a:t>
            </a:r>
            <a:r>
              <a:rPr lang="en-US" sz="2000" dirty="0"/>
              <a:t> </a:t>
            </a:r>
            <a:r>
              <a:rPr lang="en-US" sz="2000" dirty="0" err="1"/>
              <a:t>kedinasan</a:t>
            </a:r>
            <a:r>
              <a:rPr lang="en-US" sz="2000" dirty="0"/>
              <a:t>); </a:t>
            </a:r>
          </a:p>
          <a:p>
            <a:pPr marL="457200" lvl="0" indent="-457200">
              <a:buAutoNum type="alphaLcPeriod"/>
            </a:pPr>
            <a:r>
              <a:rPr lang="en-US" sz="2000" dirty="0" err="1"/>
              <a:t>biaya</a:t>
            </a:r>
            <a:r>
              <a:rPr lang="en-US" sz="2000" dirty="0"/>
              <a:t> </a:t>
            </a:r>
            <a:r>
              <a:rPr lang="en-US" sz="2000" dirty="0" err="1"/>
              <a:t>pendidikan</a:t>
            </a:r>
            <a:r>
              <a:rPr lang="en-US" sz="2000" dirty="0"/>
              <a:t> </a:t>
            </a:r>
            <a:r>
              <a:rPr lang="en-US" sz="2000" dirty="0" err="1"/>
              <a:t>ditanggung</a:t>
            </a:r>
            <a:r>
              <a:rPr lang="en-US" sz="2000" dirty="0"/>
              <a:t> </a:t>
            </a:r>
            <a:r>
              <a:rPr lang="en-US" sz="2000" dirty="0" err="1"/>
              <a:t>sepenuhnya</a:t>
            </a:r>
            <a:r>
              <a:rPr lang="en-US" sz="2000" dirty="0"/>
              <a:t> </a:t>
            </a:r>
            <a:r>
              <a:rPr lang="en-US" sz="2000" dirty="0" err="1"/>
              <a:t>oleh</a:t>
            </a:r>
            <a:r>
              <a:rPr lang="en-US" sz="2000" dirty="0"/>
              <a:t> PNS yang </a:t>
            </a:r>
            <a:r>
              <a:rPr lang="en-US" sz="2000" dirty="0" err="1"/>
              <a:t>bersangkutan</a:t>
            </a:r>
            <a:r>
              <a:rPr lang="en-US" sz="2000" dirty="0"/>
              <a:t> </a:t>
            </a:r>
            <a:r>
              <a:rPr lang="en-US" sz="2000" dirty="0" err="1"/>
              <a:t>kecuali</a:t>
            </a:r>
            <a:r>
              <a:rPr lang="en-US" sz="2000" dirty="0"/>
              <a:t> </a:t>
            </a:r>
            <a:r>
              <a:rPr lang="en-US" sz="2000" dirty="0" err="1"/>
              <a:t>ditentukan</a:t>
            </a:r>
            <a:r>
              <a:rPr lang="en-US" sz="2000" dirty="0"/>
              <a:t> lain </a:t>
            </a:r>
            <a:r>
              <a:rPr lang="en-US" sz="2000" dirty="0" err="1"/>
              <a:t>berdasarkan</a:t>
            </a:r>
            <a:r>
              <a:rPr lang="en-US" sz="2000" dirty="0"/>
              <a:t> </a:t>
            </a:r>
            <a:r>
              <a:rPr lang="en-US" sz="2000" dirty="0" err="1"/>
              <a:t>ketentuan</a:t>
            </a:r>
            <a:r>
              <a:rPr lang="en-US" sz="2000" dirty="0"/>
              <a:t> </a:t>
            </a:r>
            <a:r>
              <a:rPr lang="en-US" sz="2000" dirty="0" err="1"/>
              <a:t>peraturan</a:t>
            </a:r>
            <a:r>
              <a:rPr lang="en-US" sz="2000" dirty="0"/>
              <a:t> </a:t>
            </a:r>
            <a:r>
              <a:rPr lang="en-US" sz="2000" dirty="0" err="1"/>
              <a:t>perundang-undangan</a:t>
            </a:r>
            <a:r>
              <a:rPr lang="en-US" sz="2000" dirty="0"/>
              <a:t>; </a:t>
            </a:r>
          </a:p>
          <a:p>
            <a:pPr marL="457200" lvl="0" indent="-457200">
              <a:buAutoNum type="alphaLcPeriod"/>
            </a:pPr>
            <a:r>
              <a:rPr lang="en-US" sz="2000" dirty="0" err="1"/>
              <a:t>tidak</a:t>
            </a:r>
            <a:r>
              <a:rPr lang="en-US" sz="2000" dirty="0"/>
              <a:t> </a:t>
            </a:r>
            <a:r>
              <a:rPr lang="en-US" sz="2000" dirty="0" err="1"/>
              <a:t>sedang</a:t>
            </a:r>
            <a:r>
              <a:rPr lang="en-US" sz="2000" dirty="0"/>
              <a:t> </a:t>
            </a:r>
            <a:r>
              <a:rPr lang="en-US" sz="2000" dirty="0" err="1"/>
              <a:t>menjalani</a:t>
            </a:r>
            <a:r>
              <a:rPr lang="en-US" sz="2000" dirty="0"/>
              <a:t> </a:t>
            </a:r>
            <a:r>
              <a:rPr lang="en-US" sz="2000" dirty="0" err="1"/>
              <a:t>hukuman</a:t>
            </a:r>
            <a:r>
              <a:rPr lang="en-US" sz="2000" dirty="0"/>
              <a:t> </a:t>
            </a:r>
            <a:r>
              <a:rPr lang="en-US" sz="2000" dirty="0" err="1"/>
              <a:t>disiplin</a:t>
            </a:r>
            <a:r>
              <a:rPr lang="en-US" sz="2000" dirty="0"/>
              <a:t>; </a:t>
            </a:r>
          </a:p>
          <a:p>
            <a:r>
              <a:rPr lang="en-US" sz="2000" dirty="0"/>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41784" y="966788"/>
            <a:ext cx="3481388" cy="702115"/>
          </a:xfrm>
          <a:prstGeom prst="rect">
            <a:avLst/>
          </a:prstGeom>
        </p:spPr>
        <p:txBody>
          <a:bodyPr vert="horz" wrap="square" lIns="0" tIns="9525" rIns="0" bIns="0" rtlCol="0">
            <a:spAutoFit/>
          </a:bodyPr>
          <a:lstStyle/>
          <a:p>
            <a:pPr marL="9525">
              <a:spcBef>
                <a:spcPts val="75"/>
              </a:spcBef>
            </a:pPr>
            <a:r>
              <a:rPr sz="4500" b="0" dirty="0">
                <a:latin typeface="Impact"/>
                <a:cs typeface="Impact"/>
              </a:rPr>
              <a:t>Kewajiban</a:t>
            </a:r>
            <a:r>
              <a:rPr sz="4500" b="0" spc="-86" dirty="0">
                <a:latin typeface="Impact"/>
                <a:cs typeface="Impact"/>
              </a:rPr>
              <a:t> </a:t>
            </a:r>
            <a:r>
              <a:rPr sz="4500" b="0" dirty="0">
                <a:latin typeface="Impact"/>
                <a:cs typeface="Impact"/>
              </a:rPr>
              <a:t>PNS</a:t>
            </a:r>
            <a:endParaRPr sz="4500">
              <a:latin typeface="Impact"/>
              <a:cs typeface="Impact"/>
            </a:endParaRPr>
          </a:p>
        </p:txBody>
      </p:sp>
      <p:sp>
        <p:nvSpPr>
          <p:cNvPr id="3" name="object 3"/>
          <p:cNvSpPr/>
          <p:nvPr/>
        </p:nvSpPr>
        <p:spPr>
          <a:xfrm>
            <a:off x="5204341" y="2270570"/>
            <a:ext cx="494824" cy="494824"/>
          </a:xfrm>
          <a:custGeom>
            <a:avLst/>
            <a:gdLst/>
            <a:ahLst/>
            <a:cxnLst/>
            <a:rect l="l" t="t" r="r" b="b"/>
            <a:pathLst>
              <a:path w="659765" h="659764">
                <a:moveTo>
                  <a:pt x="47656" y="564356"/>
                </a:moveTo>
                <a:lnTo>
                  <a:pt x="29733" y="567856"/>
                </a:lnTo>
                <a:lnTo>
                  <a:pt x="14001" y="578358"/>
                </a:lnTo>
                <a:lnTo>
                  <a:pt x="3500" y="594090"/>
                </a:lnTo>
                <a:lnTo>
                  <a:pt x="0" y="612013"/>
                </a:lnTo>
                <a:lnTo>
                  <a:pt x="3500" y="629935"/>
                </a:lnTo>
                <a:lnTo>
                  <a:pt x="14001" y="645668"/>
                </a:lnTo>
                <a:lnTo>
                  <a:pt x="29733" y="656169"/>
                </a:lnTo>
                <a:lnTo>
                  <a:pt x="47656" y="659669"/>
                </a:lnTo>
                <a:lnTo>
                  <a:pt x="65579" y="656169"/>
                </a:lnTo>
                <a:lnTo>
                  <a:pt x="81311" y="645668"/>
                </a:lnTo>
                <a:lnTo>
                  <a:pt x="91813" y="629935"/>
                </a:lnTo>
                <a:lnTo>
                  <a:pt x="93130" y="623188"/>
                </a:lnTo>
                <a:lnTo>
                  <a:pt x="58832" y="623188"/>
                </a:lnTo>
                <a:lnTo>
                  <a:pt x="36480" y="600837"/>
                </a:lnTo>
                <a:lnTo>
                  <a:pt x="67907" y="569410"/>
                </a:lnTo>
                <a:lnTo>
                  <a:pt x="65579" y="567856"/>
                </a:lnTo>
                <a:lnTo>
                  <a:pt x="47656" y="564356"/>
                </a:lnTo>
                <a:close/>
              </a:path>
              <a:path w="659765" h="659764">
                <a:moveTo>
                  <a:pt x="67907" y="569410"/>
                </a:moveTo>
                <a:lnTo>
                  <a:pt x="36480" y="600837"/>
                </a:lnTo>
                <a:lnTo>
                  <a:pt x="58832" y="623188"/>
                </a:lnTo>
                <a:lnTo>
                  <a:pt x="90259" y="591762"/>
                </a:lnTo>
                <a:lnTo>
                  <a:pt x="81311" y="578358"/>
                </a:lnTo>
                <a:lnTo>
                  <a:pt x="67907" y="569410"/>
                </a:lnTo>
                <a:close/>
              </a:path>
              <a:path w="659765" h="659764">
                <a:moveTo>
                  <a:pt x="90259" y="591762"/>
                </a:moveTo>
                <a:lnTo>
                  <a:pt x="58832" y="623188"/>
                </a:lnTo>
                <a:lnTo>
                  <a:pt x="93130" y="623188"/>
                </a:lnTo>
                <a:lnTo>
                  <a:pt x="95313" y="612013"/>
                </a:lnTo>
                <a:lnTo>
                  <a:pt x="91813" y="594090"/>
                </a:lnTo>
                <a:lnTo>
                  <a:pt x="90259" y="591762"/>
                </a:lnTo>
                <a:close/>
              </a:path>
              <a:path w="659765" h="659764">
                <a:moveTo>
                  <a:pt x="581158" y="56159"/>
                </a:moveTo>
                <a:lnTo>
                  <a:pt x="67907" y="569410"/>
                </a:lnTo>
                <a:lnTo>
                  <a:pt x="81311" y="578358"/>
                </a:lnTo>
                <a:lnTo>
                  <a:pt x="90259" y="591762"/>
                </a:lnTo>
                <a:lnTo>
                  <a:pt x="603497" y="78524"/>
                </a:lnTo>
                <a:lnTo>
                  <a:pt x="581158" y="56159"/>
                </a:lnTo>
                <a:close/>
              </a:path>
              <a:path w="659765" h="659764">
                <a:moveTo>
                  <a:pt x="655553" y="44958"/>
                </a:moveTo>
                <a:lnTo>
                  <a:pt x="592359" y="44958"/>
                </a:lnTo>
                <a:lnTo>
                  <a:pt x="614711" y="67310"/>
                </a:lnTo>
                <a:lnTo>
                  <a:pt x="603497" y="78524"/>
                </a:lnTo>
                <a:lnTo>
                  <a:pt x="648366" y="123444"/>
                </a:lnTo>
                <a:lnTo>
                  <a:pt x="655553" y="44958"/>
                </a:lnTo>
                <a:close/>
              </a:path>
              <a:path w="659765" h="659764">
                <a:moveTo>
                  <a:pt x="592359" y="44958"/>
                </a:moveTo>
                <a:lnTo>
                  <a:pt x="581158" y="56159"/>
                </a:lnTo>
                <a:lnTo>
                  <a:pt x="603497" y="78524"/>
                </a:lnTo>
                <a:lnTo>
                  <a:pt x="614711" y="67310"/>
                </a:lnTo>
                <a:lnTo>
                  <a:pt x="592359" y="44958"/>
                </a:lnTo>
                <a:close/>
              </a:path>
              <a:path w="659765" h="659764">
                <a:moveTo>
                  <a:pt x="659669" y="0"/>
                </a:moveTo>
                <a:lnTo>
                  <a:pt x="536225" y="11175"/>
                </a:lnTo>
                <a:lnTo>
                  <a:pt x="581158" y="56159"/>
                </a:lnTo>
                <a:lnTo>
                  <a:pt x="592359" y="44958"/>
                </a:lnTo>
                <a:lnTo>
                  <a:pt x="655553" y="44958"/>
                </a:lnTo>
                <a:lnTo>
                  <a:pt x="659669" y="0"/>
                </a:lnTo>
                <a:close/>
              </a:path>
            </a:pathLst>
          </a:custGeom>
          <a:solidFill>
            <a:srgbClr val="F4BC2C"/>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4" name="object 4"/>
          <p:cNvSpPr/>
          <p:nvPr/>
        </p:nvSpPr>
        <p:spPr>
          <a:xfrm>
            <a:off x="5160931" y="3632930"/>
            <a:ext cx="494824" cy="119063"/>
          </a:xfrm>
          <a:custGeom>
            <a:avLst/>
            <a:gdLst/>
            <a:ahLst/>
            <a:cxnLst/>
            <a:rect l="l" t="t" r="r" b="b"/>
            <a:pathLst>
              <a:path w="659765" h="158750">
                <a:moveTo>
                  <a:pt x="564387" y="0"/>
                </a:moveTo>
                <a:lnTo>
                  <a:pt x="564387" y="158750"/>
                </a:lnTo>
                <a:lnTo>
                  <a:pt x="640587" y="95250"/>
                </a:lnTo>
                <a:lnTo>
                  <a:pt x="580262" y="95250"/>
                </a:lnTo>
                <a:lnTo>
                  <a:pt x="580262" y="63500"/>
                </a:lnTo>
                <a:lnTo>
                  <a:pt x="640587" y="63500"/>
                </a:lnTo>
                <a:lnTo>
                  <a:pt x="564387" y="0"/>
                </a:lnTo>
                <a:close/>
              </a:path>
              <a:path w="659765" h="158750">
                <a:moveTo>
                  <a:pt x="47625" y="31750"/>
                </a:moveTo>
                <a:lnTo>
                  <a:pt x="29092" y="35494"/>
                </a:lnTo>
                <a:lnTo>
                  <a:pt x="13954" y="45704"/>
                </a:lnTo>
                <a:lnTo>
                  <a:pt x="3744" y="60842"/>
                </a:lnTo>
                <a:lnTo>
                  <a:pt x="0" y="79375"/>
                </a:lnTo>
                <a:lnTo>
                  <a:pt x="3744" y="97907"/>
                </a:lnTo>
                <a:lnTo>
                  <a:pt x="13954" y="113045"/>
                </a:lnTo>
                <a:lnTo>
                  <a:pt x="29092" y="123255"/>
                </a:lnTo>
                <a:lnTo>
                  <a:pt x="47625" y="127000"/>
                </a:lnTo>
                <a:lnTo>
                  <a:pt x="66157" y="123255"/>
                </a:lnTo>
                <a:lnTo>
                  <a:pt x="81295" y="113045"/>
                </a:lnTo>
                <a:lnTo>
                  <a:pt x="91505" y="97907"/>
                </a:lnTo>
                <a:lnTo>
                  <a:pt x="92042" y="95250"/>
                </a:lnTo>
                <a:lnTo>
                  <a:pt x="47625" y="95250"/>
                </a:lnTo>
                <a:lnTo>
                  <a:pt x="47625" y="63500"/>
                </a:lnTo>
                <a:lnTo>
                  <a:pt x="92042" y="63500"/>
                </a:lnTo>
                <a:lnTo>
                  <a:pt x="91505" y="60842"/>
                </a:lnTo>
                <a:lnTo>
                  <a:pt x="81295" y="45704"/>
                </a:lnTo>
                <a:lnTo>
                  <a:pt x="66157" y="35494"/>
                </a:lnTo>
                <a:lnTo>
                  <a:pt x="47625" y="31750"/>
                </a:lnTo>
                <a:close/>
              </a:path>
              <a:path w="659765" h="158750">
                <a:moveTo>
                  <a:pt x="92042" y="63500"/>
                </a:moveTo>
                <a:lnTo>
                  <a:pt x="47625" y="63500"/>
                </a:lnTo>
                <a:lnTo>
                  <a:pt x="47625" y="95250"/>
                </a:lnTo>
                <a:lnTo>
                  <a:pt x="92042" y="95250"/>
                </a:lnTo>
                <a:lnTo>
                  <a:pt x="95250" y="79375"/>
                </a:lnTo>
                <a:lnTo>
                  <a:pt x="92042" y="63500"/>
                </a:lnTo>
                <a:close/>
              </a:path>
              <a:path w="659765" h="158750">
                <a:moveTo>
                  <a:pt x="564387" y="63500"/>
                </a:moveTo>
                <a:lnTo>
                  <a:pt x="92042" y="63500"/>
                </a:lnTo>
                <a:lnTo>
                  <a:pt x="95250" y="79375"/>
                </a:lnTo>
                <a:lnTo>
                  <a:pt x="92042" y="95250"/>
                </a:lnTo>
                <a:lnTo>
                  <a:pt x="564387" y="95250"/>
                </a:lnTo>
                <a:lnTo>
                  <a:pt x="564387" y="63500"/>
                </a:lnTo>
                <a:close/>
              </a:path>
              <a:path w="659765" h="158750">
                <a:moveTo>
                  <a:pt x="640587" y="63500"/>
                </a:moveTo>
                <a:lnTo>
                  <a:pt x="580262" y="63500"/>
                </a:lnTo>
                <a:lnTo>
                  <a:pt x="580262" y="95250"/>
                </a:lnTo>
                <a:lnTo>
                  <a:pt x="640587" y="95250"/>
                </a:lnTo>
                <a:lnTo>
                  <a:pt x="659637" y="79375"/>
                </a:lnTo>
                <a:lnTo>
                  <a:pt x="640587" y="63500"/>
                </a:lnTo>
                <a:close/>
              </a:path>
            </a:pathLst>
          </a:custGeom>
          <a:solidFill>
            <a:srgbClr val="1ED3DE"/>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nvGrpSpPr>
          <p:cNvPr id="5" name="object 5"/>
          <p:cNvGrpSpPr/>
          <p:nvPr/>
        </p:nvGrpSpPr>
        <p:grpSpPr>
          <a:xfrm>
            <a:off x="3935218" y="1885960"/>
            <a:ext cx="1764506" cy="3884771"/>
            <a:chOff x="5246956" y="1371613"/>
            <a:chExt cx="2352675" cy="5179695"/>
          </a:xfrm>
        </p:grpSpPr>
        <p:sp>
          <p:nvSpPr>
            <p:cNvPr id="6" name="object 6"/>
            <p:cNvSpPr/>
            <p:nvPr/>
          </p:nvSpPr>
          <p:spPr>
            <a:xfrm>
              <a:off x="6712047" y="4462623"/>
              <a:ext cx="887094" cy="419734"/>
            </a:xfrm>
            <a:custGeom>
              <a:avLst/>
              <a:gdLst/>
              <a:ahLst/>
              <a:cxnLst/>
              <a:rect l="l" t="t" r="r" b="b"/>
              <a:pathLst>
                <a:path w="887095" h="419735">
                  <a:moveTo>
                    <a:pt x="792325" y="360051"/>
                  </a:moveTo>
                  <a:lnTo>
                    <a:pt x="768887" y="419129"/>
                  </a:lnTo>
                  <a:lnTo>
                    <a:pt x="886743" y="380521"/>
                  </a:lnTo>
                  <a:lnTo>
                    <a:pt x="878794" y="365916"/>
                  </a:lnTo>
                  <a:lnTo>
                    <a:pt x="807114" y="365916"/>
                  </a:lnTo>
                  <a:lnTo>
                    <a:pt x="792325" y="360051"/>
                  </a:lnTo>
                  <a:close/>
                </a:path>
                <a:path w="887095" h="419735">
                  <a:moveTo>
                    <a:pt x="804014" y="330589"/>
                  </a:moveTo>
                  <a:lnTo>
                    <a:pt x="792325" y="360051"/>
                  </a:lnTo>
                  <a:lnTo>
                    <a:pt x="807114" y="365916"/>
                  </a:lnTo>
                  <a:lnTo>
                    <a:pt x="818798" y="336452"/>
                  </a:lnTo>
                  <a:lnTo>
                    <a:pt x="804014" y="330589"/>
                  </a:lnTo>
                  <a:close/>
                </a:path>
                <a:path w="887095" h="419735">
                  <a:moveTo>
                    <a:pt x="827434" y="271555"/>
                  </a:moveTo>
                  <a:lnTo>
                    <a:pt x="804014" y="330589"/>
                  </a:lnTo>
                  <a:lnTo>
                    <a:pt x="818798" y="336452"/>
                  </a:lnTo>
                  <a:lnTo>
                    <a:pt x="807114" y="365916"/>
                  </a:lnTo>
                  <a:lnTo>
                    <a:pt x="878794" y="365916"/>
                  </a:lnTo>
                  <a:lnTo>
                    <a:pt x="827434" y="271555"/>
                  </a:lnTo>
                  <a:close/>
                </a:path>
                <a:path w="887095" h="419735">
                  <a:moveTo>
                    <a:pt x="94823" y="49313"/>
                  </a:moveTo>
                  <a:lnTo>
                    <a:pt x="91977" y="65180"/>
                  </a:lnTo>
                  <a:lnTo>
                    <a:pt x="83115" y="78768"/>
                  </a:lnTo>
                  <a:lnTo>
                    <a:pt x="792325" y="360051"/>
                  </a:lnTo>
                  <a:lnTo>
                    <a:pt x="804014" y="330589"/>
                  </a:lnTo>
                  <a:lnTo>
                    <a:pt x="94823" y="49313"/>
                  </a:lnTo>
                  <a:close/>
                </a:path>
                <a:path w="887095" h="419735">
                  <a:moveTo>
                    <a:pt x="46605" y="0"/>
                  </a:moveTo>
                  <a:lnTo>
                    <a:pt x="28779" y="3919"/>
                  </a:lnTo>
                  <a:lnTo>
                    <a:pt x="13692" y="14243"/>
                  </a:lnTo>
                  <a:lnTo>
                    <a:pt x="3331" y="30128"/>
                  </a:lnTo>
                  <a:lnTo>
                    <a:pt x="0" y="48704"/>
                  </a:lnTo>
                  <a:lnTo>
                    <a:pt x="3919" y="66530"/>
                  </a:lnTo>
                  <a:lnTo>
                    <a:pt x="14243" y="81617"/>
                  </a:lnTo>
                  <a:lnTo>
                    <a:pt x="30128" y="91977"/>
                  </a:lnTo>
                  <a:lnTo>
                    <a:pt x="48704" y="95309"/>
                  </a:lnTo>
                  <a:lnTo>
                    <a:pt x="66530" y="91390"/>
                  </a:lnTo>
                  <a:lnTo>
                    <a:pt x="81617" y="81065"/>
                  </a:lnTo>
                  <a:lnTo>
                    <a:pt x="83115" y="78768"/>
                  </a:lnTo>
                  <a:lnTo>
                    <a:pt x="41812" y="62386"/>
                  </a:lnTo>
                  <a:lnTo>
                    <a:pt x="53496" y="32922"/>
                  </a:lnTo>
                  <a:lnTo>
                    <a:pt x="92301" y="32922"/>
                  </a:lnTo>
                  <a:lnTo>
                    <a:pt x="91390" y="28779"/>
                  </a:lnTo>
                  <a:lnTo>
                    <a:pt x="81065" y="13692"/>
                  </a:lnTo>
                  <a:lnTo>
                    <a:pt x="65180" y="3331"/>
                  </a:lnTo>
                  <a:lnTo>
                    <a:pt x="46605" y="0"/>
                  </a:lnTo>
                  <a:close/>
                </a:path>
                <a:path w="887095" h="419735">
                  <a:moveTo>
                    <a:pt x="53496" y="32922"/>
                  </a:moveTo>
                  <a:lnTo>
                    <a:pt x="41812" y="62386"/>
                  </a:lnTo>
                  <a:lnTo>
                    <a:pt x="83115" y="78768"/>
                  </a:lnTo>
                  <a:lnTo>
                    <a:pt x="91977" y="65180"/>
                  </a:lnTo>
                  <a:lnTo>
                    <a:pt x="94823" y="49313"/>
                  </a:lnTo>
                  <a:lnTo>
                    <a:pt x="53496" y="32922"/>
                  </a:lnTo>
                  <a:close/>
                </a:path>
                <a:path w="887095" h="419735">
                  <a:moveTo>
                    <a:pt x="92301" y="32922"/>
                  </a:moveTo>
                  <a:lnTo>
                    <a:pt x="53496" y="32922"/>
                  </a:lnTo>
                  <a:lnTo>
                    <a:pt x="94823" y="49313"/>
                  </a:lnTo>
                  <a:lnTo>
                    <a:pt x="95309" y="46605"/>
                  </a:lnTo>
                  <a:lnTo>
                    <a:pt x="92301" y="32922"/>
                  </a:lnTo>
                  <a:close/>
                </a:path>
              </a:pathLst>
            </a:custGeom>
            <a:solidFill>
              <a:srgbClr val="E62948"/>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7" name="object 7"/>
            <p:cNvSpPr/>
            <p:nvPr/>
          </p:nvSpPr>
          <p:spPr>
            <a:xfrm>
              <a:off x="6493764" y="3910711"/>
              <a:ext cx="215265" cy="438784"/>
            </a:xfrm>
            <a:custGeom>
              <a:avLst/>
              <a:gdLst/>
              <a:ahLst/>
              <a:cxnLst/>
              <a:rect l="l" t="t" r="r" b="b"/>
              <a:pathLst>
                <a:path w="215265" h="438785">
                  <a:moveTo>
                    <a:pt x="46277" y="372999"/>
                  </a:moveTo>
                  <a:lnTo>
                    <a:pt x="10340" y="372999"/>
                  </a:lnTo>
                  <a:lnTo>
                    <a:pt x="14859" y="375157"/>
                  </a:lnTo>
                  <a:lnTo>
                    <a:pt x="17982" y="381509"/>
                  </a:lnTo>
                  <a:lnTo>
                    <a:pt x="46291" y="417004"/>
                  </a:lnTo>
                  <a:lnTo>
                    <a:pt x="84074" y="429565"/>
                  </a:lnTo>
                  <a:lnTo>
                    <a:pt x="133222" y="438531"/>
                  </a:lnTo>
                  <a:lnTo>
                    <a:pt x="143674" y="436284"/>
                  </a:lnTo>
                  <a:lnTo>
                    <a:pt x="179282" y="391368"/>
                  </a:lnTo>
                  <a:lnTo>
                    <a:pt x="186487" y="377160"/>
                  </a:lnTo>
                  <a:lnTo>
                    <a:pt x="57019" y="377160"/>
                  </a:lnTo>
                  <a:lnTo>
                    <a:pt x="49403" y="375157"/>
                  </a:lnTo>
                  <a:lnTo>
                    <a:pt x="46277" y="372999"/>
                  </a:lnTo>
                  <a:close/>
                </a:path>
                <a:path w="215265" h="438785">
                  <a:moveTo>
                    <a:pt x="214447" y="291965"/>
                  </a:moveTo>
                  <a:lnTo>
                    <a:pt x="84629" y="291965"/>
                  </a:lnTo>
                  <a:lnTo>
                    <a:pt x="92932" y="292925"/>
                  </a:lnTo>
                  <a:lnTo>
                    <a:pt x="99567" y="295028"/>
                  </a:lnTo>
                  <a:lnTo>
                    <a:pt x="103632" y="298322"/>
                  </a:lnTo>
                  <a:lnTo>
                    <a:pt x="105382" y="311562"/>
                  </a:lnTo>
                  <a:lnTo>
                    <a:pt x="102108" y="331374"/>
                  </a:lnTo>
                  <a:lnTo>
                    <a:pt x="79728" y="373497"/>
                  </a:lnTo>
                  <a:lnTo>
                    <a:pt x="57019" y="377160"/>
                  </a:lnTo>
                  <a:lnTo>
                    <a:pt x="186487" y="377160"/>
                  </a:lnTo>
                  <a:lnTo>
                    <a:pt x="192357" y="365585"/>
                  </a:lnTo>
                  <a:lnTo>
                    <a:pt x="204217" y="337825"/>
                  </a:lnTo>
                  <a:lnTo>
                    <a:pt x="212089" y="311912"/>
                  </a:lnTo>
                  <a:lnTo>
                    <a:pt x="214447" y="291965"/>
                  </a:lnTo>
                  <a:close/>
                </a:path>
                <a:path w="215265" h="438785">
                  <a:moveTo>
                    <a:pt x="118363" y="0"/>
                  </a:moveTo>
                  <a:lnTo>
                    <a:pt x="108311" y="11070"/>
                  </a:lnTo>
                  <a:lnTo>
                    <a:pt x="102044" y="41798"/>
                  </a:lnTo>
                  <a:lnTo>
                    <a:pt x="96539" y="79884"/>
                  </a:lnTo>
                  <a:lnTo>
                    <a:pt x="88772" y="113030"/>
                  </a:lnTo>
                  <a:lnTo>
                    <a:pt x="77055" y="140015"/>
                  </a:lnTo>
                  <a:lnTo>
                    <a:pt x="63230" y="166703"/>
                  </a:lnTo>
                  <a:lnTo>
                    <a:pt x="49857" y="191414"/>
                  </a:lnTo>
                  <a:lnTo>
                    <a:pt x="39496" y="212470"/>
                  </a:lnTo>
                  <a:lnTo>
                    <a:pt x="26906" y="249618"/>
                  </a:lnTo>
                  <a:lnTo>
                    <a:pt x="22609" y="295592"/>
                  </a:lnTo>
                  <a:lnTo>
                    <a:pt x="21836" y="314509"/>
                  </a:lnTo>
                  <a:lnTo>
                    <a:pt x="19812" y="329945"/>
                  </a:lnTo>
                  <a:lnTo>
                    <a:pt x="15073" y="342905"/>
                  </a:lnTo>
                  <a:lnTo>
                    <a:pt x="8667" y="354282"/>
                  </a:lnTo>
                  <a:lnTo>
                    <a:pt x="2881" y="363682"/>
                  </a:lnTo>
                  <a:lnTo>
                    <a:pt x="0" y="370713"/>
                  </a:lnTo>
                  <a:lnTo>
                    <a:pt x="1303" y="373729"/>
                  </a:lnTo>
                  <a:lnTo>
                    <a:pt x="5385" y="373497"/>
                  </a:lnTo>
                  <a:lnTo>
                    <a:pt x="10340" y="372999"/>
                  </a:lnTo>
                  <a:lnTo>
                    <a:pt x="46277" y="372999"/>
                  </a:lnTo>
                  <a:lnTo>
                    <a:pt x="45688" y="372592"/>
                  </a:lnTo>
                  <a:lnTo>
                    <a:pt x="44450" y="368442"/>
                  </a:lnTo>
                  <a:lnTo>
                    <a:pt x="45688" y="359745"/>
                  </a:lnTo>
                  <a:lnTo>
                    <a:pt x="49403" y="343534"/>
                  </a:lnTo>
                  <a:lnTo>
                    <a:pt x="48813" y="333791"/>
                  </a:lnTo>
                  <a:lnTo>
                    <a:pt x="47831" y="323214"/>
                  </a:lnTo>
                  <a:lnTo>
                    <a:pt x="47634" y="312638"/>
                  </a:lnTo>
                  <a:lnTo>
                    <a:pt x="49403" y="302894"/>
                  </a:lnTo>
                  <a:lnTo>
                    <a:pt x="84629" y="291965"/>
                  </a:lnTo>
                  <a:lnTo>
                    <a:pt x="214447" y="291965"/>
                  </a:lnTo>
                  <a:lnTo>
                    <a:pt x="214798" y="288996"/>
                  </a:lnTo>
                  <a:lnTo>
                    <a:pt x="213947" y="266985"/>
                  </a:lnTo>
                  <a:lnTo>
                    <a:pt x="210929" y="244832"/>
                  </a:lnTo>
                  <a:lnTo>
                    <a:pt x="207137" y="221487"/>
                  </a:lnTo>
                  <a:lnTo>
                    <a:pt x="203340" y="196770"/>
                  </a:lnTo>
                  <a:lnTo>
                    <a:pt x="191938" y="144764"/>
                  </a:lnTo>
                  <a:lnTo>
                    <a:pt x="168691" y="84117"/>
                  </a:lnTo>
                  <a:lnTo>
                    <a:pt x="151384" y="46355"/>
                  </a:lnTo>
                  <a:lnTo>
                    <a:pt x="133600" y="14783"/>
                  </a:lnTo>
                  <a:lnTo>
                    <a:pt x="118363" y="0"/>
                  </a:lnTo>
                  <a:close/>
                </a:path>
              </a:pathLst>
            </a:custGeom>
            <a:solidFill>
              <a:srgbClr val="FCD2A1"/>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8" name="object 8"/>
            <p:cNvSpPr/>
            <p:nvPr/>
          </p:nvSpPr>
          <p:spPr>
            <a:xfrm>
              <a:off x="6541309" y="3999039"/>
              <a:ext cx="170227" cy="83536"/>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9" name="object 9"/>
            <p:cNvSpPr/>
            <p:nvPr/>
          </p:nvSpPr>
          <p:spPr>
            <a:xfrm>
              <a:off x="5246956" y="5378122"/>
              <a:ext cx="1436721" cy="1172890"/>
            </a:xfrm>
            <a:prstGeom prst="rect">
              <a:avLst/>
            </a:prstGeom>
            <a:blipFill>
              <a:blip r:embed="rId3"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0" name="object 10"/>
            <p:cNvSpPr/>
            <p:nvPr/>
          </p:nvSpPr>
          <p:spPr>
            <a:xfrm>
              <a:off x="5251864" y="1371613"/>
              <a:ext cx="1462887" cy="4773104"/>
            </a:xfrm>
            <a:prstGeom prst="rect">
              <a:avLst/>
            </a:prstGeom>
            <a:blipFill>
              <a:blip r:embed="rId4"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1" name="object 11"/>
            <p:cNvSpPr/>
            <p:nvPr/>
          </p:nvSpPr>
          <p:spPr>
            <a:xfrm>
              <a:off x="6811270" y="2810509"/>
              <a:ext cx="788035" cy="460375"/>
            </a:xfrm>
            <a:custGeom>
              <a:avLst/>
              <a:gdLst/>
              <a:ahLst/>
              <a:cxnLst/>
              <a:rect l="l" t="t" r="r" b="b"/>
              <a:pathLst>
                <a:path w="788034" h="460375">
                  <a:moveTo>
                    <a:pt x="43652" y="364821"/>
                  </a:moveTo>
                  <a:lnTo>
                    <a:pt x="25521" y="370077"/>
                  </a:lnTo>
                  <a:lnTo>
                    <a:pt x="10791" y="381976"/>
                  </a:lnTo>
                  <a:lnTo>
                    <a:pt x="2073" y="398017"/>
                  </a:lnTo>
                  <a:lnTo>
                    <a:pt x="0" y="416155"/>
                  </a:lnTo>
                  <a:lnTo>
                    <a:pt x="5201" y="434339"/>
                  </a:lnTo>
                  <a:lnTo>
                    <a:pt x="17117" y="449068"/>
                  </a:lnTo>
                  <a:lnTo>
                    <a:pt x="33188" y="457771"/>
                  </a:lnTo>
                  <a:lnTo>
                    <a:pt x="51331" y="459807"/>
                  </a:lnTo>
                  <a:lnTo>
                    <a:pt x="69463" y="454532"/>
                  </a:lnTo>
                  <a:lnTo>
                    <a:pt x="84193" y="442634"/>
                  </a:lnTo>
                  <a:lnTo>
                    <a:pt x="92910" y="426592"/>
                  </a:lnTo>
                  <a:lnTo>
                    <a:pt x="92939" y="426338"/>
                  </a:lnTo>
                  <a:lnTo>
                    <a:pt x="54858" y="426338"/>
                  </a:lnTo>
                  <a:lnTo>
                    <a:pt x="40126" y="398272"/>
                  </a:lnTo>
                  <a:lnTo>
                    <a:pt x="79580" y="377707"/>
                  </a:lnTo>
                  <a:lnTo>
                    <a:pt x="77866" y="375596"/>
                  </a:lnTo>
                  <a:lnTo>
                    <a:pt x="61795" y="366887"/>
                  </a:lnTo>
                  <a:lnTo>
                    <a:pt x="43652" y="364821"/>
                  </a:lnTo>
                  <a:close/>
                </a:path>
                <a:path w="788034" h="460375">
                  <a:moveTo>
                    <a:pt x="79580" y="377707"/>
                  </a:moveTo>
                  <a:lnTo>
                    <a:pt x="40126" y="398272"/>
                  </a:lnTo>
                  <a:lnTo>
                    <a:pt x="54858" y="426338"/>
                  </a:lnTo>
                  <a:lnTo>
                    <a:pt x="94230" y="405820"/>
                  </a:lnTo>
                  <a:lnTo>
                    <a:pt x="89783" y="390270"/>
                  </a:lnTo>
                  <a:lnTo>
                    <a:pt x="79580" y="377707"/>
                  </a:lnTo>
                  <a:close/>
                </a:path>
                <a:path w="788034" h="460375">
                  <a:moveTo>
                    <a:pt x="94230" y="405820"/>
                  </a:moveTo>
                  <a:lnTo>
                    <a:pt x="54858" y="426338"/>
                  </a:lnTo>
                  <a:lnTo>
                    <a:pt x="92939" y="426338"/>
                  </a:lnTo>
                  <a:lnTo>
                    <a:pt x="94984" y="408455"/>
                  </a:lnTo>
                  <a:lnTo>
                    <a:pt x="94230" y="405820"/>
                  </a:lnTo>
                  <a:close/>
                </a:path>
                <a:path w="788034" h="460375">
                  <a:moveTo>
                    <a:pt x="696114" y="56352"/>
                  </a:moveTo>
                  <a:lnTo>
                    <a:pt x="79580" y="377707"/>
                  </a:lnTo>
                  <a:lnTo>
                    <a:pt x="89783" y="390270"/>
                  </a:lnTo>
                  <a:lnTo>
                    <a:pt x="94230" y="405820"/>
                  </a:lnTo>
                  <a:lnTo>
                    <a:pt x="710789" y="84508"/>
                  </a:lnTo>
                  <a:lnTo>
                    <a:pt x="696114" y="56352"/>
                  </a:lnTo>
                  <a:close/>
                </a:path>
                <a:path w="788034" h="460375">
                  <a:moveTo>
                    <a:pt x="778468" y="49022"/>
                  </a:moveTo>
                  <a:lnTo>
                    <a:pt x="710178" y="49022"/>
                  </a:lnTo>
                  <a:lnTo>
                    <a:pt x="724783" y="77215"/>
                  </a:lnTo>
                  <a:lnTo>
                    <a:pt x="710789" y="84508"/>
                  </a:lnTo>
                  <a:lnTo>
                    <a:pt x="740150" y="140842"/>
                  </a:lnTo>
                  <a:lnTo>
                    <a:pt x="778468" y="49022"/>
                  </a:lnTo>
                  <a:close/>
                </a:path>
                <a:path w="788034" h="460375">
                  <a:moveTo>
                    <a:pt x="710178" y="49022"/>
                  </a:moveTo>
                  <a:lnTo>
                    <a:pt x="696114" y="56352"/>
                  </a:lnTo>
                  <a:lnTo>
                    <a:pt x="710789" y="84508"/>
                  </a:lnTo>
                  <a:lnTo>
                    <a:pt x="724783" y="77215"/>
                  </a:lnTo>
                  <a:lnTo>
                    <a:pt x="710178" y="49022"/>
                  </a:lnTo>
                  <a:close/>
                </a:path>
                <a:path w="788034" h="460375">
                  <a:moveTo>
                    <a:pt x="666744" y="0"/>
                  </a:moveTo>
                  <a:lnTo>
                    <a:pt x="696114" y="56352"/>
                  </a:lnTo>
                  <a:lnTo>
                    <a:pt x="710178" y="49022"/>
                  </a:lnTo>
                  <a:lnTo>
                    <a:pt x="778468" y="49022"/>
                  </a:lnTo>
                  <a:lnTo>
                    <a:pt x="787902" y="26415"/>
                  </a:lnTo>
                  <a:lnTo>
                    <a:pt x="666744" y="0"/>
                  </a:lnTo>
                  <a:close/>
                </a:path>
              </a:pathLst>
            </a:custGeom>
            <a:solidFill>
              <a:srgbClr val="C2550D"/>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grpSp>
      <p:sp>
        <p:nvSpPr>
          <p:cNvPr id="12" name="object 12"/>
          <p:cNvSpPr/>
          <p:nvPr/>
        </p:nvSpPr>
        <p:spPr>
          <a:xfrm>
            <a:off x="3235262" y="2229421"/>
            <a:ext cx="494824" cy="494824"/>
          </a:xfrm>
          <a:custGeom>
            <a:avLst/>
            <a:gdLst/>
            <a:ahLst/>
            <a:cxnLst/>
            <a:rect l="l" t="t" r="r" b="b"/>
            <a:pathLst>
              <a:path w="659764" h="659764">
                <a:moveTo>
                  <a:pt x="569410" y="591762"/>
                </a:moveTo>
                <a:lnTo>
                  <a:pt x="567856" y="594090"/>
                </a:lnTo>
                <a:lnTo>
                  <a:pt x="564356" y="612013"/>
                </a:lnTo>
                <a:lnTo>
                  <a:pt x="567856" y="629935"/>
                </a:lnTo>
                <a:lnTo>
                  <a:pt x="578357" y="645667"/>
                </a:lnTo>
                <a:lnTo>
                  <a:pt x="594090" y="656169"/>
                </a:lnTo>
                <a:lnTo>
                  <a:pt x="612013" y="659669"/>
                </a:lnTo>
                <a:lnTo>
                  <a:pt x="629935" y="656169"/>
                </a:lnTo>
                <a:lnTo>
                  <a:pt x="645667" y="645667"/>
                </a:lnTo>
                <a:lnTo>
                  <a:pt x="656169" y="629935"/>
                </a:lnTo>
                <a:lnTo>
                  <a:pt x="657487" y="623188"/>
                </a:lnTo>
                <a:lnTo>
                  <a:pt x="600837" y="623188"/>
                </a:lnTo>
                <a:lnTo>
                  <a:pt x="569410" y="591762"/>
                </a:lnTo>
                <a:close/>
              </a:path>
              <a:path w="659764" h="659764">
                <a:moveTo>
                  <a:pt x="591762" y="569410"/>
                </a:moveTo>
                <a:lnTo>
                  <a:pt x="578357" y="578358"/>
                </a:lnTo>
                <a:lnTo>
                  <a:pt x="569410" y="591762"/>
                </a:lnTo>
                <a:lnTo>
                  <a:pt x="600837" y="623188"/>
                </a:lnTo>
                <a:lnTo>
                  <a:pt x="623188" y="600837"/>
                </a:lnTo>
                <a:lnTo>
                  <a:pt x="591762" y="569410"/>
                </a:lnTo>
                <a:close/>
              </a:path>
              <a:path w="659764" h="659764">
                <a:moveTo>
                  <a:pt x="612013" y="564356"/>
                </a:moveTo>
                <a:lnTo>
                  <a:pt x="594090" y="567856"/>
                </a:lnTo>
                <a:lnTo>
                  <a:pt x="591762" y="569410"/>
                </a:lnTo>
                <a:lnTo>
                  <a:pt x="623188" y="600837"/>
                </a:lnTo>
                <a:lnTo>
                  <a:pt x="600837" y="623188"/>
                </a:lnTo>
                <a:lnTo>
                  <a:pt x="657487" y="623188"/>
                </a:lnTo>
                <a:lnTo>
                  <a:pt x="659669" y="612013"/>
                </a:lnTo>
                <a:lnTo>
                  <a:pt x="656169" y="594090"/>
                </a:lnTo>
                <a:lnTo>
                  <a:pt x="645667" y="578358"/>
                </a:lnTo>
                <a:lnTo>
                  <a:pt x="629935" y="567856"/>
                </a:lnTo>
                <a:lnTo>
                  <a:pt x="612013" y="564356"/>
                </a:lnTo>
                <a:close/>
              </a:path>
              <a:path w="659764" h="659764">
                <a:moveTo>
                  <a:pt x="78485" y="56134"/>
                </a:moveTo>
                <a:lnTo>
                  <a:pt x="56133" y="78486"/>
                </a:lnTo>
                <a:lnTo>
                  <a:pt x="569410" y="591762"/>
                </a:lnTo>
                <a:lnTo>
                  <a:pt x="578357" y="578358"/>
                </a:lnTo>
                <a:lnTo>
                  <a:pt x="591762" y="569410"/>
                </a:lnTo>
                <a:lnTo>
                  <a:pt x="78485" y="56134"/>
                </a:lnTo>
                <a:close/>
              </a:path>
              <a:path w="659764" h="659764">
                <a:moveTo>
                  <a:pt x="0" y="0"/>
                </a:moveTo>
                <a:lnTo>
                  <a:pt x="11175" y="123443"/>
                </a:lnTo>
                <a:lnTo>
                  <a:pt x="56133" y="78486"/>
                </a:lnTo>
                <a:lnTo>
                  <a:pt x="44957" y="67310"/>
                </a:lnTo>
                <a:lnTo>
                  <a:pt x="67309" y="44958"/>
                </a:lnTo>
                <a:lnTo>
                  <a:pt x="89661" y="44958"/>
                </a:lnTo>
                <a:lnTo>
                  <a:pt x="123443" y="11175"/>
                </a:lnTo>
                <a:lnTo>
                  <a:pt x="0" y="0"/>
                </a:lnTo>
                <a:close/>
              </a:path>
              <a:path w="659764" h="659764">
                <a:moveTo>
                  <a:pt x="67309" y="44958"/>
                </a:moveTo>
                <a:lnTo>
                  <a:pt x="44957" y="67310"/>
                </a:lnTo>
                <a:lnTo>
                  <a:pt x="56133" y="78486"/>
                </a:lnTo>
                <a:lnTo>
                  <a:pt x="78485" y="56134"/>
                </a:lnTo>
                <a:lnTo>
                  <a:pt x="67309" y="44958"/>
                </a:lnTo>
                <a:close/>
              </a:path>
              <a:path w="659764" h="659764">
                <a:moveTo>
                  <a:pt x="89661" y="44958"/>
                </a:moveTo>
                <a:lnTo>
                  <a:pt x="67309" y="44958"/>
                </a:lnTo>
                <a:lnTo>
                  <a:pt x="78485" y="56134"/>
                </a:lnTo>
                <a:lnTo>
                  <a:pt x="89661" y="44958"/>
                </a:lnTo>
                <a:close/>
              </a:path>
            </a:pathLst>
          </a:custGeom>
          <a:solidFill>
            <a:srgbClr val="EF7623"/>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3" name="object 13"/>
          <p:cNvSpPr/>
          <p:nvPr/>
        </p:nvSpPr>
        <p:spPr>
          <a:xfrm>
            <a:off x="3272980" y="3919919"/>
            <a:ext cx="549593" cy="154305"/>
          </a:xfrm>
          <a:custGeom>
            <a:avLst/>
            <a:gdLst/>
            <a:ahLst/>
            <a:cxnLst/>
            <a:rect l="l" t="t" r="r" b="b"/>
            <a:pathLst>
              <a:path w="732789" h="205739">
                <a:moveTo>
                  <a:pt x="83820" y="48133"/>
                </a:moveTo>
                <a:lnTo>
                  <a:pt x="0" y="139446"/>
                </a:lnTo>
                <a:lnTo>
                  <a:pt x="105028" y="205359"/>
                </a:lnTo>
                <a:lnTo>
                  <a:pt x="96840" y="144653"/>
                </a:lnTo>
                <a:lnTo>
                  <a:pt x="80772" y="144653"/>
                </a:lnTo>
                <a:lnTo>
                  <a:pt x="76580" y="113157"/>
                </a:lnTo>
                <a:lnTo>
                  <a:pt x="92305" y="111039"/>
                </a:lnTo>
                <a:lnTo>
                  <a:pt x="83820" y="48133"/>
                </a:lnTo>
                <a:close/>
              </a:path>
              <a:path w="732789" h="205739">
                <a:moveTo>
                  <a:pt x="92305" y="111039"/>
                </a:moveTo>
                <a:lnTo>
                  <a:pt x="76580" y="113157"/>
                </a:lnTo>
                <a:lnTo>
                  <a:pt x="80772" y="144653"/>
                </a:lnTo>
                <a:lnTo>
                  <a:pt x="96553" y="142528"/>
                </a:lnTo>
                <a:lnTo>
                  <a:pt x="92305" y="111039"/>
                </a:lnTo>
                <a:close/>
              </a:path>
              <a:path w="732789" h="205739">
                <a:moveTo>
                  <a:pt x="96553" y="142528"/>
                </a:moveTo>
                <a:lnTo>
                  <a:pt x="80772" y="144653"/>
                </a:lnTo>
                <a:lnTo>
                  <a:pt x="96840" y="144653"/>
                </a:lnTo>
                <a:lnTo>
                  <a:pt x="96553" y="142528"/>
                </a:lnTo>
                <a:close/>
              </a:path>
              <a:path w="732789" h="205739">
                <a:moveTo>
                  <a:pt x="639147" y="37417"/>
                </a:moveTo>
                <a:lnTo>
                  <a:pt x="92305" y="111039"/>
                </a:lnTo>
                <a:lnTo>
                  <a:pt x="96553" y="142528"/>
                </a:lnTo>
                <a:lnTo>
                  <a:pt x="643376" y="68908"/>
                </a:lnTo>
                <a:lnTo>
                  <a:pt x="638048" y="53594"/>
                </a:lnTo>
                <a:lnTo>
                  <a:pt x="639147" y="37417"/>
                </a:lnTo>
                <a:close/>
              </a:path>
              <a:path w="732789" h="205739">
                <a:moveTo>
                  <a:pt x="729177" y="31496"/>
                </a:moveTo>
                <a:lnTo>
                  <a:pt x="683133" y="31496"/>
                </a:lnTo>
                <a:lnTo>
                  <a:pt x="687324" y="62992"/>
                </a:lnTo>
                <a:lnTo>
                  <a:pt x="643376" y="68908"/>
                </a:lnTo>
                <a:lnTo>
                  <a:pt x="644261" y="71449"/>
                </a:lnTo>
                <a:lnTo>
                  <a:pt x="656415" y="85090"/>
                </a:lnTo>
                <a:lnTo>
                  <a:pt x="672784" y="93206"/>
                </a:lnTo>
                <a:lnTo>
                  <a:pt x="691641" y="94488"/>
                </a:lnTo>
                <a:lnTo>
                  <a:pt x="709495" y="88274"/>
                </a:lnTo>
                <a:lnTo>
                  <a:pt x="723122" y="76120"/>
                </a:lnTo>
                <a:lnTo>
                  <a:pt x="731200" y="59751"/>
                </a:lnTo>
                <a:lnTo>
                  <a:pt x="732409" y="40894"/>
                </a:lnTo>
                <a:lnTo>
                  <a:pt x="729177" y="31496"/>
                </a:lnTo>
                <a:close/>
              </a:path>
              <a:path w="732789" h="205739">
                <a:moveTo>
                  <a:pt x="683133" y="31496"/>
                </a:moveTo>
                <a:lnTo>
                  <a:pt x="639147" y="37417"/>
                </a:lnTo>
                <a:lnTo>
                  <a:pt x="638048" y="53594"/>
                </a:lnTo>
                <a:lnTo>
                  <a:pt x="643376" y="68908"/>
                </a:lnTo>
                <a:lnTo>
                  <a:pt x="687324" y="62992"/>
                </a:lnTo>
                <a:lnTo>
                  <a:pt x="683133" y="31496"/>
                </a:lnTo>
                <a:close/>
              </a:path>
              <a:path w="732789" h="205739">
                <a:moveTo>
                  <a:pt x="678941" y="0"/>
                </a:moveTo>
                <a:lnTo>
                  <a:pt x="661086" y="6213"/>
                </a:lnTo>
                <a:lnTo>
                  <a:pt x="647445" y="18367"/>
                </a:lnTo>
                <a:lnTo>
                  <a:pt x="639329" y="34736"/>
                </a:lnTo>
                <a:lnTo>
                  <a:pt x="639147" y="37417"/>
                </a:lnTo>
                <a:lnTo>
                  <a:pt x="683133" y="31496"/>
                </a:lnTo>
                <a:lnTo>
                  <a:pt x="729177" y="31496"/>
                </a:lnTo>
                <a:lnTo>
                  <a:pt x="726269" y="23038"/>
                </a:lnTo>
                <a:lnTo>
                  <a:pt x="714152" y="9398"/>
                </a:lnTo>
                <a:lnTo>
                  <a:pt x="697797" y="1281"/>
                </a:lnTo>
                <a:lnTo>
                  <a:pt x="678941" y="0"/>
                </a:lnTo>
                <a:close/>
              </a:path>
            </a:pathLst>
          </a:custGeom>
          <a:solidFill>
            <a:srgbClr val="1C7CE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4" name="object 14"/>
          <p:cNvSpPr/>
          <p:nvPr/>
        </p:nvSpPr>
        <p:spPr>
          <a:xfrm>
            <a:off x="3277553" y="4424815"/>
            <a:ext cx="494824" cy="494824"/>
          </a:xfrm>
          <a:custGeom>
            <a:avLst/>
            <a:gdLst/>
            <a:ahLst/>
            <a:cxnLst/>
            <a:rect l="l" t="t" r="r" b="b"/>
            <a:pathLst>
              <a:path w="659764" h="659764">
                <a:moveTo>
                  <a:pt x="11175" y="536225"/>
                </a:moveTo>
                <a:lnTo>
                  <a:pt x="0" y="659669"/>
                </a:lnTo>
                <a:lnTo>
                  <a:pt x="123443" y="648366"/>
                </a:lnTo>
                <a:lnTo>
                  <a:pt x="89750" y="614711"/>
                </a:lnTo>
                <a:lnTo>
                  <a:pt x="67309" y="614711"/>
                </a:lnTo>
                <a:lnTo>
                  <a:pt x="44957" y="592359"/>
                </a:lnTo>
                <a:lnTo>
                  <a:pt x="56159" y="581158"/>
                </a:lnTo>
                <a:lnTo>
                  <a:pt x="11175" y="536225"/>
                </a:lnTo>
                <a:close/>
              </a:path>
              <a:path w="659764" h="659764">
                <a:moveTo>
                  <a:pt x="56159" y="581158"/>
                </a:moveTo>
                <a:lnTo>
                  <a:pt x="44957" y="592359"/>
                </a:lnTo>
                <a:lnTo>
                  <a:pt x="67309" y="614711"/>
                </a:lnTo>
                <a:lnTo>
                  <a:pt x="78524" y="603497"/>
                </a:lnTo>
                <a:lnTo>
                  <a:pt x="56159" y="581158"/>
                </a:lnTo>
                <a:close/>
              </a:path>
              <a:path w="659764" h="659764">
                <a:moveTo>
                  <a:pt x="78524" y="603497"/>
                </a:moveTo>
                <a:lnTo>
                  <a:pt x="67309" y="614711"/>
                </a:lnTo>
                <a:lnTo>
                  <a:pt x="89750" y="614711"/>
                </a:lnTo>
                <a:lnTo>
                  <a:pt x="78524" y="603497"/>
                </a:lnTo>
                <a:close/>
              </a:path>
              <a:path w="659764" h="659764">
                <a:moveTo>
                  <a:pt x="569410" y="67907"/>
                </a:moveTo>
                <a:lnTo>
                  <a:pt x="56159" y="581158"/>
                </a:lnTo>
                <a:lnTo>
                  <a:pt x="78524" y="603497"/>
                </a:lnTo>
                <a:lnTo>
                  <a:pt x="591762" y="90259"/>
                </a:lnTo>
                <a:lnTo>
                  <a:pt x="578357" y="81311"/>
                </a:lnTo>
                <a:lnTo>
                  <a:pt x="569410" y="67907"/>
                </a:lnTo>
                <a:close/>
              </a:path>
              <a:path w="659764" h="659764">
                <a:moveTo>
                  <a:pt x="657487" y="36480"/>
                </a:moveTo>
                <a:lnTo>
                  <a:pt x="600837" y="36480"/>
                </a:lnTo>
                <a:lnTo>
                  <a:pt x="623188" y="58832"/>
                </a:lnTo>
                <a:lnTo>
                  <a:pt x="591762" y="90259"/>
                </a:lnTo>
                <a:lnTo>
                  <a:pt x="594090" y="91813"/>
                </a:lnTo>
                <a:lnTo>
                  <a:pt x="612013" y="95313"/>
                </a:lnTo>
                <a:lnTo>
                  <a:pt x="629935" y="91813"/>
                </a:lnTo>
                <a:lnTo>
                  <a:pt x="645667" y="81311"/>
                </a:lnTo>
                <a:lnTo>
                  <a:pt x="656169" y="65579"/>
                </a:lnTo>
                <a:lnTo>
                  <a:pt x="659669" y="47656"/>
                </a:lnTo>
                <a:lnTo>
                  <a:pt x="657487" y="36480"/>
                </a:lnTo>
                <a:close/>
              </a:path>
              <a:path w="659764" h="659764">
                <a:moveTo>
                  <a:pt x="600837" y="36480"/>
                </a:moveTo>
                <a:lnTo>
                  <a:pt x="569410" y="67907"/>
                </a:lnTo>
                <a:lnTo>
                  <a:pt x="578357" y="81311"/>
                </a:lnTo>
                <a:lnTo>
                  <a:pt x="591762" y="90259"/>
                </a:lnTo>
                <a:lnTo>
                  <a:pt x="623188" y="58832"/>
                </a:lnTo>
                <a:lnTo>
                  <a:pt x="600837" y="36480"/>
                </a:lnTo>
                <a:close/>
              </a:path>
              <a:path w="659764" h="659764">
                <a:moveTo>
                  <a:pt x="612013" y="0"/>
                </a:moveTo>
                <a:lnTo>
                  <a:pt x="594090" y="3500"/>
                </a:lnTo>
                <a:lnTo>
                  <a:pt x="578357" y="14001"/>
                </a:lnTo>
                <a:lnTo>
                  <a:pt x="567856" y="29733"/>
                </a:lnTo>
                <a:lnTo>
                  <a:pt x="564356" y="47656"/>
                </a:lnTo>
                <a:lnTo>
                  <a:pt x="567856" y="65579"/>
                </a:lnTo>
                <a:lnTo>
                  <a:pt x="569410" y="67907"/>
                </a:lnTo>
                <a:lnTo>
                  <a:pt x="600837" y="36480"/>
                </a:lnTo>
                <a:lnTo>
                  <a:pt x="657487" y="36480"/>
                </a:lnTo>
                <a:lnTo>
                  <a:pt x="656169" y="29733"/>
                </a:lnTo>
                <a:lnTo>
                  <a:pt x="645667" y="14001"/>
                </a:lnTo>
                <a:lnTo>
                  <a:pt x="629935" y="3500"/>
                </a:lnTo>
                <a:lnTo>
                  <a:pt x="612013" y="0"/>
                </a:lnTo>
                <a:close/>
              </a:path>
            </a:pathLst>
          </a:custGeom>
          <a:solidFill>
            <a:srgbClr val="CACACA"/>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5" name="object 15"/>
          <p:cNvSpPr txBox="1"/>
          <p:nvPr/>
        </p:nvSpPr>
        <p:spPr>
          <a:xfrm>
            <a:off x="6259067" y="1573911"/>
            <a:ext cx="2781300" cy="952664"/>
          </a:xfrm>
          <a:prstGeom prst="rect">
            <a:avLst/>
          </a:prstGeom>
          <a:solidFill>
            <a:srgbClr val="DDD9C3"/>
          </a:solidFill>
        </p:spPr>
        <p:txBody>
          <a:bodyPr vert="horz" wrap="square" lIns="0" tIns="29051" rIns="0" bIns="0" rtlCol="0">
            <a:spAutoFit/>
          </a:bodyPr>
          <a:lstStyle/>
          <a:p>
            <a:pPr marL="69056" marR="190500" defTabSz="685800" eaLnBrk="1" fontAlgn="auto" hangingPunct="1">
              <a:spcBef>
                <a:spcPts val="229"/>
              </a:spcBef>
              <a:spcAft>
                <a:spcPts val="0"/>
              </a:spcAft>
            </a:pPr>
            <a:r>
              <a:rPr sz="1200" spc="-30" dirty="0">
                <a:solidFill>
                  <a:srgbClr val="404040"/>
                </a:solidFill>
                <a:latin typeface="Arial"/>
                <a:cs typeface="Arial"/>
              </a:rPr>
              <a:t>setia </a:t>
            </a:r>
            <a:r>
              <a:rPr sz="1200" spc="-41" dirty="0">
                <a:solidFill>
                  <a:srgbClr val="404040"/>
                </a:solidFill>
                <a:latin typeface="Arial"/>
                <a:cs typeface="Arial"/>
              </a:rPr>
              <a:t>dan </a:t>
            </a:r>
            <a:r>
              <a:rPr sz="1200" spc="8" dirty="0">
                <a:solidFill>
                  <a:srgbClr val="404040"/>
                </a:solidFill>
                <a:latin typeface="Arial"/>
                <a:cs typeface="Arial"/>
              </a:rPr>
              <a:t>taat </a:t>
            </a:r>
            <a:r>
              <a:rPr sz="1200" spc="-45" dirty="0">
                <a:solidFill>
                  <a:srgbClr val="404040"/>
                </a:solidFill>
                <a:latin typeface="Arial"/>
                <a:cs typeface="Arial"/>
              </a:rPr>
              <a:t>sepenuhnya kepada  </a:t>
            </a:r>
            <a:r>
              <a:rPr sz="1200" spc="-64" dirty="0">
                <a:solidFill>
                  <a:srgbClr val="404040"/>
                </a:solidFill>
                <a:latin typeface="Arial"/>
                <a:cs typeface="Arial"/>
              </a:rPr>
              <a:t>Pancasila, </a:t>
            </a:r>
            <a:r>
              <a:rPr sz="1200" spc="-45" dirty="0">
                <a:solidFill>
                  <a:srgbClr val="404040"/>
                </a:solidFill>
                <a:latin typeface="Arial"/>
                <a:cs typeface="Arial"/>
              </a:rPr>
              <a:t>Undang- </a:t>
            </a:r>
            <a:r>
              <a:rPr sz="1200" spc="-34" dirty="0">
                <a:solidFill>
                  <a:srgbClr val="404040"/>
                </a:solidFill>
                <a:latin typeface="Arial"/>
                <a:cs typeface="Arial"/>
              </a:rPr>
              <a:t>Undang </a:t>
            </a:r>
            <a:r>
              <a:rPr sz="1200" spc="-71" dirty="0">
                <a:solidFill>
                  <a:srgbClr val="404040"/>
                </a:solidFill>
                <a:latin typeface="Arial"/>
                <a:cs typeface="Arial"/>
              </a:rPr>
              <a:t>Dasar  </a:t>
            </a:r>
            <a:r>
              <a:rPr sz="1200" spc="-45" dirty="0">
                <a:solidFill>
                  <a:srgbClr val="404040"/>
                </a:solidFill>
                <a:latin typeface="Arial"/>
                <a:cs typeface="Arial"/>
              </a:rPr>
              <a:t>Negara </a:t>
            </a:r>
            <a:r>
              <a:rPr sz="1200" spc="-34" dirty="0">
                <a:solidFill>
                  <a:srgbClr val="404040"/>
                </a:solidFill>
                <a:latin typeface="Arial"/>
                <a:cs typeface="Arial"/>
              </a:rPr>
              <a:t>Republik </a:t>
            </a:r>
            <a:r>
              <a:rPr sz="1200" spc="-38" dirty="0">
                <a:solidFill>
                  <a:srgbClr val="404040"/>
                </a:solidFill>
                <a:latin typeface="Arial"/>
                <a:cs typeface="Arial"/>
              </a:rPr>
              <a:t>Indonesia </a:t>
            </a:r>
            <a:r>
              <a:rPr sz="1200" spc="-68" dirty="0">
                <a:solidFill>
                  <a:srgbClr val="404040"/>
                </a:solidFill>
                <a:latin typeface="Arial"/>
                <a:cs typeface="Arial"/>
              </a:rPr>
              <a:t>Tahun </a:t>
            </a:r>
            <a:r>
              <a:rPr sz="1200" spc="-86" dirty="0">
                <a:solidFill>
                  <a:srgbClr val="404040"/>
                </a:solidFill>
                <a:latin typeface="Arial"/>
                <a:cs typeface="Arial"/>
              </a:rPr>
              <a:t>1945,  </a:t>
            </a:r>
            <a:r>
              <a:rPr sz="1200" spc="-45" dirty="0">
                <a:solidFill>
                  <a:srgbClr val="404040"/>
                </a:solidFill>
                <a:latin typeface="Arial"/>
                <a:cs typeface="Arial"/>
              </a:rPr>
              <a:t>Negara Kesatuan </a:t>
            </a:r>
            <a:r>
              <a:rPr sz="1200" spc="-34" dirty="0">
                <a:solidFill>
                  <a:srgbClr val="404040"/>
                </a:solidFill>
                <a:latin typeface="Arial"/>
                <a:cs typeface="Arial"/>
              </a:rPr>
              <a:t>Republik </a:t>
            </a:r>
            <a:r>
              <a:rPr sz="1200" spc="-38" dirty="0">
                <a:solidFill>
                  <a:srgbClr val="404040"/>
                </a:solidFill>
                <a:latin typeface="Arial"/>
                <a:cs typeface="Arial"/>
              </a:rPr>
              <a:t>Indonesia,  </a:t>
            </a:r>
            <a:r>
              <a:rPr sz="1200" spc="-41" dirty="0">
                <a:solidFill>
                  <a:srgbClr val="404040"/>
                </a:solidFill>
                <a:latin typeface="Arial"/>
                <a:cs typeface="Arial"/>
              </a:rPr>
              <a:t>dan</a:t>
            </a:r>
            <a:r>
              <a:rPr sz="1200" spc="-68" dirty="0">
                <a:solidFill>
                  <a:srgbClr val="404040"/>
                </a:solidFill>
                <a:latin typeface="Arial"/>
                <a:cs typeface="Arial"/>
              </a:rPr>
              <a:t> </a:t>
            </a:r>
            <a:r>
              <a:rPr sz="1200" spc="-30" dirty="0">
                <a:solidFill>
                  <a:srgbClr val="404040"/>
                </a:solidFill>
                <a:latin typeface="Arial"/>
                <a:cs typeface="Arial"/>
              </a:rPr>
              <a:t>Pemerintah</a:t>
            </a:r>
            <a:endParaRPr sz="1200">
              <a:solidFill>
                <a:prstClr val="black"/>
              </a:solidFill>
              <a:latin typeface="Arial"/>
              <a:cs typeface="Arial"/>
            </a:endParaRPr>
          </a:p>
        </p:txBody>
      </p:sp>
      <p:sp>
        <p:nvSpPr>
          <p:cNvPr id="16" name="object 16"/>
          <p:cNvSpPr txBox="1"/>
          <p:nvPr/>
        </p:nvSpPr>
        <p:spPr>
          <a:xfrm>
            <a:off x="6174486" y="3350134"/>
            <a:ext cx="2550319" cy="582371"/>
          </a:xfrm>
          <a:prstGeom prst="rect">
            <a:avLst/>
          </a:prstGeom>
          <a:solidFill>
            <a:srgbClr val="DDD9C3"/>
          </a:solidFill>
        </p:spPr>
        <p:txBody>
          <a:bodyPr vert="horz" wrap="square" lIns="0" tIns="28099" rIns="0" bIns="0" rtlCol="0">
            <a:spAutoFit/>
          </a:bodyPr>
          <a:lstStyle/>
          <a:p>
            <a:pPr marL="69533" marR="165734" defTabSz="685800" eaLnBrk="1" fontAlgn="auto" hangingPunct="1">
              <a:spcBef>
                <a:spcPts val="221"/>
              </a:spcBef>
              <a:spcAft>
                <a:spcPts val="0"/>
              </a:spcAft>
            </a:pPr>
            <a:r>
              <a:rPr sz="1200" spc="-49" dirty="0">
                <a:solidFill>
                  <a:prstClr val="black"/>
                </a:solidFill>
                <a:latin typeface="Arial"/>
                <a:cs typeface="Arial"/>
              </a:rPr>
              <a:t>melaksanakan </a:t>
            </a:r>
            <a:r>
              <a:rPr sz="1200" spc="-38" dirty="0">
                <a:solidFill>
                  <a:prstClr val="black"/>
                </a:solidFill>
                <a:latin typeface="Arial"/>
                <a:cs typeface="Arial"/>
              </a:rPr>
              <a:t>kebijakan </a:t>
            </a:r>
            <a:r>
              <a:rPr sz="1200" spc="-41" dirty="0">
                <a:solidFill>
                  <a:prstClr val="black"/>
                </a:solidFill>
                <a:latin typeface="Arial"/>
                <a:cs typeface="Arial"/>
              </a:rPr>
              <a:t>yang  </a:t>
            </a:r>
            <a:r>
              <a:rPr sz="1200" spc="-11" dirty="0">
                <a:solidFill>
                  <a:prstClr val="black"/>
                </a:solidFill>
                <a:latin typeface="Arial"/>
                <a:cs typeface="Arial"/>
              </a:rPr>
              <a:t>ditetapkan </a:t>
            </a:r>
            <a:r>
              <a:rPr sz="1200" spc="-19" dirty="0">
                <a:solidFill>
                  <a:prstClr val="black"/>
                </a:solidFill>
                <a:latin typeface="Arial"/>
                <a:cs typeface="Arial"/>
              </a:rPr>
              <a:t>oleh </a:t>
            </a:r>
            <a:r>
              <a:rPr sz="1200" spc="-23" dirty="0">
                <a:solidFill>
                  <a:prstClr val="black"/>
                </a:solidFill>
                <a:latin typeface="Arial"/>
                <a:cs typeface="Arial"/>
              </a:rPr>
              <a:t>pejabat</a:t>
            </a:r>
            <a:r>
              <a:rPr sz="1200" spc="-172" dirty="0">
                <a:solidFill>
                  <a:prstClr val="black"/>
                </a:solidFill>
                <a:latin typeface="Arial"/>
                <a:cs typeface="Arial"/>
              </a:rPr>
              <a:t> </a:t>
            </a:r>
            <a:r>
              <a:rPr sz="1200" spc="-15" dirty="0">
                <a:solidFill>
                  <a:prstClr val="black"/>
                </a:solidFill>
                <a:latin typeface="Arial"/>
                <a:cs typeface="Arial"/>
              </a:rPr>
              <a:t>pemerintah  </a:t>
            </a:r>
            <a:r>
              <a:rPr sz="1200" spc="-41" dirty="0">
                <a:solidFill>
                  <a:prstClr val="black"/>
                </a:solidFill>
                <a:latin typeface="Arial"/>
                <a:cs typeface="Arial"/>
              </a:rPr>
              <a:t>yang</a:t>
            </a:r>
            <a:r>
              <a:rPr sz="1200" spc="-71" dirty="0">
                <a:solidFill>
                  <a:prstClr val="black"/>
                </a:solidFill>
                <a:latin typeface="Arial"/>
                <a:cs typeface="Arial"/>
              </a:rPr>
              <a:t> </a:t>
            </a:r>
            <a:r>
              <a:rPr sz="1200" spc="-23" dirty="0">
                <a:solidFill>
                  <a:prstClr val="black"/>
                </a:solidFill>
                <a:latin typeface="Arial"/>
                <a:cs typeface="Arial"/>
              </a:rPr>
              <a:t>berwenang</a:t>
            </a:r>
            <a:endParaRPr sz="1200">
              <a:solidFill>
                <a:prstClr val="black"/>
              </a:solidFill>
              <a:latin typeface="Arial"/>
              <a:cs typeface="Arial"/>
            </a:endParaRPr>
          </a:p>
        </p:txBody>
      </p:sp>
      <p:sp>
        <p:nvSpPr>
          <p:cNvPr id="17" name="object 17"/>
          <p:cNvSpPr txBox="1"/>
          <p:nvPr/>
        </p:nvSpPr>
        <p:spPr>
          <a:xfrm>
            <a:off x="6208777" y="4374260"/>
            <a:ext cx="2322671" cy="372698"/>
          </a:xfrm>
          <a:prstGeom prst="rect">
            <a:avLst/>
          </a:prstGeom>
          <a:solidFill>
            <a:srgbClr val="DDD9C3"/>
          </a:solidFill>
        </p:spPr>
        <p:txBody>
          <a:bodyPr vert="horz" wrap="square" lIns="0" tIns="3334" rIns="0" bIns="0" rtlCol="0">
            <a:spAutoFit/>
          </a:bodyPr>
          <a:lstStyle/>
          <a:p>
            <a:pPr marL="69056" marR="357188" defTabSz="685800" eaLnBrk="1" fontAlgn="auto" hangingPunct="1">
              <a:spcBef>
                <a:spcPts val="26"/>
              </a:spcBef>
              <a:spcAft>
                <a:spcPts val="0"/>
              </a:spcAft>
            </a:pPr>
            <a:r>
              <a:rPr sz="1200" spc="-26" dirty="0">
                <a:solidFill>
                  <a:prstClr val="black"/>
                </a:solidFill>
                <a:latin typeface="Arial"/>
                <a:cs typeface="Arial"/>
              </a:rPr>
              <a:t>menaati </a:t>
            </a:r>
            <a:r>
              <a:rPr sz="1200" spc="-15" dirty="0">
                <a:solidFill>
                  <a:prstClr val="black"/>
                </a:solidFill>
                <a:latin typeface="Arial"/>
                <a:cs typeface="Arial"/>
              </a:rPr>
              <a:t>ketentuan</a:t>
            </a:r>
            <a:r>
              <a:rPr sz="1200" spc="-98" dirty="0">
                <a:solidFill>
                  <a:prstClr val="black"/>
                </a:solidFill>
                <a:latin typeface="Arial"/>
                <a:cs typeface="Arial"/>
              </a:rPr>
              <a:t> </a:t>
            </a:r>
            <a:r>
              <a:rPr sz="1200" spc="-15" dirty="0">
                <a:solidFill>
                  <a:prstClr val="black"/>
                </a:solidFill>
                <a:latin typeface="Arial"/>
                <a:cs typeface="Arial"/>
              </a:rPr>
              <a:t>peraturan  </a:t>
            </a:r>
            <a:r>
              <a:rPr sz="1200" spc="-34" dirty="0">
                <a:solidFill>
                  <a:prstClr val="black"/>
                </a:solidFill>
                <a:latin typeface="Arial"/>
                <a:cs typeface="Arial"/>
              </a:rPr>
              <a:t>perundang-undangan</a:t>
            </a:r>
            <a:endParaRPr sz="1200">
              <a:solidFill>
                <a:prstClr val="black"/>
              </a:solidFill>
              <a:latin typeface="Arial"/>
              <a:cs typeface="Arial"/>
            </a:endParaRPr>
          </a:p>
        </p:txBody>
      </p:sp>
      <p:sp>
        <p:nvSpPr>
          <p:cNvPr id="18" name="object 18"/>
          <p:cNvSpPr/>
          <p:nvPr/>
        </p:nvSpPr>
        <p:spPr>
          <a:xfrm>
            <a:off x="240031" y="1665351"/>
            <a:ext cx="2322671" cy="808196"/>
          </a:xfrm>
          <a:custGeom>
            <a:avLst/>
            <a:gdLst/>
            <a:ahLst/>
            <a:cxnLst/>
            <a:rect l="l" t="t" r="r" b="b"/>
            <a:pathLst>
              <a:path w="3096895" h="1077595">
                <a:moveTo>
                  <a:pt x="3096768" y="0"/>
                </a:moveTo>
                <a:lnTo>
                  <a:pt x="0" y="0"/>
                </a:lnTo>
                <a:lnTo>
                  <a:pt x="0" y="1077467"/>
                </a:lnTo>
                <a:lnTo>
                  <a:pt x="3096768" y="1077467"/>
                </a:lnTo>
                <a:lnTo>
                  <a:pt x="3096768" y="0"/>
                </a:lnTo>
                <a:close/>
              </a:path>
            </a:pathLst>
          </a:custGeom>
          <a:solidFill>
            <a:srgbClr val="DDD9C3"/>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9" name="object 19"/>
          <p:cNvSpPr txBox="1"/>
          <p:nvPr/>
        </p:nvSpPr>
        <p:spPr>
          <a:xfrm>
            <a:off x="495909" y="1685545"/>
            <a:ext cx="2006918" cy="747801"/>
          </a:xfrm>
          <a:prstGeom prst="rect">
            <a:avLst/>
          </a:prstGeom>
        </p:spPr>
        <p:txBody>
          <a:bodyPr vert="horz" wrap="square" lIns="0" tIns="9049" rIns="0" bIns="0" rtlCol="0">
            <a:spAutoFit/>
          </a:bodyPr>
          <a:lstStyle/>
          <a:p>
            <a:pPr marL="239078" marR="3810" indent="-230029" algn="r" defTabSz="685800" eaLnBrk="1" fontAlgn="auto" hangingPunct="1">
              <a:spcBef>
                <a:spcPts val="71"/>
              </a:spcBef>
              <a:spcAft>
                <a:spcPts val="0"/>
              </a:spcAft>
            </a:pPr>
            <a:r>
              <a:rPr sz="1200" spc="-49" dirty="0">
                <a:solidFill>
                  <a:prstClr val="black"/>
                </a:solidFill>
                <a:latin typeface="Arial"/>
                <a:cs typeface="Arial"/>
              </a:rPr>
              <a:t>melaksanakan</a:t>
            </a:r>
            <a:r>
              <a:rPr sz="1200" spc="-53" dirty="0">
                <a:solidFill>
                  <a:prstClr val="black"/>
                </a:solidFill>
                <a:latin typeface="Arial"/>
                <a:cs typeface="Arial"/>
              </a:rPr>
              <a:t> </a:t>
            </a:r>
            <a:r>
              <a:rPr sz="1200" spc="-26" dirty="0">
                <a:solidFill>
                  <a:prstClr val="black"/>
                </a:solidFill>
                <a:latin typeface="Arial"/>
                <a:cs typeface="Arial"/>
              </a:rPr>
              <a:t>tugas</a:t>
            </a:r>
            <a:r>
              <a:rPr sz="1200" spc="-71" dirty="0">
                <a:solidFill>
                  <a:prstClr val="black"/>
                </a:solidFill>
                <a:latin typeface="Arial"/>
                <a:cs typeface="Arial"/>
              </a:rPr>
              <a:t> </a:t>
            </a:r>
            <a:r>
              <a:rPr sz="1200" spc="-49" dirty="0">
                <a:solidFill>
                  <a:prstClr val="black"/>
                </a:solidFill>
                <a:latin typeface="Arial"/>
                <a:cs typeface="Arial"/>
              </a:rPr>
              <a:t>kedinasan </a:t>
            </a:r>
            <a:r>
              <a:rPr sz="1200" spc="-38" dirty="0">
                <a:solidFill>
                  <a:prstClr val="black"/>
                </a:solidFill>
                <a:latin typeface="Arial"/>
                <a:cs typeface="Arial"/>
              </a:rPr>
              <a:t> dengan</a:t>
            </a:r>
            <a:r>
              <a:rPr sz="1200" spc="-83" dirty="0">
                <a:solidFill>
                  <a:prstClr val="black"/>
                </a:solidFill>
                <a:latin typeface="Arial"/>
                <a:cs typeface="Arial"/>
              </a:rPr>
              <a:t> </a:t>
            </a:r>
            <a:r>
              <a:rPr sz="1200" spc="-26" dirty="0">
                <a:solidFill>
                  <a:prstClr val="black"/>
                </a:solidFill>
                <a:latin typeface="Arial"/>
                <a:cs typeface="Arial"/>
              </a:rPr>
              <a:t>penuh</a:t>
            </a:r>
            <a:r>
              <a:rPr sz="1200" spc="-68" dirty="0">
                <a:solidFill>
                  <a:prstClr val="black"/>
                </a:solidFill>
                <a:latin typeface="Arial"/>
                <a:cs typeface="Arial"/>
              </a:rPr>
              <a:t> </a:t>
            </a:r>
            <a:r>
              <a:rPr sz="1200" spc="-34" dirty="0">
                <a:solidFill>
                  <a:prstClr val="black"/>
                </a:solidFill>
                <a:latin typeface="Arial"/>
                <a:cs typeface="Arial"/>
              </a:rPr>
              <a:t>pengabdian, </a:t>
            </a:r>
            <a:r>
              <a:rPr sz="1200" spc="-26" dirty="0">
                <a:solidFill>
                  <a:prstClr val="black"/>
                </a:solidFill>
                <a:latin typeface="Arial"/>
                <a:cs typeface="Arial"/>
              </a:rPr>
              <a:t> kejujuran, </a:t>
            </a:r>
            <a:r>
              <a:rPr sz="1200" spc="-49" dirty="0">
                <a:solidFill>
                  <a:prstClr val="black"/>
                </a:solidFill>
                <a:latin typeface="Arial"/>
                <a:cs typeface="Arial"/>
              </a:rPr>
              <a:t>kesadaran,</a:t>
            </a:r>
            <a:r>
              <a:rPr sz="1200" spc="-116" dirty="0">
                <a:solidFill>
                  <a:prstClr val="black"/>
                </a:solidFill>
                <a:latin typeface="Arial"/>
                <a:cs typeface="Arial"/>
              </a:rPr>
              <a:t> </a:t>
            </a:r>
            <a:r>
              <a:rPr sz="1200" spc="-41" dirty="0">
                <a:solidFill>
                  <a:prstClr val="black"/>
                </a:solidFill>
                <a:latin typeface="Arial"/>
                <a:cs typeface="Arial"/>
              </a:rPr>
              <a:t>dan</a:t>
            </a:r>
            <a:endParaRPr sz="1200">
              <a:solidFill>
                <a:prstClr val="black"/>
              </a:solidFill>
              <a:latin typeface="Arial"/>
              <a:cs typeface="Arial"/>
            </a:endParaRPr>
          </a:p>
          <a:p>
            <a:pPr marR="4286" algn="r" defTabSz="685800" eaLnBrk="1" fontAlgn="auto" hangingPunct="1">
              <a:spcBef>
                <a:spcPts val="0"/>
              </a:spcBef>
              <a:spcAft>
                <a:spcPts val="0"/>
              </a:spcAft>
            </a:pPr>
            <a:r>
              <a:rPr sz="1200" spc="-15" dirty="0">
                <a:solidFill>
                  <a:prstClr val="black"/>
                </a:solidFill>
                <a:latin typeface="Arial"/>
                <a:cs typeface="Arial"/>
              </a:rPr>
              <a:t>tanggung</a:t>
            </a:r>
            <a:r>
              <a:rPr sz="1200" spc="-131" dirty="0">
                <a:solidFill>
                  <a:prstClr val="black"/>
                </a:solidFill>
                <a:latin typeface="Arial"/>
                <a:cs typeface="Arial"/>
              </a:rPr>
              <a:t> </a:t>
            </a:r>
            <a:r>
              <a:rPr sz="1200" spc="-26" dirty="0">
                <a:solidFill>
                  <a:prstClr val="black"/>
                </a:solidFill>
                <a:latin typeface="Arial"/>
                <a:cs typeface="Arial"/>
              </a:rPr>
              <a:t>jawab</a:t>
            </a:r>
            <a:endParaRPr sz="1200">
              <a:solidFill>
                <a:prstClr val="black"/>
              </a:solidFill>
              <a:latin typeface="Arial"/>
              <a:cs typeface="Arial"/>
            </a:endParaRPr>
          </a:p>
        </p:txBody>
      </p:sp>
      <p:sp>
        <p:nvSpPr>
          <p:cNvPr id="20" name="object 20"/>
          <p:cNvSpPr/>
          <p:nvPr/>
        </p:nvSpPr>
        <p:spPr>
          <a:xfrm>
            <a:off x="76581" y="3720465"/>
            <a:ext cx="2546984" cy="807244"/>
          </a:xfrm>
          <a:custGeom>
            <a:avLst/>
            <a:gdLst/>
            <a:ahLst/>
            <a:cxnLst/>
            <a:rect l="l" t="t" r="r" b="b"/>
            <a:pathLst>
              <a:path w="3395979" h="1076325">
                <a:moveTo>
                  <a:pt x="3395472" y="0"/>
                </a:moveTo>
                <a:lnTo>
                  <a:pt x="0" y="0"/>
                </a:lnTo>
                <a:lnTo>
                  <a:pt x="0" y="1075943"/>
                </a:lnTo>
                <a:lnTo>
                  <a:pt x="3395472" y="1075943"/>
                </a:lnTo>
                <a:lnTo>
                  <a:pt x="3395472" y="0"/>
                </a:lnTo>
                <a:close/>
              </a:path>
            </a:pathLst>
          </a:custGeom>
          <a:solidFill>
            <a:srgbClr val="DDD9C3"/>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1" name="object 21"/>
          <p:cNvSpPr txBox="1"/>
          <p:nvPr/>
        </p:nvSpPr>
        <p:spPr>
          <a:xfrm>
            <a:off x="193472" y="3740182"/>
            <a:ext cx="2371249" cy="747801"/>
          </a:xfrm>
          <a:prstGeom prst="rect">
            <a:avLst/>
          </a:prstGeom>
        </p:spPr>
        <p:txBody>
          <a:bodyPr vert="horz" wrap="square" lIns="0" tIns="9049" rIns="0" bIns="0" rtlCol="0">
            <a:spAutoFit/>
          </a:bodyPr>
          <a:lstStyle/>
          <a:p>
            <a:pPr marL="9525" marR="3810" indent="314325" algn="r" defTabSz="685800" eaLnBrk="1" fontAlgn="auto" hangingPunct="1">
              <a:spcBef>
                <a:spcPts val="71"/>
              </a:spcBef>
              <a:spcAft>
                <a:spcPts val="0"/>
              </a:spcAft>
            </a:pPr>
            <a:r>
              <a:rPr sz="1200" spc="-30" dirty="0">
                <a:solidFill>
                  <a:prstClr val="black"/>
                </a:solidFill>
                <a:latin typeface="Arial"/>
                <a:cs typeface="Arial"/>
              </a:rPr>
              <a:t>menyimpan </a:t>
            </a:r>
            <a:r>
              <a:rPr sz="1200" spc="-53" dirty="0">
                <a:solidFill>
                  <a:prstClr val="black"/>
                </a:solidFill>
                <a:latin typeface="Arial"/>
                <a:cs typeface="Arial"/>
              </a:rPr>
              <a:t>rahasia</a:t>
            </a:r>
            <a:r>
              <a:rPr sz="1200" spc="-109" dirty="0">
                <a:solidFill>
                  <a:prstClr val="black"/>
                </a:solidFill>
                <a:latin typeface="Arial"/>
                <a:cs typeface="Arial"/>
              </a:rPr>
              <a:t> </a:t>
            </a:r>
            <a:r>
              <a:rPr sz="1200" spc="-26" dirty="0">
                <a:solidFill>
                  <a:prstClr val="black"/>
                </a:solidFill>
                <a:latin typeface="Arial"/>
                <a:cs typeface="Arial"/>
              </a:rPr>
              <a:t>jabatan</a:t>
            </a:r>
            <a:r>
              <a:rPr sz="1200" spc="-71" dirty="0">
                <a:solidFill>
                  <a:prstClr val="black"/>
                </a:solidFill>
                <a:latin typeface="Arial"/>
                <a:cs typeface="Arial"/>
              </a:rPr>
              <a:t> </a:t>
            </a:r>
            <a:r>
              <a:rPr sz="1200" spc="-41" dirty="0">
                <a:solidFill>
                  <a:prstClr val="black"/>
                </a:solidFill>
                <a:latin typeface="Arial"/>
                <a:cs typeface="Arial"/>
              </a:rPr>
              <a:t>dan </a:t>
            </a:r>
            <a:r>
              <a:rPr sz="1200" spc="-11" dirty="0">
                <a:solidFill>
                  <a:prstClr val="black"/>
                </a:solidFill>
                <a:latin typeface="Arial"/>
                <a:cs typeface="Arial"/>
              </a:rPr>
              <a:t> </a:t>
            </a:r>
            <a:r>
              <a:rPr sz="1200" spc="-53" dirty="0">
                <a:solidFill>
                  <a:prstClr val="black"/>
                </a:solidFill>
                <a:latin typeface="Arial"/>
                <a:cs typeface="Arial"/>
              </a:rPr>
              <a:t>hanya </a:t>
            </a:r>
            <a:r>
              <a:rPr sz="1200" spc="-19" dirty="0">
                <a:solidFill>
                  <a:prstClr val="black"/>
                </a:solidFill>
                <a:latin typeface="Arial"/>
                <a:cs typeface="Arial"/>
              </a:rPr>
              <a:t>dapat</a:t>
            </a:r>
            <a:r>
              <a:rPr sz="1200" spc="-94" dirty="0">
                <a:solidFill>
                  <a:prstClr val="black"/>
                </a:solidFill>
                <a:latin typeface="Arial"/>
                <a:cs typeface="Arial"/>
              </a:rPr>
              <a:t> </a:t>
            </a:r>
            <a:r>
              <a:rPr sz="1200" spc="-38" dirty="0">
                <a:solidFill>
                  <a:prstClr val="black"/>
                </a:solidFill>
                <a:latin typeface="Arial"/>
                <a:cs typeface="Arial"/>
              </a:rPr>
              <a:t>mengemukakan</a:t>
            </a:r>
            <a:r>
              <a:rPr sz="1200" spc="-41" dirty="0">
                <a:solidFill>
                  <a:prstClr val="black"/>
                </a:solidFill>
                <a:latin typeface="Arial"/>
                <a:cs typeface="Arial"/>
              </a:rPr>
              <a:t> </a:t>
            </a:r>
            <a:r>
              <a:rPr sz="1200" spc="-53" dirty="0">
                <a:solidFill>
                  <a:prstClr val="black"/>
                </a:solidFill>
                <a:latin typeface="Arial"/>
                <a:cs typeface="Arial"/>
              </a:rPr>
              <a:t>rahasia </a:t>
            </a:r>
            <a:r>
              <a:rPr sz="1200" spc="-34" dirty="0">
                <a:solidFill>
                  <a:prstClr val="black"/>
                </a:solidFill>
                <a:latin typeface="Arial"/>
                <a:cs typeface="Arial"/>
              </a:rPr>
              <a:t> </a:t>
            </a:r>
            <a:r>
              <a:rPr sz="1200" spc="-26" dirty="0">
                <a:solidFill>
                  <a:prstClr val="black"/>
                </a:solidFill>
                <a:latin typeface="Arial"/>
                <a:cs typeface="Arial"/>
              </a:rPr>
              <a:t>jabatan </a:t>
            </a:r>
            <a:r>
              <a:rPr sz="1200" spc="-64" dirty="0">
                <a:solidFill>
                  <a:prstClr val="black"/>
                </a:solidFill>
                <a:latin typeface="Arial"/>
                <a:cs typeface="Arial"/>
              </a:rPr>
              <a:t>sesuai</a:t>
            </a:r>
            <a:r>
              <a:rPr sz="1200" spc="-105" dirty="0">
                <a:solidFill>
                  <a:prstClr val="black"/>
                </a:solidFill>
                <a:latin typeface="Arial"/>
                <a:cs typeface="Arial"/>
              </a:rPr>
              <a:t> </a:t>
            </a:r>
            <a:r>
              <a:rPr sz="1200" spc="-38" dirty="0">
                <a:solidFill>
                  <a:prstClr val="black"/>
                </a:solidFill>
                <a:latin typeface="Arial"/>
                <a:cs typeface="Arial"/>
              </a:rPr>
              <a:t>dengan</a:t>
            </a:r>
            <a:r>
              <a:rPr sz="1200" spc="-75" dirty="0">
                <a:solidFill>
                  <a:prstClr val="black"/>
                </a:solidFill>
                <a:latin typeface="Arial"/>
                <a:cs typeface="Arial"/>
              </a:rPr>
              <a:t> </a:t>
            </a:r>
            <a:r>
              <a:rPr sz="1200" spc="-15" dirty="0">
                <a:solidFill>
                  <a:prstClr val="black"/>
                </a:solidFill>
                <a:latin typeface="Arial"/>
                <a:cs typeface="Arial"/>
              </a:rPr>
              <a:t>ketentuarı </a:t>
            </a:r>
            <a:r>
              <a:rPr sz="1200" spc="-23" dirty="0">
                <a:solidFill>
                  <a:prstClr val="black"/>
                </a:solidFill>
                <a:latin typeface="Arial"/>
                <a:cs typeface="Arial"/>
              </a:rPr>
              <a:t> </a:t>
            </a:r>
            <a:r>
              <a:rPr sz="1200" spc="-15" dirty="0">
                <a:solidFill>
                  <a:prstClr val="black"/>
                </a:solidFill>
                <a:latin typeface="Arial"/>
                <a:cs typeface="Arial"/>
              </a:rPr>
              <a:t>peraturan</a:t>
            </a:r>
            <a:r>
              <a:rPr sz="1200" spc="-101" dirty="0">
                <a:solidFill>
                  <a:prstClr val="black"/>
                </a:solidFill>
                <a:latin typeface="Arial"/>
                <a:cs typeface="Arial"/>
              </a:rPr>
              <a:t> </a:t>
            </a:r>
            <a:r>
              <a:rPr sz="1200" spc="-34" dirty="0">
                <a:solidFill>
                  <a:prstClr val="black"/>
                </a:solidFill>
                <a:latin typeface="Arial"/>
                <a:cs typeface="Arial"/>
              </a:rPr>
              <a:t>perundang-undangan</a:t>
            </a:r>
            <a:endParaRPr sz="1200" dirty="0">
              <a:solidFill>
                <a:prstClr val="black"/>
              </a:solidFill>
              <a:latin typeface="Arial"/>
              <a:cs typeface="Arial"/>
            </a:endParaRPr>
          </a:p>
        </p:txBody>
      </p:sp>
      <p:sp>
        <p:nvSpPr>
          <p:cNvPr id="22" name="object 22"/>
          <p:cNvSpPr txBox="1"/>
          <p:nvPr/>
        </p:nvSpPr>
        <p:spPr>
          <a:xfrm>
            <a:off x="336042" y="4692016"/>
            <a:ext cx="2322671" cy="582371"/>
          </a:xfrm>
          <a:prstGeom prst="rect">
            <a:avLst/>
          </a:prstGeom>
          <a:solidFill>
            <a:srgbClr val="DDD9C3"/>
          </a:solidFill>
        </p:spPr>
        <p:txBody>
          <a:bodyPr vert="horz" wrap="square" lIns="0" tIns="28099" rIns="0" bIns="0" rtlCol="0">
            <a:spAutoFit/>
          </a:bodyPr>
          <a:lstStyle/>
          <a:p>
            <a:pPr marL="631983" marR="63341" indent="-443865" algn="r" defTabSz="685800" eaLnBrk="1" fontAlgn="auto" hangingPunct="1">
              <a:spcBef>
                <a:spcPts val="221"/>
              </a:spcBef>
              <a:spcAft>
                <a:spcPts val="0"/>
              </a:spcAft>
            </a:pPr>
            <a:r>
              <a:rPr sz="1200" spc="-38" dirty="0">
                <a:solidFill>
                  <a:prstClr val="black"/>
                </a:solidFill>
                <a:latin typeface="Arial"/>
                <a:cs typeface="Arial"/>
              </a:rPr>
              <a:t>bersedia </a:t>
            </a:r>
            <a:r>
              <a:rPr sz="1200" spc="-11" dirty="0">
                <a:solidFill>
                  <a:prstClr val="black"/>
                </a:solidFill>
                <a:latin typeface="Arial"/>
                <a:cs typeface="Arial"/>
              </a:rPr>
              <a:t>ditempatkan</a:t>
            </a:r>
            <a:r>
              <a:rPr sz="1200" spc="-94" dirty="0">
                <a:solidFill>
                  <a:prstClr val="black"/>
                </a:solidFill>
                <a:latin typeface="Arial"/>
                <a:cs typeface="Arial"/>
              </a:rPr>
              <a:t> </a:t>
            </a:r>
            <a:r>
              <a:rPr sz="1200" spc="-11" dirty="0">
                <a:solidFill>
                  <a:prstClr val="black"/>
                </a:solidFill>
                <a:latin typeface="Arial"/>
                <a:cs typeface="Arial"/>
              </a:rPr>
              <a:t>di</a:t>
            </a:r>
            <a:r>
              <a:rPr sz="1200" spc="-79" dirty="0">
                <a:solidFill>
                  <a:prstClr val="black"/>
                </a:solidFill>
                <a:latin typeface="Arial"/>
                <a:cs typeface="Arial"/>
              </a:rPr>
              <a:t> </a:t>
            </a:r>
            <a:r>
              <a:rPr sz="1200" spc="-30" dirty="0">
                <a:solidFill>
                  <a:prstClr val="black"/>
                </a:solidFill>
                <a:latin typeface="Arial"/>
                <a:cs typeface="Arial"/>
              </a:rPr>
              <a:t>seluruh </a:t>
            </a:r>
            <a:r>
              <a:rPr sz="1200" spc="-11" dirty="0">
                <a:solidFill>
                  <a:prstClr val="black"/>
                </a:solidFill>
                <a:latin typeface="Arial"/>
                <a:cs typeface="Arial"/>
              </a:rPr>
              <a:t> </a:t>
            </a:r>
            <a:r>
              <a:rPr sz="1200" spc="-30" dirty="0">
                <a:solidFill>
                  <a:prstClr val="black"/>
                </a:solidFill>
                <a:latin typeface="Arial"/>
                <a:cs typeface="Arial"/>
              </a:rPr>
              <a:t>wilayah</a:t>
            </a:r>
            <a:r>
              <a:rPr sz="1200" spc="-86" dirty="0">
                <a:solidFill>
                  <a:prstClr val="black"/>
                </a:solidFill>
                <a:latin typeface="Arial"/>
                <a:cs typeface="Arial"/>
              </a:rPr>
              <a:t> </a:t>
            </a:r>
            <a:r>
              <a:rPr sz="1200" spc="-45" dirty="0">
                <a:solidFill>
                  <a:prstClr val="black"/>
                </a:solidFill>
                <a:latin typeface="Arial"/>
                <a:cs typeface="Arial"/>
              </a:rPr>
              <a:t>Negara</a:t>
            </a:r>
            <a:r>
              <a:rPr sz="1200" spc="-86" dirty="0">
                <a:solidFill>
                  <a:prstClr val="black"/>
                </a:solidFill>
                <a:latin typeface="Arial"/>
                <a:cs typeface="Arial"/>
              </a:rPr>
              <a:t> </a:t>
            </a:r>
            <a:r>
              <a:rPr sz="1200" spc="-45" dirty="0">
                <a:solidFill>
                  <a:prstClr val="black"/>
                </a:solidFill>
                <a:latin typeface="Arial"/>
                <a:cs typeface="Arial"/>
              </a:rPr>
              <a:t>Kesatuan </a:t>
            </a:r>
            <a:r>
              <a:rPr sz="1200" spc="-26" dirty="0">
                <a:solidFill>
                  <a:prstClr val="black"/>
                </a:solidFill>
                <a:latin typeface="Arial"/>
                <a:cs typeface="Arial"/>
              </a:rPr>
              <a:t> </a:t>
            </a:r>
            <a:r>
              <a:rPr sz="1200" spc="-34" dirty="0">
                <a:solidFill>
                  <a:prstClr val="black"/>
                </a:solidFill>
                <a:latin typeface="Arial"/>
                <a:cs typeface="Arial"/>
              </a:rPr>
              <a:t>Republik</a:t>
            </a:r>
            <a:r>
              <a:rPr sz="1200" spc="-90" dirty="0">
                <a:solidFill>
                  <a:prstClr val="black"/>
                </a:solidFill>
                <a:latin typeface="Arial"/>
                <a:cs typeface="Arial"/>
              </a:rPr>
              <a:t> </a:t>
            </a:r>
            <a:r>
              <a:rPr sz="1200" spc="-38" dirty="0">
                <a:solidFill>
                  <a:prstClr val="black"/>
                </a:solidFill>
                <a:latin typeface="Arial"/>
                <a:cs typeface="Arial"/>
              </a:rPr>
              <a:t>Indonesia</a:t>
            </a:r>
            <a:endParaRPr sz="1200">
              <a:solidFill>
                <a:prstClr val="black"/>
              </a:solidFill>
              <a:latin typeface="Arial"/>
              <a:cs typeface="Arial"/>
            </a:endParaRPr>
          </a:p>
        </p:txBody>
      </p:sp>
      <p:sp>
        <p:nvSpPr>
          <p:cNvPr id="23" name="object 23"/>
          <p:cNvSpPr txBox="1"/>
          <p:nvPr/>
        </p:nvSpPr>
        <p:spPr>
          <a:xfrm>
            <a:off x="6265926" y="2802636"/>
            <a:ext cx="2584609" cy="394339"/>
          </a:xfrm>
          <a:prstGeom prst="rect">
            <a:avLst/>
          </a:prstGeom>
          <a:solidFill>
            <a:srgbClr val="DDD9C3"/>
          </a:solidFill>
        </p:spPr>
        <p:txBody>
          <a:bodyPr vert="horz" wrap="square" lIns="0" tIns="24765" rIns="0" bIns="0" rtlCol="0">
            <a:spAutoFit/>
          </a:bodyPr>
          <a:lstStyle/>
          <a:p>
            <a:pPr marL="69056" defTabSz="685800" eaLnBrk="1" fontAlgn="auto" hangingPunct="1">
              <a:spcBef>
                <a:spcPts val="195"/>
              </a:spcBef>
              <a:spcAft>
                <a:spcPts val="0"/>
              </a:spcAft>
            </a:pPr>
            <a:r>
              <a:rPr sz="1200" spc="-41" dirty="0">
                <a:solidFill>
                  <a:prstClr val="black"/>
                </a:solidFill>
                <a:latin typeface="Arial"/>
                <a:cs typeface="Arial"/>
              </a:rPr>
              <a:t>menjaga </a:t>
            </a:r>
            <a:r>
              <a:rPr sz="1200" spc="-30" dirty="0">
                <a:solidFill>
                  <a:prstClr val="black"/>
                </a:solidFill>
                <a:latin typeface="Arial"/>
                <a:cs typeface="Arial"/>
              </a:rPr>
              <a:t>persatuan </a:t>
            </a:r>
            <a:r>
              <a:rPr sz="1200" spc="-41" dirty="0">
                <a:solidFill>
                  <a:prstClr val="black"/>
                </a:solidFill>
                <a:latin typeface="Arial"/>
                <a:cs typeface="Arial"/>
              </a:rPr>
              <a:t>dan</a:t>
            </a:r>
            <a:r>
              <a:rPr sz="1200" spc="-116" dirty="0">
                <a:solidFill>
                  <a:prstClr val="black"/>
                </a:solidFill>
                <a:latin typeface="Arial"/>
                <a:cs typeface="Arial"/>
              </a:rPr>
              <a:t> </a:t>
            </a:r>
            <a:r>
              <a:rPr sz="1200" spc="-38" dirty="0">
                <a:solidFill>
                  <a:prstClr val="black"/>
                </a:solidFill>
                <a:latin typeface="Arial"/>
                <a:cs typeface="Arial"/>
              </a:rPr>
              <a:t>kesatuan</a:t>
            </a:r>
            <a:endParaRPr sz="1200">
              <a:solidFill>
                <a:prstClr val="black"/>
              </a:solidFill>
              <a:latin typeface="Arial"/>
              <a:cs typeface="Arial"/>
            </a:endParaRPr>
          </a:p>
          <a:p>
            <a:pPr marL="69056" defTabSz="685800" eaLnBrk="1" fontAlgn="auto" hangingPunct="1">
              <a:spcBef>
                <a:spcPts val="0"/>
              </a:spcBef>
              <a:spcAft>
                <a:spcPts val="0"/>
              </a:spcAft>
            </a:pPr>
            <a:r>
              <a:rPr sz="1200" spc="-53" dirty="0">
                <a:solidFill>
                  <a:prstClr val="black"/>
                </a:solidFill>
                <a:latin typeface="Arial"/>
                <a:cs typeface="Arial"/>
              </a:rPr>
              <a:t>bangsa</a:t>
            </a:r>
            <a:endParaRPr sz="1200">
              <a:solidFill>
                <a:prstClr val="black"/>
              </a:solidFill>
              <a:latin typeface="Arial"/>
              <a:cs typeface="Arial"/>
            </a:endParaRPr>
          </a:p>
        </p:txBody>
      </p:sp>
      <p:sp>
        <p:nvSpPr>
          <p:cNvPr id="24" name="object 24"/>
          <p:cNvSpPr/>
          <p:nvPr/>
        </p:nvSpPr>
        <p:spPr>
          <a:xfrm>
            <a:off x="3171254" y="2973896"/>
            <a:ext cx="591979" cy="407670"/>
          </a:xfrm>
          <a:custGeom>
            <a:avLst/>
            <a:gdLst/>
            <a:ahLst/>
            <a:cxnLst/>
            <a:rect l="l" t="t" r="r" b="b"/>
            <a:pathLst>
              <a:path w="789304" h="543560">
                <a:moveTo>
                  <a:pt x="696489" y="485326"/>
                </a:moveTo>
                <a:lnTo>
                  <a:pt x="695477" y="487884"/>
                </a:lnTo>
                <a:lnTo>
                  <a:pt x="695817" y="506142"/>
                </a:lnTo>
                <a:lnTo>
                  <a:pt x="702990" y="522948"/>
                </a:lnTo>
                <a:lnTo>
                  <a:pt x="716534" y="536193"/>
                </a:lnTo>
                <a:lnTo>
                  <a:pt x="734081" y="543153"/>
                </a:lnTo>
                <a:lnTo>
                  <a:pt x="752332" y="542813"/>
                </a:lnTo>
                <a:lnTo>
                  <a:pt x="769129" y="535640"/>
                </a:lnTo>
                <a:lnTo>
                  <a:pt x="782320" y="522096"/>
                </a:lnTo>
                <a:lnTo>
                  <a:pt x="787320" y="509523"/>
                </a:lnTo>
                <a:lnTo>
                  <a:pt x="733806" y="509523"/>
                </a:lnTo>
                <a:lnTo>
                  <a:pt x="696489" y="485326"/>
                </a:lnTo>
                <a:close/>
              </a:path>
              <a:path w="789304" h="543560">
                <a:moveTo>
                  <a:pt x="713798" y="458680"/>
                </a:moveTo>
                <a:lnTo>
                  <a:pt x="702437" y="470280"/>
                </a:lnTo>
                <a:lnTo>
                  <a:pt x="696489" y="485326"/>
                </a:lnTo>
                <a:lnTo>
                  <a:pt x="733806" y="509523"/>
                </a:lnTo>
                <a:lnTo>
                  <a:pt x="751077" y="482853"/>
                </a:lnTo>
                <a:lnTo>
                  <a:pt x="713798" y="458680"/>
                </a:lnTo>
                <a:close/>
              </a:path>
              <a:path w="789304" h="543560">
                <a:moveTo>
                  <a:pt x="750746" y="449331"/>
                </a:moveTo>
                <a:lnTo>
                  <a:pt x="732488" y="449627"/>
                </a:lnTo>
                <a:lnTo>
                  <a:pt x="715682" y="456757"/>
                </a:lnTo>
                <a:lnTo>
                  <a:pt x="713798" y="458680"/>
                </a:lnTo>
                <a:lnTo>
                  <a:pt x="751077" y="482853"/>
                </a:lnTo>
                <a:lnTo>
                  <a:pt x="733806" y="509523"/>
                </a:lnTo>
                <a:lnTo>
                  <a:pt x="787320" y="509523"/>
                </a:lnTo>
                <a:lnTo>
                  <a:pt x="789299" y="504549"/>
                </a:lnTo>
                <a:lnTo>
                  <a:pt x="789003" y="486298"/>
                </a:lnTo>
                <a:lnTo>
                  <a:pt x="781873" y="469501"/>
                </a:lnTo>
                <a:lnTo>
                  <a:pt x="768350" y="456310"/>
                </a:lnTo>
                <a:lnTo>
                  <a:pt x="750746" y="449331"/>
                </a:lnTo>
                <a:close/>
              </a:path>
              <a:path w="789304" h="543560">
                <a:moveTo>
                  <a:pt x="88525" y="53228"/>
                </a:moveTo>
                <a:lnTo>
                  <a:pt x="71230" y="79883"/>
                </a:lnTo>
                <a:lnTo>
                  <a:pt x="696489" y="485326"/>
                </a:lnTo>
                <a:lnTo>
                  <a:pt x="702437" y="470280"/>
                </a:lnTo>
                <a:lnTo>
                  <a:pt x="713798" y="458680"/>
                </a:lnTo>
                <a:lnTo>
                  <a:pt x="88525" y="53228"/>
                </a:lnTo>
                <a:close/>
              </a:path>
              <a:path w="789304" h="543560">
                <a:moveTo>
                  <a:pt x="123062" y="0"/>
                </a:moveTo>
                <a:lnTo>
                  <a:pt x="0" y="14731"/>
                </a:lnTo>
                <a:lnTo>
                  <a:pt x="36702" y="133095"/>
                </a:lnTo>
                <a:lnTo>
                  <a:pt x="71230" y="79883"/>
                </a:lnTo>
                <a:lnTo>
                  <a:pt x="57912" y="71246"/>
                </a:lnTo>
                <a:lnTo>
                  <a:pt x="75184" y="44576"/>
                </a:lnTo>
                <a:lnTo>
                  <a:pt x="94138" y="44576"/>
                </a:lnTo>
                <a:lnTo>
                  <a:pt x="123062" y="0"/>
                </a:lnTo>
                <a:close/>
              </a:path>
              <a:path w="789304" h="543560">
                <a:moveTo>
                  <a:pt x="75184" y="44576"/>
                </a:moveTo>
                <a:lnTo>
                  <a:pt x="57912" y="71246"/>
                </a:lnTo>
                <a:lnTo>
                  <a:pt x="71230" y="79883"/>
                </a:lnTo>
                <a:lnTo>
                  <a:pt x="88525" y="53228"/>
                </a:lnTo>
                <a:lnTo>
                  <a:pt x="75184" y="44576"/>
                </a:lnTo>
                <a:close/>
              </a:path>
              <a:path w="789304" h="543560">
                <a:moveTo>
                  <a:pt x="94138" y="44576"/>
                </a:moveTo>
                <a:lnTo>
                  <a:pt x="75184" y="44576"/>
                </a:lnTo>
                <a:lnTo>
                  <a:pt x="88525" y="53228"/>
                </a:lnTo>
                <a:lnTo>
                  <a:pt x="94138" y="44576"/>
                </a:lnTo>
                <a:close/>
              </a:path>
            </a:pathLst>
          </a:custGeom>
          <a:solidFill>
            <a:srgbClr val="169FA6"/>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5" name="object 25"/>
          <p:cNvSpPr/>
          <p:nvPr/>
        </p:nvSpPr>
        <p:spPr>
          <a:xfrm>
            <a:off x="94869" y="2606040"/>
            <a:ext cx="2467928" cy="993458"/>
          </a:xfrm>
          <a:custGeom>
            <a:avLst/>
            <a:gdLst/>
            <a:ahLst/>
            <a:cxnLst/>
            <a:rect l="l" t="t" r="r" b="b"/>
            <a:pathLst>
              <a:path w="3290570" h="1324610">
                <a:moveTo>
                  <a:pt x="3290316" y="0"/>
                </a:moveTo>
                <a:lnTo>
                  <a:pt x="0" y="0"/>
                </a:lnTo>
                <a:lnTo>
                  <a:pt x="0" y="1324355"/>
                </a:lnTo>
                <a:lnTo>
                  <a:pt x="3290316" y="1324355"/>
                </a:lnTo>
                <a:lnTo>
                  <a:pt x="3290316" y="0"/>
                </a:lnTo>
                <a:close/>
              </a:path>
            </a:pathLst>
          </a:custGeom>
          <a:solidFill>
            <a:srgbClr val="DDD9C3"/>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26" name="object 26"/>
          <p:cNvSpPr txBox="1"/>
          <p:nvPr/>
        </p:nvSpPr>
        <p:spPr>
          <a:xfrm>
            <a:off x="153924" y="2622328"/>
            <a:ext cx="2319814" cy="932467"/>
          </a:xfrm>
          <a:prstGeom prst="rect">
            <a:avLst/>
          </a:prstGeom>
        </p:spPr>
        <p:txBody>
          <a:bodyPr vert="horz" wrap="square" lIns="0" tIns="9049" rIns="0" bIns="0" rtlCol="0">
            <a:spAutoFit/>
          </a:bodyPr>
          <a:lstStyle/>
          <a:p>
            <a:pPr marL="9525" marR="3810" defTabSz="685800" eaLnBrk="1" fontAlgn="auto" hangingPunct="1">
              <a:spcBef>
                <a:spcPts val="71"/>
              </a:spcBef>
              <a:spcAft>
                <a:spcPts val="0"/>
              </a:spcAft>
            </a:pPr>
            <a:r>
              <a:rPr sz="1200" spc="-30" dirty="0">
                <a:solidFill>
                  <a:prstClr val="black"/>
                </a:solidFill>
                <a:latin typeface="Arial"/>
                <a:cs typeface="Arial"/>
              </a:rPr>
              <a:t>menunjukkan </a:t>
            </a:r>
            <a:r>
              <a:rPr sz="1200" spc="-8" dirty="0">
                <a:solidFill>
                  <a:prstClr val="black"/>
                </a:solidFill>
                <a:latin typeface="Arial"/>
                <a:cs typeface="Arial"/>
              </a:rPr>
              <a:t>integritas </a:t>
            </a:r>
            <a:r>
              <a:rPr sz="1200" spc="-41" dirty="0">
                <a:solidFill>
                  <a:prstClr val="black"/>
                </a:solidFill>
                <a:latin typeface="Arial"/>
                <a:cs typeface="Arial"/>
              </a:rPr>
              <a:t>dan  </a:t>
            </a:r>
            <a:r>
              <a:rPr sz="1200" spc="-34" dirty="0">
                <a:solidFill>
                  <a:prstClr val="black"/>
                </a:solidFill>
                <a:latin typeface="Arial"/>
                <a:cs typeface="Arial"/>
              </a:rPr>
              <a:t>keteladanan </a:t>
            </a:r>
            <a:r>
              <a:rPr sz="1200" spc="-41" dirty="0">
                <a:solidFill>
                  <a:prstClr val="black"/>
                </a:solidFill>
                <a:latin typeface="Arial"/>
                <a:cs typeface="Arial"/>
              </a:rPr>
              <a:t>dalam sikap, </a:t>
            </a:r>
            <a:r>
              <a:rPr sz="1200" spc="-23" dirty="0">
                <a:solidFill>
                  <a:prstClr val="black"/>
                </a:solidFill>
                <a:latin typeface="Arial"/>
                <a:cs typeface="Arial"/>
              </a:rPr>
              <a:t>perilaku,  </a:t>
            </a:r>
            <a:r>
              <a:rPr sz="1200" spc="-45" dirty="0">
                <a:solidFill>
                  <a:prstClr val="black"/>
                </a:solidFill>
                <a:latin typeface="Arial"/>
                <a:cs typeface="Arial"/>
              </a:rPr>
              <a:t>ucapan, </a:t>
            </a:r>
            <a:r>
              <a:rPr sz="1200" spc="-41" dirty="0">
                <a:solidFill>
                  <a:prstClr val="black"/>
                </a:solidFill>
                <a:latin typeface="Arial"/>
                <a:cs typeface="Arial"/>
              </a:rPr>
              <a:t>dan </a:t>
            </a:r>
            <a:r>
              <a:rPr sz="1200" spc="-19" dirty="0">
                <a:solidFill>
                  <a:prstClr val="black"/>
                </a:solidFill>
                <a:latin typeface="Arial"/>
                <a:cs typeface="Arial"/>
              </a:rPr>
              <a:t>tindakan </a:t>
            </a:r>
            <a:r>
              <a:rPr sz="1200" spc="-45" dirty="0">
                <a:solidFill>
                  <a:prstClr val="black"/>
                </a:solidFill>
                <a:latin typeface="Arial"/>
                <a:cs typeface="Arial"/>
              </a:rPr>
              <a:t>kepada</a:t>
            </a:r>
            <a:r>
              <a:rPr sz="1200" spc="-161" dirty="0">
                <a:solidFill>
                  <a:prstClr val="black"/>
                </a:solidFill>
                <a:latin typeface="Arial"/>
                <a:cs typeface="Arial"/>
              </a:rPr>
              <a:t> </a:t>
            </a:r>
            <a:r>
              <a:rPr sz="1200" spc="-26" dirty="0">
                <a:solidFill>
                  <a:prstClr val="black"/>
                </a:solidFill>
                <a:latin typeface="Arial"/>
                <a:cs typeface="Arial"/>
              </a:rPr>
              <a:t>setiap  </a:t>
            </a:r>
            <a:r>
              <a:rPr sz="1200" spc="-23" dirty="0">
                <a:solidFill>
                  <a:prstClr val="black"/>
                </a:solidFill>
                <a:latin typeface="Arial"/>
                <a:cs typeface="Arial"/>
              </a:rPr>
              <a:t>orang,</a:t>
            </a:r>
            <a:r>
              <a:rPr sz="1200" spc="-71" dirty="0">
                <a:solidFill>
                  <a:prstClr val="black"/>
                </a:solidFill>
                <a:latin typeface="Arial"/>
                <a:cs typeface="Arial"/>
              </a:rPr>
              <a:t> </a:t>
            </a:r>
            <a:r>
              <a:rPr sz="1200" spc="-26" dirty="0">
                <a:solidFill>
                  <a:prstClr val="black"/>
                </a:solidFill>
                <a:latin typeface="Arial"/>
                <a:cs typeface="Arial"/>
              </a:rPr>
              <a:t>baik</a:t>
            </a:r>
            <a:r>
              <a:rPr sz="1200" spc="-75" dirty="0">
                <a:solidFill>
                  <a:prstClr val="black"/>
                </a:solidFill>
                <a:latin typeface="Arial"/>
                <a:cs typeface="Arial"/>
              </a:rPr>
              <a:t> </a:t>
            </a:r>
            <a:r>
              <a:rPr sz="1200" spc="-11" dirty="0">
                <a:solidFill>
                  <a:prstClr val="black"/>
                </a:solidFill>
                <a:latin typeface="Arial"/>
                <a:cs typeface="Arial"/>
              </a:rPr>
              <a:t>di</a:t>
            </a:r>
            <a:r>
              <a:rPr sz="1200" spc="-79" dirty="0">
                <a:solidFill>
                  <a:prstClr val="black"/>
                </a:solidFill>
                <a:latin typeface="Arial"/>
                <a:cs typeface="Arial"/>
              </a:rPr>
              <a:t> </a:t>
            </a:r>
            <a:r>
              <a:rPr sz="1200" spc="-41" dirty="0">
                <a:solidFill>
                  <a:prstClr val="black"/>
                </a:solidFill>
                <a:latin typeface="Arial"/>
                <a:cs typeface="Arial"/>
              </a:rPr>
              <a:t>dalam</a:t>
            </a:r>
            <a:r>
              <a:rPr sz="1200" spc="-75" dirty="0">
                <a:solidFill>
                  <a:prstClr val="black"/>
                </a:solidFill>
                <a:latin typeface="Arial"/>
                <a:cs typeface="Arial"/>
              </a:rPr>
              <a:t> </a:t>
            </a:r>
            <a:r>
              <a:rPr sz="1200" spc="-30" dirty="0">
                <a:solidFill>
                  <a:prstClr val="black"/>
                </a:solidFill>
                <a:latin typeface="Arial"/>
                <a:cs typeface="Arial"/>
              </a:rPr>
              <a:t>maupun</a:t>
            </a:r>
            <a:r>
              <a:rPr sz="1200" spc="-60" dirty="0">
                <a:solidFill>
                  <a:prstClr val="black"/>
                </a:solidFill>
                <a:latin typeface="Arial"/>
                <a:cs typeface="Arial"/>
              </a:rPr>
              <a:t> </a:t>
            </a:r>
            <a:r>
              <a:rPr sz="1200" spc="-11" dirty="0">
                <a:solidFill>
                  <a:prstClr val="black"/>
                </a:solidFill>
                <a:latin typeface="Arial"/>
                <a:cs typeface="Arial"/>
              </a:rPr>
              <a:t>di</a:t>
            </a:r>
            <a:r>
              <a:rPr sz="1200" spc="-83" dirty="0">
                <a:solidFill>
                  <a:prstClr val="black"/>
                </a:solidFill>
                <a:latin typeface="Arial"/>
                <a:cs typeface="Arial"/>
              </a:rPr>
              <a:t> </a:t>
            </a:r>
            <a:r>
              <a:rPr sz="1200" spc="-23" dirty="0">
                <a:solidFill>
                  <a:prstClr val="black"/>
                </a:solidFill>
                <a:latin typeface="Arial"/>
                <a:cs typeface="Arial"/>
              </a:rPr>
              <a:t>luar  </a:t>
            </a:r>
            <a:r>
              <a:rPr sz="1200" spc="-49" dirty="0">
                <a:solidFill>
                  <a:prstClr val="black"/>
                </a:solidFill>
                <a:latin typeface="Arial"/>
                <a:cs typeface="Arial"/>
              </a:rPr>
              <a:t>kedinasan</a:t>
            </a:r>
            <a:endParaRPr sz="1200">
              <a:solidFill>
                <a:prstClr val="black"/>
              </a:solidFill>
              <a:latin typeface="Arial"/>
              <a:cs typeface="Arial"/>
            </a:endParaRPr>
          </a:p>
        </p:txBody>
      </p:sp>
      <p:sp>
        <p:nvSpPr>
          <p:cNvPr id="27" name="object 27"/>
          <p:cNvSpPr txBox="1"/>
          <p:nvPr/>
        </p:nvSpPr>
        <p:spPr>
          <a:xfrm>
            <a:off x="5807582" y="2817495"/>
            <a:ext cx="404813" cy="349135"/>
          </a:xfrm>
          <a:prstGeom prst="rect">
            <a:avLst/>
          </a:prstGeom>
          <a:solidFill>
            <a:srgbClr val="CC9900"/>
          </a:solidFill>
        </p:spPr>
        <p:txBody>
          <a:bodyPr vert="horz" wrap="square" lIns="0" tIns="25718" rIns="0" bIns="0" rtlCol="0">
            <a:spAutoFit/>
          </a:bodyPr>
          <a:lstStyle/>
          <a:p>
            <a:pPr marL="140018" defTabSz="685800" eaLnBrk="1" fontAlgn="auto" hangingPunct="1">
              <a:spcBef>
                <a:spcPts val="203"/>
              </a:spcBef>
              <a:spcAft>
                <a:spcPts val="0"/>
              </a:spcAft>
            </a:pPr>
            <a:r>
              <a:rPr sz="2100" b="1" spc="-143" dirty="0">
                <a:solidFill>
                  <a:prstClr val="black"/>
                </a:solidFill>
                <a:latin typeface="Arial"/>
                <a:cs typeface="Arial"/>
              </a:rPr>
              <a:t>2</a:t>
            </a:r>
            <a:endParaRPr sz="2100">
              <a:solidFill>
                <a:prstClr val="black"/>
              </a:solidFill>
              <a:latin typeface="Arial"/>
              <a:cs typeface="Arial"/>
            </a:endParaRPr>
          </a:p>
        </p:txBody>
      </p:sp>
      <p:sp>
        <p:nvSpPr>
          <p:cNvPr id="28" name="object 28"/>
          <p:cNvSpPr txBox="1"/>
          <p:nvPr/>
        </p:nvSpPr>
        <p:spPr>
          <a:xfrm>
            <a:off x="5720715" y="3486151"/>
            <a:ext cx="408146" cy="349615"/>
          </a:xfrm>
          <a:prstGeom prst="rect">
            <a:avLst/>
          </a:prstGeom>
          <a:solidFill>
            <a:srgbClr val="CC9900"/>
          </a:solidFill>
        </p:spPr>
        <p:txBody>
          <a:bodyPr vert="horz" wrap="square" lIns="0" tIns="26194" rIns="0" bIns="0" rtlCol="0">
            <a:spAutoFit/>
          </a:bodyPr>
          <a:lstStyle/>
          <a:p>
            <a:pPr algn="ctr" defTabSz="685800" eaLnBrk="1" fontAlgn="auto" hangingPunct="1">
              <a:spcBef>
                <a:spcPts val="206"/>
              </a:spcBef>
              <a:spcAft>
                <a:spcPts val="0"/>
              </a:spcAft>
            </a:pPr>
            <a:r>
              <a:rPr sz="2100" b="1" spc="-143" dirty="0">
                <a:solidFill>
                  <a:prstClr val="black"/>
                </a:solidFill>
                <a:latin typeface="Arial"/>
                <a:cs typeface="Arial"/>
              </a:rPr>
              <a:t>3</a:t>
            </a:r>
            <a:endParaRPr sz="2100">
              <a:solidFill>
                <a:prstClr val="black"/>
              </a:solidFill>
              <a:latin typeface="Arial"/>
              <a:cs typeface="Arial"/>
            </a:endParaRPr>
          </a:p>
        </p:txBody>
      </p:sp>
      <p:sp>
        <p:nvSpPr>
          <p:cNvPr id="29" name="object 29"/>
          <p:cNvSpPr txBox="1"/>
          <p:nvPr/>
        </p:nvSpPr>
        <p:spPr>
          <a:xfrm>
            <a:off x="5761863" y="4374260"/>
            <a:ext cx="407194" cy="350576"/>
          </a:xfrm>
          <a:prstGeom prst="rect">
            <a:avLst/>
          </a:prstGeom>
          <a:solidFill>
            <a:srgbClr val="CC9900"/>
          </a:solidFill>
        </p:spPr>
        <p:txBody>
          <a:bodyPr vert="horz" wrap="square" lIns="0" tIns="27146" rIns="0" bIns="0" rtlCol="0">
            <a:spAutoFit/>
          </a:bodyPr>
          <a:lstStyle/>
          <a:p>
            <a:pPr marL="476" algn="ctr" defTabSz="685800" eaLnBrk="1" fontAlgn="auto" hangingPunct="1">
              <a:spcBef>
                <a:spcPts val="214"/>
              </a:spcBef>
              <a:spcAft>
                <a:spcPts val="0"/>
              </a:spcAft>
            </a:pPr>
            <a:r>
              <a:rPr sz="2100" b="1" spc="-143" dirty="0">
                <a:solidFill>
                  <a:prstClr val="black"/>
                </a:solidFill>
                <a:latin typeface="Arial"/>
                <a:cs typeface="Arial"/>
              </a:rPr>
              <a:t>4</a:t>
            </a:r>
            <a:endParaRPr sz="2100">
              <a:solidFill>
                <a:prstClr val="black"/>
              </a:solidFill>
              <a:latin typeface="Arial"/>
              <a:cs typeface="Arial"/>
            </a:endParaRPr>
          </a:p>
        </p:txBody>
      </p:sp>
      <p:sp>
        <p:nvSpPr>
          <p:cNvPr id="30" name="object 30"/>
          <p:cNvSpPr/>
          <p:nvPr/>
        </p:nvSpPr>
        <p:spPr>
          <a:xfrm>
            <a:off x="2623185" y="1901952"/>
            <a:ext cx="407194" cy="392430"/>
          </a:xfrm>
          <a:custGeom>
            <a:avLst/>
            <a:gdLst/>
            <a:ahLst/>
            <a:cxnLst/>
            <a:rect l="l" t="t" r="r" b="b"/>
            <a:pathLst>
              <a:path w="542925" h="523239">
                <a:moveTo>
                  <a:pt x="542544" y="0"/>
                </a:moveTo>
                <a:lnTo>
                  <a:pt x="0" y="0"/>
                </a:lnTo>
                <a:lnTo>
                  <a:pt x="0" y="522732"/>
                </a:lnTo>
                <a:lnTo>
                  <a:pt x="542544" y="522732"/>
                </a:lnTo>
                <a:lnTo>
                  <a:pt x="542544" y="0"/>
                </a:lnTo>
                <a:close/>
              </a:path>
            </a:pathLst>
          </a:custGeom>
          <a:solidFill>
            <a:srgbClr val="CC990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1" name="object 31"/>
          <p:cNvSpPr txBox="1"/>
          <p:nvPr/>
        </p:nvSpPr>
        <p:spPr>
          <a:xfrm>
            <a:off x="2751486" y="1918715"/>
            <a:ext cx="3460909" cy="332303"/>
          </a:xfrm>
          <a:prstGeom prst="rect">
            <a:avLst/>
          </a:prstGeom>
        </p:spPr>
        <p:txBody>
          <a:bodyPr vert="horz" wrap="square" lIns="0" tIns="9049" rIns="0" bIns="0" rtlCol="0">
            <a:spAutoFit/>
          </a:bodyPr>
          <a:lstStyle/>
          <a:p>
            <a:pPr marL="9525" defTabSz="685800" eaLnBrk="1" fontAlgn="auto" hangingPunct="1">
              <a:spcBef>
                <a:spcPts val="71"/>
              </a:spcBef>
              <a:spcAft>
                <a:spcPts val="0"/>
              </a:spcAft>
              <a:tabLst>
                <a:tab pos="3191828" algn="l"/>
              </a:tabLst>
            </a:pPr>
            <a:r>
              <a:rPr sz="2100" b="1" spc="-143" dirty="0">
                <a:solidFill>
                  <a:prstClr val="black"/>
                </a:solidFill>
                <a:latin typeface="Arial"/>
                <a:cs typeface="Arial"/>
              </a:rPr>
              <a:t>5	1</a:t>
            </a:r>
            <a:endParaRPr sz="2100">
              <a:solidFill>
                <a:prstClr val="black"/>
              </a:solidFill>
              <a:latin typeface="Arial"/>
              <a:cs typeface="Arial"/>
            </a:endParaRPr>
          </a:p>
        </p:txBody>
      </p:sp>
      <p:sp>
        <p:nvSpPr>
          <p:cNvPr id="32" name="object 32"/>
          <p:cNvSpPr/>
          <p:nvPr/>
        </p:nvSpPr>
        <p:spPr>
          <a:xfrm>
            <a:off x="2618613" y="2881503"/>
            <a:ext cx="407194" cy="392430"/>
          </a:xfrm>
          <a:custGeom>
            <a:avLst/>
            <a:gdLst/>
            <a:ahLst/>
            <a:cxnLst/>
            <a:rect l="l" t="t" r="r" b="b"/>
            <a:pathLst>
              <a:path w="542925" h="523239">
                <a:moveTo>
                  <a:pt x="542543" y="0"/>
                </a:moveTo>
                <a:lnTo>
                  <a:pt x="0" y="0"/>
                </a:lnTo>
                <a:lnTo>
                  <a:pt x="0" y="522732"/>
                </a:lnTo>
                <a:lnTo>
                  <a:pt x="542543" y="522732"/>
                </a:lnTo>
                <a:lnTo>
                  <a:pt x="542543" y="0"/>
                </a:lnTo>
                <a:close/>
              </a:path>
            </a:pathLst>
          </a:custGeom>
          <a:solidFill>
            <a:srgbClr val="CC9900"/>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3" name="object 33"/>
          <p:cNvSpPr txBox="1"/>
          <p:nvPr/>
        </p:nvSpPr>
        <p:spPr>
          <a:xfrm>
            <a:off x="2746724" y="2898743"/>
            <a:ext cx="150019" cy="332303"/>
          </a:xfrm>
          <a:prstGeom prst="rect">
            <a:avLst/>
          </a:prstGeom>
        </p:spPr>
        <p:txBody>
          <a:bodyPr vert="horz" wrap="square" lIns="0" tIns="9049" rIns="0" bIns="0" rtlCol="0">
            <a:spAutoFit/>
          </a:bodyPr>
          <a:lstStyle/>
          <a:p>
            <a:pPr marL="9525" defTabSz="685800" eaLnBrk="1" fontAlgn="auto" hangingPunct="1">
              <a:spcBef>
                <a:spcPts val="71"/>
              </a:spcBef>
              <a:spcAft>
                <a:spcPts val="0"/>
              </a:spcAft>
            </a:pPr>
            <a:r>
              <a:rPr sz="2100" b="1" spc="-143" dirty="0">
                <a:solidFill>
                  <a:prstClr val="black"/>
                </a:solidFill>
                <a:latin typeface="Arial"/>
                <a:cs typeface="Arial"/>
              </a:rPr>
              <a:t>6</a:t>
            </a:r>
            <a:endParaRPr sz="2100">
              <a:solidFill>
                <a:prstClr val="black"/>
              </a:solidFill>
              <a:latin typeface="Arial"/>
              <a:cs typeface="Arial"/>
            </a:endParaRPr>
          </a:p>
        </p:txBody>
      </p:sp>
      <p:sp>
        <p:nvSpPr>
          <p:cNvPr id="34" name="object 34"/>
          <p:cNvSpPr txBox="1"/>
          <p:nvPr/>
        </p:nvSpPr>
        <p:spPr>
          <a:xfrm>
            <a:off x="2688336" y="3904488"/>
            <a:ext cx="407194" cy="350576"/>
          </a:xfrm>
          <a:prstGeom prst="rect">
            <a:avLst/>
          </a:prstGeom>
          <a:solidFill>
            <a:srgbClr val="CC9900"/>
          </a:solidFill>
        </p:spPr>
        <p:txBody>
          <a:bodyPr vert="horz" wrap="square" lIns="0" tIns="27146" rIns="0" bIns="0" rtlCol="0">
            <a:spAutoFit/>
          </a:bodyPr>
          <a:lstStyle/>
          <a:p>
            <a:pPr algn="ctr" defTabSz="685800" eaLnBrk="1" fontAlgn="auto" hangingPunct="1">
              <a:spcBef>
                <a:spcPts val="214"/>
              </a:spcBef>
              <a:spcAft>
                <a:spcPts val="0"/>
              </a:spcAft>
            </a:pPr>
            <a:r>
              <a:rPr sz="2100" b="1" spc="-143" dirty="0">
                <a:solidFill>
                  <a:prstClr val="black"/>
                </a:solidFill>
                <a:latin typeface="Arial"/>
                <a:cs typeface="Arial"/>
              </a:rPr>
              <a:t>7</a:t>
            </a:r>
            <a:endParaRPr sz="2100">
              <a:solidFill>
                <a:prstClr val="black"/>
              </a:solidFill>
              <a:latin typeface="Arial"/>
              <a:cs typeface="Arial"/>
            </a:endParaRPr>
          </a:p>
        </p:txBody>
      </p:sp>
      <p:sp>
        <p:nvSpPr>
          <p:cNvPr id="35" name="object 35"/>
          <p:cNvSpPr txBox="1"/>
          <p:nvPr/>
        </p:nvSpPr>
        <p:spPr>
          <a:xfrm>
            <a:off x="2727198" y="4783455"/>
            <a:ext cx="407194" cy="350096"/>
          </a:xfrm>
          <a:prstGeom prst="rect">
            <a:avLst/>
          </a:prstGeom>
          <a:solidFill>
            <a:srgbClr val="CC9900"/>
          </a:solidFill>
        </p:spPr>
        <p:txBody>
          <a:bodyPr vert="horz" wrap="square" lIns="0" tIns="26670" rIns="0" bIns="0" rtlCol="0">
            <a:spAutoFit/>
          </a:bodyPr>
          <a:lstStyle/>
          <a:p>
            <a:pPr algn="ctr" defTabSz="685800" eaLnBrk="1" fontAlgn="auto" hangingPunct="1">
              <a:spcBef>
                <a:spcPts val="210"/>
              </a:spcBef>
              <a:spcAft>
                <a:spcPts val="0"/>
              </a:spcAft>
            </a:pPr>
            <a:r>
              <a:rPr sz="2100" b="1" spc="-143" dirty="0">
                <a:solidFill>
                  <a:prstClr val="black"/>
                </a:solidFill>
                <a:latin typeface="Arial"/>
                <a:cs typeface="Arial"/>
              </a:rPr>
              <a:t>8</a:t>
            </a:r>
            <a:endParaRPr sz="2100">
              <a:solidFill>
                <a:prstClr val="black"/>
              </a:solidFill>
              <a:latin typeface="Arial"/>
              <a:cs typeface="Arial"/>
            </a:endParaRPr>
          </a:p>
        </p:txBody>
      </p:sp>
      <p:sp>
        <p:nvSpPr>
          <p:cNvPr id="36" name="object 36"/>
          <p:cNvSpPr txBox="1"/>
          <p:nvPr/>
        </p:nvSpPr>
        <p:spPr>
          <a:xfrm>
            <a:off x="7371207" y="5268087"/>
            <a:ext cx="969645" cy="216406"/>
          </a:xfrm>
          <a:prstGeom prst="rect">
            <a:avLst/>
          </a:prstGeom>
          <a:solidFill>
            <a:srgbClr val="DDD9C3"/>
          </a:solidFill>
        </p:spPr>
        <p:txBody>
          <a:bodyPr vert="horz" wrap="square" lIns="0" tIns="31433" rIns="0" bIns="0" rtlCol="0">
            <a:spAutoFit/>
          </a:bodyPr>
          <a:lstStyle/>
          <a:p>
            <a:pPr marL="208121" defTabSz="685800" eaLnBrk="1" fontAlgn="auto" hangingPunct="1">
              <a:spcBef>
                <a:spcPts val="248"/>
              </a:spcBef>
              <a:spcAft>
                <a:spcPts val="0"/>
              </a:spcAft>
            </a:pPr>
            <a:r>
              <a:rPr sz="1200" spc="-4" dirty="0">
                <a:solidFill>
                  <a:prstClr val="black"/>
                </a:solidFill>
                <a:latin typeface="Trebuchet MS"/>
                <a:cs typeface="Trebuchet MS"/>
              </a:rPr>
              <a:t>PASAL</a:t>
            </a:r>
            <a:r>
              <a:rPr sz="1200" spc="-19" dirty="0">
                <a:solidFill>
                  <a:prstClr val="black"/>
                </a:solidFill>
                <a:latin typeface="Trebuchet MS"/>
                <a:cs typeface="Trebuchet MS"/>
              </a:rPr>
              <a:t> </a:t>
            </a:r>
            <a:r>
              <a:rPr sz="1200" spc="101" dirty="0">
                <a:solidFill>
                  <a:prstClr val="black"/>
                </a:solidFill>
                <a:latin typeface="Trebuchet MS"/>
                <a:cs typeface="Trebuchet MS"/>
              </a:rPr>
              <a:t>3</a:t>
            </a:r>
            <a:endParaRPr sz="1200">
              <a:solidFill>
                <a:prstClr val="black"/>
              </a:solidFill>
              <a:latin typeface="Trebuchet MS"/>
              <a:cs typeface="Trebuchet MS"/>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9348AE11-D22E-4FEA-82AD-11754AE71D2A}" type="slidenum">
              <a:rPr lang="en-US" altLang="en-US" smtClean="0"/>
              <a:pPr>
                <a:defRPr/>
              </a:pPr>
              <a:t>70</a:t>
            </a:fld>
            <a:endParaRPr lang="en-US" altLang="en-US"/>
          </a:p>
        </p:txBody>
      </p:sp>
      <p:sp>
        <p:nvSpPr>
          <p:cNvPr id="3" name="Rectangle 2"/>
          <p:cNvSpPr/>
          <p:nvPr/>
        </p:nvSpPr>
        <p:spPr>
          <a:xfrm>
            <a:off x="381000" y="1419060"/>
            <a:ext cx="8001000" cy="2862322"/>
          </a:xfrm>
          <a:prstGeom prst="rect">
            <a:avLst/>
          </a:prstGeom>
        </p:spPr>
        <p:txBody>
          <a:bodyPr wrap="square">
            <a:spAutoFit/>
          </a:bodyPr>
          <a:lstStyle/>
          <a:p>
            <a:r>
              <a:rPr lang="en-US" sz="2000" b="1" dirty="0"/>
              <a:t>SURAT KETERANGAN BELAJAR</a:t>
            </a:r>
          </a:p>
          <a:p>
            <a:endParaRPr lang="en-US" sz="2000" dirty="0"/>
          </a:p>
          <a:p>
            <a:pPr marL="457200" lvl="0" indent="-457200">
              <a:buAutoNum type="alphaLcPeriod"/>
            </a:pPr>
            <a:r>
              <a:rPr lang="en-US" sz="2000" dirty="0" err="1"/>
              <a:t>Calon</a:t>
            </a:r>
            <a:r>
              <a:rPr lang="en-US" sz="2000" dirty="0"/>
              <a:t> PNS yang </a:t>
            </a:r>
            <a:r>
              <a:rPr lang="en-US" sz="2000" dirty="0" err="1"/>
              <a:t>telah</a:t>
            </a:r>
            <a:r>
              <a:rPr lang="en-US" sz="2000" dirty="0"/>
              <a:t> </a:t>
            </a:r>
            <a:r>
              <a:rPr lang="en-US" sz="2000" dirty="0" err="1"/>
              <a:t>diterima</a:t>
            </a:r>
            <a:r>
              <a:rPr lang="en-US" sz="2000" dirty="0"/>
              <a:t> </a:t>
            </a:r>
            <a:r>
              <a:rPr lang="en-US" sz="2000" dirty="0" err="1"/>
              <a:t>dapat</a:t>
            </a:r>
            <a:r>
              <a:rPr lang="en-US" sz="2000" dirty="0"/>
              <a:t> </a:t>
            </a:r>
            <a:r>
              <a:rPr lang="en-US" sz="2000" dirty="0" err="1"/>
              <a:t>mengajukan</a:t>
            </a:r>
            <a:r>
              <a:rPr lang="en-US" sz="2000" dirty="0"/>
              <a:t> </a:t>
            </a:r>
            <a:r>
              <a:rPr lang="en-US" sz="2000" dirty="0" err="1"/>
              <a:t>surat</a:t>
            </a:r>
            <a:r>
              <a:rPr lang="en-US" sz="2000" dirty="0"/>
              <a:t> </a:t>
            </a:r>
            <a:r>
              <a:rPr lang="en-US" sz="2000" dirty="0" err="1"/>
              <a:t>keterangan</a:t>
            </a:r>
            <a:r>
              <a:rPr lang="en-US" sz="2000" dirty="0"/>
              <a:t> </a:t>
            </a:r>
            <a:r>
              <a:rPr lang="en-US" sz="2000" dirty="0" err="1"/>
              <a:t>belajar</a:t>
            </a:r>
            <a:r>
              <a:rPr lang="en-US" sz="2000" dirty="0"/>
              <a:t> </a:t>
            </a:r>
            <a:r>
              <a:rPr lang="en-US" sz="2000" dirty="0" err="1"/>
              <a:t>kepada</a:t>
            </a:r>
            <a:r>
              <a:rPr lang="en-US" sz="2000" dirty="0"/>
              <a:t> </a:t>
            </a:r>
            <a:r>
              <a:rPr lang="en-US" sz="2000" dirty="0" err="1"/>
              <a:t>Kepala</a:t>
            </a:r>
            <a:r>
              <a:rPr lang="en-US" sz="2000" dirty="0"/>
              <a:t> BKD </a:t>
            </a:r>
            <a:r>
              <a:rPr lang="en-US" sz="2000" dirty="0" err="1"/>
              <a:t>melalui</a:t>
            </a:r>
            <a:r>
              <a:rPr lang="en-US" sz="2000" dirty="0"/>
              <a:t> </a:t>
            </a:r>
            <a:r>
              <a:rPr lang="en-US" sz="2000" dirty="0" err="1"/>
              <a:t>pimpinan</a:t>
            </a:r>
            <a:r>
              <a:rPr lang="en-US" sz="2000" dirty="0"/>
              <a:t> </a:t>
            </a:r>
            <a:r>
              <a:rPr lang="en-US" sz="2000" dirty="0" err="1"/>
              <a:t>Perangkat</a:t>
            </a:r>
            <a:r>
              <a:rPr lang="en-US" sz="2000" dirty="0"/>
              <a:t> Daerah </a:t>
            </a:r>
            <a:r>
              <a:rPr lang="en-US" sz="2000" dirty="0" err="1"/>
              <a:t>sesuai</a:t>
            </a:r>
            <a:r>
              <a:rPr lang="en-US" sz="2000" dirty="0"/>
              <a:t> </a:t>
            </a:r>
            <a:r>
              <a:rPr lang="en-US" sz="2000" dirty="0" err="1"/>
              <a:t>dengan</a:t>
            </a:r>
            <a:r>
              <a:rPr lang="en-US" sz="2000" dirty="0"/>
              <a:t> </a:t>
            </a:r>
            <a:r>
              <a:rPr lang="en-US" sz="2000" dirty="0" err="1"/>
              <a:t>ketentuan</a:t>
            </a:r>
            <a:r>
              <a:rPr lang="en-US" sz="2000" dirty="0"/>
              <a:t> yang </a:t>
            </a:r>
            <a:r>
              <a:rPr lang="en-US" sz="2000" dirty="0" err="1"/>
              <a:t>berlaku</a:t>
            </a:r>
            <a:r>
              <a:rPr lang="en-US" sz="2000" dirty="0"/>
              <a:t>.</a:t>
            </a:r>
          </a:p>
          <a:p>
            <a:pPr marL="457200" lvl="0" indent="-457200">
              <a:buAutoNum type="alphaLcPeriod"/>
            </a:pPr>
            <a:r>
              <a:rPr lang="en-US" sz="2000" dirty="0" err="1"/>
              <a:t>Keterangan</a:t>
            </a:r>
            <a:r>
              <a:rPr lang="en-US" sz="2000" dirty="0"/>
              <a:t> </a:t>
            </a:r>
            <a:r>
              <a:rPr lang="en-US" sz="2000" dirty="0" err="1"/>
              <a:t>belajar</a:t>
            </a:r>
            <a:r>
              <a:rPr lang="en-US" sz="2000" dirty="0"/>
              <a:t> </a:t>
            </a:r>
            <a:r>
              <a:rPr lang="en-US" sz="2000" dirty="0" err="1"/>
              <a:t>dapat</a:t>
            </a:r>
            <a:r>
              <a:rPr lang="en-US" sz="2000" dirty="0"/>
              <a:t> </a:t>
            </a:r>
            <a:r>
              <a:rPr lang="en-US" sz="2000" dirty="0" err="1"/>
              <a:t>diberikan</a:t>
            </a:r>
            <a:r>
              <a:rPr lang="en-US" sz="2000" dirty="0"/>
              <a:t> </a:t>
            </a:r>
            <a:r>
              <a:rPr lang="en-US" sz="2000" dirty="0" err="1"/>
              <a:t>apabila</a:t>
            </a:r>
            <a:r>
              <a:rPr lang="en-US" sz="2000" dirty="0"/>
              <a:t> program </a:t>
            </a:r>
            <a:r>
              <a:rPr lang="en-US" sz="2000" dirty="0" err="1"/>
              <a:t>studi</a:t>
            </a:r>
            <a:r>
              <a:rPr lang="en-US" sz="2000" dirty="0"/>
              <a:t> yang </a:t>
            </a:r>
            <a:r>
              <a:rPr lang="en-US" sz="2000" dirty="0" err="1"/>
              <a:t>sedang</a:t>
            </a:r>
            <a:r>
              <a:rPr lang="en-US" sz="2000" dirty="0"/>
              <a:t> </a:t>
            </a:r>
            <a:r>
              <a:rPr lang="en-US" sz="2000" dirty="0" err="1"/>
              <a:t>ditempuh</a:t>
            </a:r>
            <a:r>
              <a:rPr lang="en-US" sz="2000" dirty="0"/>
              <a:t> linear </a:t>
            </a:r>
            <a:r>
              <a:rPr lang="en-US" sz="2000" dirty="0" err="1"/>
              <a:t>dengan</a:t>
            </a:r>
            <a:r>
              <a:rPr lang="en-US" sz="2000" dirty="0"/>
              <a:t> </a:t>
            </a:r>
            <a:r>
              <a:rPr lang="en-US" sz="2000" dirty="0" err="1"/>
              <a:t>formasi</a:t>
            </a:r>
            <a:r>
              <a:rPr lang="en-US" sz="2000" dirty="0"/>
              <a:t> </a:t>
            </a:r>
            <a:r>
              <a:rPr lang="en-US" sz="2000" dirty="0" err="1"/>
              <a:t>Calon</a:t>
            </a:r>
            <a:r>
              <a:rPr lang="en-US" sz="2000" dirty="0"/>
              <a:t> PNS. </a:t>
            </a:r>
          </a:p>
          <a:p>
            <a:pPr marL="457200" lvl="0" indent="-457200">
              <a:buAutoNum type="alphaLcPeriod"/>
            </a:pPr>
            <a:r>
              <a:rPr lang="en-US" sz="2000" dirty="0" err="1"/>
              <a:t>Keterangan</a:t>
            </a:r>
            <a:r>
              <a:rPr lang="en-US" sz="2000" dirty="0"/>
              <a:t> </a:t>
            </a:r>
            <a:r>
              <a:rPr lang="en-US" sz="2000" dirty="0" err="1"/>
              <a:t>belajar</a:t>
            </a:r>
            <a:r>
              <a:rPr lang="en-US" sz="2000" dirty="0"/>
              <a:t> </a:t>
            </a:r>
            <a:r>
              <a:rPr lang="en-US" sz="2000" dirty="0" err="1"/>
              <a:t>berlaku</a:t>
            </a:r>
            <a:r>
              <a:rPr lang="en-US" sz="2000" dirty="0"/>
              <a:t> paling lama </a:t>
            </a:r>
            <a:r>
              <a:rPr lang="en-US" sz="2000" dirty="0" err="1"/>
              <a:t>satu</a:t>
            </a:r>
            <a:r>
              <a:rPr lang="en-US" sz="2000" dirty="0"/>
              <a:t> </a:t>
            </a:r>
            <a:r>
              <a:rPr lang="en-US" sz="2000" dirty="0" err="1"/>
              <a:t>tahun</a:t>
            </a:r>
            <a:r>
              <a:rPr lang="en-US" sz="2000" dirty="0"/>
              <a:t> </a:t>
            </a:r>
            <a:r>
              <a:rPr lang="en-US" sz="2000" dirty="0" err="1"/>
              <a:t>setelah</a:t>
            </a:r>
            <a:r>
              <a:rPr lang="en-US" sz="2000" dirty="0"/>
              <a:t> SK </a:t>
            </a:r>
            <a:r>
              <a:rPr lang="en-US" sz="2000" dirty="0" err="1"/>
              <a:t>Calon</a:t>
            </a:r>
            <a:r>
              <a:rPr lang="en-US" sz="2000" dirty="0"/>
              <a:t> PNS.</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9348AE11-D22E-4FEA-82AD-11754AE71D2A}" type="slidenum">
              <a:rPr lang="en-US" altLang="en-US" smtClean="0"/>
              <a:pPr>
                <a:defRPr/>
              </a:pPr>
              <a:t>71</a:t>
            </a:fld>
            <a:endParaRPr lang="en-US" altLang="en-US"/>
          </a:p>
        </p:txBody>
      </p:sp>
      <p:sp>
        <p:nvSpPr>
          <p:cNvPr id="3" name="Rectangle 2"/>
          <p:cNvSpPr/>
          <p:nvPr/>
        </p:nvSpPr>
        <p:spPr>
          <a:xfrm>
            <a:off x="457200" y="616089"/>
            <a:ext cx="8077200" cy="5632311"/>
          </a:xfrm>
          <a:prstGeom prst="rect">
            <a:avLst/>
          </a:prstGeom>
        </p:spPr>
        <p:txBody>
          <a:bodyPr wrap="square">
            <a:spAutoFit/>
          </a:bodyPr>
          <a:lstStyle/>
          <a:p>
            <a:pPr lvl="0"/>
            <a:endParaRPr lang="en-US" sz="2000" dirty="0"/>
          </a:p>
          <a:p>
            <a:pPr lvl="0"/>
            <a:r>
              <a:rPr lang="en-US" sz="2000" b="1" dirty="0"/>
              <a:t>KETERANGAN PENDIDIKAN</a:t>
            </a:r>
          </a:p>
          <a:p>
            <a:pPr lvl="0"/>
            <a:endParaRPr lang="en-US" sz="2000" dirty="0"/>
          </a:p>
          <a:p>
            <a:pPr marL="457200" lvl="0" indent="-457200">
              <a:buAutoNum type="alphaLcPeriod"/>
            </a:pPr>
            <a:r>
              <a:rPr lang="en-US" sz="2000" dirty="0" err="1"/>
              <a:t>Keterangan</a:t>
            </a:r>
            <a:r>
              <a:rPr lang="en-US" sz="2000" dirty="0"/>
              <a:t> </a:t>
            </a:r>
            <a:r>
              <a:rPr lang="en-US" sz="2000" dirty="0" err="1"/>
              <a:t>Pendidikan</a:t>
            </a:r>
            <a:r>
              <a:rPr lang="en-US" sz="2000" dirty="0"/>
              <a:t> </a:t>
            </a:r>
            <a:r>
              <a:rPr lang="en-US" sz="2000" dirty="0" err="1"/>
              <a:t>diberikan</a:t>
            </a:r>
            <a:r>
              <a:rPr lang="en-US" sz="2000" dirty="0"/>
              <a:t> </a:t>
            </a:r>
            <a:r>
              <a:rPr lang="en-US" sz="2000" dirty="0" err="1"/>
              <a:t>kepada</a:t>
            </a:r>
            <a:r>
              <a:rPr lang="en-US" sz="2000" dirty="0"/>
              <a:t> PNS yang </a:t>
            </a:r>
            <a:r>
              <a:rPr lang="en-US" sz="2000" dirty="0" err="1"/>
              <a:t>sudah</a:t>
            </a:r>
            <a:r>
              <a:rPr lang="en-US" sz="2000" dirty="0"/>
              <a:t> </a:t>
            </a:r>
            <a:r>
              <a:rPr lang="en-US" sz="2000" dirty="0" err="1"/>
              <a:t>memperoleh</a:t>
            </a:r>
            <a:r>
              <a:rPr lang="en-US" sz="2000" dirty="0"/>
              <a:t> </a:t>
            </a:r>
            <a:r>
              <a:rPr lang="en-US" sz="2000" dirty="0" err="1"/>
              <a:t>ijazah</a:t>
            </a:r>
            <a:r>
              <a:rPr lang="en-US" sz="2000" dirty="0"/>
              <a:t> </a:t>
            </a:r>
            <a:r>
              <a:rPr lang="en-US" sz="2000" dirty="0" err="1"/>
              <a:t>pendidikan</a:t>
            </a:r>
            <a:r>
              <a:rPr lang="en-US" sz="2000" dirty="0"/>
              <a:t> </a:t>
            </a:r>
            <a:r>
              <a:rPr lang="en-US" sz="2000" dirty="0" err="1"/>
              <a:t>sebelum</a:t>
            </a:r>
            <a:r>
              <a:rPr lang="en-US" sz="2000" dirty="0"/>
              <a:t> </a:t>
            </a:r>
            <a:r>
              <a:rPr lang="en-US" sz="2000" dirty="0" err="1"/>
              <a:t>rekrutmen</a:t>
            </a:r>
            <a:r>
              <a:rPr lang="en-US" sz="2000" dirty="0"/>
              <a:t> </a:t>
            </a:r>
            <a:r>
              <a:rPr lang="en-US" sz="2000" dirty="0" err="1"/>
              <a:t>Calon</a:t>
            </a:r>
            <a:r>
              <a:rPr lang="en-US" sz="2000" dirty="0"/>
              <a:t> PNS, </a:t>
            </a:r>
            <a:r>
              <a:rPr lang="en-US" sz="2000" dirty="0" err="1"/>
              <a:t>serta</a:t>
            </a:r>
            <a:r>
              <a:rPr lang="en-US" sz="2000" dirty="0"/>
              <a:t> linear </a:t>
            </a:r>
            <a:r>
              <a:rPr lang="en-US" sz="2000" dirty="0" err="1"/>
              <a:t>sesuai</a:t>
            </a:r>
            <a:r>
              <a:rPr lang="en-US" sz="2000" dirty="0"/>
              <a:t> </a:t>
            </a:r>
            <a:r>
              <a:rPr lang="en-US" sz="2000" dirty="0" err="1"/>
              <a:t>dengan</a:t>
            </a:r>
            <a:r>
              <a:rPr lang="en-US" sz="2000" dirty="0"/>
              <a:t> </a:t>
            </a:r>
            <a:r>
              <a:rPr lang="en-US" sz="2000" dirty="0" err="1"/>
              <a:t>formasi</a:t>
            </a:r>
            <a:r>
              <a:rPr lang="en-US" sz="2000" dirty="0"/>
              <a:t> </a:t>
            </a:r>
            <a:r>
              <a:rPr lang="en-US" sz="2000" dirty="0" err="1"/>
              <a:t>jabatan</a:t>
            </a:r>
            <a:r>
              <a:rPr lang="en-US" sz="2000" dirty="0"/>
              <a:t> </a:t>
            </a:r>
            <a:r>
              <a:rPr lang="en-US" sz="2000" dirty="0" err="1"/>
              <a:t>dengan</a:t>
            </a:r>
            <a:r>
              <a:rPr lang="en-US" sz="2000" dirty="0"/>
              <a:t> </a:t>
            </a:r>
            <a:r>
              <a:rPr lang="en-US" sz="2000" dirty="0" err="1"/>
              <a:t>akreditasi</a:t>
            </a:r>
            <a:r>
              <a:rPr lang="en-US" sz="2000" dirty="0"/>
              <a:t> </a:t>
            </a:r>
            <a:r>
              <a:rPr lang="en-US" sz="2000" dirty="0" err="1"/>
              <a:t>dari</a:t>
            </a:r>
            <a:r>
              <a:rPr lang="en-US" sz="2000" dirty="0"/>
              <a:t> </a:t>
            </a:r>
            <a:r>
              <a:rPr lang="en-US" sz="2000" dirty="0" err="1"/>
              <a:t>Badan</a:t>
            </a:r>
            <a:r>
              <a:rPr lang="en-US" sz="2000" dirty="0"/>
              <a:t> </a:t>
            </a:r>
            <a:r>
              <a:rPr lang="en-US" sz="2000" dirty="0" err="1"/>
              <a:t>Akreditasi</a:t>
            </a:r>
            <a:r>
              <a:rPr lang="en-US" sz="2000" dirty="0"/>
              <a:t> </a:t>
            </a:r>
            <a:r>
              <a:rPr lang="en-US" sz="2000" dirty="0" err="1"/>
              <a:t>Nasional</a:t>
            </a:r>
            <a:r>
              <a:rPr lang="en-US" sz="2000" dirty="0"/>
              <a:t> </a:t>
            </a:r>
            <a:r>
              <a:rPr lang="en-US" sz="2000" dirty="0" err="1"/>
              <a:t>Perguruan</a:t>
            </a:r>
            <a:r>
              <a:rPr lang="en-US" sz="2000" dirty="0"/>
              <a:t> </a:t>
            </a:r>
            <a:r>
              <a:rPr lang="en-US" sz="2000" dirty="0" err="1"/>
              <a:t>Tinggi</a:t>
            </a:r>
            <a:r>
              <a:rPr lang="en-US" sz="2000" dirty="0"/>
              <a:t> (BAN-PT) minimal B. </a:t>
            </a:r>
          </a:p>
          <a:p>
            <a:pPr marL="457200" lvl="0" indent="-457200">
              <a:buAutoNum type="alphaLcPeriod"/>
            </a:pPr>
            <a:r>
              <a:rPr lang="en-US" sz="2000" dirty="0" err="1"/>
              <a:t>Keterangan</a:t>
            </a:r>
            <a:r>
              <a:rPr lang="en-US" sz="2000" dirty="0"/>
              <a:t> </a:t>
            </a:r>
            <a:r>
              <a:rPr lang="en-US" sz="2000" dirty="0" err="1"/>
              <a:t>Pendidikan</a:t>
            </a:r>
            <a:r>
              <a:rPr lang="en-US" sz="2000" dirty="0"/>
              <a:t> </a:t>
            </a:r>
            <a:r>
              <a:rPr lang="en-US" sz="2000" dirty="0" err="1"/>
              <a:t>diberikan</a:t>
            </a:r>
            <a:r>
              <a:rPr lang="en-US" sz="2000" dirty="0"/>
              <a:t> </a:t>
            </a:r>
            <a:r>
              <a:rPr lang="en-US" sz="2000" dirty="0" err="1"/>
              <a:t>kepada</a:t>
            </a:r>
            <a:r>
              <a:rPr lang="en-US" sz="2000" dirty="0"/>
              <a:t> PNS yang </a:t>
            </a:r>
            <a:r>
              <a:rPr lang="en-US" sz="2000" dirty="0" err="1"/>
              <a:t>tidak</a:t>
            </a:r>
            <a:r>
              <a:rPr lang="en-US" sz="2000" dirty="0"/>
              <a:t> </a:t>
            </a:r>
            <a:r>
              <a:rPr lang="en-US" sz="2000" dirty="0" err="1"/>
              <a:t>memiliki</a:t>
            </a:r>
            <a:r>
              <a:rPr lang="en-US" sz="2000" dirty="0"/>
              <a:t> </a:t>
            </a:r>
            <a:r>
              <a:rPr lang="en-US" sz="2000" dirty="0" err="1"/>
              <a:t>izin</a:t>
            </a:r>
            <a:r>
              <a:rPr lang="en-US" sz="2000" dirty="0"/>
              <a:t> </a:t>
            </a:r>
            <a:r>
              <a:rPr lang="en-US" sz="2000" dirty="0" err="1"/>
              <a:t>belajar</a:t>
            </a:r>
            <a:r>
              <a:rPr lang="en-US" sz="2000" dirty="0"/>
              <a:t>/ </a:t>
            </a:r>
            <a:r>
              <a:rPr lang="en-US" sz="2000" dirty="0" err="1"/>
              <a:t>keterangan</a:t>
            </a:r>
            <a:r>
              <a:rPr lang="en-US" sz="2000" dirty="0"/>
              <a:t> </a:t>
            </a:r>
            <a:r>
              <a:rPr lang="en-US" sz="2000" dirty="0" err="1"/>
              <a:t>belajar</a:t>
            </a:r>
            <a:r>
              <a:rPr lang="en-US" sz="2000" dirty="0"/>
              <a:t> yang linear </a:t>
            </a:r>
            <a:r>
              <a:rPr lang="en-US" sz="2000" dirty="0" err="1"/>
              <a:t>dengan</a:t>
            </a:r>
            <a:r>
              <a:rPr lang="en-US" sz="2000" dirty="0"/>
              <a:t> </a:t>
            </a:r>
            <a:r>
              <a:rPr lang="en-US" sz="2000" dirty="0" err="1"/>
              <a:t>formasi</a:t>
            </a:r>
            <a:r>
              <a:rPr lang="en-US" sz="2000" dirty="0"/>
              <a:t> </a:t>
            </a:r>
            <a:r>
              <a:rPr lang="en-US" sz="2000" dirty="0" err="1"/>
              <a:t>dengan</a:t>
            </a:r>
            <a:r>
              <a:rPr lang="en-US" sz="2000" dirty="0"/>
              <a:t> </a:t>
            </a:r>
            <a:r>
              <a:rPr lang="en-US" sz="2000" dirty="0" err="1"/>
              <a:t>akreditasi</a:t>
            </a:r>
            <a:r>
              <a:rPr lang="en-US" sz="2000" dirty="0"/>
              <a:t> </a:t>
            </a:r>
            <a:r>
              <a:rPr lang="en-US" sz="2000" dirty="0" err="1"/>
              <a:t>Badan</a:t>
            </a:r>
            <a:r>
              <a:rPr lang="en-US" sz="2000" dirty="0"/>
              <a:t> </a:t>
            </a:r>
            <a:r>
              <a:rPr lang="en-US" sz="2000" dirty="0" err="1"/>
              <a:t>Akreditasi</a:t>
            </a:r>
            <a:r>
              <a:rPr lang="en-US" sz="2000" dirty="0"/>
              <a:t> </a:t>
            </a:r>
            <a:r>
              <a:rPr lang="en-US" sz="2000" dirty="0" err="1"/>
              <a:t>Nasional</a:t>
            </a:r>
            <a:r>
              <a:rPr lang="en-US" sz="2000" dirty="0"/>
              <a:t> </a:t>
            </a:r>
            <a:r>
              <a:rPr lang="en-US" sz="2000" dirty="0" err="1"/>
              <a:t>Perguruan</a:t>
            </a:r>
            <a:r>
              <a:rPr lang="en-US" sz="2000" dirty="0"/>
              <a:t> </a:t>
            </a:r>
            <a:r>
              <a:rPr lang="en-US" sz="2000" dirty="0" err="1"/>
              <a:t>Tinggi</a:t>
            </a:r>
            <a:r>
              <a:rPr lang="en-US" sz="2000" dirty="0"/>
              <a:t> (BAN-PT) minimal B, </a:t>
            </a:r>
            <a:r>
              <a:rPr lang="en-US" sz="2000" dirty="0" err="1"/>
              <a:t>dengan</a:t>
            </a:r>
            <a:r>
              <a:rPr lang="en-US" sz="2000" dirty="0"/>
              <a:t> </a:t>
            </a:r>
            <a:r>
              <a:rPr lang="en-US" sz="2000" dirty="0" err="1"/>
              <a:t>periode</a:t>
            </a:r>
            <a:r>
              <a:rPr lang="en-US" sz="2000" dirty="0"/>
              <a:t> </a:t>
            </a:r>
            <a:r>
              <a:rPr lang="en-US" sz="2000" dirty="0" err="1"/>
              <a:t>tahun</a:t>
            </a:r>
            <a:r>
              <a:rPr lang="en-US" sz="2000" dirty="0"/>
              <a:t> lulus </a:t>
            </a:r>
            <a:r>
              <a:rPr lang="en-US" sz="2000" dirty="0" err="1"/>
              <a:t>sampai</a:t>
            </a:r>
            <a:r>
              <a:rPr lang="en-US" sz="2000" dirty="0"/>
              <a:t> </a:t>
            </a:r>
            <a:r>
              <a:rPr lang="en-US" sz="2000" dirty="0" err="1"/>
              <a:t>dengan</a:t>
            </a:r>
            <a:r>
              <a:rPr lang="en-US" sz="2000" dirty="0"/>
              <a:t> 2017. </a:t>
            </a:r>
          </a:p>
          <a:p>
            <a:pPr marL="457200" lvl="0" indent="-457200">
              <a:buAutoNum type="alphaLcPeriod"/>
            </a:pPr>
            <a:r>
              <a:rPr lang="en-US" sz="2000" dirty="0" err="1"/>
              <a:t>Keterangan</a:t>
            </a:r>
            <a:r>
              <a:rPr lang="en-US" sz="2000" dirty="0"/>
              <a:t> </a:t>
            </a:r>
            <a:r>
              <a:rPr lang="en-US" sz="2000" dirty="0" err="1"/>
              <a:t>Pendidikan</a:t>
            </a:r>
            <a:r>
              <a:rPr lang="en-US" sz="2000" dirty="0"/>
              <a:t> </a:t>
            </a:r>
            <a:r>
              <a:rPr lang="en-US" sz="2000" dirty="0" err="1"/>
              <a:t>digunakan</a:t>
            </a:r>
            <a:r>
              <a:rPr lang="en-US" sz="2000" dirty="0"/>
              <a:t> </a:t>
            </a:r>
            <a:r>
              <a:rPr lang="en-US" sz="2000" dirty="0" err="1"/>
              <a:t>sebagai</a:t>
            </a:r>
            <a:r>
              <a:rPr lang="en-US" sz="2000" dirty="0"/>
              <a:t> </a:t>
            </a:r>
            <a:r>
              <a:rPr lang="en-US" sz="2000" dirty="0" err="1"/>
              <a:t>pengakuan</a:t>
            </a:r>
            <a:r>
              <a:rPr lang="en-US" sz="2000" dirty="0"/>
              <a:t> </a:t>
            </a:r>
            <a:r>
              <a:rPr lang="en-US" sz="2000" dirty="0" err="1"/>
              <a:t>kepastian</a:t>
            </a:r>
            <a:r>
              <a:rPr lang="en-US" sz="2000" dirty="0"/>
              <a:t> </a:t>
            </a:r>
            <a:r>
              <a:rPr lang="en-US" sz="2000" dirty="0" err="1"/>
              <a:t>Ijazah</a:t>
            </a:r>
            <a:r>
              <a:rPr lang="en-US" sz="2000" dirty="0"/>
              <a:t> PNS </a:t>
            </a:r>
            <a:r>
              <a:rPr lang="en-US" sz="2000" dirty="0" err="1"/>
              <a:t>untuk</a:t>
            </a:r>
            <a:r>
              <a:rPr lang="en-US" sz="2000" dirty="0"/>
              <a:t> </a:t>
            </a:r>
            <a:r>
              <a:rPr lang="en-US" sz="2000" dirty="0" err="1"/>
              <a:t>digunakan</a:t>
            </a:r>
            <a:r>
              <a:rPr lang="en-US" sz="2000" dirty="0"/>
              <a:t> </a:t>
            </a:r>
            <a:r>
              <a:rPr lang="en-US" sz="2000" dirty="0" err="1"/>
              <a:t>pengembangan</a:t>
            </a:r>
            <a:r>
              <a:rPr lang="en-US" sz="2000" dirty="0"/>
              <a:t> </a:t>
            </a:r>
            <a:r>
              <a:rPr lang="en-US" sz="2000" dirty="0" err="1"/>
              <a:t>kompetensi</a:t>
            </a:r>
            <a:r>
              <a:rPr lang="en-US" sz="2000" dirty="0"/>
              <a:t> </a:t>
            </a:r>
            <a:r>
              <a:rPr lang="en-US" sz="2000" dirty="0" err="1"/>
              <a:t>berdasarkan</a:t>
            </a:r>
            <a:r>
              <a:rPr lang="en-US" sz="2000" dirty="0"/>
              <a:t> </a:t>
            </a:r>
            <a:r>
              <a:rPr lang="en-US" sz="2000" dirty="0" err="1"/>
              <a:t>kebutuhan</a:t>
            </a:r>
            <a:r>
              <a:rPr lang="en-US" sz="2000" dirty="0"/>
              <a:t> </a:t>
            </a:r>
            <a:r>
              <a:rPr lang="en-US" sz="2000" dirty="0" err="1"/>
              <a:t>formasi</a:t>
            </a:r>
            <a:r>
              <a:rPr lang="en-US" sz="2000" dirty="0"/>
              <a:t> </a:t>
            </a:r>
            <a:r>
              <a:rPr lang="en-US" sz="2000" dirty="0" err="1"/>
              <a:t>dan</a:t>
            </a:r>
            <a:r>
              <a:rPr lang="en-US" sz="2000" dirty="0"/>
              <a:t> </a:t>
            </a:r>
            <a:r>
              <a:rPr lang="en-US" sz="2000" dirty="0" err="1"/>
              <a:t>jabatan</a:t>
            </a:r>
            <a:r>
              <a:rPr lang="en-US" sz="2000" dirty="0"/>
              <a:t>, </a:t>
            </a:r>
            <a:r>
              <a:rPr lang="en-US" sz="2000" dirty="0" err="1"/>
              <a:t>atau</a:t>
            </a:r>
            <a:r>
              <a:rPr lang="en-US" sz="2000" dirty="0"/>
              <a:t> </a:t>
            </a:r>
            <a:r>
              <a:rPr lang="en-US" sz="2000" dirty="0" err="1"/>
              <a:t>dapat</a:t>
            </a:r>
            <a:r>
              <a:rPr lang="en-US" sz="2000" dirty="0"/>
              <a:t> </a:t>
            </a:r>
            <a:r>
              <a:rPr lang="en-US" sz="2000" dirty="0" err="1"/>
              <a:t>dilaksanakan</a:t>
            </a:r>
            <a:r>
              <a:rPr lang="en-US" sz="2000" dirty="0"/>
              <a:t> </a:t>
            </a:r>
            <a:r>
              <a:rPr lang="en-US" sz="2000" dirty="0" err="1"/>
              <a:t>melalui</a:t>
            </a:r>
            <a:r>
              <a:rPr lang="en-US" sz="2000" dirty="0"/>
              <a:t> </a:t>
            </a:r>
            <a:r>
              <a:rPr lang="en-US" sz="2000" dirty="0" err="1"/>
              <a:t>uji</a:t>
            </a:r>
            <a:r>
              <a:rPr lang="en-US" sz="2000" dirty="0"/>
              <a:t> </a:t>
            </a:r>
            <a:r>
              <a:rPr lang="en-US" sz="2000" dirty="0" err="1"/>
              <a:t>kompetensi</a:t>
            </a:r>
            <a:r>
              <a:rPr lang="en-US" sz="2000" dirty="0"/>
              <a:t>. </a:t>
            </a:r>
          </a:p>
          <a:p>
            <a:pPr marL="457200" lvl="0" indent="-457200">
              <a:buAutoNum type="alphaLcPeriod"/>
            </a:pPr>
            <a:r>
              <a:rPr lang="en-US" sz="2000" dirty="0" err="1"/>
              <a:t>Penggunaan</a:t>
            </a:r>
            <a:r>
              <a:rPr lang="en-US" sz="2000" dirty="0"/>
              <a:t> </a:t>
            </a:r>
            <a:r>
              <a:rPr lang="en-US" sz="2000" dirty="0" err="1"/>
              <a:t>ijazah</a:t>
            </a:r>
            <a:r>
              <a:rPr lang="en-US" sz="2000" dirty="0"/>
              <a:t> </a:t>
            </a:r>
            <a:r>
              <a:rPr lang="en-US" sz="2000" dirty="0" err="1"/>
              <a:t>dari</a:t>
            </a:r>
            <a:r>
              <a:rPr lang="en-US" sz="2000" dirty="0"/>
              <a:t> </a:t>
            </a:r>
            <a:r>
              <a:rPr lang="en-US" sz="2000" dirty="0" err="1"/>
              <a:t>Keterangan</a:t>
            </a:r>
            <a:r>
              <a:rPr lang="en-US" sz="2000" dirty="0"/>
              <a:t> </a:t>
            </a:r>
            <a:r>
              <a:rPr lang="en-US" sz="2000" dirty="0" err="1"/>
              <a:t>Pendidikan</a:t>
            </a:r>
            <a:r>
              <a:rPr lang="en-US" sz="2000" dirty="0"/>
              <a:t> </a:t>
            </a:r>
            <a:r>
              <a:rPr lang="en-US" sz="2000" dirty="0" err="1"/>
              <a:t>dapat</a:t>
            </a:r>
            <a:r>
              <a:rPr lang="en-US" sz="2000" dirty="0"/>
              <a:t> </a:t>
            </a:r>
            <a:r>
              <a:rPr lang="en-US" sz="2000" dirty="0" err="1"/>
              <a:t>digunakan</a:t>
            </a:r>
            <a:r>
              <a:rPr lang="en-US" sz="2000" dirty="0"/>
              <a:t> </a:t>
            </a:r>
            <a:r>
              <a:rPr lang="en-US" sz="2000" dirty="0" err="1"/>
              <a:t>sama</a:t>
            </a:r>
            <a:r>
              <a:rPr lang="en-US" sz="2000" dirty="0"/>
              <a:t> </a:t>
            </a:r>
            <a:r>
              <a:rPr lang="en-US" sz="2000" dirty="0" err="1"/>
              <a:t>dengan</a:t>
            </a:r>
            <a:r>
              <a:rPr lang="en-US" sz="2000" dirty="0"/>
              <a:t> </a:t>
            </a:r>
            <a:r>
              <a:rPr lang="en-US" sz="2000" dirty="0" err="1"/>
              <a:t>surat</a:t>
            </a:r>
            <a:r>
              <a:rPr lang="en-US" sz="2000" dirty="0"/>
              <a:t> </a:t>
            </a:r>
            <a:r>
              <a:rPr lang="en-US" sz="2000" dirty="0" err="1"/>
              <a:t>izin</a:t>
            </a:r>
            <a:r>
              <a:rPr lang="en-US" sz="2000" dirty="0"/>
              <a:t> </a:t>
            </a:r>
            <a:r>
              <a:rPr lang="en-US" sz="2000" dirty="0" err="1"/>
              <a:t>belajar</a:t>
            </a:r>
            <a:endParaRPr lang="en-US" sz="200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BB463A-FCDC-9E36-CD9D-B8BC3A618CD4}"/>
              </a:ext>
            </a:extLst>
          </p:cNvPr>
          <p:cNvSpPr>
            <a:spLocks noGrp="1"/>
          </p:cNvSpPr>
          <p:nvPr>
            <p:ph type="sldNum" sz="quarter" idx="12"/>
          </p:nvPr>
        </p:nvSpPr>
        <p:spPr/>
        <p:txBody>
          <a:bodyPr/>
          <a:lstStyle/>
          <a:p>
            <a:pPr>
              <a:defRPr/>
            </a:pPr>
            <a:fld id="{9348AE11-D22E-4FEA-82AD-11754AE71D2A}" type="slidenum">
              <a:rPr lang="en-US" altLang="en-US" smtClean="0"/>
              <a:pPr>
                <a:defRPr/>
              </a:pPr>
              <a:t>72</a:t>
            </a:fld>
            <a:endParaRPr lang="en-US" altLang="en-US"/>
          </a:p>
        </p:txBody>
      </p:sp>
      <p:sp>
        <p:nvSpPr>
          <p:cNvPr id="4" name="TextBox 3">
            <a:extLst>
              <a:ext uri="{FF2B5EF4-FFF2-40B4-BE49-F238E27FC236}">
                <a16:creationId xmlns:a16="http://schemas.microsoft.com/office/drawing/2014/main" id="{92D1FC96-EB79-D49A-6013-9A037D892176}"/>
              </a:ext>
            </a:extLst>
          </p:cNvPr>
          <p:cNvSpPr txBox="1"/>
          <p:nvPr/>
        </p:nvSpPr>
        <p:spPr>
          <a:xfrm>
            <a:off x="1143000" y="1447800"/>
            <a:ext cx="6553200" cy="2308324"/>
          </a:xfrm>
          <a:prstGeom prst="rect">
            <a:avLst/>
          </a:prstGeom>
          <a:noFill/>
        </p:spPr>
        <p:txBody>
          <a:bodyPr wrap="square">
            <a:spAutoFit/>
          </a:bodyPr>
          <a:lstStyle/>
          <a:p>
            <a:pPr algn="ctr" defTabSz="742751" eaLnBrk="1" fontAlgn="auto" hangingPunct="1">
              <a:spcBef>
                <a:spcPts val="0"/>
              </a:spcBef>
              <a:spcAft>
                <a:spcPts val="0"/>
              </a:spcAft>
              <a:defRPr/>
            </a:pPr>
            <a:r>
              <a:rPr lang="en-US" altLang="id-ID" sz="4800" b="1" dirty="0">
                <a:latin typeface="Bahnschrift Light" panose="020B0502040204020203" pitchFamily="34" charset="0"/>
              </a:rPr>
              <a:t>PP 49 </a:t>
            </a:r>
            <a:r>
              <a:rPr lang="en-US" altLang="id-ID" sz="4800" b="1" dirty="0" err="1">
                <a:latin typeface="Bahnschrift Light" panose="020B0502040204020203" pitchFamily="34" charset="0"/>
              </a:rPr>
              <a:t>TAHUN</a:t>
            </a:r>
            <a:r>
              <a:rPr lang="en-US" altLang="id-ID" sz="4800" b="1" dirty="0">
                <a:latin typeface="Bahnschrift Light" panose="020B0502040204020203" pitchFamily="34" charset="0"/>
              </a:rPr>
              <a:t> 2018 </a:t>
            </a:r>
            <a:r>
              <a:rPr lang="en-US" altLang="id-ID" sz="4800" b="1" dirty="0" err="1">
                <a:latin typeface="Bahnschrift Light" panose="020B0502040204020203" pitchFamily="34" charset="0"/>
              </a:rPr>
              <a:t>TENTANG</a:t>
            </a:r>
            <a:r>
              <a:rPr lang="en-US" altLang="id-ID" sz="4800" b="1" dirty="0">
                <a:latin typeface="Bahnschrift Light" panose="020B0502040204020203" pitchFamily="34" charset="0"/>
              </a:rPr>
              <a:t> </a:t>
            </a:r>
            <a:r>
              <a:rPr lang="en-US" altLang="id-ID" sz="4800" b="1" dirty="0" err="1">
                <a:latin typeface="Bahnschrift Light" panose="020B0502040204020203" pitchFamily="34" charset="0"/>
              </a:rPr>
              <a:t>MANAJEMEN</a:t>
            </a:r>
            <a:r>
              <a:rPr lang="en-US" altLang="id-ID" sz="4800" b="1" dirty="0">
                <a:latin typeface="Bahnschrift Light" panose="020B0502040204020203" pitchFamily="34" charset="0"/>
              </a:rPr>
              <a:t> </a:t>
            </a:r>
            <a:r>
              <a:rPr lang="en-US" altLang="id-ID" sz="4800" b="1" dirty="0" err="1">
                <a:latin typeface="Bahnschrift Light" panose="020B0502040204020203" pitchFamily="34" charset="0"/>
              </a:rPr>
              <a:t>PPPK</a:t>
            </a:r>
            <a:endParaRPr lang="en-US" sz="4800" b="1" spc="-92" dirty="0">
              <a:latin typeface="Bahnschrift Light" panose="020B0502040204020203" pitchFamily="34" charset="0"/>
            </a:endParaRPr>
          </a:p>
        </p:txBody>
      </p:sp>
    </p:spTree>
    <p:extLst>
      <p:ext uri="{BB962C8B-B14F-4D97-AF65-F5344CB8AC3E}">
        <p14:creationId xmlns:p14="http://schemas.microsoft.com/office/powerpoint/2010/main" val="302152737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371684" y="190500"/>
            <a:ext cx="7315116" cy="589452"/>
          </a:xfrm>
        </p:spPr>
        <p:txBody>
          <a:bodyPr/>
          <a:lstStyle/>
          <a:p>
            <a:pPr algn="l" eaLnBrk="1" hangingPunct="1"/>
            <a:r>
              <a:rPr lang="en-US" altLang="id-ID" sz="2800" dirty="0"/>
              <a:t>			</a:t>
            </a:r>
            <a:endParaRPr lang="id-ID" altLang="en-US" sz="2800" b="1" dirty="0"/>
          </a:p>
        </p:txBody>
      </p:sp>
      <p:sp>
        <p:nvSpPr>
          <p:cNvPr id="4" name="Rectangle 3"/>
          <p:cNvSpPr/>
          <p:nvPr/>
        </p:nvSpPr>
        <p:spPr>
          <a:xfrm>
            <a:off x="533506" y="1831726"/>
            <a:ext cx="8229600" cy="4188006"/>
          </a:xfrm>
          <a:prstGeom prst="rect">
            <a:avLst/>
          </a:prstGeom>
          <a:ln>
            <a:solidFill>
              <a:schemeClr val="bg2">
                <a:lumMod val="60000"/>
                <a:lumOff val="40000"/>
              </a:schemeClr>
            </a:solidFill>
          </a:ln>
        </p:spPr>
        <p:txBody>
          <a:bodyPr wrap="square">
            <a:spAutoFit/>
          </a:bodyPr>
          <a:lstStyle/>
          <a:p>
            <a:pPr marL="342900" indent="-342900">
              <a:lnSpc>
                <a:spcPct val="150000"/>
              </a:lnSpc>
              <a:buFont typeface="+mj-lt"/>
              <a:buAutoNum type="alphaUcPeriod"/>
            </a:pPr>
            <a:r>
              <a:rPr lang="en-US" sz="2000" dirty="0" err="1">
                <a:latin typeface="Arial Rounded MT Bold" panose="020F0704030504030204" pitchFamily="34" charset="0"/>
              </a:rPr>
              <a:t>Penetapan</a:t>
            </a:r>
            <a:r>
              <a:rPr lang="en-US" sz="2000" dirty="0">
                <a:latin typeface="Arial Rounded MT Bold" panose="020F0704030504030204" pitchFamily="34" charset="0"/>
              </a:rPr>
              <a:t> </a:t>
            </a:r>
            <a:r>
              <a:rPr lang="en-US" sz="2000" dirty="0" err="1">
                <a:latin typeface="Arial Rounded MT Bold" panose="020F0704030504030204" pitchFamily="34" charset="0"/>
              </a:rPr>
              <a:t>Kebutuhan</a:t>
            </a:r>
            <a:r>
              <a:rPr lang="en-US" sz="2000" dirty="0">
                <a:latin typeface="Arial Rounded MT Bold" panose="020F0704030504030204" pitchFamily="34" charset="0"/>
              </a:rPr>
              <a:t>;</a:t>
            </a:r>
          </a:p>
          <a:p>
            <a:pPr marL="342900" indent="-342900">
              <a:lnSpc>
                <a:spcPct val="150000"/>
              </a:lnSpc>
              <a:buFont typeface="+mj-lt"/>
              <a:buAutoNum type="alphaUcPeriod"/>
            </a:pPr>
            <a:r>
              <a:rPr lang="en-US" sz="2000" dirty="0" err="1">
                <a:latin typeface="Arial Rounded MT Bold" panose="020F0704030504030204" pitchFamily="34" charset="0"/>
              </a:rPr>
              <a:t>Pengadaan</a:t>
            </a:r>
            <a:r>
              <a:rPr lang="en-US" sz="2000" dirty="0">
                <a:latin typeface="Arial Rounded MT Bold" panose="020F0704030504030204" pitchFamily="34" charset="0"/>
              </a:rPr>
              <a:t>;</a:t>
            </a:r>
          </a:p>
          <a:p>
            <a:pPr marL="342900" indent="-342900">
              <a:lnSpc>
                <a:spcPct val="150000"/>
              </a:lnSpc>
              <a:buFont typeface="+mj-lt"/>
              <a:buAutoNum type="alphaUcPeriod"/>
            </a:pPr>
            <a:r>
              <a:rPr lang="en-US" sz="2000" dirty="0" err="1">
                <a:latin typeface="Arial Rounded MT Bold" panose="020F0704030504030204" pitchFamily="34" charset="0"/>
              </a:rPr>
              <a:t>Penilaian</a:t>
            </a:r>
            <a:r>
              <a:rPr lang="en-US" sz="2000" dirty="0">
                <a:latin typeface="Arial Rounded MT Bold" panose="020F0704030504030204" pitchFamily="34" charset="0"/>
              </a:rPr>
              <a:t> </a:t>
            </a:r>
            <a:r>
              <a:rPr lang="en-US" sz="2000" dirty="0" err="1">
                <a:latin typeface="Arial Rounded MT Bold" panose="020F0704030504030204" pitchFamily="34" charset="0"/>
              </a:rPr>
              <a:t>Kinerja</a:t>
            </a:r>
            <a:r>
              <a:rPr lang="en-US" sz="2000" dirty="0">
                <a:latin typeface="Arial Rounded MT Bold" panose="020F0704030504030204" pitchFamily="34" charset="0"/>
              </a:rPr>
              <a:t>;</a:t>
            </a:r>
          </a:p>
          <a:p>
            <a:pPr marL="342900" indent="-342900">
              <a:lnSpc>
                <a:spcPct val="150000"/>
              </a:lnSpc>
              <a:buFont typeface="+mj-lt"/>
              <a:buAutoNum type="alphaUcPeriod"/>
            </a:pPr>
            <a:r>
              <a:rPr lang="en-US" sz="2000" dirty="0" err="1">
                <a:latin typeface="Arial Rounded MT Bold" panose="020F0704030504030204" pitchFamily="34" charset="0"/>
              </a:rPr>
              <a:t>Penggajian</a:t>
            </a:r>
            <a:r>
              <a:rPr lang="en-US" sz="2000" dirty="0">
                <a:latin typeface="Arial Rounded MT Bold" panose="020F0704030504030204" pitchFamily="34" charset="0"/>
              </a:rPr>
              <a:t> </a:t>
            </a:r>
            <a:r>
              <a:rPr lang="en-US" sz="2000" dirty="0" err="1">
                <a:latin typeface="Arial Rounded MT Bold" panose="020F0704030504030204" pitchFamily="34" charset="0"/>
              </a:rPr>
              <a:t>dan</a:t>
            </a:r>
            <a:r>
              <a:rPr lang="en-US" sz="2000" dirty="0">
                <a:latin typeface="Arial Rounded MT Bold" panose="020F0704030504030204" pitchFamily="34" charset="0"/>
              </a:rPr>
              <a:t> </a:t>
            </a:r>
            <a:r>
              <a:rPr lang="en-US" sz="2000" dirty="0" err="1">
                <a:latin typeface="Arial Rounded MT Bold" panose="020F0704030504030204" pitchFamily="34" charset="0"/>
              </a:rPr>
              <a:t>Tunjangan</a:t>
            </a:r>
            <a:r>
              <a:rPr lang="en-US" sz="2000" dirty="0">
                <a:latin typeface="Arial Rounded MT Bold" panose="020F0704030504030204" pitchFamily="34" charset="0"/>
              </a:rPr>
              <a:t>;</a:t>
            </a:r>
          </a:p>
          <a:p>
            <a:pPr marL="342900" indent="-342900">
              <a:lnSpc>
                <a:spcPct val="150000"/>
              </a:lnSpc>
              <a:buFont typeface="+mj-lt"/>
              <a:buAutoNum type="alphaUcPeriod"/>
            </a:pPr>
            <a:r>
              <a:rPr lang="en-US" sz="2000" dirty="0" err="1">
                <a:latin typeface="Arial Rounded MT Bold" panose="020F0704030504030204" pitchFamily="34" charset="0"/>
              </a:rPr>
              <a:t>Pengembangan</a:t>
            </a:r>
            <a:r>
              <a:rPr lang="en-US" sz="2000" dirty="0">
                <a:latin typeface="Arial Rounded MT Bold" panose="020F0704030504030204" pitchFamily="34" charset="0"/>
              </a:rPr>
              <a:t> </a:t>
            </a:r>
            <a:r>
              <a:rPr lang="en-US" sz="2000" dirty="0" err="1">
                <a:latin typeface="Arial Rounded MT Bold" panose="020F0704030504030204" pitchFamily="34" charset="0"/>
              </a:rPr>
              <a:t>Kompetensi</a:t>
            </a:r>
            <a:r>
              <a:rPr lang="en-US" sz="2000" dirty="0">
                <a:latin typeface="Arial Rounded MT Bold" panose="020F0704030504030204" pitchFamily="34" charset="0"/>
              </a:rPr>
              <a:t>;</a:t>
            </a:r>
          </a:p>
          <a:p>
            <a:pPr marL="342900" indent="-342900">
              <a:lnSpc>
                <a:spcPct val="150000"/>
              </a:lnSpc>
              <a:buFont typeface="+mj-lt"/>
              <a:buAutoNum type="alphaUcPeriod"/>
            </a:pPr>
            <a:r>
              <a:rPr lang="en-US" sz="2000" dirty="0" err="1">
                <a:latin typeface="Arial Rounded MT Bold" panose="020F0704030504030204" pitchFamily="34" charset="0"/>
              </a:rPr>
              <a:t>Pemberian</a:t>
            </a:r>
            <a:r>
              <a:rPr lang="en-US" sz="2000" dirty="0">
                <a:latin typeface="Arial Rounded MT Bold" panose="020F0704030504030204" pitchFamily="34" charset="0"/>
              </a:rPr>
              <a:t> </a:t>
            </a:r>
            <a:r>
              <a:rPr lang="en-US" sz="2000" dirty="0" err="1">
                <a:latin typeface="Arial Rounded MT Bold" panose="020F0704030504030204" pitchFamily="34" charset="0"/>
              </a:rPr>
              <a:t>Penghargaan</a:t>
            </a:r>
            <a:r>
              <a:rPr lang="en-US" sz="2000" dirty="0">
                <a:latin typeface="Arial Rounded MT Bold" panose="020F0704030504030204" pitchFamily="34" charset="0"/>
              </a:rPr>
              <a:t>;</a:t>
            </a:r>
          </a:p>
          <a:p>
            <a:pPr marL="342900" indent="-342900">
              <a:lnSpc>
                <a:spcPct val="150000"/>
              </a:lnSpc>
              <a:buFont typeface="+mj-lt"/>
              <a:buAutoNum type="alphaUcPeriod"/>
            </a:pPr>
            <a:r>
              <a:rPr lang="en-US" sz="2000" dirty="0" err="1">
                <a:latin typeface="Arial Rounded MT Bold" panose="020F0704030504030204" pitchFamily="34" charset="0"/>
              </a:rPr>
              <a:t>Disiplin</a:t>
            </a:r>
            <a:r>
              <a:rPr lang="en-US" sz="2000" dirty="0">
                <a:latin typeface="Arial Rounded MT Bold" panose="020F0704030504030204" pitchFamily="34" charset="0"/>
              </a:rPr>
              <a:t>;</a:t>
            </a:r>
          </a:p>
          <a:p>
            <a:pPr marL="342900" indent="-342900">
              <a:lnSpc>
                <a:spcPct val="150000"/>
              </a:lnSpc>
              <a:buFont typeface="+mj-lt"/>
              <a:buAutoNum type="alphaUcPeriod"/>
            </a:pPr>
            <a:r>
              <a:rPr lang="fi-FI" sz="2000" dirty="0">
                <a:latin typeface="Arial Rounded MT Bold" panose="020F0704030504030204" pitchFamily="34" charset="0"/>
              </a:rPr>
              <a:t>Pemutusan Hubungan Perjanjian Kerja; Dan</a:t>
            </a:r>
          </a:p>
          <a:p>
            <a:pPr marL="342900" indent="-342900">
              <a:lnSpc>
                <a:spcPct val="150000"/>
              </a:lnSpc>
              <a:buFont typeface="+mj-lt"/>
              <a:buAutoNum type="alphaUcPeriod"/>
            </a:pPr>
            <a:r>
              <a:rPr lang="en-US" sz="2000" dirty="0" err="1">
                <a:latin typeface="Arial Rounded MT Bold" panose="020F0704030504030204" pitchFamily="34" charset="0"/>
              </a:rPr>
              <a:t>Perlindungan</a:t>
            </a:r>
            <a:r>
              <a:rPr lang="en-US" sz="2000" dirty="0">
                <a:latin typeface="Arial Rounded MT Bold" panose="020F0704030504030204" pitchFamily="34" charset="0"/>
              </a:rPr>
              <a:t>.</a:t>
            </a:r>
          </a:p>
        </p:txBody>
      </p:sp>
      <p:sp>
        <p:nvSpPr>
          <p:cNvPr id="7" name="TextBox 6">
            <a:extLst>
              <a:ext uri="{FF2B5EF4-FFF2-40B4-BE49-F238E27FC236}">
                <a16:creationId xmlns:a16="http://schemas.microsoft.com/office/drawing/2014/main" id="{0B31D2A3-2E5F-4C54-AD8E-5E9D899E3AF5}"/>
              </a:ext>
            </a:extLst>
          </p:cNvPr>
          <p:cNvSpPr txBox="1"/>
          <p:nvPr/>
        </p:nvSpPr>
        <p:spPr>
          <a:xfrm>
            <a:off x="-120" y="152486"/>
            <a:ext cx="9144000" cy="487127"/>
          </a:xfrm>
          <a:prstGeom prst="rect">
            <a:avLst/>
          </a:prstGeom>
          <a:solidFill>
            <a:srgbClr val="C00000"/>
          </a:solidFill>
        </p:spPr>
        <p:txBody>
          <a:bodyPr lIns="55697" tIns="27848" rIns="55697" bIns="27848">
            <a:spAutoFit/>
          </a:bodyPr>
          <a:lstStyle/>
          <a:p>
            <a:pPr algn="ctr" defTabSz="742751" eaLnBrk="1" fontAlgn="auto" hangingPunct="1">
              <a:spcBef>
                <a:spcPts val="0"/>
              </a:spcBef>
              <a:spcAft>
                <a:spcPts val="0"/>
              </a:spcAft>
              <a:defRPr/>
            </a:pPr>
            <a:r>
              <a:rPr lang="en-US" altLang="id-ID" sz="2800" b="1" dirty="0">
                <a:solidFill>
                  <a:schemeClr val="bg1"/>
                </a:solidFill>
              </a:rPr>
              <a:t>PP 49 </a:t>
            </a:r>
            <a:r>
              <a:rPr lang="en-US" altLang="id-ID" sz="2800" b="1" dirty="0" err="1">
                <a:solidFill>
                  <a:schemeClr val="bg1"/>
                </a:solidFill>
              </a:rPr>
              <a:t>TAHUN</a:t>
            </a:r>
            <a:r>
              <a:rPr lang="en-US" altLang="id-ID" sz="2800" b="1" dirty="0">
                <a:solidFill>
                  <a:schemeClr val="bg1"/>
                </a:solidFill>
              </a:rPr>
              <a:t> 2018 </a:t>
            </a:r>
            <a:r>
              <a:rPr lang="en-US" altLang="id-ID" sz="2800" b="1" dirty="0" err="1">
                <a:solidFill>
                  <a:schemeClr val="bg1"/>
                </a:solidFill>
              </a:rPr>
              <a:t>Tentang</a:t>
            </a:r>
            <a:r>
              <a:rPr lang="en-US" altLang="id-ID" sz="2800" b="1" dirty="0">
                <a:solidFill>
                  <a:schemeClr val="bg1"/>
                </a:solidFill>
              </a:rPr>
              <a:t> </a:t>
            </a:r>
            <a:r>
              <a:rPr lang="en-US" altLang="id-ID" sz="2800" b="1" dirty="0" err="1">
                <a:solidFill>
                  <a:schemeClr val="bg1"/>
                </a:solidFill>
              </a:rPr>
              <a:t>MANAJEMEN</a:t>
            </a:r>
            <a:r>
              <a:rPr lang="en-US" altLang="id-ID" sz="2800" b="1" dirty="0">
                <a:solidFill>
                  <a:schemeClr val="bg1"/>
                </a:solidFill>
              </a:rPr>
              <a:t> PPPK</a:t>
            </a:r>
            <a:endParaRPr lang="en-US" sz="2800" b="1" spc="-92" dirty="0">
              <a:solidFill>
                <a:schemeClr val="bg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8F5575E9-B343-495E-B76E-927AC64CBFF8}"/>
              </a:ext>
            </a:extLst>
          </p:cNvPr>
          <p:cNvSpPr txBox="1"/>
          <p:nvPr/>
        </p:nvSpPr>
        <p:spPr>
          <a:xfrm>
            <a:off x="609704" y="1171029"/>
            <a:ext cx="1237405" cy="425572"/>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400" b="1" spc="-92" dirty="0" err="1">
                <a:solidFill>
                  <a:srgbClr val="C00000"/>
                </a:solidFill>
                <a:latin typeface="Arial" panose="020B0604020202020204" pitchFamily="34" charset="0"/>
                <a:cs typeface="Arial" panose="020B0604020202020204" pitchFamily="34" charset="0"/>
              </a:rPr>
              <a:t>Pasal</a:t>
            </a:r>
            <a:r>
              <a:rPr lang="en-US" sz="2400" b="1" spc="-92" dirty="0">
                <a:solidFill>
                  <a:srgbClr val="C00000"/>
                </a:solidFill>
                <a:latin typeface="Arial" panose="020B0604020202020204" pitchFamily="34" charset="0"/>
                <a:cs typeface="Arial" panose="020B0604020202020204" pitchFamily="34" charset="0"/>
              </a:rPr>
              <a:t> 3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8"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750" fill="hold"/>
                                        <p:tgtEl>
                                          <p:spTgt spid="8"/>
                                        </p:tgtEl>
                                        <p:attrNameLst>
                                          <p:attrName>ppt_x</p:attrName>
                                        </p:attrNameLst>
                                      </p:cBhvr>
                                      <p:tavLst>
                                        <p:tav tm="0">
                                          <p:val>
                                            <p:strVal val="0-#ppt_w/2"/>
                                          </p:val>
                                        </p:tav>
                                        <p:tav tm="100000">
                                          <p:val>
                                            <p:strVal val="#ppt_x"/>
                                          </p:val>
                                        </p:tav>
                                      </p:tavLst>
                                    </p:anim>
                                    <p:anim calcmode="lin" valueType="num">
                                      <p:cBhvr additive="base">
                                        <p:cTn id="13"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31D2A3-2E5F-4C54-AD8E-5E9D899E3AF5}"/>
              </a:ext>
            </a:extLst>
          </p:cNvPr>
          <p:cNvSpPr txBox="1"/>
          <p:nvPr/>
        </p:nvSpPr>
        <p:spPr>
          <a:xfrm>
            <a:off x="-28221" y="198745"/>
            <a:ext cx="9144000" cy="487127"/>
          </a:xfrm>
          <a:prstGeom prst="rect">
            <a:avLst/>
          </a:prstGeom>
          <a:solidFill>
            <a:srgbClr val="C00000"/>
          </a:solidFill>
        </p:spPr>
        <p:txBody>
          <a:bodyPr lIns="55697" tIns="27848" rIns="55697" bIns="27848">
            <a:spAutoFit/>
          </a:bodyPr>
          <a:lstStyle/>
          <a:p>
            <a:pPr algn="ctr" defTabSz="742751" eaLnBrk="1" fontAlgn="auto" hangingPunct="1">
              <a:spcBef>
                <a:spcPts val="0"/>
              </a:spcBef>
              <a:spcAft>
                <a:spcPts val="0"/>
              </a:spcAft>
              <a:defRPr/>
            </a:pPr>
            <a:r>
              <a:rPr lang="en-US" sz="2800" b="1" spc="-92" dirty="0">
                <a:solidFill>
                  <a:prstClr val="white"/>
                </a:solidFill>
                <a:latin typeface="Arial" panose="020B0604020202020204" pitchFamily="34" charset="0"/>
                <a:cs typeface="Arial" panose="020B0604020202020204" pitchFamily="34" charset="0"/>
              </a:rPr>
              <a:t>PERJANJIAN KERJA PPPK</a:t>
            </a:r>
          </a:p>
        </p:txBody>
      </p:sp>
      <p:sp>
        <p:nvSpPr>
          <p:cNvPr id="4" name="TextBox 3">
            <a:extLst>
              <a:ext uri="{FF2B5EF4-FFF2-40B4-BE49-F238E27FC236}">
                <a16:creationId xmlns:a16="http://schemas.microsoft.com/office/drawing/2014/main" id="{8F5575E9-B343-495E-B76E-927AC64CBFF8}"/>
              </a:ext>
            </a:extLst>
          </p:cNvPr>
          <p:cNvSpPr txBox="1"/>
          <p:nvPr/>
        </p:nvSpPr>
        <p:spPr>
          <a:xfrm>
            <a:off x="609705" y="838268"/>
            <a:ext cx="1323967" cy="425572"/>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400" b="1" spc="-92" dirty="0" err="1">
                <a:solidFill>
                  <a:srgbClr val="C00000"/>
                </a:solidFill>
                <a:latin typeface="Arial" panose="020B0604020202020204" pitchFamily="34" charset="0"/>
                <a:cs typeface="Arial" panose="020B0604020202020204" pitchFamily="34" charset="0"/>
              </a:rPr>
              <a:t>Pasal</a:t>
            </a:r>
            <a:r>
              <a:rPr lang="en-US" sz="2400" b="1" spc="-92" dirty="0">
                <a:solidFill>
                  <a:srgbClr val="C00000"/>
                </a:solidFill>
                <a:latin typeface="Arial" panose="020B0604020202020204" pitchFamily="34" charset="0"/>
                <a:cs typeface="Arial" panose="020B0604020202020204" pitchFamily="34" charset="0"/>
              </a:rPr>
              <a:t>  33</a:t>
            </a:r>
          </a:p>
        </p:txBody>
      </p:sp>
      <p:sp>
        <p:nvSpPr>
          <p:cNvPr id="3" name="TextBox 2"/>
          <p:cNvSpPr txBox="1"/>
          <p:nvPr/>
        </p:nvSpPr>
        <p:spPr>
          <a:xfrm>
            <a:off x="609705" y="1290139"/>
            <a:ext cx="7238809" cy="5262979"/>
          </a:xfrm>
          <a:prstGeom prst="rect">
            <a:avLst/>
          </a:prstGeom>
          <a:noFill/>
          <a:ln>
            <a:solidFill>
              <a:srgbClr val="C00000"/>
            </a:solidFill>
          </a:ln>
        </p:spPr>
        <p:txBody>
          <a:bodyPr wrap="square" rtlCol="0">
            <a:spAutoFit/>
          </a:bodyPr>
          <a:lstStyle/>
          <a:p>
            <a:pPr>
              <a:lnSpc>
                <a:spcPct val="200000"/>
              </a:lnSpc>
            </a:pPr>
            <a:r>
              <a:rPr lang="en-US" sz="2000" b="1" dirty="0"/>
              <a:t>	</a:t>
            </a:r>
            <a:r>
              <a:rPr lang="en-US" sz="2400" b="1" dirty="0" err="1"/>
              <a:t>Perjanjian</a:t>
            </a:r>
            <a:r>
              <a:rPr lang="en-US" sz="2400" b="1" dirty="0"/>
              <a:t> </a:t>
            </a:r>
            <a:r>
              <a:rPr lang="en-US" sz="2400" b="1" dirty="0" err="1"/>
              <a:t>kerja</a:t>
            </a:r>
            <a:r>
              <a:rPr lang="en-US" sz="2400" b="1" dirty="0"/>
              <a:t> paling </a:t>
            </a:r>
            <a:r>
              <a:rPr lang="en-US" sz="2400" b="1" dirty="0" err="1"/>
              <a:t>kurang</a:t>
            </a:r>
            <a:r>
              <a:rPr lang="en-US" sz="2400" b="1" dirty="0"/>
              <a:t> </a:t>
            </a:r>
            <a:r>
              <a:rPr lang="en-US" sz="2400" b="1" dirty="0" err="1"/>
              <a:t>memuat</a:t>
            </a:r>
            <a:r>
              <a:rPr lang="en-US" sz="2400" b="1" dirty="0"/>
              <a:t>:</a:t>
            </a:r>
          </a:p>
          <a:p>
            <a:pPr marL="1257300" lvl="2" indent="-342900">
              <a:lnSpc>
                <a:spcPct val="200000"/>
              </a:lnSpc>
              <a:buFont typeface="+mj-lt"/>
              <a:buAutoNum type="arabicParenR"/>
            </a:pPr>
            <a:r>
              <a:rPr lang="en-US" sz="2400" b="1" dirty="0" err="1"/>
              <a:t>Tugas</a:t>
            </a:r>
            <a:r>
              <a:rPr lang="en-US" sz="2400" b="1" dirty="0"/>
              <a:t>;</a:t>
            </a:r>
          </a:p>
          <a:p>
            <a:pPr marL="1257300" lvl="2" indent="-342900">
              <a:lnSpc>
                <a:spcPct val="200000"/>
              </a:lnSpc>
              <a:buFont typeface="+mj-lt"/>
              <a:buAutoNum type="arabicParenR"/>
            </a:pPr>
            <a:r>
              <a:rPr lang="en-US" sz="2400" b="1" dirty="0"/>
              <a:t>Target </a:t>
            </a:r>
            <a:r>
              <a:rPr lang="en-US" sz="2400" b="1" dirty="0" err="1"/>
              <a:t>kinerja</a:t>
            </a:r>
            <a:r>
              <a:rPr lang="en-US" sz="2400" b="1" dirty="0"/>
              <a:t>;</a:t>
            </a:r>
          </a:p>
          <a:p>
            <a:pPr marL="1257300" lvl="2" indent="-342900">
              <a:lnSpc>
                <a:spcPct val="200000"/>
              </a:lnSpc>
              <a:buFont typeface="+mj-lt"/>
              <a:buAutoNum type="arabicParenR"/>
            </a:pPr>
            <a:r>
              <a:rPr lang="en-US" sz="2400" b="1" dirty="0"/>
              <a:t>Masa </a:t>
            </a:r>
            <a:r>
              <a:rPr lang="en-US" sz="2400" b="1" dirty="0" err="1"/>
              <a:t>perjanjian</a:t>
            </a:r>
            <a:r>
              <a:rPr lang="en-US" sz="2400" b="1" dirty="0"/>
              <a:t> </a:t>
            </a:r>
            <a:r>
              <a:rPr lang="en-US" sz="2400" b="1" dirty="0" err="1"/>
              <a:t>kerja</a:t>
            </a:r>
            <a:r>
              <a:rPr lang="en-US" sz="2400" b="1" dirty="0"/>
              <a:t>;</a:t>
            </a:r>
          </a:p>
          <a:p>
            <a:pPr marL="1257300" lvl="2" indent="-342900">
              <a:lnSpc>
                <a:spcPct val="200000"/>
              </a:lnSpc>
              <a:buFont typeface="+mj-lt"/>
              <a:buAutoNum type="arabicParenR"/>
            </a:pPr>
            <a:r>
              <a:rPr lang="en-US" sz="2400" b="1" dirty="0" err="1"/>
              <a:t>Hak</a:t>
            </a:r>
            <a:r>
              <a:rPr lang="en-US" sz="2400" b="1" dirty="0"/>
              <a:t> </a:t>
            </a:r>
            <a:r>
              <a:rPr lang="en-US" sz="2400" b="1" dirty="0" err="1"/>
              <a:t>dan</a:t>
            </a:r>
            <a:r>
              <a:rPr lang="en-US" sz="2400" b="1" dirty="0"/>
              <a:t> </a:t>
            </a:r>
            <a:r>
              <a:rPr lang="en-US" sz="2400" b="1" dirty="0" err="1"/>
              <a:t>kewajiban</a:t>
            </a:r>
            <a:r>
              <a:rPr lang="en-US" sz="2400" b="1" dirty="0"/>
              <a:t>;</a:t>
            </a:r>
          </a:p>
          <a:p>
            <a:pPr marL="1257300" lvl="2" indent="-342900">
              <a:lnSpc>
                <a:spcPct val="200000"/>
              </a:lnSpc>
              <a:buFont typeface="+mj-lt"/>
              <a:buAutoNum type="arabicParenR"/>
            </a:pPr>
            <a:r>
              <a:rPr lang="en-US" sz="2400" b="1" dirty="0" err="1"/>
              <a:t>Larangan</a:t>
            </a:r>
            <a:r>
              <a:rPr lang="en-US" sz="2400" b="1" dirty="0"/>
              <a:t>; </a:t>
            </a:r>
            <a:r>
              <a:rPr lang="en-US" sz="2400" b="1" dirty="0" err="1"/>
              <a:t>dan</a:t>
            </a:r>
            <a:endParaRPr lang="en-US" sz="2400" b="1" dirty="0"/>
          </a:p>
          <a:p>
            <a:pPr marL="1257300" lvl="2" indent="-342900">
              <a:lnSpc>
                <a:spcPct val="200000"/>
              </a:lnSpc>
              <a:buFont typeface="+mj-lt"/>
              <a:buAutoNum type="arabicParenR"/>
            </a:pPr>
            <a:r>
              <a:rPr lang="en-US" sz="2400" b="1" dirty="0" err="1"/>
              <a:t>Sanksi</a:t>
            </a:r>
            <a:r>
              <a:rPr lang="en-US" sz="2400" b="1" dirty="0"/>
              <a:t>.</a:t>
            </a:r>
            <a:endParaRPr lang="en-US" sz="2400" b="1" i="1" dirty="0"/>
          </a:p>
        </p:txBody>
      </p:sp>
    </p:spTree>
    <p:extLst>
      <p:ext uri="{BB962C8B-B14F-4D97-AF65-F5344CB8AC3E}">
        <p14:creationId xmlns:p14="http://schemas.microsoft.com/office/powerpoint/2010/main" val="101248975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1000"/>
                            </p:stCondLst>
                            <p:childTnLst>
                              <p:par>
                                <p:cTn id="10" presetID="2" presetClass="entr" presetSubtype="8"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31D2A3-2E5F-4C54-AD8E-5E9D899E3AF5}"/>
              </a:ext>
            </a:extLst>
          </p:cNvPr>
          <p:cNvSpPr txBox="1"/>
          <p:nvPr/>
        </p:nvSpPr>
        <p:spPr>
          <a:xfrm>
            <a:off x="-28221" y="198745"/>
            <a:ext cx="9144000" cy="487127"/>
          </a:xfrm>
          <a:prstGeom prst="rect">
            <a:avLst/>
          </a:prstGeom>
          <a:solidFill>
            <a:srgbClr val="C00000"/>
          </a:solidFill>
        </p:spPr>
        <p:txBody>
          <a:bodyPr lIns="55697" tIns="27848" rIns="55697" bIns="27848">
            <a:spAutoFit/>
          </a:bodyPr>
          <a:lstStyle/>
          <a:p>
            <a:pPr algn="ctr" defTabSz="742751" eaLnBrk="1" fontAlgn="auto" hangingPunct="1">
              <a:spcBef>
                <a:spcPts val="0"/>
              </a:spcBef>
              <a:spcAft>
                <a:spcPts val="0"/>
              </a:spcAft>
              <a:defRPr/>
            </a:pPr>
            <a:r>
              <a:rPr lang="en-US" sz="2800" b="1" spc="-92" dirty="0">
                <a:solidFill>
                  <a:prstClr val="white"/>
                </a:solidFill>
                <a:latin typeface="Arial" panose="020B0604020202020204" pitchFamily="34" charset="0"/>
                <a:cs typeface="Arial" panose="020B0604020202020204" pitchFamily="34" charset="0"/>
              </a:rPr>
              <a:t>PENILAIAN KINERJA PPPK</a:t>
            </a:r>
          </a:p>
        </p:txBody>
      </p:sp>
      <p:sp>
        <p:nvSpPr>
          <p:cNvPr id="4" name="TextBox 3">
            <a:extLst>
              <a:ext uri="{FF2B5EF4-FFF2-40B4-BE49-F238E27FC236}">
                <a16:creationId xmlns:a16="http://schemas.microsoft.com/office/drawing/2014/main" id="{8F5575E9-B343-495E-B76E-927AC64CBFF8}"/>
              </a:ext>
            </a:extLst>
          </p:cNvPr>
          <p:cNvSpPr txBox="1"/>
          <p:nvPr/>
        </p:nvSpPr>
        <p:spPr>
          <a:xfrm>
            <a:off x="152516" y="838268"/>
            <a:ext cx="977719" cy="327981"/>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1766" b="1" spc="-92" dirty="0" err="1">
                <a:solidFill>
                  <a:srgbClr val="C00000"/>
                </a:solidFill>
                <a:latin typeface="Arial" panose="020B0604020202020204" pitchFamily="34" charset="0"/>
                <a:cs typeface="Arial" panose="020B0604020202020204" pitchFamily="34" charset="0"/>
              </a:rPr>
              <a:t>Pasal</a:t>
            </a:r>
            <a:r>
              <a:rPr lang="en-US" sz="1766" b="1" spc="-92" dirty="0">
                <a:solidFill>
                  <a:srgbClr val="C00000"/>
                </a:solidFill>
                <a:latin typeface="Arial" panose="020B0604020202020204" pitchFamily="34" charset="0"/>
                <a:cs typeface="Arial" panose="020B0604020202020204" pitchFamily="34" charset="0"/>
              </a:rPr>
              <a:t> 35 </a:t>
            </a:r>
          </a:p>
        </p:txBody>
      </p:sp>
      <p:sp>
        <p:nvSpPr>
          <p:cNvPr id="6" name="TextBox 5">
            <a:extLst>
              <a:ext uri="{FF2B5EF4-FFF2-40B4-BE49-F238E27FC236}">
                <a16:creationId xmlns:a16="http://schemas.microsoft.com/office/drawing/2014/main" id="{29F1FB00-B97D-422B-8AF6-D6E7D3301E23}"/>
              </a:ext>
            </a:extLst>
          </p:cNvPr>
          <p:cNvSpPr txBox="1">
            <a:spLocks noChangeArrowheads="1"/>
          </p:cNvSpPr>
          <p:nvPr/>
        </p:nvSpPr>
        <p:spPr bwMode="auto">
          <a:xfrm>
            <a:off x="104419" y="2590822"/>
            <a:ext cx="8963263" cy="4057335"/>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pPr marL="342900" indent="-342900">
              <a:buFont typeface="+mj-lt"/>
              <a:buAutoNum type="arabicParenR"/>
            </a:pPr>
            <a:r>
              <a:rPr lang="en-US" sz="2000" dirty="0">
                <a:latin typeface="Berlin Sans FB" panose="020E0602020502020306" pitchFamily="34" charset="0"/>
              </a:rPr>
              <a:t>Masa </a:t>
            </a:r>
            <a:r>
              <a:rPr lang="en-US" sz="2000" dirty="0" err="1">
                <a:latin typeface="Berlin Sans FB" panose="020E0602020502020306" pitchFamily="34" charset="0"/>
              </a:rPr>
              <a:t>Hubungan</a:t>
            </a:r>
            <a:r>
              <a:rPr lang="en-US" sz="2000" dirty="0">
                <a:latin typeface="Berlin Sans FB" panose="020E0602020502020306" pitchFamily="34" charset="0"/>
              </a:rPr>
              <a:t> </a:t>
            </a:r>
            <a:r>
              <a:rPr lang="en-US" sz="2000" dirty="0" err="1">
                <a:latin typeface="Berlin Sans FB" panose="020E0602020502020306" pitchFamily="34" charset="0"/>
              </a:rPr>
              <a:t>Perjanjian</a:t>
            </a:r>
            <a:r>
              <a:rPr lang="en-US" sz="2000" dirty="0">
                <a:latin typeface="Berlin Sans FB" panose="020E0602020502020306" pitchFamily="34" charset="0"/>
              </a:rPr>
              <a:t> </a:t>
            </a:r>
            <a:r>
              <a:rPr lang="en-US" sz="2000" dirty="0" err="1">
                <a:latin typeface="Berlin Sans FB" panose="020E0602020502020306" pitchFamily="34" charset="0"/>
              </a:rPr>
              <a:t>Kerja</a:t>
            </a:r>
            <a:r>
              <a:rPr lang="en-US" sz="2000" dirty="0">
                <a:latin typeface="Berlin Sans FB" panose="020E0602020502020306" pitchFamily="34" charset="0"/>
              </a:rPr>
              <a:t> </a:t>
            </a:r>
            <a:r>
              <a:rPr lang="en-US" sz="2000" dirty="0" err="1">
                <a:latin typeface="Berlin Sans FB" panose="020E0602020502020306" pitchFamily="34" charset="0"/>
              </a:rPr>
              <a:t>bagi</a:t>
            </a:r>
            <a:r>
              <a:rPr lang="en-US" sz="2000" dirty="0">
                <a:latin typeface="Berlin Sans FB" panose="020E0602020502020306" pitchFamily="34" charset="0"/>
              </a:rPr>
              <a:t> PPPK paling </a:t>
            </a:r>
            <a:r>
              <a:rPr lang="en-US" sz="2000" dirty="0" err="1">
                <a:latin typeface="Berlin Sans FB" panose="020E0602020502020306" pitchFamily="34" charset="0"/>
              </a:rPr>
              <a:t>singkat</a:t>
            </a:r>
            <a:r>
              <a:rPr lang="en-US" sz="2000" dirty="0">
                <a:latin typeface="Berlin Sans FB" panose="020E0602020502020306" pitchFamily="34" charset="0"/>
              </a:rPr>
              <a:t> 1 (</a:t>
            </a:r>
            <a:r>
              <a:rPr lang="en-US" sz="2000" dirty="0" err="1">
                <a:latin typeface="Berlin Sans FB" panose="020E0602020502020306" pitchFamily="34" charset="0"/>
              </a:rPr>
              <a:t>satu</a:t>
            </a:r>
            <a:r>
              <a:rPr lang="en-US" sz="2000" dirty="0">
                <a:latin typeface="Berlin Sans FB" panose="020E0602020502020306" pitchFamily="34" charset="0"/>
              </a:rPr>
              <a:t>) </a:t>
            </a:r>
            <a:r>
              <a:rPr lang="en-US" sz="2000" dirty="0" err="1">
                <a:latin typeface="Berlin Sans FB" panose="020E0602020502020306" pitchFamily="34" charset="0"/>
              </a:rPr>
              <a:t>tahun</a:t>
            </a:r>
            <a:r>
              <a:rPr lang="en-US" sz="2000" dirty="0">
                <a:latin typeface="Berlin Sans FB" panose="020E0602020502020306" pitchFamily="34" charset="0"/>
              </a:rPr>
              <a:t> </a:t>
            </a:r>
            <a:r>
              <a:rPr lang="en-US" sz="2000" dirty="0" err="1">
                <a:latin typeface="Berlin Sans FB" panose="020E0602020502020306" pitchFamily="34" charset="0"/>
              </a:rPr>
              <a:t>dan</a:t>
            </a:r>
            <a:r>
              <a:rPr lang="en-US" sz="2000" dirty="0">
                <a:latin typeface="Berlin Sans FB" panose="020E0602020502020306" pitchFamily="34" charset="0"/>
              </a:rPr>
              <a:t> </a:t>
            </a:r>
            <a:r>
              <a:rPr lang="en-US" sz="2000" dirty="0" err="1">
                <a:latin typeface="Berlin Sans FB" panose="020E0602020502020306" pitchFamily="34" charset="0"/>
              </a:rPr>
              <a:t>dapat</a:t>
            </a:r>
            <a:r>
              <a:rPr lang="en-US" sz="2000" dirty="0">
                <a:latin typeface="Berlin Sans FB" panose="020E0602020502020306" pitchFamily="34" charset="0"/>
              </a:rPr>
              <a:t> </a:t>
            </a:r>
            <a:r>
              <a:rPr lang="en-US" sz="2000" dirty="0" err="1">
                <a:latin typeface="Berlin Sans FB" panose="020E0602020502020306" pitchFamily="34" charset="0"/>
              </a:rPr>
              <a:t>diperpanjang</a:t>
            </a:r>
            <a:r>
              <a:rPr lang="en-US" sz="2000" dirty="0">
                <a:latin typeface="Berlin Sans FB" panose="020E0602020502020306" pitchFamily="34" charset="0"/>
              </a:rPr>
              <a:t> </a:t>
            </a:r>
            <a:r>
              <a:rPr lang="en-US" sz="2000" dirty="0" err="1">
                <a:latin typeface="Berlin Sans FB" panose="020E0602020502020306" pitchFamily="34" charset="0"/>
              </a:rPr>
              <a:t>sesuai</a:t>
            </a:r>
            <a:r>
              <a:rPr lang="en-US" sz="2000" dirty="0">
                <a:latin typeface="Berlin Sans FB" panose="020E0602020502020306" pitchFamily="34" charset="0"/>
              </a:rPr>
              <a:t> </a:t>
            </a:r>
            <a:r>
              <a:rPr lang="sv-SE" sz="2000" dirty="0">
                <a:latin typeface="Berlin Sans FB" panose="020E0602020502020306" pitchFamily="34" charset="0"/>
              </a:rPr>
              <a:t>kebutuhan dan berdasarkan penilaian kinerja.</a:t>
            </a:r>
            <a:endParaRPr lang="fi-FI" sz="2000" dirty="0">
              <a:latin typeface="Berlin Sans FB" panose="020E0602020502020306" pitchFamily="34" charset="0"/>
            </a:endParaRPr>
          </a:p>
          <a:p>
            <a:pPr marL="342900" indent="-342900">
              <a:buFont typeface="+mj-lt"/>
              <a:buAutoNum type="arabicParenR"/>
            </a:pPr>
            <a:r>
              <a:rPr lang="fi-FI" sz="2000" dirty="0">
                <a:latin typeface="Berlin Sans FB" panose="020E0602020502020306" pitchFamily="34" charset="0"/>
              </a:rPr>
              <a:t>Perpanjangan Hubungan Perjanjian Kerja </a:t>
            </a:r>
            <a:r>
              <a:rPr lang="en-US" sz="2000" dirty="0" err="1">
                <a:latin typeface="Berlin Sans FB" panose="020E0602020502020306" pitchFamily="34" charset="0"/>
              </a:rPr>
              <a:t>didasarkan</a:t>
            </a:r>
            <a:r>
              <a:rPr lang="en-US" sz="2000" dirty="0">
                <a:latin typeface="Berlin Sans FB" panose="020E0602020502020306" pitchFamily="34" charset="0"/>
              </a:rPr>
              <a:t> </a:t>
            </a:r>
            <a:r>
              <a:rPr lang="en-US" sz="2000" dirty="0" err="1">
                <a:latin typeface="Berlin Sans FB" panose="020E0602020502020306" pitchFamily="34" charset="0"/>
              </a:rPr>
              <a:t>pada</a:t>
            </a:r>
            <a:r>
              <a:rPr lang="en-US" sz="2000" dirty="0">
                <a:latin typeface="Berlin Sans FB" panose="020E0602020502020306" pitchFamily="34" charset="0"/>
              </a:rPr>
              <a:t> </a:t>
            </a:r>
            <a:r>
              <a:rPr lang="fi-FI" sz="2000" dirty="0">
                <a:latin typeface="Berlin Sans FB" panose="020E0602020502020306" pitchFamily="34" charset="0"/>
              </a:rPr>
              <a:t>pencapaian kinerja, kesesuaian kompetensi, dan kebutuhan instansi setelah mendapat persetujuan </a:t>
            </a:r>
            <a:r>
              <a:rPr lang="en-US" sz="2000" dirty="0">
                <a:latin typeface="Berlin Sans FB" panose="020E0602020502020306" pitchFamily="34" charset="0"/>
              </a:rPr>
              <a:t>PPK.</a:t>
            </a:r>
          </a:p>
          <a:p>
            <a:pPr marL="342900" indent="-342900">
              <a:buFont typeface="+mj-lt"/>
              <a:buAutoNum type="arabicParenR"/>
            </a:pPr>
            <a:r>
              <a:rPr lang="en-US" sz="2000" dirty="0" err="1">
                <a:latin typeface="Berlin Sans FB" panose="020E0602020502020306" pitchFamily="34" charset="0"/>
              </a:rPr>
              <a:t>Perpanjangan</a:t>
            </a:r>
            <a:r>
              <a:rPr lang="en-US" sz="2000" dirty="0">
                <a:latin typeface="Berlin Sans FB" panose="020E0602020502020306" pitchFamily="34" charset="0"/>
              </a:rPr>
              <a:t> </a:t>
            </a:r>
            <a:r>
              <a:rPr lang="en-US" sz="2000" dirty="0" err="1">
                <a:latin typeface="Berlin Sans FB" panose="020E0602020502020306" pitchFamily="34" charset="0"/>
              </a:rPr>
              <a:t>Hubungan</a:t>
            </a:r>
            <a:r>
              <a:rPr lang="en-US" sz="2000" dirty="0">
                <a:latin typeface="Berlin Sans FB" panose="020E0602020502020306" pitchFamily="34" charset="0"/>
              </a:rPr>
              <a:t> </a:t>
            </a:r>
            <a:r>
              <a:rPr lang="en-US" sz="2000" dirty="0" err="1">
                <a:latin typeface="Berlin Sans FB" panose="020E0602020502020306" pitchFamily="34" charset="0"/>
              </a:rPr>
              <a:t>Kerja</a:t>
            </a:r>
            <a:r>
              <a:rPr lang="en-US" sz="2000" dirty="0">
                <a:latin typeface="Berlin Sans FB" panose="020E0602020502020306" pitchFamily="34" charset="0"/>
              </a:rPr>
              <a:t> </a:t>
            </a:r>
            <a:r>
              <a:rPr lang="en-US" sz="2000" dirty="0" err="1">
                <a:latin typeface="Berlin Sans FB" panose="020E0602020502020306" pitchFamily="34" charset="0"/>
              </a:rPr>
              <a:t>bagi</a:t>
            </a:r>
            <a:r>
              <a:rPr lang="en-US" sz="2000" dirty="0">
                <a:latin typeface="Berlin Sans FB" panose="020E0602020502020306" pitchFamily="34" charset="0"/>
              </a:rPr>
              <a:t> JPT yang </a:t>
            </a:r>
            <a:r>
              <a:rPr lang="en-US" sz="2000" dirty="0" err="1">
                <a:latin typeface="Berlin Sans FB" panose="020E0602020502020306" pitchFamily="34" charset="0"/>
              </a:rPr>
              <a:t>berasal</a:t>
            </a:r>
            <a:r>
              <a:rPr lang="en-US" sz="2000" dirty="0">
                <a:latin typeface="Berlin Sans FB" panose="020E0602020502020306" pitchFamily="34" charset="0"/>
              </a:rPr>
              <a:t> </a:t>
            </a:r>
            <a:r>
              <a:rPr lang="en-US" sz="2000" dirty="0" err="1">
                <a:latin typeface="Berlin Sans FB" panose="020E0602020502020306" pitchFamily="34" charset="0"/>
              </a:rPr>
              <a:t>dari</a:t>
            </a:r>
            <a:r>
              <a:rPr lang="en-US" sz="2000" dirty="0">
                <a:latin typeface="Berlin Sans FB" panose="020E0602020502020306" pitchFamily="34" charset="0"/>
              </a:rPr>
              <a:t> </a:t>
            </a:r>
            <a:r>
              <a:rPr lang="en-US" sz="2000" dirty="0" err="1">
                <a:latin typeface="Berlin Sans FB" panose="020E0602020502020306" pitchFamily="34" charset="0"/>
              </a:rPr>
              <a:t>kalangan</a:t>
            </a:r>
            <a:r>
              <a:rPr lang="en-US" sz="2000" dirty="0">
                <a:latin typeface="Berlin Sans FB" panose="020E0602020502020306" pitchFamily="34" charset="0"/>
              </a:rPr>
              <a:t> Non-PNS </a:t>
            </a:r>
            <a:r>
              <a:rPr lang="en-US" sz="2000" dirty="0" err="1">
                <a:latin typeface="Berlin Sans FB" panose="020E0602020502020306" pitchFamily="34" charset="0"/>
              </a:rPr>
              <a:t>mendapat</a:t>
            </a:r>
            <a:r>
              <a:rPr lang="en-US" sz="2000" dirty="0">
                <a:latin typeface="Berlin Sans FB" panose="020E0602020502020306" pitchFamily="34" charset="0"/>
              </a:rPr>
              <a:t> </a:t>
            </a:r>
            <a:r>
              <a:rPr lang="en-US" sz="2000" dirty="0" err="1">
                <a:latin typeface="Berlin Sans FB" panose="020E0602020502020306" pitchFamily="34" charset="0"/>
              </a:rPr>
              <a:t>persetujuan</a:t>
            </a:r>
            <a:r>
              <a:rPr lang="en-US" sz="2000" dirty="0">
                <a:latin typeface="Berlin Sans FB" panose="020E0602020502020306" pitchFamily="34" charset="0"/>
              </a:rPr>
              <a:t> PPK </a:t>
            </a:r>
            <a:r>
              <a:rPr lang="en-US" sz="2000" dirty="0" err="1">
                <a:latin typeface="Berlin Sans FB" panose="020E0602020502020306" pitchFamily="34" charset="0"/>
              </a:rPr>
              <a:t>dan</a:t>
            </a:r>
            <a:r>
              <a:rPr lang="en-US" sz="2000" dirty="0">
                <a:latin typeface="Berlin Sans FB" panose="020E0602020502020306" pitchFamily="34" charset="0"/>
              </a:rPr>
              <a:t> </a:t>
            </a:r>
            <a:r>
              <a:rPr lang="en-US" sz="2000" dirty="0" err="1">
                <a:latin typeface="Berlin Sans FB" panose="020E0602020502020306" pitchFamily="34" charset="0"/>
              </a:rPr>
              <a:t>berkoordinasi</a:t>
            </a:r>
            <a:r>
              <a:rPr lang="en-US" sz="2000" dirty="0">
                <a:latin typeface="Berlin Sans FB" panose="020E0602020502020306" pitchFamily="34" charset="0"/>
              </a:rPr>
              <a:t> </a:t>
            </a:r>
            <a:r>
              <a:rPr lang="en-US" sz="2000" dirty="0" err="1">
                <a:latin typeface="Berlin Sans FB" panose="020E0602020502020306" pitchFamily="34" charset="0"/>
              </a:rPr>
              <a:t>dengan</a:t>
            </a:r>
            <a:r>
              <a:rPr lang="en-US" sz="2000" dirty="0">
                <a:latin typeface="Berlin Sans FB" panose="020E0602020502020306" pitchFamily="34" charset="0"/>
              </a:rPr>
              <a:t> KASN.</a:t>
            </a:r>
          </a:p>
          <a:p>
            <a:pPr marL="342900" indent="-342900">
              <a:buFont typeface="+mj-lt"/>
              <a:buAutoNum type="arabicParenR"/>
            </a:pPr>
            <a:r>
              <a:rPr lang="en-US" sz="2000" dirty="0" err="1">
                <a:latin typeface="Berlin Sans FB" panose="020E0602020502020306" pitchFamily="34" charset="0"/>
              </a:rPr>
              <a:t>Dalam</a:t>
            </a:r>
            <a:r>
              <a:rPr lang="en-US" sz="2000" dirty="0">
                <a:latin typeface="Berlin Sans FB" panose="020E0602020502020306" pitchFamily="34" charset="0"/>
              </a:rPr>
              <a:t> </a:t>
            </a:r>
            <a:r>
              <a:rPr lang="en-US" sz="2000" dirty="0" err="1">
                <a:latin typeface="Berlin Sans FB" panose="020E0602020502020306" pitchFamily="34" charset="0"/>
              </a:rPr>
              <a:t>hal</a:t>
            </a:r>
            <a:r>
              <a:rPr lang="en-US" sz="2000" dirty="0">
                <a:latin typeface="Berlin Sans FB" panose="020E0602020502020306" pitchFamily="34" charset="0"/>
              </a:rPr>
              <a:t> </a:t>
            </a:r>
            <a:r>
              <a:rPr lang="en-US" sz="2000" dirty="0" err="1">
                <a:latin typeface="Berlin Sans FB" panose="020E0602020502020306" pitchFamily="34" charset="0"/>
              </a:rPr>
              <a:t>perjanjian</a:t>
            </a:r>
            <a:r>
              <a:rPr lang="en-US" sz="2000" dirty="0">
                <a:latin typeface="Berlin Sans FB" panose="020E0602020502020306" pitchFamily="34" charset="0"/>
              </a:rPr>
              <a:t> </a:t>
            </a:r>
            <a:r>
              <a:rPr lang="en-US" sz="2000" dirty="0" err="1">
                <a:latin typeface="Berlin Sans FB" panose="020E0602020502020306" pitchFamily="34" charset="0"/>
              </a:rPr>
              <a:t>kerja</a:t>
            </a:r>
            <a:r>
              <a:rPr lang="en-US" sz="2000" dirty="0">
                <a:latin typeface="Berlin Sans FB" panose="020E0602020502020306" pitchFamily="34" charset="0"/>
              </a:rPr>
              <a:t> PPPK </a:t>
            </a:r>
            <a:r>
              <a:rPr lang="en-US" sz="2000" dirty="0" err="1">
                <a:latin typeface="Berlin Sans FB" panose="020E0602020502020306" pitchFamily="34" charset="0"/>
              </a:rPr>
              <a:t>diperpanjang</a:t>
            </a:r>
            <a:r>
              <a:rPr lang="en-US" sz="2000" dirty="0">
                <a:latin typeface="Berlin Sans FB" panose="020E0602020502020306" pitchFamily="34" charset="0"/>
              </a:rPr>
              <a:t>, PPK </a:t>
            </a:r>
            <a:r>
              <a:rPr lang="en-US" sz="2000" dirty="0" err="1">
                <a:latin typeface="Berlin Sans FB" panose="020E0602020502020306" pitchFamily="34" charset="0"/>
              </a:rPr>
              <a:t>wajib</a:t>
            </a:r>
            <a:r>
              <a:rPr lang="en-US" sz="2000" dirty="0">
                <a:latin typeface="Berlin Sans FB" panose="020E0602020502020306" pitchFamily="34" charset="0"/>
              </a:rPr>
              <a:t> </a:t>
            </a:r>
            <a:r>
              <a:rPr lang="en-US" sz="2000" dirty="0" err="1">
                <a:latin typeface="Berlin Sans FB" panose="020E0602020502020306" pitchFamily="34" charset="0"/>
              </a:rPr>
              <a:t>menyampaikan</a:t>
            </a:r>
            <a:r>
              <a:rPr lang="en-US" sz="2000" dirty="0">
                <a:latin typeface="Berlin Sans FB" panose="020E0602020502020306" pitchFamily="34" charset="0"/>
              </a:rPr>
              <a:t> </a:t>
            </a:r>
            <a:r>
              <a:rPr lang="en-US" sz="2000" dirty="0" err="1">
                <a:latin typeface="Berlin Sans FB" panose="020E0602020502020306" pitchFamily="34" charset="0"/>
              </a:rPr>
              <a:t>tembusan</a:t>
            </a:r>
            <a:r>
              <a:rPr lang="en-US" sz="2000" dirty="0">
                <a:latin typeface="Berlin Sans FB" panose="020E0602020502020306" pitchFamily="34" charset="0"/>
              </a:rPr>
              <a:t> </a:t>
            </a:r>
            <a:r>
              <a:rPr lang="en-US" sz="2000" dirty="0" err="1">
                <a:latin typeface="Berlin Sans FB" panose="020E0602020502020306" pitchFamily="34" charset="0"/>
              </a:rPr>
              <a:t>surat</a:t>
            </a:r>
            <a:r>
              <a:rPr lang="en-US" sz="2000" dirty="0">
                <a:latin typeface="Berlin Sans FB" panose="020E0602020502020306" pitchFamily="34" charset="0"/>
              </a:rPr>
              <a:t> </a:t>
            </a:r>
            <a:r>
              <a:rPr lang="en-US" sz="2000" dirty="0" err="1">
                <a:latin typeface="Berlin Sans FB" panose="020E0602020502020306" pitchFamily="34" charset="0"/>
              </a:rPr>
              <a:t>keputusan</a:t>
            </a:r>
            <a:r>
              <a:rPr lang="en-US" sz="2000" dirty="0">
                <a:latin typeface="Berlin Sans FB" panose="020E0602020502020306" pitchFamily="34" charset="0"/>
              </a:rPr>
              <a:t> </a:t>
            </a:r>
            <a:r>
              <a:rPr lang="fi-FI" sz="2000" dirty="0">
                <a:latin typeface="Berlin Sans FB" panose="020E0602020502020306" pitchFamily="34" charset="0"/>
              </a:rPr>
              <a:t>perpanjangan perjanjian kerja kepada Kepala BKN.</a:t>
            </a:r>
            <a:endParaRPr lang="en-US" sz="2000" dirty="0">
              <a:latin typeface="Berlin Sans FB" panose="020E0602020502020306" pitchFamily="34" charset="0"/>
            </a:endParaRPr>
          </a:p>
          <a:p>
            <a:pPr marL="342900" indent="-342900">
              <a:buFont typeface="+mj-lt"/>
              <a:buAutoNum type="arabicParenR"/>
            </a:pPr>
            <a:r>
              <a:rPr lang="en-US" sz="2000" dirty="0" err="1">
                <a:latin typeface="Berlin Sans FB" panose="020E0602020502020306" pitchFamily="34" charset="0"/>
              </a:rPr>
              <a:t>Perpanjangan</a:t>
            </a:r>
            <a:r>
              <a:rPr lang="en-US" sz="2000" dirty="0">
                <a:latin typeface="Berlin Sans FB" panose="020E0602020502020306" pitchFamily="34" charset="0"/>
              </a:rPr>
              <a:t> </a:t>
            </a:r>
            <a:r>
              <a:rPr lang="en-US" sz="2000" dirty="0" err="1">
                <a:latin typeface="Berlin Sans FB" panose="020E0602020502020306" pitchFamily="34" charset="0"/>
              </a:rPr>
              <a:t>Hubungan</a:t>
            </a:r>
            <a:r>
              <a:rPr lang="en-US" sz="2000" dirty="0">
                <a:latin typeface="Berlin Sans FB" panose="020E0602020502020306" pitchFamily="34" charset="0"/>
              </a:rPr>
              <a:t> </a:t>
            </a:r>
            <a:r>
              <a:rPr lang="en-US" sz="2000" dirty="0" err="1">
                <a:latin typeface="Berlin Sans FB" panose="020E0602020502020306" pitchFamily="34" charset="0"/>
              </a:rPr>
              <a:t>Perjanjian</a:t>
            </a:r>
            <a:r>
              <a:rPr lang="en-US" sz="2000" dirty="0">
                <a:latin typeface="Berlin Sans FB" panose="020E0602020502020306" pitchFamily="34" charset="0"/>
              </a:rPr>
              <a:t> </a:t>
            </a:r>
            <a:r>
              <a:rPr lang="en-US" sz="2000" dirty="0" err="1">
                <a:latin typeface="Berlin Sans FB" panose="020E0602020502020306" pitchFamily="34" charset="0"/>
              </a:rPr>
              <a:t>Kerja</a:t>
            </a:r>
            <a:r>
              <a:rPr lang="en-US" sz="2000" dirty="0">
                <a:latin typeface="Berlin Sans FB" panose="020E0602020502020306" pitchFamily="34" charset="0"/>
              </a:rPr>
              <a:t> </a:t>
            </a:r>
            <a:r>
              <a:rPr lang="en-US" sz="2000" dirty="0" err="1">
                <a:latin typeface="Berlin Sans FB" panose="020E0602020502020306" pitchFamily="34" charset="0"/>
              </a:rPr>
              <a:t>bagi</a:t>
            </a:r>
            <a:r>
              <a:rPr lang="en-US" sz="2000" dirty="0">
                <a:latin typeface="Berlin Sans FB" panose="020E0602020502020306" pitchFamily="34" charset="0"/>
              </a:rPr>
              <a:t> PPPK </a:t>
            </a:r>
            <a:r>
              <a:rPr lang="sv-SE" sz="2000" dirty="0">
                <a:latin typeface="Berlin Sans FB" panose="020E0602020502020306" pitchFamily="34" charset="0"/>
              </a:rPr>
              <a:t>yang menduduki JPT Utama dan JPT Madya tertentu </a:t>
            </a:r>
            <a:r>
              <a:rPr lang="fi-FI" sz="2000" dirty="0">
                <a:latin typeface="Berlin Sans FB" panose="020E0602020502020306" pitchFamily="34" charset="0"/>
              </a:rPr>
              <a:t>paling lama 5 (lima) tahun.</a:t>
            </a:r>
            <a:endParaRPr lang="en-US" sz="2000" dirty="0">
              <a:latin typeface="Berlin Sans FB" panose="020E0602020502020306" pitchFamily="34" charset="0"/>
            </a:endParaRPr>
          </a:p>
          <a:p>
            <a:pPr marL="342900" indent="-342900">
              <a:buFont typeface="+mj-lt"/>
              <a:buAutoNum type="arabicParenR"/>
            </a:pPr>
            <a:r>
              <a:rPr lang="en-US" sz="2000" dirty="0" err="1">
                <a:latin typeface="Berlin Sans FB" panose="020E0602020502020306" pitchFamily="34" charset="0"/>
              </a:rPr>
              <a:t>Ketentuan</a:t>
            </a:r>
            <a:r>
              <a:rPr lang="en-US" sz="2000" dirty="0">
                <a:latin typeface="Berlin Sans FB" panose="020E0602020502020306" pitchFamily="34" charset="0"/>
              </a:rPr>
              <a:t> </a:t>
            </a:r>
            <a:r>
              <a:rPr lang="en-US" sz="2000" dirty="0" err="1">
                <a:latin typeface="Berlin Sans FB" panose="020E0602020502020306" pitchFamily="34" charset="0"/>
              </a:rPr>
              <a:t>lebih</a:t>
            </a:r>
            <a:r>
              <a:rPr lang="en-US" sz="2000" dirty="0">
                <a:latin typeface="Berlin Sans FB" panose="020E0602020502020306" pitchFamily="34" charset="0"/>
              </a:rPr>
              <a:t> </a:t>
            </a:r>
            <a:r>
              <a:rPr lang="en-US" sz="2000" dirty="0" err="1">
                <a:latin typeface="Berlin Sans FB" panose="020E0602020502020306" pitchFamily="34" charset="0"/>
              </a:rPr>
              <a:t>lanjut</a:t>
            </a:r>
            <a:r>
              <a:rPr lang="en-US" sz="2000" dirty="0">
                <a:latin typeface="Berlin Sans FB" panose="020E0602020502020306" pitchFamily="34" charset="0"/>
              </a:rPr>
              <a:t> </a:t>
            </a:r>
            <a:r>
              <a:rPr lang="en-US" sz="2000" dirty="0" err="1">
                <a:latin typeface="Berlin Sans FB" panose="020E0602020502020306" pitchFamily="34" charset="0"/>
              </a:rPr>
              <a:t>mengenai</a:t>
            </a:r>
            <a:r>
              <a:rPr lang="en-US" sz="2000" dirty="0">
                <a:latin typeface="Berlin Sans FB" panose="020E0602020502020306" pitchFamily="34" charset="0"/>
              </a:rPr>
              <a:t> masa </a:t>
            </a:r>
            <a:r>
              <a:rPr lang="en-US" sz="2000" dirty="0" err="1">
                <a:latin typeface="Berlin Sans FB" panose="020E0602020502020306" pitchFamily="34" charset="0"/>
              </a:rPr>
              <a:t>hubungan</a:t>
            </a:r>
            <a:r>
              <a:rPr lang="en-US" sz="2000" dirty="0">
                <a:latin typeface="Berlin Sans FB" panose="020E0602020502020306" pitchFamily="34" charset="0"/>
              </a:rPr>
              <a:t> </a:t>
            </a:r>
            <a:r>
              <a:rPr lang="en-US" sz="2000" dirty="0" err="1">
                <a:latin typeface="Berlin Sans FB" panose="020E0602020502020306" pitchFamily="34" charset="0"/>
              </a:rPr>
              <a:t>perjanjian</a:t>
            </a:r>
            <a:r>
              <a:rPr lang="en-US" sz="2000" dirty="0">
                <a:latin typeface="Berlin Sans FB" panose="020E0602020502020306" pitchFamily="34" charset="0"/>
              </a:rPr>
              <a:t> </a:t>
            </a:r>
            <a:r>
              <a:rPr lang="en-US" sz="2000" dirty="0" err="1">
                <a:latin typeface="Berlin Sans FB" panose="020E0602020502020306" pitchFamily="34" charset="0"/>
              </a:rPr>
              <a:t>keda</a:t>
            </a:r>
            <a:r>
              <a:rPr lang="en-US" sz="2000" dirty="0">
                <a:latin typeface="Berlin Sans FB" panose="020E0602020502020306" pitchFamily="34" charset="0"/>
              </a:rPr>
              <a:t> </a:t>
            </a:r>
            <a:r>
              <a:rPr lang="en-US" sz="2000" dirty="0" err="1">
                <a:latin typeface="Berlin Sans FB" panose="020E0602020502020306" pitchFamily="34" charset="0"/>
              </a:rPr>
              <a:t>bagi</a:t>
            </a:r>
            <a:r>
              <a:rPr lang="en-US" sz="2000" dirty="0">
                <a:latin typeface="Berlin Sans FB" panose="020E0602020502020306" pitchFamily="34" charset="0"/>
              </a:rPr>
              <a:t> PPPK </a:t>
            </a:r>
            <a:r>
              <a:rPr lang="en-US" sz="2000" dirty="0" err="1">
                <a:latin typeface="Berlin Sans FB" panose="020E0602020502020306" pitchFamily="34" charset="0"/>
              </a:rPr>
              <a:t>diatur</a:t>
            </a:r>
            <a:r>
              <a:rPr lang="en-US" sz="2000" dirty="0">
                <a:latin typeface="Berlin Sans FB" panose="020E0602020502020306" pitchFamily="34" charset="0"/>
              </a:rPr>
              <a:t> </a:t>
            </a:r>
            <a:r>
              <a:rPr lang="en-US" sz="2000" dirty="0" err="1">
                <a:latin typeface="Berlin Sans FB" panose="020E0602020502020306" pitchFamily="34" charset="0"/>
              </a:rPr>
              <a:t>dengan</a:t>
            </a:r>
            <a:r>
              <a:rPr lang="en-US" sz="2000" dirty="0">
                <a:latin typeface="Berlin Sans FB" panose="020E0602020502020306" pitchFamily="34" charset="0"/>
              </a:rPr>
              <a:t> </a:t>
            </a:r>
            <a:r>
              <a:rPr lang="en-US" sz="2000" dirty="0" err="1">
                <a:latin typeface="Berlin Sans FB" panose="020E0602020502020306" pitchFamily="34" charset="0"/>
              </a:rPr>
              <a:t>peraturan</a:t>
            </a:r>
            <a:r>
              <a:rPr lang="en-US" sz="2000" dirty="0">
                <a:latin typeface="Berlin Sans FB" panose="020E0602020502020306" pitchFamily="34" charset="0"/>
              </a:rPr>
              <a:t> </a:t>
            </a:r>
            <a:r>
              <a:rPr lang="en-US" sz="2000" dirty="0" err="1">
                <a:latin typeface="Berlin Sans FB" panose="020E0602020502020306" pitchFamily="34" charset="0"/>
              </a:rPr>
              <a:t>Menteri</a:t>
            </a:r>
            <a:r>
              <a:rPr lang="en-US" sz="2000" dirty="0">
                <a:latin typeface="Berlin Sans FB" panose="020E0602020502020306" pitchFamily="34" charset="0"/>
              </a:rPr>
              <a:t>.</a:t>
            </a:r>
            <a:endParaRPr lang="en-US" sz="2000" b="1" dirty="0">
              <a:latin typeface="Berlin Sans FB" panose="020E0602020502020306" pitchFamily="34" charset="0"/>
            </a:endParaRPr>
          </a:p>
        </p:txBody>
      </p:sp>
      <p:sp>
        <p:nvSpPr>
          <p:cNvPr id="3" name="TextBox 2"/>
          <p:cNvSpPr txBox="1"/>
          <p:nvPr/>
        </p:nvSpPr>
        <p:spPr>
          <a:xfrm>
            <a:off x="169359" y="1143060"/>
            <a:ext cx="8669729" cy="1015663"/>
          </a:xfrm>
          <a:prstGeom prst="rect">
            <a:avLst/>
          </a:prstGeom>
          <a:noFill/>
          <a:ln>
            <a:solidFill>
              <a:srgbClr val="C00000"/>
            </a:solidFill>
          </a:ln>
        </p:spPr>
        <p:txBody>
          <a:bodyPr wrap="square" rtlCol="0">
            <a:spAutoFit/>
          </a:bodyPr>
          <a:lstStyle/>
          <a:p>
            <a:r>
              <a:rPr lang="en-US" sz="2000" b="1" i="1" dirty="0" err="1"/>
              <a:t>Penilaian</a:t>
            </a:r>
            <a:r>
              <a:rPr lang="en-US" sz="2000" b="1" i="1" dirty="0"/>
              <a:t> </a:t>
            </a:r>
            <a:r>
              <a:rPr lang="en-US" sz="2000" b="1" i="1" dirty="0" err="1"/>
              <a:t>kinerja</a:t>
            </a:r>
            <a:r>
              <a:rPr lang="en-US" sz="2000" b="1" i="1" dirty="0"/>
              <a:t> PPPK </a:t>
            </a:r>
            <a:r>
              <a:rPr lang="en-US" sz="2000" b="1" i="1" dirty="0" err="1"/>
              <a:t>bertujuan</a:t>
            </a:r>
            <a:r>
              <a:rPr lang="en-US" sz="2000" b="1" i="1" dirty="0"/>
              <a:t> </a:t>
            </a:r>
            <a:r>
              <a:rPr lang="en-US" sz="2000" b="1" i="1" dirty="0" err="1"/>
              <a:t>menjamin</a:t>
            </a:r>
            <a:r>
              <a:rPr lang="en-US" sz="2000" b="1" i="1" dirty="0"/>
              <a:t> </a:t>
            </a:r>
            <a:r>
              <a:rPr lang="en-US" sz="2000" b="1" i="1" dirty="0" err="1"/>
              <a:t>objektivitas</a:t>
            </a:r>
            <a:r>
              <a:rPr lang="en-US" sz="2000" b="1" i="1" dirty="0"/>
              <a:t> </a:t>
            </a:r>
            <a:r>
              <a:rPr lang="en-US" sz="2000" b="1" i="1" dirty="0" err="1"/>
              <a:t>prestasi</a:t>
            </a:r>
            <a:r>
              <a:rPr lang="en-US" sz="2000" b="1" i="1" dirty="0"/>
              <a:t> </a:t>
            </a:r>
            <a:r>
              <a:rPr lang="en-US" sz="2000" b="1" i="1" dirty="0" err="1"/>
              <a:t>kerja</a:t>
            </a:r>
            <a:r>
              <a:rPr lang="en-US" sz="2000" b="1" i="1" dirty="0"/>
              <a:t> yang </a:t>
            </a:r>
            <a:r>
              <a:rPr lang="en-US" sz="2000" b="1" i="1" dirty="0" err="1"/>
              <a:t>sudah</a:t>
            </a:r>
            <a:r>
              <a:rPr lang="en-US" sz="2000" b="1" i="1" dirty="0"/>
              <a:t> </a:t>
            </a:r>
            <a:r>
              <a:rPr lang="en-US" sz="2000" b="1" i="1" dirty="0" err="1"/>
              <a:t>disepakati</a:t>
            </a:r>
            <a:r>
              <a:rPr lang="en-US" sz="2000" b="1" i="1" dirty="0"/>
              <a:t> </a:t>
            </a:r>
            <a:r>
              <a:rPr lang="en-US" sz="2000" b="1" i="1" dirty="0" err="1"/>
              <a:t>berdasarkan</a:t>
            </a:r>
            <a:r>
              <a:rPr lang="en-US" sz="2000" b="1" i="1" dirty="0"/>
              <a:t> </a:t>
            </a:r>
            <a:r>
              <a:rPr lang="en-US" sz="2000" b="1" i="1" dirty="0" err="1"/>
              <a:t>perjanjian</a:t>
            </a:r>
            <a:r>
              <a:rPr lang="en-US" sz="2000" b="1" i="1" dirty="0"/>
              <a:t> </a:t>
            </a:r>
            <a:r>
              <a:rPr lang="en-US" sz="2000" b="1" i="1" dirty="0" err="1"/>
              <a:t>kerja</a:t>
            </a:r>
            <a:r>
              <a:rPr lang="en-US" sz="2000" b="1" i="1" dirty="0"/>
              <a:t> </a:t>
            </a:r>
            <a:r>
              <a:rPr lang="en-US" sz="2000" b="1" i="1" dirty="0" err="1"/>
              <a:t>antara</a:t>
            </a:r>
            <a:r>
              <a:rPr lang="en-US" sz="2000" b="1" i="1" dirty="0"/>
              <a:t> PPK </a:t>
            </a:r>
            <a:r>
              <a:rPr lang="en-US" sz="2000" b="1" i="1" dirty="0" err="1"/>
              <a:t>dengan</a:t>
            </a:r>
            <a:r>
              <a:rPr lang="en-US" sz="2000" b="1" i="1" dirty="0"/>
              <a:t> </a:t>
            </a:r>
            <a:r>
              <a:rPr lang="en-US" sz="2000" b="1" i="1" dirty="0" err="1"/>
              <a:t>pegawai</a:t>
            </a:r>
            <a:r>
              <a:rPr lang="en-US" sz="2000" b="1" i="1" dirty="0"/>
              <a:t> yang </a:t>
            </a:r>
            <a:r>
              <a:rPr lang="en-US" sz="2000" b="1" i="1" dirty="0" err="1"/>
              <a:t>bersangkutan</a:t>
            </a:r>
            <a:endParaRPr lang="en-US" sz="2000" b="1" i="1" dirty="0"/>
          </a:p>
        </p:txBody>
      </p:sp>
      <p:sp>
        <p:nvSpPr>
          <p:cNvPr id="9" name="TextBox 8">
            <a:extLst>
              <a:ext uri="{FF2B5EF4-FFF2-40B4-BE49-F238E27FC236}">
                <a16:creationId xmlns:a16="http://schemas.microsoft.com/office/drawing/2014/main" id="{8F5575E9-B343-495E-B76E-927AC64CBFF8}"/>
              </a:ext>
            </a:extLst>
          </p:cNvPr>
          <p:cNvSpPr txBox="1"/>
          <p:nvPr/>
        </p:nvSpPr>
        <p:spPr>
          <a:xfrm>
            <a:off x="152516" y="2262841"/>
            <a:ext cx="977719" cy="327981"/>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1766" b="1" spc="-92" dirty="0" err="1">
                <a:solidFill>
                  <a:srgbClr val="C00000"/>
                </a:solidFill>
                <a:latin typeface="Arial" panose="020B0604020202020204" pitchFamily="34" charset="0"/>
                <a:cs typeface="Arial" panose="020B0604020202020204" pitchFamily="34" charset="0"/>
              </a:rPr>
              <a:t>Pasal</a:t>
            </a:r>
            <a:r>
              <a:rPr lang="en-US" sz="1766" b="1" spc="-92" dirty="0">
                <a:solidFill>
                  <a:srgbClr val="C00000"/>
                </a:solidFill>
                <a:latin typeface="Arial" panose="020B0604020202020204" pitchFamily="34" charset="0"/>
                <a:cs typeface="Arial" panose="020B0604020202020204" pitchFamily="34" charset="0"/>
              </a:rPr>
              <a:t> 37 </a:t>
            </a:r>
          </a:p>
        </p:txBody>
      </p:sp>
    </p:spTree>
    <p:extLst>
      <p:ext uri="{BB962C8B-B14F-4D97-AF65-F5344CB8AC3E}">
        <p14:creationId xmlns:p14="http://schemas.microsoft.com/office/powerpoint/2010/main" val="410022918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1000"/>
                            </p:stCondLst>
                            <p:childTnLst>
                              <p:par>
                                <p:cTn id="10" presetID="2" presetClass="entr" presetSubtype="8"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25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750" fill="hold"/>
                                        <p:tgtEl>
                                          <p:spTgt spid="6"/>
                                        </p:tgtEl>
                                        <p:attrNameLst>
                                          <p:attrName>ppt_x</p:attrName>
                                        </p:attrNameLst>
                                      </p:cBhvr>
                                      <p:tavLst>
                                        <p:tav tm="0">
                                          <p:val>
                                            <p:strVal val="0-#ppt_w/2"/>
                                          </p:val>
                                        </p:tav>
                                        <p:tav tm="100000">
                                          <p:val>
                                            <p:strVal val="#ppt_x"/>
                                          </p:val>
                                        </p:tav>
                                      </p:tavLst>
                                    </p:anim>
                                    <p:anim calcmode="lin" valueType="num">
                                      <p:cBhvr additive="base">
                                        <p:cTn id="17" dur="75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decel="10000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750" fill="hold"/>
                                        <p:tgtEl>
                                          <p:spTgt spid="9"/>
                                        </p:tgtEl>
                                        <p:attrNameLst>
                                          <p:attrName>ppt_x</p:attrName>
                                        </p:attrNameLst>
                                      </p:cBhvr>
                                      <p:tavLst>
                                        <p:tav tm="0">
                                          <p:val>
                                            <p:strVal val="0-#ppt_w/2"/>
                                          </p:val>
                                        </p:tav>
                                        <p:tav tm="100000">
                                          <p:val>
                                            <p:strVal val="#ppt_x"/>
                                          </p:val>
                                        </p:tav>
                                      </p:tavLst>
                                    </p:anim>
                                    <p:anim calcmode="lin" valueType="num">
                                      <p:cBhvr additive="base">
                                        <p:cTn id="2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6" grpId="0" animBg="1"/>
      <p:bldP spid="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31D2A3-2E5F-4C54-AD8E-5E9D899E3AF5}"/>
              </a:ext>
            </a:extLst>
          </p:cNvPr>
          <p:cNvSpPr txBox="1"/>
          <p:nvPr/>
        </p:nvSpPr>
        <p:spPr>
          <a:xfrm>
            <a:off x="-28221" y="198745"/>
            <a:ext cx="9144000" cy="487127"/>
          </a:xfrm>
          <a:prstGeom prst="rect">
            <a:avLst/>
          </a:prstGeom>
          <a:solidFill>
            <a:srgbClr val="C00000"/>
          </a:solidFill>
        </p:spPr>
        <p:txBody>
          <a:bodyPr lIns="55697" tIns="27848" rIns="55697" bIns="27848">
            <a:spAutoFit/>
          </a:bodyPr>
          <a:lstStyle/>
          <a:p>
            <a:pPr algn="ctr" defTabSz="742751" eaLnBrk="1" fontAlgn="auto" hangingPunct="1">
              <a:spcBef>
                <a:spcPts val="0"/>
              </a:spcBef>
              <a:spcAft>
                <a:spcPts val="0"/>
              </a:spcAft>
              <a:defRPr/>
            </a:pPr>
            <a:r>
              <a:rPr lang="en-US" sz="2800" b="1" spc="-92" dirty="0">
                <a:solidFill>
                  <a:prstClr val="white"/>
                </a:solidFill>
                <a:latin typeface="Arial" panose="020B0604020202020204" pitchFamily="34" charset="0"/>
                <a:cs typeface="Arial" panose="020B0604020202020204" pitchFamily="34" charset="0"/>
              </a:rPr>
              <a:t>PENGGAJIAN DAN TUNJANGAN PPPK</a:t>
            </a:r>
          </a:p>
        </p:txBody>
      </p:sp>
      <p:sp>
        <p:nvSpPr>
          <p:cNvPr id="4" name="TextBox 3">
            <a:extLst>
              <a:ext uri="{FF2B5EF4-FFF2-40B4-BE49-F238E27FC236}">
                <a16:creationId xmlns:a16="http://schemas.microsoft.com/office/drawing/2014/main" id="{8F5575E9-B343-495E-B76E-927AC64CBFF8}"/>
              </a:ext>
            </a:extLst>
          </p:cNvPr>
          <p:cNvSpPr txBox="1"/>
          <p:nvPr/>
        </p:nvSpPr>
        <p:spPr>
          <a:xfrm>
            <a:off x="152516" y="838268"/>
            <a:ext cx="977719" cy="327981"/>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1766" b="1" spc="-92" dirty="0" err="1">
                <a:solidFill>
                  <a:srgbClr val="C00000"/>
                </a:solidFill>
                <a:latin typeface="Arial" panose="020B0604020202020204" pitchFamily="34" charset="0"/>
                <a:cs typeface="Arial" panose="020B0604020202020204" pitchFamily="34" charset="0"/>
              </a:rPr>
              <a:t>Pasal</a:t>
            </a:r>
            <a:r>
              <a:rPr lang="en-US" sz="1766" b="1" spc="-92" dirty="0">
                <a:solidFill>
                  <a:srgbClr val="C00000"/>
                </a:solidFill>
                <a:latin typeface="Arial" panose="020B0604020202020204" pitchFamily="34" charset="0"/>
                <a:cs typeface="Arial" panose="020B0604020202020204" pitchFamily="34" charset="0"/>
              </a:rPr>
              <a:t> 38 </a:t>
            </a:r>
          </a:p>
        </p:txBody>
      </p:sp>
      <p:sp>
        <p:nvSpPr>
          <p:cNvPr id="6" name="TextBox 5">
            <a:extLst>
              <a:ext uri="{FF2B5EF4-FFF2-40B4-BE49-F238E27FC236}">
                <a16:creationId xmlns:a16="http://schemas.microsoft.com/office/drawing/2014/main" id="{29F1FB00-B97D-422B-8AF6-D6E7D3301E23}"/>
              </a:ext>
            </a:extLst>
          </p:cNvPr>
          <p:cNvSpPr txBox="1">
            <a:spLocks noChangeArrowheads="1"/>
          </p:cNvSpPr>
          <p:nvPr/>
        </p:nvSpPr>
        <p:spPr bwMode="auto">
          <a:xfrm>
            <a:off x="152515" y="3581396"/>
            <a:ext cx="8838969" cy="2964728"/>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pPr marL="342900" indent="-342900" algn="just">
              <a:buFont typeface="+mj-lt"/>
              <a:buAutoNum type="arabicParenR"/>
            </a:pPr>
            <a:r>
              <a:rPr lang="en-US" sz="2100" dirty="0" err="1">
                <a:latin typeface="Baskerville Old Face" panose="02020602080505020303" pitchFamily="18" charset="0"/>
              </a:rPr>
              <a:t>Dalam</a:t>
            </a:r>
            <a:r>
              <a:rPr lang="en-US" sz="2100" dirty="0">
                <a:latin typeface="Baskerville Old Face" panose="02020602080505020303" pitchFamily="18" charset="0"/>
              </a:rPr>
              <a:t> </a:t>
            </a:r>
            <a:r>
              <a:rPr lang="en-US" sz="2100" dirty="0" err="1">
                <a:latin typeface="Baskerville Old Face" panose="02020602080505020303" pitchFamily="18" charset="0"/>
              </a:rPr>
              <a:t>rangka</a:t>
            </a:r>
            <a:r>
              <a:rPr lang="en-US" sz="2100" dirty="0">
                <a:latin typeface="Baskerville Old Face" panose="02020602080505020303" pitchFamily="18" charset="0"/>
              </a:rPr>
              <a:t> </a:t>
            </a:r>
            <a:r>
              <a:rPr lang="en-US" sz="2100" dirty="0" err="1">
                <a:latin typeface="Baskerville Old Face" panose="02020602080505020303" pitchFamily="18" charset="0"/>
              </a:rPr>
              <a:t>pengembangan</a:t>
            </a:r>
            <a:r>
              <a:rPr lang="en-US" sz="2100" dirty="0">
                <a:latin typeface="Baskerville Old Face" panose="02020602080505020303" pitchFamily="18" charset="0"/>
              </a:rPr>
              <a:t> </a:t>
            </a:r>
            <a:r>
              <a:rPr lang="en-US" sz="2100" dirty="0" err="1">
                <a:latin typeface="Baskerville Old Face" panose="02020602080505020303" pitchFamily="18" charset="0"/>
              </a:rPr>
              <a:t>kompetensi</a:t>
            </a:r>
            <a:r>
              <a:rPr lang="en-US" sz="2100" dirty="0">
                <a:latin typeface="Baskerville Old Face" panose="02020602080505020303" pitchFamily="18" charset="0"/>
              </a:rPr>
              <a:t> </a:t>
            </a:r>
            <a:r>
              <a:rPr lang="en-US" sz="2100" dirty="0" err="1">
                <a:latin typeface="Baskerville Old Face" panose="02020602080505020303" pitchFamily="18" charset="0"/>
              </a:rPr>
              <a:t>untuk</a:t>
            </a:r>
            <a:r>
              <a:rPr lang="en-US" sz="2100" dirty="0">
                <a:latin typeface="Baskerville Old Face" panose="02020602080505020303" pitchFamily="18" charset="0"/>
              </a:rPr>
              <a:t> </a:t>
            </a:r>
            <a:r>
              <a:rPr lang="fi-FI" sz="2100" dirty="0">
                <a:latin typeface="Baskerville Old Face" panose="02020602080505020303" pitchFamily="18" charset="0"/>
              </a:rPr>
              <a:t>mendukung pelaksanaan tugas, PPPK diberikan </a:t>
            </a:r>
            <a:r>
              <a:rPr lang="en-US" sz="2100" dirty="0" err="1">
                <a:latin typeface="Baskerville Old Face" panose="02020602080505020303" pitchFamily="18" charset="0"/>
              </a:rPr>
              <a:t>kesempatan</a:t>
            </a:r>
            <a:r>
              <a:rPr lang="en-US" sz="2100" dirty="0">
                <a:latin typeface="Baskerville Old Face" panose="02020602080505020303" pitchFamily="18" charset="0"/>
              </a:rPr>
              <a:t> </a:t>
            </a:r>
            <a:r>
              <a:rPr lang="en-US" sz="2100" dirty="0" err="1">
                <a:latin typeface="Baskerville Old Face" panose="02020602080505020303" pitchFamily="18" charset="0"/>
              </a:rPr>
              <a:t>untuk</a:t>
            </a:r>
            <a:r>
              <a:rPr lang="en-US" sz="2100" dirty="0">
                <a:latin typeface="Baskerville Old Face" panose="02020602080505020303" pitchFamily="18" charset="0"/>
              </a:rPr>
              <a:t> </a:t>
            </a:r>
            <a:r>
              <a:rPr lang="en-US" sz="2100" dirty="0" err="1">
                <a:latin typeface="Baskerville Old Face" panose="02020602080505020303" pitchFamily="18" charset="0"/>
              </a:rPr>
              <a:t>pengayaan</a:t>
            </a:r>
            <a:r>
              <a:rPr lang="en-US" sz="2100" dirty="0">
                <a:latin typeface="Baskerville Old Face" panose="02020602080505020303" pitchFamily="18" charset="0"/>
              </a:rPr>
              <a:t> </a:t>
            </a:r>
            <a:r>
              <a:rPr lang="en-US" sz="2100" dirty="0" err="1">
                <a:latin typeface="Baskerville Old Face" panose="02020602080505020303" pitchFamily="18" charset="0"/>
              </a:rPr>
              <a:t>pengetahuan</a:t>
            </a:r>
            <a:r>
              <a:rPr lang="en-US" sz="2100" dirty="0">
                <a:latin typeface="Baskerville Old Face" panose="02020602080505020303" pitchFamily="18" charset="0"/>
              </a:rPr>
              <a:t>.</a:t>
            </a:r>
          </a:p>
          <a:p>
            <a:pPr marL="342900" indent="-342900" algn="just">
              <a:buFont typeface="+mj-lt"/>
              <a:buAutoNum type="arabicParenR"/>
            </a:pPr>
            <a:r>
              <a:rPr lang="en-US" sz="2100" dirty="0" err="1">
                <a:latin typeface="Baskerville Old Face" panose="02020602080505020303" pitchFamily="18" charset="0"/>
              </a:rPr>
              <a:t>Setiap</a:t>
            </a:r>
            <a:r>
              <a:rPr lang="en-US" sz="2100" dirty="0">
                <a:latin typeface="Baskerville Old Face" panose="02020602080505020303" pitchFamily="18" charset="0"/>
              </a:rPr>
              <a:t> PPPK </a:t>
            </a:r>
            <a:r>
              <a:rPr lang="en-US" sz="2100" dirty="0" err="1">
                <a:latin typeface="Baskerville Old Face" panose="02020602080505020303" pitchFamily="18" charset="0"/>
              </a:rPr>
              <a:t>memiliki</a:t>
            </a:r>
            <a:r>
              <a:rPr lang="en-US" sz="2100" dirty="0">
                <a:latin typeface="Baskerville Old Face" panose="02020602080505020303" pitchFamily="18" charset="0"/>
              </a:rPr>
              <a:t> </a:t>
            </a:r>
            <a:r>
              <a:rPr lang="en-US" sz="2100" dirty="0" err="1">
                <a:latin typeface="Baskerville Old Face" panose="02020602080505020303" pitchFamily="18" charset="0"/>
              </a:rPr>
              <a:t>kesempatan</a:t>
            </a:r>
            <a:r>
              <a:rPr lang="en-US" sz="2100" dirty="0">
                <a:latin typeface="Baskerville Old Face" panose="02020602080505020303" pitchFamily="18" charset="0"/>
              </a:rPr>
              <a:t> yang </a:t>
            </a:r>
            <a:r>
              <a:rPr lang="en-US" sz="2100" dirty="0" err="1">
                <a:latin typeface="Baskerville Old Face" panose="02020602080505020303" pitchFamily="18" charset="0"/>
              </a:rPr>
              <a:t>sama</a:t>
            </a:r>
            <a:r>
              <a:rPr lang="en-US" sz="2100" dirty="0">
                <a:latin typeface="Baskerville Old Face" panose="02020602080505020303" pitchFamily="18" charset="0"/>
              </a:rPr>
              <a:t> </a:t>
            </a:r>
            <a:r>
              <a:rPr lang="en-US" sz="2100" dirty="0" err="1">
                <a:latin typeface="Baskerville Old Face" panose="02020602080505020303" pitchFamily="18" charset="0"/>
              </a:rPr>
              <a:t>untuk</a:t>
            </a:r>
            <a:r>
              <a:rPr lang="en-US" sz="2100" dirty="0">
                <a:latin typeface="Baskerville Old Face" panose="02020602080505020303" pitchFamily="18" charset="0"/>
              </a:rPr>
              <a:t> </a:t>
            </a:r>
            <a:r>
              <a:rPr lang="en-US" sz="2100" dirty="0" err="1">
                <a:latin typeface="Baskerville Old Face" panose="02020602080505020303" pitchFamily="18" charset="0"/>
              </a:rPr>
              <a:t>diikutsertakan</a:t>
            </a:r>
            <a:r>
              <a:rPr lang="en-US" sz="2100" dirty="0">
                <a:latin typeface="Baskerville Old Face" panose="02020602080505020303" pitchFamily="18" charset="0"/>
              </a:rPr>
              <a:t> </a:t>
            </a:r>
            <a:r>
              <a:rPr lang="en-US" sz="2100" dirty="0" err="1">
                <a:latin typeface="Baskerville Old Face" panose="02020602080505020303" pitchFamily="18" charset="0"/>
              </a:rPr>
              <a:t>dalam</a:t>
            </a:r>
            <a:r>
              <a:rPr lang="en-US" sz="2100" dirty="0">
                <a:latin typeface="Baskerville Old Face" panose="02020602080505020303" pitchFamily="18" charset="0"/>
              </a:rPr>
              <a:t> </a:t>
            </a:r>
            <a:r>
              <a:rPr lang="en-US" sz="2100" dirty="0" err="1">
                <a:latin typeface="Baskerville Old Face" panose="02020602080505020303" pitchFamily="18" charset="0"/>
              </a:rPr>
              <a:t>pengembangan</a:t>
            </a:r>
            <a:r>
              <a:rPr lang="en-US" sz="2100" dirty="0">
                <a:latin typeface="Baskerville Old Face" panose="02020602080505020303" pitchFamily="18" charset="0"/>
              </a:rPr>
              <a:t> </a:t>
            </a:r>
            <a:r>
              <a:rPr lang="en-US" sz="2100" dirty="0" err="1">
                <a:latin typeface="Baskerville Old Face" panose="02020602080505020303" pitchFamily="18" charset="0"/>
              </a:rPr>
              <a:t>kompetensi</a:t>
            </a:r>
            <a:r>
              <a:rPr lang="en-US" sz="2100" dirty="0">
                <a:latin typeface="Baskerville Old Face" panose="02020602080505020303" pitchFamily="18" charset="0"/>
              </a:rPr>
              <a:t>.</a:t>
            </a:r>
          </a:p>
          <a:p>
            <a:pPr marL="342900" indent="-342900" algn="just">
              <a:buFont typeface="+mj-lt"/>
              <a:buAutoNum type="arabicParenR"/>
            </a:pPr>
            <a:r>
              <a:rPr lang="en-US" sz="2100" dirty="0" err="1">
                <a:latin typeface="Baskerville Old Face" panose="02020602080505020303" pitchFamily="18" charset="0"/>
              </a:rPr>
              <a:t>Pengembangan</a:t>
            </a:r>
            <a:r>
              <a:rPr lang="en-US" sz="2100" dirty="0">
                <a:latin typeface="Baskerville Old Face" panose="02020602080505020303" pitchFamily="18" charset="0"/>
              </a:rPr>
              <a:t> </a:t>
            </a:r>
            <a:r>
              <a:rPr lang="en-US" sz="2100" dirty="0" err="1">
                <a:latin typeface="Baskerville Old Face" panose="02020602080505020303" pitchFamily="18" charset="0"/>
              </a:rPr>
              <a:t>kompetensi</a:t>
            </a:r>
            <a:r>
              <a:rPr lang="en-US" sz="2100" dirty="0">
                <a:latin typeface="Baskerville Old Face" panose="02020602080505020303" pitchFamily="18" charset="0"/>
              </a:rPr>
              <a:t> </a:t>
            </a:r>
            <a:r>
              <a:rPr lang="en-US" sz="2100" dirty="0" err="1">
                <a:latin typeface="Baskerville Old Face" panose="02020602080505020303" pitchFamily="18" charset="0"/>
              </a:rPr>
              <a:t>dilaksanakan</a:t>
            </a:r>
            <a:r>
              <a:rPr lang="en-US" sz="2100" dirty="0">
                <a:latin typeface="Baskerville Old Face" panose="02020602080505020303" pitchFamily="18" charset="0"/>
              </a:rPr>
              <a:t> </a:t>
            </a:r>
            <a:r>
              <a:rPr lang="en-US" sz="2100" dirty="0" err="1">
                <a:latin typeface="Baskerville Old Face" panose="02020602080505020303" pitchFamily="18" charset="0"/>
              </a:rPr>
              <a:t>sesuai</a:t>
            </a:r>
            <a:r>
              <a:rPr lang="en-US" sz="2100" dirty="0">
                <a:latin typeface="Baskerville Old Face" panose="02020602080505020303" pitchFamily="18" charset="0"/>
              </a:rPr>
              <a:t> </a:t>
            </a:r>
            <a:r>
              <a:rPr lang="en-US" sz="2100" dirty="0" err="1">
                <a:latin typeface="Baskerville Old Face" panose="02020602080505020303" pitchFamily="18" charset="0"/>
              </a:rPr>
              <a:t>dengan</a:t>
            </a:r>
            <a:r>
              <a:rPr lang="en-US" sz="2100" dirty="0">
                <a:latin typeface="Baskerville Old Face" panose="02020602080505020303" pitchFamily="18" charset="0"/>
              </a:rPr>
              <a:t> </a:t>
            </a:r>
            <a:r>
              <a:rPr lang="en-US" sz="2100" dirty="0" err="1">
                <a:latin typeface="Baskerville Old Face" panose="02020602080505020303" pitchFamily="18" charset="0"/>
              </a:rPr>
              <a:t>perencanaan</a:t>
            </a:r>
            <a:r>
              <a:rPr lang="en-US" sz="2100" dirty="0">
                <a:latin typeface="Baskerville Old Face" panose="02020602080505020303" pitchFamily="18" charset="0"/>
              </a:rPr>
              <a:t> </a:t>
            </a:r>
            <a:r>
              <a:rPr lang="en-US" sz="2100" dirty="0" err="1">
                <a:latin typeface="Baskerville Old Face" panose="02020602080505020303" pitchFamily="18" charset="0"/>
              </a:rPr>
              <a:t>pengembangan</a:t>
            </a:r>
            <a:r>
              <a:rPr lang="en-US" sz="2100" dirty="0">
                <a:latin typeface="Baskerville Old Face" panose="02020602080505020303" pitchFamily="18" charset="0"/>
              </a:rPr>
              <a:t> </a:t>
            </a:r>
            <a:r>
              <a:rPr lang="en-US" sz="2100" dirty="0" err="1">
                <a:latin typeface="Baskerville Old Face" panose="02020602080505020303" pitchFamily="18" charset="0"/>
              </a:rPr>
              <a:t>kompetensi</a:t>
            </a:r>
            <a:r>
              <a:rPr lang="en-US" sz="2100" dirty="0">
                <a:latin typeface="Baskerville Old Face" panose="02020602080505020303" pitchFamily="18" charset="0"/>
              </a:rPr>
              <a:t> </a:t>
            </a:r>
            <a:r>
              <a:rPr lang="en-US" sz="2100" dirty="0" err="1">
                <a:latin typeface="Baskerville Old Face" panose="02020602080505020303" pitchFamily="18" charset="0"/>
              </a:rPr>
              <a:t>pada</a:t>
            </a:r>
            <a:r>
              <a:rPr lang="en-US" sz="2100" dirty="0">
                <a:latin typeface="Baskerville Old Face" panose="02020602080505020303" pitchFamily="18" charset="0"/>
              </a:rPr>
              <a:t> </a:t>
            </a:r>
            <a:r>
              <a:rPr lang="en-US" sz="2100" dirty="0" err="1">
                <a:latin typeface="Baskerville Old Face" panose="02020602080505020303" pitchFamily="18" charset="0"/>
              </a:rPr>
              <a:t>Instansi</a:t>
            </a:r>
            <a:r>
              <a:rPr lang="en-US" sz="2100" dirty="0">
                <a:latin typeface="Baskerville Old Face" panose="02020602080505020303" pitchFamily="18" charset="0"/>
              </a:rPr>
              <a:t> </a:t>
            </a:r>
            <a:r>
              <a:rPr lang="en-US" sz="2100" dirty="0" err="1">
                <a:latin typeface="Baskerville Old Face" panose="02020602080505020303" pitchFamily="18" charset="0"/>
              </a:rPr>
              <a:t>Pemerintah</a:t>
            </a:r>
            <a:r>
              <a:rPr lang="en-US" sz="2100" dirty="0">
                <a:latin typeface="Baskerville Old Face" panose="02020602080505020303" pitchFamily="18" charset="0"/>
              </a:rPr>
              <a:t>.</a:t>
            </a:r>
          </a:p>
          <a:p>
            <a:pPr marL="342900" indent="-342900" algn="just">
              <a:buFont typeface="+mj-lt"/>
              <a:buAutoNum type="arabicParenR"/>
            </a:pPr>
            <a:r>
              <a:rPr lang="fi-FI" sz="2100" dirty="0">
                <a:latin typeface="Baskerville Old Face" panose="02020602080505020303" pitchFamily="18" charset="0"/>
              </a:rPr>
              <a:t>Dalam hal terdapat keterbatasan kesempatan </a:t>
            </a:r>
            <a:r>
              <a:rPr lang="en-US" sz="2100" dirty="0" err="1">
                <a:latin typeface="Baskerville Old Face" panose="02020602080505020303" pitchFamily="18" charset="0"/>
              </a:rPr>
              <a:t>pengembangan</a:t>
            </a:r>
            <a:r>
              <a:rPr lang="en-US" sz="2100" dirty="0">
                <a:latin typeface="Baskerville Old Face" panose="02020602080505020303" pitchFamily="18" charset="0"/>
              </a:rPr>
              <a:t> </a:t>
            </a:r>
            <a:r>
              <a:rPr lang="en-US" sz="2100" dirty="0" err="1">
                <a:latin typeface="Baskerville Old Face" panose="02020602080505020303" pitchFamily="18" charset="0"/>
              </a:rPr>
              <a:t>kompetensi</a:t>
            </a:r>
            <a:r>
              <a:rPr lang="en-US" sz="2100" dirty="0">
                <a:latin typeface="Baskerville Old Face" panose="02020602080505020303" pitchFamily="18" charset="0"/>
              </a:rPr>
              <a:t>, </a:t>
            </a:r>
            <a:r>
              <a:rPr lang="en-US" sz="2100" dirty="0" err="1">
                <a:latin typeface="Baskerville Old Face" panose="02020602080505020303" pitchFamily="18" charset="0"/>
              </a:rPr>
              <a:t>prioritas</a:t>
            </a:r>
            <a:r>
              <a:rPr lang="en-US" sz="2100" dirty="0">
                <a:latin typeface="Baskerville Old Face" panose="02020602080505020303" pitchFamily="18" charset="0"/>
              </a:rPr>
              <a:t> </a:t>
            </a:r>
            <a:r>
              <a:rPr lang="en-US" sz="2100" dirty="0" err="1">
                <a:latin typeface="Baskerville Old Face" panose="02020602080505020303" pitchFamily="18" charset="0"/>
              </a:rPr>
              <a:t>diberikan</a:t>
            </a:r>
            <a:r>
              <a:rPr lang="en-US" sz="2100" dirty="0">
                <a:latin typeface="Baskerville Old Face" panose="02020602080505020303" pitchFamily="18" charset="0"/>
              </a:rPr>
              <a:t> </a:t>
            </a:r>
            <a:r>
              <a:rPr lang="en-US" sz="2100" dirty="0" err="1">
                <a:latin typeface="Baskerville Old Face" panose="02020602080505020303" pitchFamily="18" charset="0"/>
              </a:rPr>
              <a:t>dengan</a:t>
            </a:r>
            <a:r>
              <a:rPr lang="en-US" sz="2100" dirty="0">
                <a:latin typeface="Baskerville Old Face" panose="02020602080505020303" pitchFamily="18" charset="0"/>
              </a:rPr>
              <a:t> </a:t>
            </a:r>
            <a:r>
              <a:rPr lang="en-US" sz="2100" dirty="0" err="1">
                <a:latin typeface="Baskerville Old Face" panose="02020602080505020303" pitchFamily="18" charset="0"/>
              </a:rPr>
              <a:t>memperhatikan</a:t>
            </a:r>
            <a:r>
              <a:rPr lang="en-US" sz="2100" dirty="0">
                <a:latin typeface="Baskerville Old Face" panose="02020602080505020303" pitchFamily="18" charset="0"/>
              </a:rPr>
              <a:t> </a:t>
            </a:r>
            <a:r>
              <a:rPr lang="en-US" sz="2100" dirty="0" err="1">
                <a:latin typeface="Baskerville Old Face" panose="02020602080505020303" pitchFamily="18" charset="0"/>
              </a:rPr>
              <a:t>hasil</a:t>
            </a:r>
            <a:r>
              <a:rPr lang="en-US" sz="2100" dirty="0">
                <a:latin typeface="Baskerville Old Face" panose="02020602080505020303" pitchFamily="18" charset="0"/>
              </a:rPr>
              <a:t> </a:t>
            </a:r>
            <a:r>
              <a:rPr lang="en-US" sz="2100" dirty="0" err="1">
                <a:latin typeface="Baskerville Old Face" panose="02020602080505020303" pitchFamily="18" charset="0"/>
              </a:rPr>
              <a:t>penilaian</a:t>
            </a:r>
            <a:r>
              <a:rPr lang="en-US" sz="2100" dirty="0">
                <a:latin typeface="Baskerville Old Face" panose="02020602080505020303" pitchFamily="18" charset="0"/>
              </a:rPr>
              <a:t> </a:t>
            </a:r>
            <a:r>
              <a:rPr lang="en-US" sz="2100" dirty="0" err="1">
                <a:latin typeface="Baskerville Old Face" panose="02020602080505020303" pitchFamily="18" charset="0"/>
              </a:rPr>
              <a:t>kinerja</a:t>
            </a:r>
            <a:r>
              <a:rPr lang="en-US" sz="2100" dirty="0">
                <a:latin typeface="Baskerville Old Face" panose="02020602080505020303" pitchFamily="18" charset="0"/>
              </a:rPr>
              <a:t> PPPK yang </a:t>
            </a:r>
            <a:r>
              <a:rPr lang="en-US" sz="2100" dirty="0" err="1">
                <a:latin typeface="Baskerville Old Face" panose="02020602080505020303" pitchFamily="18" charset="0"/>
              </a:rPr>
              <a:t>bersangkutan</a:t>
            </a:r>
            <a:r>
              <a:rPr lang="en-US" sz="2100" dirty="0">
                <a:latin typeface="Baskerville Old Face" panose="02020602080505020303" pitchFamily="18" charset="0"/>
              </a:rPr>
              <a:t>.</a:t>
            </a:r>
            <a:endParaRPr lang="en-US" sz="2100" b="1" dirty="0">
              <a:latin typeface="Baskerville Old Face" panose="02020602080505020303" pitchFamily="18" charset="0"/>
            </a:endParaRPr>
          </a:p>
        </p:txBody>
      </p:sp>
      <p:sp>
        <p:nvSpPr>
          <p:cNvPr id="3" name="TextBox 2"/>
          <p:cNvSpPr txBox="1"/>
          <p:nvPr/>
        </p:nvSpPr>
        <p:spPr>
          <a:xfrm>
            <a:off x="152517" y="1219258"/>
            <a:ext cx="8838968" cy="923330"/>
          </a:xfrm>
          <a:prstGeom prst="rect">
            <a:avLst/>
          </a:prstGeom>
          <a:noFill/>
          <a:ln>
            <a:solidFill>
              <a:srgbClr val="C00000"/>
            </a:solidFill>
          </a:ln>
        </p:spPr>
        <p:txBody>
          <a:bodyPr wrap="square" rtlCol="0">
            <a:spAutoFit/>
          </a:bodyPr>
          <a:lstStyle/>
          <a:p>
            <a:r>
              <a:rPr lang="en-US" b="1" dirty="0"/>
              <a:t>(1) PPPK </a:t>
            </a:r>
            <a:r>
              <a:rPr lang="en-US" b="1" dirty="0" err="1"/>
              <a:t>diberikan</a:t>
            </a:r>
            <a:r>
              <a:rPr lang="en-US" b="1" dirty="0"/>
              <a:t> </a:t>
            </a:r>
            <a:r>
              <a:rPr lang="en-US" b="1" dirty="0" err="1"/>
              <a:t>gaji</a:t>
            </a:r>
            <a:r>
              <a:rPr lang="en-US" b="1" dirty="0"/>
              <a:t> </a:t>
            </a:r>
            <a:r>
              <a:rPr lang="en-US" b="1" dirty="0" err="1"/>
              <a:t>dan</a:t>
            </a:r>
            <a:r>
              <a:rPr lang="en-US" b="1" dirty="0"/>
              <a:t> </a:t>
            </a:r>
            <a:r>
              <a:rPr lang="en-US" b="1" dirty="0" err="1"/>
              <a:t>tunjangan</a:t>
            </a:r>
            <a:r>
              <a:rPr lang="en-US" b="1" dirty="0"/>
              <a:t>.</a:t>
            </a:r>
          </a:p>
          <a:p>
            <a:pPr defTabSz="341313"/>
            <a:r>
              <a:rPr lang="es-ES" b="1" dirty="0"/>
              <a:t>(2) </a:t>
            </a:r>
            <a:r>
              <a:rPr lang="es-ES" b="1" dirty="0" err="1"/>
              <a:t>Gaji</a:t>
            </a:r>
            <a:r>
              <a:rPr lang="es-ES" b="1" dirty="0"/>
              <a:t> dan </a:t>
            </a:r>
            <a:r>
              <a:rPr lang="es-ES" b="1" dirty="0" err="1"/>
              <a:t>tunjangan</a:t>
            </a:r>
            <a:r>
              <a:rPr lang="es-ES" b="1" dirty="0"/>
              <a:t> </a:t>
            </a:r>
            <a:r>
              <a:rPr lang="es-ES" b="1" dirty="0" err="1"/>
              <a:t>sebagaimana</a:t>
            </a:r>
            <a:r>
              <a:rPr lang="es-ES" b="1" dirty="0"/>
              <a:t> </a:t>
            </a:r>
            <a:r>
              <a:rPr lang="es-ES" b="1" dirty="0" err="1"/>
              <a:t>dimaksud</a:t>
            </a:r>
            <a:r>
              <a:rPr lang="es-ES" b="1" dirty="0"/>
              <a:t> pada </a:t>
            </a:r>
            <a:r>
              <a:rPr lang="es-ES" b="1" dirty="0" err="1"/>
              <a:t>ayat</a:t>
            </a:r>
            <a:r>
              <a:rPr lang="es-ES" b="1" dirty="0"/>
              <a:t> </a:t>
            </a:r>
            <a:r>
              <a:rPr lang="en-US" b="1" dirty="0" err="1"/>
              <a:t>berlaku</a:t>
            </a:r>
            <a:r>
              <a:rPr lang="en-US" b="1" dirty="0"/>
              <a:t> </a:t>
            </a:r>
            <a:r>
              <a:rPr lang="en-US" b="1" dirty="0" err="1"/>
              <a:t>sesuai</a:t>
            </a:r>
            <a:r>
              <a:rPr lang="en-US" b="1" dirty="0"/>
              <a:t> 	</a:t>
            </a:r>
            <a:r>
              <a:rPr lang="en-US" b="1" dirty="0" err="1"/>
              <a:t>dengan</a:t>
            </a:r>
            <a:r>
              <a:rPr lang="en-US" b="1" dirty="0"/>
              <a:t> </a:t>
            </a:r>
            <a:r>
              <a:rPr lang="en-US" b="1" dirty="0" err="1"/>
              <a:t>ketentuan</a:t>
            </a:r>
            <a:r>
              <a:rPr lang="en-US" b="1" dirty="0"/>
              <a:t> </a:t>
            </a:r>
            <a:r>
              <a:rPr lang="en-US" b="1" dirty="0" err="1"/>
              <a:t>peraturan</a:t>
            </a:r>
            <a:r>
              <a:rPr lang="en-US" b="1" dirty="0"/>
              <a:t> </a:t>
            </a:r>
            <a:r>
              <a:rPr lang="en-US" b="1" dirty="0" err="1"/>
              <a:t>perundang-undangan</a:t>
            </a:r>
            <a:r>
              <a:rPr lang="en-US" b="1" dirty="0"/>
              <a:t> yang </a:t>
            </a:r>
            <a:r>
              <a:rPr lang="en-US" b="1" dirty="0" err="1"/>
              <a:t>berlaku</a:t>
            </a:r>
            <a:r>
              <a:rPr lang="en-US" b="1" dirty="0"/>
              <a:t> </a:t>
            </a:r>
            <a:r>
              <a:rPr lang="en-US" b="1" dirty="0" err="1"/>
              <a:t>bagi</a:t>
            </a:r>
            <a:r>
              <a:rPr lang="en-US" b="1" dirty="0"/>
              <a:t> PNS</a:t>
            </a:r>
            <a:endParaRPr lang="en-US" b="1" i="1" dirty="0"/>
          </a:p>
        </p:txBody>
      </p:sp>
      <p:sp>
        <p:nvSpPr>
          <p:cNvPr id="9" name="TextBox 8">
            <a:extLst>
              <a:ext uri="{FF2B5EF4-FFF2-40B4-BE49-F238E27FC236}">
                <a16:creationId xmlns:a16="http://schemas.microsoft.com/office/drawing/2014/main" id="{8F5575E9-B343-495E-B76E-927AC64CBFF8}"/>
              </a:ext>
            </a:extLst>
          </p:cNvPr>
          <p:cNvSpPr txBox="1"/>
          <p:nvPr/>
        </p:nvSpPr>
        <p:spPr>
          <a:xfrm>
            <a:off x="152516" y="3200406"/>
            <a:ext cx="941427" cy="333239"/>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b="1" spc="-92" dirty="0" err="1">
                <a:solidFill>
                  <a:srgbClr val="C00000"/>
                </a:solidFill>
                <a:latin typeface="Arial" panose="020B0604020202020204" pitchFamily="34" charset="0"/>
                <a:cs typeface="Arial" panose="020B0604020202020204" pitchFamily="34" charset="0"/>
              </a:rPr>
              <a:t>Pasal</a:t>
            </a:r>
            <a:r>
              <a:rPr lang="en-US" b="1" spc="-92" dirty="0">
                <a:solidFill>
                  <a:srgbClr val="C00000"/>
                </a:solidFill>
                <a:latin typeface="Arial" panose="020B0604020202020204" pitchFamily="34" charset="0"/>
                <a:cs typeface="Arial" panose="020B0604020202020204" pitchFamily="34" charset="0"/>
              </a:rPr>
              <a:t> 39</a:t>
            </a:r>
          </a:p>
        </p:txBody>
      </p:sp>
      <p:sp>
        <p:nvSpPr>
          <p:cNvPr id="12" name="TextBox 11">
            <a:extLst>
              <a:ext uri="{FF2B5EF4-FFF2-40B4-BE49-F238E27FC236}">
                <a16:creationId xmlns:a16="http://schemas.microsoft.com/office/drawing/2014/main" id="{0B31D2A3-2E5F-4C54-AD8E-5E9D899E3AF5}"/>
              </a:ext>
            </a:extLst>
          </p:cNvPr>
          <p:cNvSpPr txBox="1"/>
          <p:nvPr/>
        </p:nvSpPr>
        <p:spPr>
          <a:xfrm>
            <a:off x="0" y="2515908"/>
            <a:ext cx="9144000" cy="487127"/>
          </a:xfrm>
          <a:prstGeom prst="rect">
            <a:avLst/>
          </a:prstGeom>
          <a:solidFill>
            <a:srgbClr val="C00000"/>
          </a:solidFill>
        </p:spPr>
        <p:txBody>
          <a:bodyPr lIns="55697" tIns="27848" rIns="55697" bIns="27848">
            <a:spAutoFit/>
          </a:bodyPr>
          <a:lstStyle/>
          <a:p>
            <a:pPr algn="ctr" defTabSz="742751" eaLnBrk="1" fontAlgn="auto" hangingPunct="1">
              <a:spcBef>
                <a:spcPts val="0"/>
              </a:spcBef>
              <a:spcAft>
                <a:spcPts val="0"/>
              </a:spcAft>
              <a:defRPr/>
            </a:pPr>
            <a:r>
              <a:rPr lang="en-US" sz="2800" b="1" spc="-92" dirty="0">
                <a:solidFill>
                  <a:prstClr val="white"/>
                </a:solidFill>
                <a:latin typeface="Arial" panose="020B0604020202020204" pitchFamily="34" charset="0"/>
                <a:cs typeface="Arial" panose="020B0604020202020204" pitchFamily="34" charset="0"/>
              </a:rPr>
              <a:t>PENGEMBANGAN KOMPETENSI PPPK</a:t>
            </a:r>
          </a:p>
        </p:txBody>
      </p:sp>
    </p:spTree>
    <p:extLst>
      <p:ext uri="{BB962C8B-B14F-4D97-AF65-F5344CB8AC3E}">
        <p14:creationId xmlns:p14="http://schemas.microsoft.com/office/powerpoint/2010/main" val="106014326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1000"/>
                            </p:stCondLst>
                            <p:childTnLst>
                              <p:par>
                                <p:cTn id="10" presetID="2" presetClass="entr" presetSubtype="8"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25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750" fill="hold"/>
                                        <p:tgtEl>
                                          <p:spTgt spid="6"/>
                                        </p:tgtEl>
                                        <p:attrNameLst>
                                          <p:attrName>ppt_x</p:attrName>
                                        </p:attrNameLst>
                                      </p:cBhvr>
                                      <p:tavLst>
                                        <p:tav tm="0">
                                          <p:val>
                                            <p:strVal val="0-#ppt_w/2"/>
                                          </p:val>
                                        </p:tav>
                                        <p:tav tm="100000">
                                          <p:val>
                                            <p:strVal val="#ppt_x"/>
                                          </p:val>
                                        </p:tav>
                                      </p:tavLst>
                                    </p:anim>
                                    <p:anim calcmode="lin" valueType="num">
                                      <p:cBhvr additive="base">
                                        <p:cTn id="17" dur="75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decel="10000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750" fill="hold"/>
                                        <p:tgtEl>
                                          <p:spTgt spid="9"/>
                                        </p:tgtEl>
                                        <p:attrNameLst>
                                          <p:attrName>ppt_x</p:attrName>
                                        </p:attrNameLst>
                                      </p:cBhvr>
                                      <p:tavLst>
                                        <p:tav tm="0">
                                          <p:val>
                                            <p:strVal val="0-#ppt_w/2"/>
                                          </p:val>
                                        </p:tav>
                                        <p:tav tm="100000">
                                          <p:val>
                                            <p:strVal val="#ppt_x"/>
                                          </p:val>
                                        </p:tav>
                                      </p:tavLst>
                                    </p:anim>
                                    <p:anim calcmode="lin" valueType="num">
                                      <p:cBhvr additive="base">
                                        <p:cTn id="22" dur="750" fill="hold"/>
                                        <p:tgtEl>
                                          <p:spTgt spid="9"/>
                                        </p:tgtEl>
                                        <p:attrNameLst>
                                          <p:attrName>ppt_y</p:attrName>
                                        </p:attrNameLst>
                                      </p:cBhvr>
                                      <p:tavLst>
                                        <p:tav tm="0">
                                          <p:val>
                                            <p:strVal val="#ppt_y"/>
                                          </p:val>
                                        </p:tav>
                                        <p:tav tm="100000">
                                          <p:val>
                                            <p:strVal val="#ppt_y"/>
                                          </p:val>
                                        </p:tav>
                                      </p:tavLst>
                                    </p:anim>
                                  </p:childTnLst>
                                </p:cTn>
                              </p:par>
                              <p:par>
                                <p:cTn id="23" presetID="2" presetClass="entr" presetSubtype="1" decel="10000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750" fill="hold"/>
                                        <p:tgtEl>
                                          <p:spTgt spid="12"/>
                                        </p:tgtEl>
                                        <p:attrNameLst>
                                          <p:attrName>ppt_x</p:attrName>
                                        </p:attrNameLst>
                                      </p:cBhvr>
                                      <p:tavLst>
                                        <p:tav tm="0">
                                          <p:val>
                                            <p:strVal val="#ppt_x"/>
                                          </p:val>
                                        </p:tav>
                                        <p:tav tm="100000">
                                          <p:val>
                                            <p:strVal val="#ppt_x"/>
                                          </p:val>
                                        </p:tav>
                                      </p:tavLst>
                                    </p:anim>
                                    <p:anim calcmode="lin" valueType="num">
                                      <p:cBhvr additive="base">
                                        <p:cTn id="26"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6" grpId="0" animBg="1"/>
      <p:bldP spid="9" grpId="0"/>
      <p:bldP spid="1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31D2A3-2E5F-4C54-AD8E-5E9D899E3AF5}"/>
              </a:ext>
            </a:extLst>
          </p:cNvPr>
          <p:cNvSpPr txBox="1"/>
          <p:nvPr/>
        </p:nvSpPr>
        <p:spPr>
          <a:xfrm>
            <a:off x="-28221" y="198745"/>
            <a:ext cx="9144000" cy="487127"/>
          </a:xfrm>
          <a:prstGeom prst="rect">
            <a:avLst/>
          </a:prstGeom>
          <a:solidFill>
            <a:srgbClr val="C00000"/>
          </a:solidFill>
        </p:spPr>
        <p:txBody>
          <a:bodyPr lIns="55697" tIns="27848" rIns="55697" bIns="27848">
            <a:spAutoFit/>
          </a:bodyPr>
          <a:lstStyle/>
          <a:p>
            <a:pPr algn="ctr" defTabSz="742751" eaLnBrk="1" fontAlgn="auto" hangingPunct="1">
              <a:spcBef>
                <a:spcPts val="0"/>
              </a:spcBef>
              <a:spcAft>
                <a:spcPts val="0"/>
              </a:spcAft>
              <a:defRPr/>
            </a:pPr>
            <a:r>
              <a:rPr lang="en-US" sz="2800" b="1" spc="-92" dirty="0">
                <a:solidFill>
                  <a:prstClr val="white"/>
                </a:solidFill>
                <a:latin typeface="Arial" panose="020B0604020202020204" pitchFamily="34" charset="0"/>
                <a:cs typeface="Arial" panose="020B0604020202020204" pitchFamily="34" charset="0"/>
              </a:rPr>
              <a:t>PEMBERIAN PENGHARGAAN PPPK</a:t>
            </a:r>
          </a:p>
        </p:txBody>
      </p:sp>
      <p:sp>
        <p:nvSpPr>
          <p:cNvPr id="4" name="TextBox 3">
            <a:extLst>
              <a:ext uri="{FF2B5EF4-FFF2-40B4-BE49-F238E27FC236}">
                <a16:creationId xmlns:a16="http://schemas.microsoft.com/office/drawing/2014/main" id="{8F5575E9-B343-495E-B76E-927AC64CBFF8}"/>
              </a:ext>
            </a:extLst>
          </p:cNvPr>
          <p:cNvSpPr txBox="1"/>
          <p:nvPr/>
        </p:nvSpPr>
        <p:spPr>
          <a:xfrm>
            <a:off x="152516" y="838268"/>
            <a:ext cx="977719" cy="327981"/>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1766" b="1" spc="-92" dirty="0" err="1">
                <a:solidFill>
                  <a:srgbClr val="C00000"/>
                </a:solidFill>
                <a:latin typeface="Arial" panose="020B0604020202020204" pitchFamily="34" charset="0"/>
                <a:cs typeface="Arial" panose="020B0604020202020204" pitchFamily="34" charset="0"/>
              </a:rPr>
              <a:t>Pasal</a:t>
            </a:r>
            <a:r>
              <a:rPr lang="en-US" sz="1766" b="1" spc="-92" dirty="0">
                <a:solidFill>
                  <a:srgbClr val="C00000"/>
                </a:solidFill>
                <a:latin typeface="Arial" panose="020B0604020202020204" pitchFamily="34" charset="0"/>
                <a:cs typeface="Arial" panose="020B0604020202020204" pitchFamily="34" charset="0"/>
              </a:rPr>
              <a:t> 45 </a:t>
            </a:r>
          </a:p>
        </p:txBody>
      </p:sp>
      <p:sp>
        <p:nvSpPr>
          <p:cNvPr id="6" name="TextBox 5">
            <a:extLst>
              <a:ext uri="{FF2B5EF4-FFF2-40B4-BE49-F238E27FC236}">
                <a16:creationId xmlns:a16="http://schemas.microsoft.com/office/drawing/2014/main" id="{29F1FB00-B97D-422B-8AF6-D6E7D3301E23}"/>
              </a:ext>
            </a:extLst>
          </p:cNvPr>
          <p:cNvSpPr txBox="1">
            <a:spLocks noChangeArrowheads="1"/>
          </p:cNvSpPr>
          <p:nvPr/>
        </p:nvSpPr>
        <p:spPr bwMode="auto">
          <a:xfrm>
            <a:off x="152516" y="2983842"/>
            <a:ext cx="4724276" cy="3493078"/>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pPr marL="0" indent="0" algn="just">
              <a:spcAft>
                <a:spcPts val="366"/>
              </a:spcAft>
            </a:pPr>
            <a:r>
              <a:rPr lang="en-US" altLang="en-US" sz="2000" dirty="0" err="1">
                <a:latin typeface="Arial Rounded MT Bold" panose="020F0704030504030204" pitchFamily="34" charset="0"/>
                <a:ea typeface="Tahoma" panose="020B0604030504040204" pitchFamily="34" charset="0"/>
                <a:cs typeface="Tahoma" panose="020B0604030504040204" pitchFamily="34" charset="0"/>
              </a:rPr>
              <a:t>Pemberian</a:t>
            </a:r>
            <a:r>
              <a:rPr lang="en-US" altLang="en-US" sz="2000" dirty="0">
                <a:latin typeface="Arial Rounded MT Bold" panose="020F0704030504030204" pitchFamily="34" charset="0"/>
                <a:ea typeface="Tahoma" panose="020B0604030504040204" pitchFamily="34" charset="0"/>
                <a:cs typeface="Tahoma" panose="020B0604030504040204" pitchFamily="34" charset="0"/>
              </a:rPr>
              <a:t> </a:t>
            </a:r>
            <a:r>
              <a:rPr lang="en-US" altLang="en-US" sz="2000" dirty="0" err="1">
                <a:latin typeface="Arial Rounded MT Bold" panose="020F0704030504030204" pitchFamily="34" charset="0"/>
                <a:ea typeface="Tahoma" panose="020B0604030504040204" pitchFamily="34" charset="0"/>
                <a:cs typeface="Tahoma" panose="020B0604030504040204" pitchFamily="34" charset="0"/>
              </a:rPr>
              <a:t>Penghargaan</a:t>
            </a:r>
            <a:r>
              <a:rPr lang="en-US" altLang="en-US" sz="2000" dirty="0">
                <a:latin typeface="Arial Rounded MT Bold" panose="020F0704030504030204" pitchFamily="34" charset="0"/>
                <a:ea typeface="Tahoma" panose="020B0604030504040204" pitchFamily="34" charset="0"/>
                <a:cs typeface="Tahoma" panose="020B0604030504040204" pitchFamily="34" charset="0"/>
              </a:rPr>
              <a:t> </a:t>
            </a:r>
            <a:r>
              <a:rPr lang="en-US" altLang="en-US" sz="2000" dirty="0" err="1">
                <a:latin typeface="Arial Rounded MT Bold" panose="020F0704030504030204" pitchFamily="34" charset="0"/>
                <a:ea typeface="Tahoma" panose="020B0604030504040204" pitchFamily="34" charset="0"/>
                <a:cs typeface="Tahoma" panose="020B0604030504040204" pitchFamily="34" charset="0"/>
              </a:rPr>
              <a:t>dapat</a:t>
            </a:r>
            <a:r>
              <a:rPr lang="en-US" altLang="en-US" sz="2000" dirty="0">
                <a:latin typeface="Arial Rounded MT Bold" panose="020F0704030504030204" pitchFamily="34" charset="0"/>
                <a:ea typeface="Tahoma" panose="020B0604030504040204" pitchFamily="34" charset="0"/>
                <a:cs typeface="Tahoma" panose="020B0604030504040204" pitchFamily="34" charset="0"/>
              </a:rPr>
              <a:t> </a:t>
            </a:r>
            <a:r>
              <a:rPr lang="en-US" altLang="en-US" sz="2000" dirty="0" err="1">
                <a:latin typeface="Arial Rounded MT Bold" panose="020F0704030504030204" pitchFamily="34" charset="0"/>
                <a:ea typeface="Tahoma" panose="020B0604030504040204" pitchFamily="34" charset="0"/>
                <a:cs typeface="Tahoma" panose="020B0604030504040204" pitchFamily="34" charset="0"/>
              </a:rPr>
              <a:t>berupa</a:t>
            </a:r>
            <a:r>
              <a:rPr lang="en-US" altLang="en-US" sz="2000" dirty="0">
                <a:latin typeface="Arial Rounded MT Bold" panose="020F0704030504030204" pitchFamily="34" charset="0"/>
                <a:ea typeface="Tahoma" panose="020B0604030504040204" pitchFamily="34" charset="0"/>
                <a:cs typeface="Tahoma" panose="020B0604030504040204" pitchFamily="34" charset="0"/>
              </a:rPr>
              <a:t> </a:t>
            </a:r>
            <a:r>
              <a:rPr lang="en-US" altLang="en-US" sz="2000" dirty="0" err="1">
                <a:latin typeface="Arial Rounded MT Bold" panose="020F0704030504030204" pitchFamily="34" charset="0"/>
                <a:ea typeface="Tahoma" panose="020B0604030504040204" pitchFamily="34" charset="0"/>
                <a:cs typeface="Tahoma" panose="020B0604030504040204" pitchFamily="34" charset="0"/>
              </a:rPr>
              <a:t>pemberian</a:t>
            </a:r>
            <a:r>
              <a:rPr lang="en-US" altLang="en-US" sz="2000" dirty="0">
                <a:latin typeface="Arial Rounded MT Bold" panose="020F0704030504030204" pitchFamily="34" charset="0"/>
                <a:ea typeface="Tahoma" panose="020B0604030504040204" pitchFamily="34" charset="0"/>
                <a:cs typeface="Tahoma" panose="020B0604030504040204" pitchFamily="34" charset="0"/>
              </a:rPr>
              <a:t> :</a:t>
            </a:r>
          </a:p>
          <a:p>
            <a:pPr marL="342900" indent="-342900">
              <a:lnSpc>
                <a:spcPct val="150000"/>
              </a:lnSpc>
              <a:buFont typeface="+mj-lt"/>
              <a:buAutoNum type="arabicParenR"/>
            </a:pPr>
            <a:r>
              <a:rPr lang="en-US" sz="2000" dirty="0" err="1">
                <a:latin typeface="Arial Rounded MT Bold" panose="020F0704030504030204" pitchFamily="34" charset="0"/>
              </a:rPr>
              <a:t>Tanda</a:t>
            </a:r>
            <a:r>
              <a:rPr lang="en-US" sz="2000" dirty="0">
                <a:latin typeface="Arial Rounded MT Bold" panose="020F0704030504030204" pitchFamily="34" charset="0"/>
              </a:rPr>
              <a:t> </a:t>
            </a:r>
            <a:r>
              <a:rPr lang="en-US" sz="2000" dirty="0" err="1">
                <a:latin typeface="Arial Rounded MT Bold" panose="020F0704030504030204" pitchFamily="34" charset="0"/>
              </a:rPr>
              <a:t>kehormatan</a:t>
            </a:r>
            <a:r>
              <a:rPr lang="en-US" sz="2000" dirty="0">
                <a:latin typeface="Arial Rounded MT Bold" panose="020F0704030504030204" pitchFamily="34" charset="0"/>
              </a:rPr>
              <a:t>;</a:t>
            </a:r>
          </a:p>
          <a:p>
            <a:pPr marL="342900" indent="-342900">
              <a:lnSpc>
                <a:spcPct val="150000"/>
              </a:lnSpc>
              <a:buFont typeface="+mj-lt"/>
              <a:buAutoNum type="arabicParenR"/>
            </a:pPr>
            <a:r>
              <a:rPr lang="en-US" sz="2000" dirty="0" err="1">
                <a:latin typeface="Arial Rounded MT Bold" panose="020F0704030504030204" pitchFamily="34" charset="0"/>
              </a:rPr>
              <a:t>Kesempatan</a:t>
            </a:r>
            <a:r>
              <a:rPr lang="en-US" sz="2000" dirty="0">
                <a:latin typeface="Arial Rounded MT Bold" panose="020F0704030504030204" pitchFamily="34" charset="0"/>
              </a:rPr>
              <a:t> </a:t>
            </a:r>
            <a:r>
              <a:rPr lang="en-US" sz="2000" dirty="0" err="1">
                <a:latin typeface="Arial Rounded MT Bold" panose="020F0704030504030204" pitchFamily="34" charset="0"/>
              </a:rPr>
              <a:t>prioritas</a:t>
            </a:r>
            <a:r>
              <a:rPr lang="en-US" sz="2000" dirty="0">
                <a:latin typeface="Arial Rounded MT Bold" panose="020F0704030504030204" pitchFamily="34" charset="0"/>
              </a:rPr>
              <a:t> </a:t>
            </a:r>
            <a:r>
              <a:rPr lang="en-US" sz="2000" dirty="0" err="1">
                <a:latin typeface="Arial Rounded MT Bold" panose="020F0704030504030204" pitchFamily="34" charset="0"/>
              </a:rPr>
              <a:t>untuk</a:t>
            </a:r>
            <a:r>
              <a:rPr lang="en-US" sz="2000" dirty="0">
                <a:latin typeface="Arial Rounded MT Bold" panose="020F0704030504030204" pitchFamily="34" charset="0"/>
              </a:rPr>
              <a:t> </a:t>
            </a:r>
            <a:r>
              <a:rPr lang="en-US" sz="2000" dirty="0" err="1">
                <a:latin typeface="Arial Rounded MT Bold" panose="020F0704030504030204" pitchFamily="34" charset="0"/>
              </a:rPr>
              <a:t>pengembangan</a:t>
            </a:r>
            <a:r>
              <a:rPr lang="en-US" sz="2000" dirty="0">
                <a:latin typeface="Arial Rounded MT Bold" panose="020F0704030504030204" pitchFamily="34" charset="0"/>
              </a:rPr>
              <a:t> </a:t>
            </a:r>
            <a:r>
              <a:rPr lang="en-US" sz="2000" dirty="0" err="1">
                <a:latin typeface="Arial Rounded MT Bold" panose="020F0704030504030204" pitchFamily="34" charset="0"/>
              </a:rPr>
              <a:t>kompetensi</a:t>
            </a:r>
            <a:r>
              <a:rPr lang="en-US" sz="2000" dirty="0">
                <a:latin typeface="Arial Rounded MT Bold" panose="020F0704030504030204" pitchFamily="34" charset="0"/>
              </a:rPr>
              <a:t>; </a:t>
            </a:r>
            <a:r>
              <a:rPr lang="en-US" sz="2000" dirty="0" err="1">
                <a:latin typeface="Arial Rounded MT Bold" panose="020F0704030504030204" pitchFamily="34" charset="0"/>
              </a:rPr>
              <a:t>dan</a:t>
            </a:r>
            <a:r>
              <a:rPr lang="en-US" sz="2000" dirty="0">
                <a:latin typeface="Arial Rounded MT Bold" panose="020F0704030504030204" pitchFamily="34" charset="0"/>
              </a:rPr>
              <a:t>/</a:t>
            </a:r>
            <a:r>
              <a:rPr lang="en-US" sz="2000" dirty="0" err="1">
                <a:latin typeface="Arial Rounded MT Bold" panose="020F0704030504030204" pitchFamily="34" charset="0"/>
              </a:rPr>
              <a:t>atau</a:t>
            </a:r>
            <a:endParaRPr lang="en-US" sz="2000" dirty="0">
              <a:latin typeface="Arial Rounded MT Bold" panose="020F0704030504030204" pitchFamily="34" charset="0"/>
            </a:endParaRPr>
          </a:p>
          <a:p>
            <a:pPr marL="342900" indent="-342900">
              <a:lnSpc>
                <a:spcPct val="150000"/>
              </a:lnSpc>
              <a:buFont typeface="+mj-lt"/>
              <a:buAutoNum type="arabicParenR"/>
            </a:pPr>
            <a:r>
              <a:rPr lang="es-ES" sz="2000" dirty="0" err="1">
                <a:latin typeface="Arial Rounded MT Bold" panose="020F0704030504030204" pitchFamily="34" charset="0"/>
              </a:rPr>
              <a:t>Kesempatan</a:t>
            </a:r>
            <a:r>
              <a:rPr lang="es-ES" sz="2000" dirty="0">
                <a:latin typeface="Arial Rounded MT Bold" panose="020F0704030504030204" pitchFamily="34" charset="0"/>
              </a:rPr>
              <a:t> </a:t>
            </a:r>
            <a:r>
              <a:rPr lang="es-ES" sz="2000" dirty="0" err="1">
                <a:latin typeface="Arial Rounded MT Bold" panose="020F0704030504030204" pitchFamily="34" charset="0"/>
              </a:rPr>
              <a:t>menghadiri</a:t>
            </a:r>
            <a:r>
              <a:rPr lang="es-ES" sz="2000" dirty="0">
                <a:latin typeface="Arial Rounded MT Bold" panose="020F0704030504030204" pitchFamily="34" charset="0"/>
              </a:rPr>
              <a:t> acara </a:t>
            </a:r>
            <a:r>
              <a:rPr lang="es-ES" sz="2000" dirty="0" err="1">
                <a:latin typeface="Arial Rounded MT Bold" panose="020F0704030504030204" pitchFamily="34" charset="0"/>
              </a:rPr>
              <a:t>resmi</a:t>
            </a:r>
            <a:r>
              <a:rPr lang="es-ES" sz="2000" dirty="0">
                <a:latin typeface="Arial Rounded MT Bold" panose="020F0704030504030204" pitchFamily="34" charset="0"/>
              </a:rPr>
              <a:t> dan/</a:t>
            </a:r>
            <a:r>
              <a:rPr lang="es-ES" sz="2000" dirty="0" err="1">
                <a:latin typeface="Arial Rounded MT Bold" panose="020F0704030504030204" pitchFamily="34" charset="0"/>
              </a:rPr>
              <a:t>atau</a:t>
            </a:r>
            <a:r>
              <a:rPr lang="es-ES" sz="2000" dirty="0">
                <a:latin typeface="Arial Rounded MT Bold" panose="020F0704030504030204" pitchFamily="34" charset="0"/>
              </a:rPr>
              <a:t> acara </a:t>
            </a:r>
            <a:r>
              <a:rPr lang="en-US" sz="2000" dirty="0" err="1">
                <a:latin typeface="Arial Rounded MT Bold" panose="020F0704030504030204" pitchFamily="34" charset="0"/>
              </a:rPr>
              <a:t>kenegaraan</a:t>
            </a:r>
            <a:r>
              <a:rPr lang="en-US" sz="2000" dirty="0">
                <a:latin typeface="Arial Rounded MT Bold" panose="020F0704030504030204" pitchFamily="34" charset="0"/>
              </a:rPr>
              <a:t>.</a:t>
            </a:r>
            <a:endParaRPr lang="en-US" altLang="en-US" sz="2000" b="1" dirty="0">
              <a:solidFill>
                <a:srgbClr val="000000"/>
              </a:solidFill>
              <a:latin typeface="Arial Rounded MT Bold" panose="020F070403050403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DDA66DCC-E15D-4A82-B588-3E7CB8F171B2}"/>
              </a:ext>
            </a:extLst>
          </p:cNvPr>
          <p:cNvSpPr txBox="1">
            <a:spLocks noChangeArrowheads="1"/>
          </p:cNvSpPr>
          <p:nvPr/>
        </p:nvSpPr>
        <p:spPr bwMode="auto">
          <a:xfrm>
            <a:off x="5101480" y="5284595"/>
            <a:ext cx="3886099" cy="1410457"/>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pPr marL="0" indent="0" algn="just"/>
            <a:r>
              <a:rPr lang="en-US" sz="2200" b="1" dirty="0" err="1">
                <a:latin typeface="Garamond" panose="02020404030301010803" pitchFamily="18" charset="0"/>
              </a:rPr>
              <a:t>Penghargaan</a:t>
            </a:r>
            <a:r>
              <a:rPr lang="en-US" sz="2200" b="1" dirty="0">
                <a:latin typeface="Garamond" panose="02020404030301010803" pitchFamily="18" charset="0"/>
              </a:rPr>
              <a:t> </a:t>
            </a:r>
            <a:r>
              <a:rPr lang="en-US" sz="2200" b="1" dirty="0" err="1">
                <a:latin typeface="Garamond" panose="02020404030301010803" pitchFamily="18" charset="0"/>
              </a:rPr>
              <a:t>diberikan</a:t>
            </a:r>
            <a:r>
              <a:rPr lang="en-US" sz="2200" b="1" dirty="0">
                <a:latin typeface="Garamond" panose="02020404030301010803" pitchFamily="18" charset="0"/>
              </a:rPr>
              <a:t> </a:t>
            </a:r>
            <a:r>
              <a:rPr lang="en-US" sz="2200" b="1" dirty="0" err="1">
                <a:latin typeface="Garamond" panose="02020404030301010803" pitchFamily="18" charset="0"/>
              </a:rPr>
              <a:t>oleh</a:t>
            </a:r>
            <a:r>
              <a:rPr lang="en-US" sz="2200" b="1" dirty="0">
                <a:latin typeface="Garamond" panose="02020404030301010803" pitchFamily="18" charset="0"/>
              </a:rPr>
              <a:t> </a:t>
            </a:r>
            <a:r>
              <a:rPr lang="en-US" sz="2200" b="1" dirty="0" err="1">
                <a:latin typeface="Garamond" panose="02020404030301010803" pitchFamily="18" charset="0"/>
              </a:rPr>
              <a:t>PyB</a:t>
            </a:r>
            <a:r>
              <a:rPr lang="en-US" sz="2200" b="1" dirty="0">
                <a:latin typeface="Garamond" panose="02020404030301010803" pitchFamily="18" charset="0"/>
              </a:rPr>
              <a:t> </a:t>
            </a:r>
            <a:r>
              <a:rPr lang="en-US" sz="2200" b="1" dirty="0" err="1">
                <a:latin typeface="Garamond" panose="02020404030301010803" pitchFamily="18" charset="0"/>
              </a:rPr>
              <a:t>setelah</a:t>
            </a:r>
            <a:r>
              <a:rPr lang="en-US" sz="2200" b="1" dirty="0">
                <a:latin typeface="Garamond" panose="02020404030301010803" pitchFamily="18" charset="0"/>
              </a:rPr>
              <a:t> </a:t>
            </a:r>
            <a:r>
              <a:rPr lang="en-US" sz="2200" b="1" dirty="0" err="1">
                <a:latin typeface="Garamond" panose="02020404030301010803" pitchFamily="18" charset="0"/>
              </a:rPr>
              <a:t>mendapat</a:t>
            </a:r>
            <a:r>
              <a:rPr lang="en-US" sz="2200" b="1" dirty="0">
                <a:latin typeface="Garamond" panose="02020404030301010803" pitchFamily="18" charset="0"/>
              </a:rPr>
              <a:t> </a:t>
            </a:r>
            <a:r>
              <a:rPr lang="en-US" sz="2200" b="1" dirty="0" err="1">
                <a:latin typeface="Garamond" panose="02020404030301010803" pitchFamily="18" charset="0"/>
              </a:rPr>
              <a:t>pertimbangan</a:t>
            </a:r>
            <a:r>
              <a:rPr lang="en-US" sz="2200" b="1" dirty="0">
                <a:latin typeface="Garamond" panose="02020404030301010803" pitchFamily="18" charset="0"/>
              </a:rPr>
              <a:t> </a:t>
            </a:r>
            <a:r>
              <a:rPr lang="en-US" sz="2200" b="1" dirty="0" err="1">
                <a:latin typeface="Garamond" panose="02020404030301010803" pitchFamily="18" charset="0"/>
              </a:rPr>
              <a:t>tim</a:t>
            </a:r>
            <a:r>
              <a:rPr lang="en-US" sz="2200" b="1" dirty="0">
                <a:latin typeface="Garamond" panose="02020404030301010803" pitchFamily="18" charset="0"/>
              </a:rPr>
              <a:t> </a:t>
            </a:r>
            <a:r>
              <a:rPr lang="en-US" sz="2200" b="1" dirty="0" err="1">
                <a:latin typeface="Garamond" panose="02020404030301010803" pitchFamily="18" charset="0"/>
              </a:rPr>
              <a:t>penilai</a:t>
            </a:r>
            <a:r>
              <a:rPr lang="en-US" sz="2200" b="1" dirty="0">
                <a:latin typeface="Garamond" panose="02020404030301010803" pitchFamily="18" charset="0"/>
              </a:rPr>
              <a:t> </a:t>
            </a:r>
            <a:r>
              <a:rPr lang="en-US" sz="2200" b="1" dirty="0" err="1">
                <a:latin typeface="Garamond" panose="02020404030301010803" pitchFamily="18" charset="0"/>
              </a:rPr>
              <a:t>kinerja</a:t>
            </a:r>
            <a:r>
              <a:rPr lang="en-US" sz="2200" b="1" dirty="0">
                <a:latin typeface="Garamond" panose="02020404030301010803" pitchFamily="18" charset="0"/>
              </a:rPr>
              <a:t> PPPK.</a:t>
            </a:r>
            <a:endParaRPr lang="en-US" sz="2200" b="1" dirty="0">
              <a:latin typeface="Garamond" panose="02020404030301010803" pitchFamily="18" charset="0"/>
              <a:ea typeface="Tahoma" panose="020B0604030504040204" pitchFamily="34" charset="0"/>
              <a:cs typeface="Tahoma" panose="020B0604030504040204" pitchFamily="34" charset="0"/>
            </a:endParaRPr>
          </a:p>
        </p:txBody>
      </p:sp>
      <p:sp>
        <p:nvSpPr>
          <p:cNvPr id="3" name="TextBox 2"/>
          <p:cNvSpPr txBox="1"/>
          <p:nvPr/>
        </p:nvSpPr>
        <p:spPr>
          <a:xfrm>
            <a:off x="152517" y="1219258"/>
            <a:ext cx="8838968" cy="1015663"/>
          </a:xfrm>
          <a:prstGeom prst="rect">
            <a:avLst/>
          </a:prstGeom>
          <a:noFill/>
          <a:ln>
            <a:solidFill>
              <a:srgbClr val="C00000"/>
            </a:solidFill>
          </a:ln>
        </p:spPr>
        <p:txBody>
          <a:bodyPr wrap="square" rtlCol="0">
            <a:spAutoFit/>
          </a:bodyPr>
          <a:lstStyle/>
          <a:p>
            <a:pPr algn="just"/>
            <a:r>
              <a:rPr lang="en-US" sz="2000" i="1" dirty="0">
                <a:latin typeface="Berlin Sans FB" panose="020E0602020502020306" pitchFamily="34" charset="0"/>
              </a:rPr>
              <a:t>PPPK yang </a:t>
            </a:r>
            <a:r>
              <a:rPr lang="en-US" sz="2000" i="1" dirty="0" err="1">
                <a:latin typeface="Berlin Sans FB" panose="020E0602020502020306" pitchFamily="34" charset="0"/>
              </a:rPr>
              <a:t>telah</a:t>
            </a:r>
            <a:r>
              <a:rPr lang="en-US" sz="2000" i="1" dirty="0">
                <a:latin typeface="Berlin Sans FB" panose="020E0602020502020306" pitchFamily="34" charset="0"/>
              </a:rPr>
              <a:t> </a:t>
            </a:r>
            <a:r>
              <a:rPr lang="en-US" sz="2000" i="1" dirty="0" err="1">
                <a:latin typeface="Berlin Sans FB" panose="020E0602020502020306" pitchFamily="34" charset="0"/>
              </a:rPr>
              <a:t>menunjukkan</a:t>
            </a:r>
            <a:r>
              <a:rPr lang="en-US" sz="2000" i="1" dirty="0">
                <a:latin typeface="Berlin Sans FB" panose="020E0602020502020306" pitchFamily="34" charset="0"/>
              </a:rPr>
              <a:t> </a:t>
            </a:r>
            <a:r>
              <a:rPr lang="en-US" sz="2000" i="1" dirty="0" err="1">
                <a:latin typeface="Berlin Sans FB" panose="020E0602020502020306" pitchFamily="34" charset="0"/>
              </a:rPr>
              <a:t>kesetiaan</a:t>
            </a:r>
            <a:r>
              <a:rPr lang="en-US" sz="2000" i="1" dirty="0">
                <a:latin typeface="Berlin Sans FB" panose="020E0602020502020306" pitchFamily="34" charset="0"/>
              </a:rPr>
              <a:t>, </a:t>
            </a:r>
            <a:r>
              <a:rPr lang="en-US" sz="2000" i="1" dirty="0" err="1">
                <a:latin typeface="Berlin Sans FB" panose="020E0602020502020306" pitchFamily="34" charset="0"/>
              </a:rPr>
              <a:t>pengabdian</a:t>
            </a:r>
            <a:r>
              <a:rPr lang="en-US" sz="2000" i="1" dirty="0">
                <a:latin typeface="Berlin Sans FB" panose="020E0602020502020306" pitchFamily="34" charset="0"/>
              </a:rPr>
              <a:t>, </a:t>
            </a:r>
            <a:r>
              <a:rPr lang="fi-FI" sz="2000" i="1" dirty="0">
                <a:latin typeface="Berlin Sans FB" panose="020E0602020502020306" pitchFamily="34" charset="0"/>
              </a:rPr>
              <a:t>kecakapan, kejujuran, kedisiplinan, dan prestasi kerja </a:t>
            </a:r>
            <a:r>
              <a:rPr lang="en-US" sz="2000" i="1" dirty="0" err="1">
                <a:latin typeface="Berlin Sans FB" panose="020E0602020502020306" pitchFamily="34" charset="0"/>
              </a:rPr>
              <a:t>dalam</a:t>
            </a:r>
            <a:r>
              <a:rPr lang="en-US" sz="2000" i="1" dirty="0">
                <a:latin typeface="Berlin Sans FB" panose="020E0602020502020306" pitchFamily="34" charset="0"/>
              </a:rPr>
              <a:t> </a:t>
            </a:r>
            <a:r>
              <a:rPr lang="en-US" sz="2000" i="1" dirty="0" err="1">
                <a:latin typeface="Berlin Sans FB" panose="020E0602020502020306" pitchFamily="34" charset="0"/>
              </a:rPr>
              <a:t>melaksanakan</a:t>
            </a:r>
            <a:r>
              <a:rPr lang="en-US" sz="2000" i="1" dirty="0">
                <a:latin typeface="Berlin Sans FB" panose="020E0602020502020306" pitchFamily="34" charset="0"/>
              </a:rPr>
              <a:t> </a:t>
            </a:r>
            <a:r>
              <a:rPr lang="en-US" sz="2000" i="1" dirty="0" err="1">
                <a:latin typeface="Berlin Sans FB" panose="020E0602020502020306" pitchFamily="34" charset="0"/>
              </a:rPr>
              <a:t>tugasnya</a:t>
            </a:r>
            <a:r>
              <a:rPr lang="en-US" sz="2000" i="1" dirty="0">
                <a:latin typeface="Berlin Sans FB" panose="020E0602020502020306" pitchFamily="34" charset="0"/>
              </a:rPr>
              <a:t> </a:t>
            </a:r>
            <a:r>
              <a:rPr lang="en-US" sz="2000" i="1" dirty="0" err="1">
                <a:latin typeface="Berlin Sans FB" panose="020E0602020502020306" pitchFamily="34" charset="0"/>
              </a:rPr>
              <a:t>dapat</a:t>
            </a:r>
            <a:r>
              <a:rPr lang="en-US" sz="2000" i="1" dirty="0">
                <a:latin typeface="Berlin Sans FB" panose="020E0602020502020306" pitchFamily="34" charset="0"/>
              </a:rPr>
              <a:t> </a:t>
            </a:r>
            <a:r>
              <a:rPr lang="en-US" sz="2000" i="1" dirty="0" err="1">
                <a:latin typeface="Berlin Sans FB" panose="020E0602020502020306" pitchFamily="34" charset="0"/>
              </a:rPr>
              <a:t>diberikan</a:t>
            </a:r>
            <a:endParaRPr lang="en-US" sz="2000" i="1" dirty="0">
              <a:latin typeface="Berlin Sans FB" panose="020E0602020502020306" pitchFamily="34" charset="0"/>
            </a:endParaRPr>
          </a:p>
          <a:p>
            <a:pPr algn="just"/>
            <a:r>
              <a:rPr lang="en-US" sz="2000" i="1" dirty="0" err="1">
                <a:latin typeface="Berlin Sans FB" panose="020E0602020502020306" pitchFamily="34" charset="0"/>
              </a:rPr>
              <a:t>penghargaan</a:t>
            </a:r>
            <a:r>
              <a:rPr lang="en-US" sz="2000" i="1" dirty="0">
                <a:latin typeface="Berlin Sans FB" panose="020E0602020502020306" pitchFamily="34" charset="0"/>
              </a:rPr>
              <a:t>.</a:t>
            </a:r>
            <a:endParaRPr lang="en-US" sz="2000" b="1" i="1" dirty="0">
              <a:latin typeface="Berlin Sans FB" panose="020E0602020502020306" pitchFamily="34" charset="0"/>
            </a:endParaRPr>
          </a:p>
        </p:txBody>
      </p:sp>
      <p:sp>
        <p:nvSpPr>
          <p:cNvPr id="9" name="TextBox 8">
            <a:extLst>
              <a:ext uri="{FF2B5EF4-FFF2-40B4-BE49-F238E27FC236}">
                <a16:creationId xmlns:a16="http://schemas.microsoft.com/office/drawing/2014/main" id="{8F5575E9-B343-495E-B76E-927AC64CBFF8}"/>
              </a:ext>
            </a:extLst>
          </p:cNvPr>
          <p:cNvSpPr txBox="1"/>
          <p:nvPr/>
        </p:nvSpPr>
        <p:spPr>
          <a:xfrm>
            <a:off x="152516" y="2590822"/>
            <a:ext cx="927000" cy="327981"/>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1766" b="1" spc="-92" dirty="0" err="1">
                <a:solidFill>
                  <a:srgbClr val="C00000"/>
                </a:solidFill>
                <a:latin typeface="Arial" panose="020B0604020202020204" pitchFamily="34" charset="0"/>
                <a:cs typeface="Arial" panose="020B0604020202020204" pitchFamily="34" charset="0"/>
              </a:rPr>
              <a:t>Pasal</a:t>
            </a:r>
            <a:r>
              <a:rPr lang="en-US" sz="1766" b="1" spc="-92" dirty="0">
                <a:solidFill>
                  <a:srgbClr val="C00000"/>
                </a:solidFill>
                <a:latin typeface="Arial" panose="020B0604020202020204" pitchFamily="34" charset="0"/>
                <a:cs typeface="Arial" panose="020B0604020202020204" pitchFamily="34" charset="0"/>
              </a:rPr>
              <a:t> 46</a:t>
            </a:r>
          </a:p>
        </p:txBody>
      </p:sp>
      <p:sp>
        <p:nvSpPr>
          <p:cNvPr id="10" name="TextBox 9">
            <a:extLst>
              <a:ext uri="{FF2B5EF4-FFF2-40B4-BE49-F238E27FC236}">
                <a16:creationId xmlns:a16="http://schemas.microsoft.com/office/drawing/2014/main" id="{8F5575E9-B343-495E-B76E-927AC64CBFF8}"/>
              </a:ext>
            </a:extLst>
          </p:cNvPr>
          <p:cNvSpPr txBox="1"/>
          <p:nvPr/>
        </p:nvSpPr>
        <p:spPr>
          <a:xfrm>
            <a:off x="5054666" y="2390764"/>
            <a:ext cx="1028438" cy="327981"/>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1766" b="1" spc="-92" dirty="0" err="1">
                <a:solidFill>
                  <a:srgbClr val="C00000"/>
                </a:solidFill>
                <a:latin typeface="Arial" panose="020B0604020202020204" pitchFamily="34" charset="0"/>
                <a:cs typeface="Arial" panose="020B0604020202020204" pitchFamily="34" charset="0"/>
              </a:rPr>
              <a:t>Pasal</a:t>
            </a:r>
            <a:r>
              <a:rPr lang="en-US" sz="1766" b="1" spc="-92" dirty="0">
                <a:solidFill>
                  <a:srgbClr val="C00000"/>
                </a:solidFill>
                <a:latin typeface="Arial" panose="020B0604020202020204" pitchFamily="34" charset="0"/>
                <a:cs typeface="Arial" panose="020B0604020202020204" pitchFamily="34" charset="0"/>
              </a:rPr>
              <a:t>  48 </a:t>
            </a:r>
          </a:p>
        </p:txBody>
      </p:sp>
      <p:sp>
        <p:nvSpPr>
          <p:cNvPr id="11" name="TextBox 10">
            <a:extLst>
              <a:ext uri="{FF2B5EF4-FFF2-40B4-BE49-F238E27FC236}">
                <a16:creationId xmlns:a16="http://schemas.microsoft.com/office/drawing/2014/main" id="{8F5575E9-B343-495E-B76E-927AC64CBFF8}"/>
              </a:ext>
            </a:extLst>
          </p:cNvPr>
          <p:cNvSpPr txBox="1"/>
          <p:nvPr/>
        </p:nvSpPr>
        <p:spPr>
          <a:xfrm>
            <a:off x="5105385" y="4916062"/>
            <a:ext cx="927000" cy="327981"/>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1766" b="1" spc="-92" dirty="0" err="1">
                <a:solidFill>
                  <a:srgbClr val="C00000"/>
                </a:solidFill>
                <a:latin typeface="Arial" panose="020B0604020202020204" pitchFamily="34" charset="0"/>
                <a:cs typeface="Arial" panose="020B0604020202020204" pitchFamily="34" charset="0"/>
              </a:rPr>
              <a:t>Pasal</a:t>
            </a:r>
            <a:r>
              <a:rPr lang="en-US" sz="1766" b="1" spc="-92" dirty="0">
                <a:solidFill>
                  <a:srgbClr val="C00000"/>
                </a:solidFill>
                <a:latin typeface="Arial" panose="020B0604020202020204" pitchFamily="34" charset="0"/>
                <a:cs typeface="Arial" panose="020B0604020202020204" pitchFamily="34" charset="0"/>
              </a:rPr>
              <a:t> 49</a:t>
            </a:r>
          </a:p>
        </p:txBody>
      </p:sp>
      <p:sp>
        <p:nvSpPr>
          <p:cNvPr id="5" name="TextBox 4"/>
          <p:cNvSpPr txBox="1"/>
          <p:nvPr/>
        </p:nvSpPr>
        <p:spPr>
          <a:xfrm>
            <a:off x="5079063" y="2768307"/>
            <a:ext cx="3942076" cy="1938992"/>
          </a:xfrm>
          <a:prstGeom prst="rect">
            <a:avLst/>
          </a:prstGeom>
          <a:noFill/>
          <a:ln>
            <a:solidFill>
              <a:srgbClr val="00B0F0"/>
            </a:solidFill>
          </a:ln>
        </p:spPr>
        <p:txBody>
          <a:bodyPr wrap="square" rtlCol="0">
            <a:spAutoFit/>
          </a:bodyPr>
          <a:lstStyle/>
          <a:p>
            <a:pPr algn="just"/>
            <a:r>
              <a:rPr lang="it-IT" sz="2000" dirty="0">
                <a:latin typeface="Berlin Sans FB" panose="020E0602020502020306" pitchFamily="34" charset="0"/>
              </a:rPr>
              <a:t>Pemberian penghargaan berupa kesempatan prioritas </a:t>
            </a:r>
            <a:r>
              <a:rPr lang="sv-SE" sz="2000" dirty="0">
                <a:latin typeface="Berlin Sans FB" panose="020E0602020502020306" pitchFamily="34" charset="0"/>
              </a:rPr>
              <a:t>untuk pengembangan kompetensi </a:t>
            </a:r>
            <a:r>
              <a:rPr lang="en-US" sz="2000" dirty="0" err="1">
                <a:latin typeface="Berlin Sans FB" panose="020E0602020502020306" pitchFamily="34" charset="0"/>
              </a:rPr>
              <a:t>diberikan</a:t>
            </a:r>
            <a:r>
              <a:rPr lang="en-US" sz="2000" dirty="0">
                <a:latin typeface="Berlin Sans FB" panose="020E0602020502020306" pitchFamily="34" charset="0"/>
              </a:rPr>
              <a:t> </a:t>
            </a:r>
            <a:r>
              <a:rPr lang="en-US" sz="2000" dirty="0" err="1">
                <a:latin typeface="Berlin Sans FB" panose="020E0602020502020306" pitchFamily="34" charset="0"/>
              </a:rPr>
              <a:t>kepada</a:t>
            </a:r>
            <a:r>
              <a:rPr lang="en-US" sz="2000" dirty="0">
                <a:latin typeface="Berlin Sans FB" panose="020E0602020502020306" pitchFamily="34" charset="0"/>
              </a:rPr>
              <a:t> PPPK yang </a:t>
            </a:r>
            <a:r>
              <a:rPr lang="en-US" sz="2000" dirty="0" err="1">
                <a:latin typeface="Berlin Sans FB" panose="020E0602020502020306" pitchFamily="34" charset="0"/>
              </a:rPr>
              <a:t>mempunyai</a:t>
            </a:r>
            <a:r>
              <a:rPr lang="en-US" sz="2000" dirty="0">
                <a:latin typeface="Berlin Sans FB" panose="020E0602020502020306" pitchFamily="34" charset="0"/>
              </a:rPr>
              <a:t> </a:t>
            </a:r>
            <a:r>
              <a:rPr lang="en-US" sz="2000" dirty="0" err="1">
                <a:latin typeface="Berlin Sans FB" panose="020E0602020502020306" pitchFamily="34" charset="0"/>
              </a:rPr>
              <a:t>hasil</a:t>
            </a:r>
            <a:r>
              <a:rPr lang="en-US" sz="2000" dirty="0">
                <a:latin typeface="Berlin Sans FB" panose="020E0602020502020306" pitchFamily="34" charset="0"/>
              </a:rPr>
              <a:t> </a:t>
            </a:r>
            <a:r>
              <a:rPr lang="en-US" sz="2000" dirty="0" err="1">
                <a:latin typeface="Berlin Sans FB" panose="020E0602020502020306" pitchFamily="34" charset="0"/>
              </a:rPr>
              <a:t>penilaian</a:t>
            </a:r>
            <a:r>
              <a:rPr lang="en-US" sz="2000" dirty="0">
                <a:latin typeface="Berlin Sans FB" panose="020E0602020502020306" pitchFamily="34" charset="0"/>
              </a:rPr>
              <a:t> </a:t>
            </a:r>
            <a:r>
              <a:rPr lang="en-US" sz="2000" dirty="0" err="1">
                <a:latin typeface="Berlin Sans FB" panose="020E0602020502020306" pitchFamily="34" charset="0"/>
              </a:rPr>
              <a:t>kinerja</a:t>
            </a:r>
            <a:r>
              <a:rPr lang="en-US" sz="2000" dirty="0">
                <a:latin typeface="Berlin Sans FB" panose="020E0602020502020306" pitchFamily="34" charset="0"/>
              </a:rPr>
              <a:t> yang paling </a:t>
            </a:r>
            <a:r>
              <a:rPr lang="en-US" sz="2000" dirty="0" err="1">
                <a:latin typeface="Berlin Sans FB" panose="020E0602020502020306" pitchFamily="34" charset="0"/>
              </a:rPr>
              <a:t>baik</a:t>
            </a:r>
            <a:r>
              <a:rPr lang="en-US" sz="2000" dirty="0">
                <a:latin typeface="Berlin Sans FB" panose="020E0602020502020306" pitchFamily="34" charset="0"/>
              </a:rPr>
              <a:t>.</a:t>
            </a:r>
          </a:p>
        </p:txBody>
      </p:sp>
    </p:spTree>
    <p:extLst>
      <p:ext uri="{BB962C8B-B14F-4D97-AF65-F5344CB8AC3E}">
        <p14:creationId xmlns:p14="http://schemas.microsoft.com/office/powerpoint/2010/main" val="11480156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1000"/>
                            </p:stCondLst>
                            <p:childTnLst>
                              <p:par>
                                <p:cTn id="10" presetID="2" presetClass="entr" presetSubtype="8"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25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750" fill="hold"/>
                                        <p:tgtEl>
                                          <p:spTgt spid="6"/>
                                        </p:tgtEl>
                                        <p:attrNameLst>
                                          <p:attrName>ppt_x</p:attrName>
                                        </p:attrNameLst>
                                      </p:cBhvr>
                                      <p:tavLst>
                                        <p:tav tm="0">
                                          <p:val>
                                            <p:strVal val="0-#ppt_w/2"/>
                                          </p:val>
                                        </p:tav>
                                        <p:tav tm="100000">
                                          <p:val>
                                            <p:strVal val="#ppt_x"/>
                                          </p:val>
                                        </p:tav>
                                      </p:tavLst>
                                    </p:anim>
                                    <p:anim calcmode="lin" valueType="num">
                                      <p:cBhvr additive="base">
                                        <p:cTn id="17" dur="75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5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750" fill="hold"/>
                                        <p:tgtEl>
                                          <p:spTgt spid="21"/>
                                        </p:tgtEl>
                                        <p:attrNameLst>
                                          <p:attrName>ppt_x</p:attrName>
                                        </p:attrNameLst>
                                      </p:cBhvr>
                                      <p:tavLst>
                                        <p:tav tm="0">
                                          <p:val>
                                            <p:strVal val="1+#ppt_w/2"/>
                                          </p:val>
                                        </p:tav>
                                        <p:tav tm="100000">
                                          <p:val>
                                            <p:strVal val="#ppt_x"/>
                                          </p:val>
                                        </p:tav>
                                      </p:tavLst>
                                    </p:anim>
                                    <p:anim calcmode="lin" valueType="num">
                                      <p:cBhvr additive="base">
                                        <p:cTn id="21" dur="750" fill="hold"/>
                                        <p:tgtEl>
                                          <p:spTgt spid="21"/>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10000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750" fill="hold"/>
                                        <p:tgtEl>
                                          <p:spTgt spid="9"/>
                                        </p:tgtEl>
                                        <p:attrNameLst>
                                          <p:attrName>ppt_x</p:attrName>
                                        </p:attrNameLst>
                                      </p:cBhvr>
                                      <p:tavLst>
                                        <p:tav tm="0">
                                          <p:val>
                                            <p:strVal val="0-#ppt_w/2"/>
                                          </p:val>
                                        </p:tav>
                                        <p:tav tm="100000">
                                          <p:val>
                                            <p:strVal val="#ppt_x"/>
                                          </p:val>
                                        </p:tav>
                                      </p:tavLst>
                                    </p:anim>
                                    <p:anim calcmode="lin" valueType="num">
                                      <p:cBhvr additive="base">
                                        <p:cTn id="26" dur="75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2750"/>
                            </p:stCondLst>
                            <p:childTnLst>
                              <p:par>
                                <p:cTn id="28" presetID="2" presetClass="entr" presetSubtype="8" decel="10000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750" fill="hold"/>
                                        <p:tgtEl>
                                          <p:spTgt spid="10"/>
                                        </p:tgtEl>
                                        <p:attrNameLst>
                                          <p:attrName>ppt_x</p:attrName>
                                        </p:attrNameLst>
                                      </p:cBhvr>
                                      <p:tavLst>
                                        <p:tav tm="0">
                                          <p:val>
                                            <p:strVal val="0-#ppt_w/2"/>
                                          </p:val>
                                        </p:tav>
                                        <p:tav tm="100000">
                                          <p:val>
                                            <p:strVal val="#ppt_x"/>
                                          </p:val>
                                        </p:tav>
                                      </p:tavLst>
                                    </p:anim>
                                    <p:anim calcmode="lin" valueType="num">
                                      <p:cBhvr additive="base">
                                        <p:cTn id="31" dur="75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 presetClass="entr" presetSubtype="8" decel="10000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750" fill="hold"/>
                                        <p:tgtEl>
                                          <p:spTgt spid="11"/>
                                        </p:tgtEl>
                                        <p:attrNameLst>
                                          <p:attrName>ppt_x</p:attrName>
                                        </p:attrNameLst>
                                      </p:cBhvr>
                                      <p:tavLst>
                                        <p:tav tm="0">
                                          <p:val>
                                            <p:strVal val="0-#ppt_w/2"/>
                                          </p:val>
                                        </p:tav>
                                        <p:tav tm="100000">
                                          <p:val>
                                            <p:strVal val="#ppt_x"/>
                                          </p:val>
                                        </p:tav>
                                      </p:tavLst>
                                    </p:anim>
                                    <p:anim calcmode="lin" valueType="num">
                                      <p:cBhvr additive="base">
                                        <p:cTn id="36"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6" grpId="0" animBg="1"/>
      <p:bldP spid="21" grpId="0" animBg="1"/>
      <p:bldP spid="9" grpId="0"/>
      <p:bldP spid="10" grpId="0"/>
      <p:bldP spid="11"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31D2A3-2E5F-4C54-AD8E-5E9D899E3AF5}"/>
              </a:ext>
            </a:extLst>
          </p:cNvPr>
          <p:cNvSpPr txBox="1"/>
          <p:nvPr/>
        </p:nvSpPr>
        <p:spPr>
          <a:xfrm>
            <a:off x="-28221" y="198745"/>
            <a:ext cx="9144000" cy="487127"/>
          </a:xfrm>
          <a:prstGeom prst="rect">
            <a:avLst/>
          </a:prstGeom>
          <a:solidFill>
            <a:srgbClr val="C00000"/>
          </a:solidFill>
        </p:spPr>
        <p:txBody>
          <a:bodyPr lIns="55697" tIns="27848" rIns="55697" bIns="27848">
            <a:spAutoFit/>
          </a:bodyPr>
          <a:lstStyle/>
          <a:p>
            <a:pPr algn="ctr" defTabSz="742751" eaLnBrk="1" fontAlgn="auto" hangingPunct="1">
              <a:spcBef>
                <a:spcPts val="0"/>
              </a:spcBef>
              <a:spcAft>
                <a:spcPts val="0"/>
              </a:spcAft>
              <a:defRPr/>
            </a:pPr>
            <a:r>
              <a:rPr lang="en-US" sz="2800" b="1" dirty="0">
                <a:solidFill>
                  <a:schemeClr val="bg1"/>
                </a:solidFill>
              </a:rPr>
              <a:t>PEMUTUSAN HUBUNGAN PERJANJIAN KERJA</a:t>
            </a:r>
            <a:endParaRPr lang="en-US" sz="2800" b="1" spc="-92" dirty="0">
              <a:solidFill>
                <a:schemeClr val="bg1"/>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29F1FB00-B97D-422B-8AF6-D6E7D3301E23}"/>
              </a:ext>
            </a:extLst>
          </p:cNvPr>
          <p:cNvSpPr txBox="1">
            <a:spLocks noChangeArrowheads="1"/>
          </p:cNvSpPr>
          <p:nvPr/>
        </p:nvSpPr>
        <p:spPr bwMode="auto">
          <a:xfrm>
            <a:off x="122909" y="1295456"/>
            <a:ext cx="4753883" cy="5473107"/>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pPr marL="0" indent="0" algn="just"/>
            <a:r>
              <a:rPr lang="fi-FI" sz="1600" dirty="0">
                <a:latin typeface="Sitka Small" panose="02000505000000020004" pitchFamily="2" charset="0"/>
                <a:ea typeface="Tahoma" panose="020B0604030504040204" pitchFamily="34" charset="0"/>
                <a:cs typeface="Tahoma" panose="020B0604030504040204" pitchFamily="34" charset="0"/>
              </a:rPr>
              <a:t>Pemutusan hubungan perjanjian kerja PPPK dilakukan tidak dengan hormat karena :</a:t>
            </a:r>
          </a:p>
          <a:p>
            <a:pPr marL="0" indent="0" algn="just"/>
            <a:endParaRPr lang="fi-FI" sz="1400" dirty="0">
              <a:latin typeface="Sitka Small" panose="02000505000000020004" pitchFamily="2" charset="0"/>
              <a:ea typeface="Tahoma" panose="020B0604030504040204" pitchFamily="34" charset="0"/>
              <a:cs typeface="Tahoma" panose="020B0604030504040204" pitchFamily="34" charset="0"/>
            </a:endParaRPr>
          </a:p>
          <a:p>
            <a:pPr marL="342900" indent="-342900" algn="just">
              <a:buFont typeface="+mj-lt"/>
              <a:buAutoNum type="arabicParenR"/>
            </a:pPr>
            <a:r>
              <a:rPr lang="en-US" sz="1700" dirty="0" err="1">
                <a:latin typeface="Berlin Sans FB" panose="020E0602020502020306" pitchFamily="34" charset="0"/>
                <a:ea typeface="Tahoma" panose="020B0604030504040204" pitchFamily="34" charset="0"/>
                <a:cs typeface="Tahoma" panose="020B0604030504040204" pitchFamily="34" charset="0"/>
              </a:rPr>
              <a:t>Melakukan</a:t>
            </a:r>
            <a:r>
              <a:rPr lang="en-US" sz="1700" dirty="0">
                <a:latin typeface="Berlin Sans FB" panose="020E0602020502020306" pitchFamily="34" charset="0"/>
                <a:ea typeface="Tahoma" panose="020B0604030504040204" pitchFamily="34" charset="0"/>
                <a:cs typeface="Tahoma" panose="020B0604030504040204" pitchFamily="34" charset="0"/>
              </a:rPr>
              <a:t> </a:t>
            </a:r>
            <a:r>
              <a:rPr lang="en-US" sz="1700" dirty="0" err="1">
                <a:latin typeface="Berlin Sans FB" panose="020E0602020502020306" pitchFamily="34" charset="0"/>
                <a:ea typeface="Tahoma" panose="020B0604030504040204" pitchFamily="34" charset="0"/>
                <a:cs typeface="Tahoma" panose="020B0604030504040204" pitchFamily="34" charset="0"/>
              </a:rPr>
              <a:t>penyelewengan</a:t>
            </a:r>
            <a:r>
              <a:rPr lang="en-US" sz="1700" dirty="0">
                <a:latin typeface="Berlin Sans FB" panose="020E0602020502020306" pitchFamily="34" charset="0"/>
                <a:ea typeface="Tahoma" panose="020B0604030504040204" pitchFamily="34" charset="0"/>
                <a:cs typeface="Tahoma" panose="020B0604030504040204" pitchFamily="34" charset="0"/>
              </a:rPr>
              <a:t> </a:t>
            </a:r>
            <a:r>
              <a:rPr lang="en-US" sz="1700" dirty="0" err="1">
                <a:latin typeface="Berlin Sans FB" panose="020E0602020502020306" pitchFamily="34" charset="0"/>
                <a:ea typeface="Tahoma" panose="020B0604030504040204" pitchFamily="34" charset="0"/>
                <a:cs typeface="Tahoma" panose="020B0604030504040204" pitchFamily="34" charset="0"/>
              </a:rPr>
              <a:t>terhadap</a:t>
            </a:r>
            <a:r>
              <a:rPr lang="en-US" sz="1700" dirty="0">
                <a:latin typeface="Berlin Sans FB" panose="020E0602020502020306" pitchFamily="34" charset="0"/>
                <a:ea typeface="Tahoma" panose="020B0604030504040204" pitchFamily="34" charset="0"/>
                <a:cs typeface="Tahoma" panose="020B0604030504040204" pitchFamily="34" charset="0"/>
              </a:rPr>
              <a:t> </a:t>
            </a:r>
            <a:r>
              <a:rPr lang="en-US" sz="1700" dirty="0" err="1">
                <a:latin typeface="Berlin Sans FB" panose="020E0602020502020306" pitchFamily="34" charset="0"/>
                <a:ea typeface="Tahoma" panose="020B0604030504040204" pitchFamily="34" charset="0"/>
                <a:cs typeface="Tahoma" panose="020B0604030504040204" pitchFamily="34" charset="0"/>
              </a:rPr>
              <a:t>pancasila</a:t>
            </a:r>
            <a:r>
              <a:rPr lang="en-US" sz="1700" dirty="0">
                <a:latin typeface="Berlin Sans FB" panose="020E0602020502020306" pitchFamily="34" charset="0"/>
                <a:ea typeface="Tahoma" panose="020B0604030504040204" pitchFamily="34" charset="0"/>
                <a:cs typeface="Tahoma" panose="020B0604030504040204" pitchFamily="34" charset="0"/>
              </a:rPr>
              <a:t> </a:t>
            </a:r>
            <a:r>
              <a:rPr lang="en-US" sz="1700" dirty="0" err="1">
                <a:latin typeface="Berlin Sans FB" panose="020E0602020502020306" pitchFamily="34" charset="0"/>
                <a:ea typeface="Tahoma" panose="020B0604030504040204" pitchFamily="34" charset="0"/>
                <a:cs typeface="Tahoma" panose="020B0604030504040204" pitchFamily="34" charset="0"/>
              </a:rPr>
              <a:t>dan</a:t>
            </a:r>
            <a:r>
              <a:rPr lang="en-US" sz="1700" dirty="0">
                <a:latin typeface="Berlin Sans FB" panose="020E0602020502020306" pitchFamily="34" charset="0"/>
                <a:ea typeface="Tahoma" panose="020B0604030504040204" pitchFamily="34" charset="0"/>
                <a:cs typeface="Tahoma" panose="020B0604030504040204" pitchFamily="34" charset="0"/>
              </a:rPr>
              <a:t> </a:t>
            </a:r>
            <a:r>
              <a:rPr lang="en-US" sz="1700" dirty="0" err="1">
                <a:latin typeface="Berlin Sans FB" panose="020E0602020502020306" pitchFamily="34" charset="0"/>
                <a:ea typeface="Tahoma" panose="020B0604030504040204" pitchFamily="34" charset="0"/>
                <a:cs typeface="Tahoma" panose="020B0604030504040204" pitchFamily="34" charset="0"/>
              </a:rPr>
              <a:t>Undang-Undang</a:t>
            </a:r>
            <a:r>
              <a:rPr lang="en-US" sz="1700" dirty="0">
                <a:latin typeface="Berlin Sans FB" panose="020E0602020502020306" pitchFamily="34" charset="0"/>
                <a:ea typeface="Tahoma" panose="020B0604030504040204" pitchFamily="34" charset="0"/>
                <a:cs typeface="Tahoma" panose="020B0604030504040204" pitchFamily="34" charset="0"/>
              </a:rPr>
              <a:t> </a:t>
            </a:r>
            <a:r>
              <a:rPr lang="en-US" sz="1700" dirty="0" err="1">
                <a:latin typeface="Berlin Sans FB" panose="020E0602020502020306" pitchFamily="34" charset="0"/>
                <a:ea typeface="Tahoma" panose="020B0604030504040204" pitchFamily="34" charset="0"/>
                <a:cs typeface="Tahoma" panose="020B0604030504040204" pitchFamily="34" charset="0"/>
              </a:rPr>
              <a:t>Dasar</a:t>
            </a:r>
            <a:r>
              <a:rPr lang="en-US" sz="1700" dirty="0">
                <a:latin typeface="Berlin Sans FB" panose="020E0602020502020306" pitchFamily="34" charset="0"/>
                <a:ea typeface="Tahoma" panose="020B0604030504040204" pitchFamily="34" charset="0"/>
                <a:cs typeface="Tahoma" panose="020B0604030504040204" pitchFamily="34" charset="0"/>
              </a:rPr>
              <a:t> Negara </a:t>
            </a:r>
            <a:r>
              <a:rPr lang="en-US" sz="1700" dirty="0" err="1">
                <a:latin typeface="Berlin Sans FB" panose="020E0602020502020306" pitchFamily="34" charset="0"/>
                <a:ea typeface="Tahoma" panose="020B0604030504040204" pitchFamily="34" charset="0"/>
                <a:cs typeface="Tahoma" panose="020B0604030504040204" pitchFamily="34" charset="0"/>
              </a:rPr>
              <a:t>Republik</a:t>
            </a:r>
            <a:r>
              <a:rPr lang="en-US" sz="1700" dirty="0">
                <a:latin typeface="Berlin Sans FB" panose="020E0602020502020306" pitchFamily="34" charset="0"/>
                <a:ea typeface="Tahoma" panose="020B0604030504040204" pitchFamily="34" charset="0"/>
                <a:cs typeface="Tahoma" panose="020B0604030504040204" pitchFamily="34" charset="0"/>
              </a:rPr>
              <a:t> Indonesia </a:t>
            </a:r>
            <a:r>
              <a:rPr lang="en-US" sz="1700" dirty="0" err="1">
                <a:latin typeface="Berlin Sans FB" panose="020E0602020502020306" pitchFamily="34" charset="0"/>
                <a:ea typeface="Tahoma" panose="020B0604030504040204" pitchFamily="34" charset="0"/>
                <a:cs typeface="Tahoma" panose="020B0604030504040204" pitchFamily="34" charset="0"/>
              </a:rPr>
              <a:t>Tahun</a:t>
            </a:r>
            <a:r>
              <a:rPr lang="en-US" sz="1700" dirty="0">
                <a:latin typeface="Berlin Sans FB" panose="020E0602020502020306" pitchFamily="34" charset="0"/>
                <a:ea typeface="Tahoma" panose="020B0604030504040204" pitchFamily="34" charset="0"/>
                <a:cs typeface="Tahoma" panose="020B0604030504040204" pitchFamily="34" charset="0"/>
              </a:rPr>
              <a:t> 1945;</a:t>
            </a:r>
          </a:p>
          <a:p>
            <a:pPr marL="342900" indent="-342900" algn="just">
              <a:buFont typeface="+mj-lt"/>
              <a:buAutoNum type="arabicParenR"/>
            </a:pPr>
            <a:r>
              <a:rPr lang="en-US" sz="1700" dirty="0" err="1">
                <a:latin typeface="Berlin Sans FB" panose="020E0602020502020306" pitchFamily="34" charset="0"/>
              </a:rPr>
              <a:t>Dihukum</a:t>
            </a:r>
            <a:r>
              <a:rPr lang="en-US" sz="1700" dirty="0">
                <a:latin typeface="Berlin Sans FB" panose="020E0602020502020306" pitchFamily="34" charset="0"/>
              </a:rPr>
              <a:t> </a:t>
            </a:r>
            <a:r>
              <a:rPr lang="en-US" sz="1700" dirty="0" err="1">
                <a:latin typeface="Berlin Sans FB" panose="020E0602020502020306" pitchFamily="34" charset="0"/>
              </a:rPr>
              <a:t>penjara</a:t>
            </a:r>
            <a:r>
              <a:rPr lang="en-US" sz="1700" dirty="0">
                <a:latin typeface="Berlin Sans FB" panose="020E0602020502020306" pitchFamily="34" charset="0"/>
              </a:rPr>
              <a:t> </a:t>
            </a:r>
            <a:r>
              <a:rPr lang="en-US" sz="1700" dirty="0" err="1">
                <a:latin typeface="Berlin Sans FB" panose="020E0602020502020306" pitchFamily="34" charset="0"/>
              </a:rPr>
              <a:t>atau</a:t>
            </a:r>
            <a:r>
              <a:rPr lang="en-US" sz="1700" dirty="0">
                <a:latin typeface="Berlin Sans FB" panose="020E0602020502020306" pitchFamily="34" charset="0"/>
              </a:rPr>
              <a:t> </a:t>
            </a:r>
            <a:r>
              <a:rPr lang="en-US" sz="1700" dirty="0" err="1">
                <a:latin typeface="Berlin Sans FB" panose="020E0602020502020306" pitchFamily="34" charset="0"/>
              </a:rPr>
              <a:t>kurungan</a:t>
            </a:r>
            <a:r>
              <a:rPr lang="en-US" sz="1700" dirty="0">
                <a:latin typeface="Berlin Sans FB" panose="020E0602020502020306" pitchFamily="34" charset="0"/>
              </a:rPr>
              <a:t> </a:t>
            </a:r>
            <a:r>
              <a:rPr lang="en-US" sz="1700" dirty="0" err="1">
                <a:latin typeface="Berlin Sans FB" panose="020E0602020502020306" pitchFamily="34" charset="0"/>
              </a:rPr>
              <a:t>berdasarkan</a:t>
            </a:r>
            <a:r>
              <a:rPr lang="en-US" sz="1700" dirty="0">
                <a:latin typeface="Berlin Sans FB" panose="020E0602020502020306" pitchFamily="34" charset="0"/>
              </a:rPr>
              <a:t> </a:t>
            </a:r>
            <a:r>
              <a:rPr lang="fi-FI" sz="1700" dirty="0">
                <a:latin typeface="Berlin Sans FB" panose="020E0602020502020306" pitchFamily="34" charset="0"/>
              </a:rPr>
              <a:t>putusan pengadilan yang telah memiliki kekuatan </a:t>
            </a:r>
            <a:r>
              <a:rPr lang="nn-NO" sz="1700" dirty="0">
                <a:latin typeface="Berlin Sans FB" panose="020E0602020502020306" pitchFamily="34" charset="0"/>
              </a:rPr>
              <a:t>hukum tetap karena melakukan tindak pidana </a:t>
            </a:r>
            <a:r>
              <a:rPr lang="fi-FI" sz="1700" dirty="0">
                <a:latin typeface="Berlin Sans FB" panose="020E0602020502020306" pitchFamily="34" charset="0"/>
              </a:rPr>
              <a:t>kejahatan jabatan atau tindak pidana kejahatan </a:t>
            </a:r>
            <a:r>
              <a:rPr lang="en-US" sz="1700" dirty="0">
                <a:latin typeface="Berlin Sans FB" panose="020E0602020502020306" pitchFamily="34" charset="0"/>
              </a:rPr>
              <a:t>yang </a:t>
            </a:r>
            <a:r>
              <a:rPr lang="en-US" sz="1700" dirty="0" err="1">
                <a:latin typeface="Berlin Sans FB" panose="020E0602020502020306" pitchFamily="34" charset="0"/>
              </a:rPr>
              <a:t>ada</a:t>
            </a:r>
            <a:r>
              <a:rPr lang="en-US" sz="1700" dirty="0">
                <a:latin typeface="Berlin Sans FB" panose="020E0602020502020306" pitchFamily="34" charset="0"/>
              </a:rPr>
              <a:t> </a:t>
            </a:r>
            <a:r>
              <a:rPr lang="en-US" sz="1700" dirty="0" err="1">
                <a:latin typeface="Berlin Sans FB" panose="020E0602020502020306" pitchFamily="34" charset="0"/>
              </a:rPr>
              <a:t>hubungannya</a:t>
            </a:r>
            <a:r>
              <a:rPr lang="en-US" sz="1700" dirty="0">
                <a:latin typeface="Berlin Sans FB" panose="020E0602020502020306" pitchFamily="34" charset="0"/>
              </a:rPr>
              <a:t> </a:t>
            </a:r>
            <a:r>
              <a:rPr lang="en-US" sz="1700" dirty="0" err="1">
                <a:latin typeface="Berlin Sans FB" panose="020E0602020502020306" pitchFamily="34" charset="0"/>
              </a:rPr>
              <a:t>dengan</a:t>
            </a:r>
            <a:r>
              <a:rPr lang="en-US" sz="1700" dirty="0">
                <a:latin typeface="Berlin Sans FB" panose="020E0602020502020306" pitchFamily="34" charset="0"/>
              </a:rPr>
              <a:t> </a:t>
            </a:r>
            <a:r>
              <a:rPr lang="en-US" sz="1700" dirty="0" err="1">
                <a:latin typeface="Berlin Sans FB" panose="020E0602020502020306" pitchFamily="34" charset="0"/>
              </a:rPr>
              <a:t>jabatan</a:t>
            </a:r>
            <a:r>
              <a:rPr lang="en-US" sz="1700" dirty="0">
                <a:latin typeface="Berlin Sans FB" panose="020E0602020502020306" pitchFamily="34" charset="0"/>
              </a:rPr>
              <a:t> </a:t>
            </a:r>
            <a:r>
              <a:rPr lang="en-US" sz="1700" dirty="0" err="1">
                <a:latin typeface="Berlin Sans FB" panose="020E0602020502020306" pitchFamily="34" charset="0"/>
              </a:rPr>
              <a:t>dan</a:t>
            </a:r>
            <a:r>
              <a:rPr lang="en-US" sz="1700" dirty="0">
                <a:latin typeface="Berlin Sans FB" panose="020E0602020502020306" pitchFamily="34" charset="0"/>
              </a:rPr>
              <a:t>/</a:t>
            </a:r>
            <a:r>
              <a:rPr lang="en-US" sz="1700" dirty="0" err="1">
                <a:latin typeface="Berlin Sans FB" panose="020E0602020502020306" pitchFamily="34" charset="0"/>
              </a:rPr>
              <a:t>atau</a:t>
            </a:r>
            <a:r>
              <a:rPr lang="en-US" sz="1700" dirty="0">
                <a:latin typeface="Berlin Sans FB" panose="020E0602020502020306" pitchFamily="34" charset="0"/>
              </a:rPr>
              <a:t> </a:t>
            </a:r>
            <a:r>
              <a:rPr lang="en-US" sz="1700" dirty="0" err="1">
                <a:latin typeface="Berlin Sans FB" panose="020E0602020502020306" pitchFamily="34" charset="0"/>
              </a:rPr>
              <a:t>pidana</a:t>
            </a:r>
            <a:r>
              <a:rPr lang="en-US" sz="1700" dirty="0">
                <a:latin typeface="Berlin Sans FB" panose="020E0602020502020306" pitchFamily="34" charset="0"/>
              </a:rPr>
              <a:t> </a:t>
            </a:r>
            <a:r>
              <a:rPr lang="en-US" sz="1700" dirty="0" err="1">
                <a:latin typeface="Berlin Sans FB" panose="020E0602020502020306" pitchFamily="34" charset="0"/>
              </a:rPr>
              <a:t>umum</a:t>
            </a:r>
            <a:r>
              <a:rPr lang="en-US" sz="1700" dirty="0">
                <a:latin typeface="Berlin Sans FB" panose="020E0602020502020306" pitchFamily="34" charset="0"/>
              </a:rPr>
              <a:t>;</a:t>
            </a:r>
          </a:p>
          <a:p>
            <a:pPr marL="342900" indent="-342900" algn="just">
              <a:buFont typeface="+mj-lt"/>
              <a:buAutoNum type="arabicParenR"/>
            </a:pPr>
            <a:r>
              <a:rPr lang="en-US" sz="1700" dirty="0" err="1">
                <a:latin typeface="Berlin Sans FB" panose="020E0602020502020306" pitchFamily="34" charset="0"/>
              </a:rPr>
              <a:t>Menjadi</a:t>
            </a:r>
            <a:r>
              <a:rPr lang="en-US" sz="1700" dirty="0">
                <a:latin typeface="Berlin Sans FB" panose="020E0602020502020306" pitchFamily="34" charset="0"/>
              </a:rPr>
              <a:t> </a:t>
            </a:r>
            <a:r>
              <a:rPr lang="en-US" sz="1700" dirty="0" err="1">
                <a:latin typeface="Berlin Sans FB" panose="020E0602020502020306" pitchFamily="34" charset="0"/>
              </a:rPr>
              <a:t>anggota</a:t>
            </a:r>
            <a:r>
              <a:rPr lang="en-US" sz="1700" dirty="0">
                <a:latin typeface="Berlin Sans FB" panose="020E0602020502020306" pitchFamily="34" charset="0"/>
              </a:rPr>
              <a:t> </a:t>
            </a:r>
            <a:r>
              <a:rPr lang="en-US" sz="1700" dirty="0" err="1">
                <a:latin typeface="Berlin Sans FB" panose="020E0602020502020306" pitchFamily="34" charset="0"/>
              </a:rPr>
              <a:t>dan</a:t>
            </a:r>
            <a:r>
              <a:rPr lang="en-US" sz="1700" dirty="0">
                <a:latin typeface="Berlin Sans FB" panose="020E0602020502020306" pitchFamily="34" charset="0"/>
              </a:rPr>
              <a:t>/</a:t>
            </a:r>
            <a:r>
              <a:rPr lang="en-US" sz="1700" dirty="0" err="1">
                <a:latin typeface="Berlin Sans FB" panose="020E0602020502020306" pitchFamily="34" charset="0"/>
              </a:rPr>
              <a:t>atau</a:t>
            </a:r>
            <a:r>
              <a:rPr lang="en-US" sz="1700" dirty="0">
                <a:latin typeface="Berlin Sans FB" panose="020E0602020502020306" pitchFamily="34" charset="0"/>
              </a:rPr>
              <a:t> </a:t>
            </a:r>
            <a:r>
              <a:rPr lang="en-US" sz="1700" dirty="0" err="1">
                <a:latin typeface="Berlin Sans FB" panose="020E0602020502020306" pitchFamily="34" charset="0"/>
              </a:rPr>
              <a:t>pengurus</a:t>
            </a:r>
            <a:r>
              <a:rPr lang="en-US" sz="1700" dirty="0">
                <a:latin typeface="Berlin Sans FB" panose="020E0602020502020306" pitchFamily="34" charset="0"/>
              </a:rPr>
              <a:t> </a:t>
            </a:r>
            <a:r>
              <a:rPr lang="en-US" sz="1700" dirty="0" err="1">
                <a:latin typeface="Berlin Sans FB" panose="020E0602020502020306" pitchFamily="34" charset="0"/>
              </a:rPr>
              <a:t>partai</a:t>
            </a:r>
            <a:r>
              <a:rPr lang="en-US" sz="1700" dirty="0">
                <a:latin typeface="Berlin Sans FB" panose="020E0602020502020306" pitchFamily="34" charset="0"/>
              </a:rPr>
              <a:t> </a:t>
            </a:r>
            <a:r>
              <a:rPr lang="en-US" sz="1700" dirty="0" err="1">
                <a:latin typeface="Berlin Sans FB" panose="020E0602020502020306" pitchFamily="34" charset="0"/>
              </a:rPr>
              <a:t>politik</a:t>
            </a:r>
            <a:r>
              <a:rPr lang="en-US" sz="1700" dirty="0">
                <a:latin typeface="Berlin Sans FB" panose="020E0602020502020306" pitchFamily="34" charset="0"/>
              </a:rPr>
              <a:t>; </a:t>
            </a:r>
            <a:r>
              <a:rPr lang="en-US" sz="1700" dirty="0" err="1">
                <a:latin typeface="Berlin Sans FB" panose="020E0602020502020306" pitchFamily="34" charset="0"/>
              </a:rPr>
              <a:t>atau</a:t>
            </a:r>
            <a:endParaRPr lang="en-US" sz="1700" dirty="0">
              <a:latin typeface="Berlin Sans FB" panose="020E0602020502020306" pitchFamily="34" charset="0"/>
            </a:endParaRPr>
          </a:p>
          <a:p>
            <a:pPr marL="342900" indent="-342900" algn="just">
              <a:buFont typeface="+mj-lt"/>
              <a:buAutoNum type="arabicParenR"/>
            </a:pPr>
            <a:r>
              <a:rPr lang="en-US" sz="1700" dirty="0" err="1">
                <a:latin typeface="Berlin Sans FB" panose="020E0602020502020306" pitchFamily="34" charset="0"/>
              </a:rPr>
              <a:t>Dihukum</a:t>
            </a:r>
            <a:r>
              <a:rPr lang="en-US" sz="1700" dirty="0">
                <a:latin typeface="Berlin Sans FB" panose="020E0602020502020306" pitchFamily="34" charset="0"/>
              </a:rPr>
              <a:t> </a:t>
            </a:r>
            <a:r>
              <a:rPr lang="en-US" sz="1700" dirty="0" err="1">
                <a:latin typeface="Berlin Sans FB" panose="020E0602020502020306" pitchFamily="34" charset="0"/>
              </a:rPr>
              <a:t>penjara</a:t>
            </a:r>
            <a:r>
              <a:rPr lang="en-US" sz="1700" dirty="0">
                <a:latin typeface="Berlin Sans FB" panose="020E0602020502020306" pitchFamily="34" charset="0"/>
              </a:rPr>
              <a:t> </a:t>
            </a:r>
            <a:r>
              <a:rPr lang="en-US" sz="1700" dirty="0" err="1">
                <a:latin typeface="Berlin Sans FB" panose="020E0602020502020306" pitchFamily="34" charset="0"/>
              </a:rPr>
              <a:t>berdasarkan</a:t>
            </a:r>
            <a:r>
              <a:rPr lang="en-US" sz="1700" dirty="0">
                <a:latin typeface="Berlin Sans FB" panose="020E0602020502020306" pitchFamily="34" charset="0"/>
              </a:rPr>
              <a:t> </a:t>
            </a:r>
            <a:r>
              <a:rPr lang="en-US" sz="1700" dirty="0" err="1">
                <a:latin typeface="Berlin Sans FB" panose="020E0602020502020306" pitchFamily="34" charset="0"/>
              </a:rPr>
              <a:t>putusan</a:t>
            </a:r>
            <a:r>
              <a:rPr lang="en-US" sz="1700" dirty="0">
                <a:latin typeface="Berlin Sans FB" panose="020E0602020502020306" pitchFamily="34" charset="0"/>
              </a:rPr>
              <a:t> </a:t>
            </a:r>
            <a:r>
              <a:rPr lang="en-US" sz="1700" dirty="0" err="1">
                <a:latin typeface="Berlin Sans FB" panose="020E0602020502020306" pitchFamily="34" charset="0"/>
              </a:rPr>
              <a:t>pengadilan</a:t>
            </a:r>
            <a:r>
              <a:rPr lang="en-US" sz="1700" dirty="0">
                <a:latin typeface="Berlin Sans FB" panose="020E0602020502020306" pitchFamily="34" charset="0"/>
              </a:rPr>
              <a:t> yang </a:t>
            </a:r>
            <a:r>
              <a:rPr lang="en-US" sz="1700" dirty="0" err="1">
                <a:latin typeface="Berlin Sans FB" panose="020E0602020502020306" pitchFamily="34" charset="0"/>
              </a:rPr>
              <a:t>telah</a:t>
            </a:r>
            <a:r>
              <a:rPr lang="en-US" sz="1700" dirty="0">
                <a:latin typeface="Berlin Sans FB" panose="020E0602020502020306" pitchFamily="34" charset="0"/>
              </a:rPr>
              <a:t> </a:t>
            </a:r>
            <a:r>
              <a:rPr lang="en-US" sz="1700" dirty="0" err="1">
                <a:latin typeface="Berlin Sans FB" panose="020E0602020502020306" pitchFamily="34" charset="0"/>
              </a:rPr>
              <a:t>memiliki</a:t>
            </a:r>
            <a:r>
              <a:rPr lang="en-US" sz="1700" dirty="0">
                <a:latin typeface="Berlin Sans FB" panose="020E0602020502020306" pitchFamily="34" charset="0"/>
              </a:rPr>
              <a:t> </a:t>
            </a:r>
            <a:r>
              <a:rPr lang="en-US" sz="1700" dirty="0" err="1">
                <a:latin typeface="Berlin Sans FB" panose="020E0602020502020306" pitchFamily="34" charset="0"/>
              </a:rPr>
              <a:t>kekuatan</a:t>
            </a:r>
            <a:r>
              <a:rPr lang="en-US" sz="1700" dirty="0">
                <a:latin typeface="Berlin Sans FB" panose="020E0602020502020306" pitchFamily="34" charset="0"/>
              </a:rPr>
              <a:t> </a:t>
            </a:r>
            <a:r>
              <a:rPr lang="en-US" sz="1700" dirty="0" err="1">
                <a:latin typeface="Berlin Sans FB" panose="020E0602020502020306" pitchFamily="34" charset="0"/>
              </a:rPr>
              <a:t>hukum</a:t>
            </a:r>
            <a:r>
              <a:rPr lang="en-US" sz="1700" dirty="0">
                <a:latin typeface="Berlin Sans FB" panose="020E0602020502020306" pitchFamily="34" charset="0"/>
              </a:rPr>
              <a:t> </a:t>
            </a:r>
            <a:r>
              <a:rPr lang="en-US" sz="1700" dirty="0" err="1">
                <a:latin typeface="Berlin Sans FB" panose="020E0602020502020306" pitchFamily="34" charset="0"/>
              </a:rPr>
              <a:t>tetap</a:t>
            </a:r>
            <a:r>
              <a:rPr lang="en-US" sz="1700" dirty="0">
                <a:latin typeface="Berlin Sans FB" panose="020E0602020502020306" pitchFamily="34" charset="0"/>
              </a:rPr>
              <a:t> </a:t>
            </a:r>
            <a:r>
              <a:rPr lang="en-US" sz="1700" dirty="0" err="1">
                <a:latin typeface="Berlin Sans FB" panose="020E0602020502020306" pitchFamily="34" charset="0"/>
              </a:rPr>
              <a:t>karena</a:t>
            </a:r>
            <a:r>
              <a:rPr lang="en-US" sz="1700" dirty="0">
                <a:latin typeface="Berlin Sans FB" panose="020E0602020502020306" pitchFamily="34" charset="0"/>
              </a:rPr>
              <a:t> </a:t>
            </a:r>
            <a:r>
              <a:rPr lang="en-US" sz="1700" dirty="0" err="1">
                <a:latin typeface="Berlin Sans FB" panose="020E0602020502020306" pitchFamily="34" charset="0"/>
              </a:rPr>
              <a:t>melakukan</a:t>
            </a:r>
            <a:r>
              <a:rPr lang="en-US" sz="1700" dirty="0">
                <a:latin typeface="Berlin Sans FB" panose="020E0602020502020306" pitchFamily="34" charset="0"/>
              </a:rPr>
              <a:t> </a:t>
            </a:r>
            <a:r>
              <a:rPr lang="en-US" sz="1700" dirty="0" err="1">
                <a:latin typeface="Berlin Sans FB" panose="020E0602020502020306" pitchFamily="34" charset="0"/>
              </a:rPr>
              <a:t>tindak</a:t>
            </a:r>
            <a:r>
              <a:rPr lang="en-US" sz="1700" dirty="0">
                <a:latin typeface="Berlin Sans FB" panose="020E0602020502020306" pitchFamily="34" charset="0"/>
              </a:rPr>
              <a:t> </a:t>
            </a:r>
            <a:r>
              <a:rPr lang="en-US" sz="1700" dirty="0" err="1">
                <a:latin typeface="Berlin Sans FB" panose="020E0602020502020306" pitchFamily="34" charset="0"/>
              </a:rPr>
              <a:t>pidana</a:t>
            </a:r>
            <a:r>
              <a:rPr lang="en-US" sz="1700" dirty="0">
                <a:latin typeface="Berlin Sans FB" panose="020E0602020502020306" pitchFamily="34" charset="0"/>
              </a:rPr>
              <a:t> yang </a:t>
            </a:r>
            <a:r>
              <a:rPr lang="en-US" sz="1700" dirty="0" err="1">
                <a:latin typeface="Berlin Sans FB" panose="020E0602020502020306" pitchFamily="34" charset="0"/>
              </a:rPr>
              <a:t>diancam</a:t>
            </a:r>
            <a:r>
              <a:rPr lang="en-US" sz="1700" dirty="0">
                <a:latin typeface="Berlin Sans FB" panose="020E0602020502020306" pitchFamily="34" charset="0"/>
              </a:rPr>
              <a:t> </a:t>
            </a:r>
            <a:r>
              <a:rPr lang="en-US" sz="1700" dirty="0" err="1">
                <a:latin typeface="Berlin Sans FB" panose="020E0602020502020306" pitchFamily="34" charset="0"/>
              </a:rPr>
              <a:t>dengan</a:t>
            </a:r>
            <a:r>
              <a:rPr lang="en-US" sz="1700" dirty="0">
                <a:latin typeface="Berlin Sans FB" panose="020E0602020502020306" pitchFamily="34" charset="0"/>
              </a:rPr>
              <a:t> </a:t>
            </a:r>
            <a:r>
              <a:rPr lang="sv-SE" sz="1700" dirty="0">
                <a:latin typeface="Berlin Sans FB" panose="020E0602020502020306" pitchFamily="34" charset="0"/>
              </a:rPr>
              <a:t>pidana penjara paling singkat 2 (dua) tahun atau </a:t>
            </a:r>
            <a:r>
              <a:rPr lang="en-US" sz="1700" dirty="0" err="1">
                <a:latin typeface="Berlin Sans FB" panose="020E0602020502020306" pitchFamily="34" charset="0"/>
              </a:rPr>
              <a:t>lebih</a:t>
            </a:r>
            <a:r>
              <a:rPr lang="en-US" sz="1700" dirty="0">
                <a:latin typeface="Berlin Sans FB" panose="020E0602020502020306" pitchFamily="34" charset="0"/>
              </a:rPr>
              <a:t> </a:t>
            </a:r>
            <a:r>
              <a:rPr lang="en-US" sz="1700" dirty="0" err="1">
                <a:latin typeface="Berlin Sans FB" panose="020E0602020502020306" pitchFamily="34" charset="0"/>
              </a:rPr>
              <a:t>dan</a:t>
            </a:r>
            <a:r>
              <a:rPr lang="en-US" sz="1700" dirty="0">
                <a:latin typeface="Berlin Sans FB" panose="020E0602020502020306" pitchFamily="34" charset="0"/>
              </a:rPr>
              <a:t> </a:t>
            </a:r>
            <a:r>
              <a:rPr lang="en-US" sz="1700" dirty="0" err="1">
                <a:latin typeface="Berlin Sans FB" panose="020E0602020502020306" pitchFamily="34" charset="0"/>
              </a:rPr>
              <a:t>tindak</a:t>
            </a:r>
            <a:r>
              <a:rPr lang="en-US" sz="1700" dirty="0">
                <a:latin typeface="Berlin Sans FB" panose="020E0602020502020306" pitchFamily="34" charset="0"/>
              </a:rPr>
              <a:t> </a:t>
            </a:r>
            <a:r>
              <a:rPr lang="en-US" sz="1700" dirty="0" err="1">
                <a:latin typeface="Berlin Sans FB" panose="020E0602020502020306" pitchFamily="34" charset="0"/>
              </a:rPr>
              <a:t>pidana</a:t>
            </a:r>
            <a:r>
              <a:rPr lang="en-US" sz="1700" dirty="0">
                <a:latin typeface="Berlin Sans FB" panose="020E0602020502020306" pitchFamily="34" charset="0"/>
              </a:rPr>
              <a:t> </a:t>
            </a:r>
            <a:r>
              <a:rPr lang="en-US" sz="1700" dirty="0" err="1">
                <a:latin typeface="Berlin Sans FB" panose="020E0602020502020306" pitchFamily="34" charset="0"/>
              </a:rPr>
              <a:t>tersebut</a:t>
            </a:r>
            <a:r>
              <a:rPr lang="en-US" sz="1700" dirty="0">
                <a:latin typeface="Berlin Sans FB" panose="020E0602020502020306" pitchFamily="34" charset="0"/>
              </a:rPr>
              <a:t> </a:t>
            </a:r>
            <a:r>
              <a:rPr lang="en-US" sz="1700" dirty="0" err="1">
                <a:latin typeface="Berlin Sans FB" panose="020E0602020502020306" pitchFamily="34" charset="0"/>
              </a:rPr>
              <a:t>dilakukan</a:t>
            </a:r>
            <a:r>
              <a:rPr lang="en-US" sz="1700" dirty="0">
                <a:latin typeface="Berlin Sans FB" panose="020E0602020502020306" pitchFamily="34" charset="0"/>
              </a:rPr>
              <a:t> </a:t>
            </a:r>
            <a:r>
              <a:rPr lang="en-US" sz="1700" dirty="0" err="1">
                <a:latin typeface="Berlin Sans FB" panose="020E0602020502020306" pitchFamily="34" charset="0"/>
              </a:rPr>
              <a:t>dengan</a:t>
            </a:r>
            <a:r>
              <a:rPr lang="en-US" sz="1700" dirty="0">
                <a:latin typeface="Berlin Sans FB" panose="020E0602020502020306" pitchFamily="34" charset="0"/>
              </a:rPr>
              <a:t> </a:t>
            </a:r>
            <a:r>
              <a:rPr lang="en-US" sz="1700" dirty="0" err="1">
                <a:latin typeface="Berlin Sans FB" panose="020E0602020502020306" pitchFamily="34" charset="0"/>
              </a:rPr>
              <a:t>berencana</a:t>
            </a:r>
            <a:r>
              <a:rPr lang="en-US" sz="1700" dirty="0">
                <a:latin typeface="Berlin Sans FB" panose="020E0602020502020306" pitchFamily="34" charset="0"/>
              </a:rPr>
              <a:t>.</a:t>
            </a:r>
            <a:endParaRPr lang="en-US" sz="1700" dirty="0">
              <a:latin typeface="Berlin Sans FB" panose="020E0602020502020306" pitchFamily="34" charset="0"/>
              <a:ea typeface="Tahoma" panose="020B0604030504040204" pitchFamily="34" charset="0"/>
              <a:cs typeface="Tahoma" panose="020B0604030504040204" pitchFamily="34" charset="0"/>
            </a:endParaRPr>
          </a:p>
        </p:txBody>
      </p:sp>
      <p:sp>
        <p:nvSpPr>
          <p:cNvPr id="13" name="TextBox 12">
            <a:extLst>
              <a:ext uri="{FF2B5EF4-FFF2-40B4-BE49-F238E27FC236}">
                <a16:creationId xmlns:a16="http://schemas.microsoft.com/office/drawing/2014/main" id="{29F1FB00-B97D-422B-8AF6-D6E7D3301E23}"/>
              </a:ext>
            </a:extLst>
          </p:cNvPr>
          <p:cNvSpPr txBox="1">
            <a:spLocks noChangeArrowheads="1"/>
          </p:cNvSpPr>
          <p:nvPr/>
        </p:nvSpPr>
        <p:spPr bwMode="auto">
          <a:xfrm>
            <a:off x="5239673" y="1143060"/>
            <a:ext cx="3733702" cy="5565440"/>
          </a:xfrm>
          <a:prstGeom prst="rect">
            <a:avLst/>
          </a:prstGeom>
          <a:noFill/>
          <a:ln w="9525">
            <a:solidFill>
              <a:schemeClr val="accent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pPr marL="0" indent="0" algn="just"/>
            <a:r>
              <a:rPr lang="fi-FI" dirty="0">
                <a:latin typeface="Berlin Sans FB" panose="020E0602020502020306" pitchFamily="34" charset="0"/>
                <a:ea typeface="Tahoma" panose="020B0604030504040204" pitchFamily="34" charset="0"/>
                <a:cs typeface="Tahoma" panose="020B0604030504040204" pitchFamily="34" charset="0"/>
              </a:rPr>
              <a:t>Pemutusan hubungan perjanjian kerja PPPK dilakukan dengan hormat tidak atas permintaan sendiri karena</a:t>
            </a:r>
            <a:r>
              <a:rPr lang="en-US" dirty="0">
                <a:latin typeface="Berlin Sans FB" panose="020E0602020502020306" pitchFamily="34" charset="0"/>
                <a:ea typeface="Tahoma" panose="020B0604030504040204" pitchFamily="34" charset="0"/>
                <a:cs typeface="Tahoma" panose="020B0604030504040204" pitchFamily="34" charset="0"/>
              </a:rPr>
              <a:t>:</a:t>
            </a:r>
          </a:p>
          <a:p>
            <a:pPr algn="just"/>
            <a:endParaRPr lang="en-US" sz="1600" dirty="0">
              <a:latin typeface="Sitka Small" panose="02000505000000020004" pitchFamily="2" charset="0"/>
              <a:ea typeface="Tahoma" panose="020B0604030504040204" pitchFamily="34" charset="0"/>
              <a:cs typeface="Tahoma" panose="020B0604030504040204" pitchFamily="34" charset="0"/>
            </a:endParaRPr>
          </a:p>
          <a:p>
            <a:pPr marL="342900" indent="-342900" algn="just">
              <a:buFont typeface="+mj-lt"/>
              <a:buAutoNum type="arabicParenR"/>
            </a:pPr>
            <a:r>
              <a:rPr lang="en-US" dirty="0" err="1">
                <a:latin typeface="Berlin Sans FB" panose="020E0602020502020306" pitchFamily="34" charset="0"/>
                <a:ea typeface="Tahoma" panose="020B0604030504040204" pitchFamily="34" charset="0"/>
                <a:cs typeface="Tahoma" panose="020B0604030504040204" pitchFamily="34" charset="0"/>
              </a:rPr>
              <a:t>Dihukum</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penjara</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berdasarkan</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putusan</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pengadilan</a:t>
            </a:r>
            <a:r>
              <a:rPr lang="en-US" dirty="0">
                <a:latin typeface="Berlin Sans FB" panose="020E0602020502020306" pitchFamily="34" charset="0"/>
                <a:ea typeface="Tahoma" panose="020B0604030504040204" pitchFamily="34" charset="0"/>
                <a:cs typeface="Tahoma" panose="020B0604030504040204" pitchFamily="34" charset="0"/>
              </a:rPr>
              <a:t> yang </a:t>
            </a:r>
            <a:r>
              <a:rPr lang="en-US" dirty="0" err="1">
                <a:latin typeface="Berlin Sans FB" panose="020E0602020502020306" pitchFamily="34" charset="0"/>
                <a:ea typeface="Tahoma" panose="020B0604030504040204" pitchFamily="34" charset="0"/>
                <a:cs typeface="Tahoma" panose="020B0604030504040204" pitchFamily="34" charset="0"/>
              </a:rPr>
              <a:t>telah</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memperoleh</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kekuatan</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hukum</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tetap</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karena</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melakukan</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tindak</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pidana</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dengan</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pidana</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penjara</a:t>
            </a:r>
            <a:r>
              <a:rPr lang="en-US" dirty="0">
                <a:latin typeface="Berlin Sans FB" panose="020E0602020502020306" pitchFamily="34" charset="0"/>
                <a:ea typeface="Tahoma" panose="020B0604030504040204" pitchFamily="34" charset="0"/>
                <a:cs typeface="Tahoma" panose="020B0604030504040204" pitchFamily="34" charset="0"/>
              </a:rPr>
              <a:t> paling </a:t>
            </a:r>
            <a:r>
              <a:rPr lang="en-US" dirty="0" err="1">
                <a:latin typeface="Berlin Sans FB" panose="020E0602020502020306" pitchFamily="34" charset="0"/>
                <a:ea typeface="Tahoma" panose="020B0604030504040204" pitchFamily="34" charset="0"/>
                <a:cs typeface="Tahoma" panose="020B0604030504040204" pitchFamily="34" charset="0"/>
              </a:rPr>
              <a:t>singkat</a:t>
            </a:r>
            <a:r>
              <a:rPr lang="en-US" dirty="0">
                <a:latin typeface="Berlin Sans FB" panose="020E0602020502020306" pitchFamily="34" charset="0"/>
                <a:ea typeface="Tahoma" panose="020B0604030504040204" pitchFamily="34" charset="0"/>
                <a:cs typeface="Tahoma" panose="020B0604030504040204" pitchFamily="34" charset="0"/>
              </a:rPr>
              <a:t> 2 (</a:t>
            </a:r>
            <a:r>
              <a:rPr lang="en-US" dirty="0" err="1">
                <a:latin typeface="Berlin Sans FB" panose="020E0602020502020306" pitchFamily="34" charset="0"/>
                <a:ea typeface="Tahoma" panose="020B0604030504040204" pitchFamily="34" charset="0"/>
                <a:cs typeface="Tahoma" panose="020B0604030504040204" pitchFamily="34" charset="0"/>
              </a:rPr>
              <a:t>dua</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tahun</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dan</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tindak</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pidana</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tersebut</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dilakukan</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dengan</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tidak</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berencana</a:t>
            </a:r>
            <a:r>
              <a:rPr lang="en-US" dirty="0">
                <a:latin typeface="Berlin Sans FB" panose="020E0602020502020306" pitchFamily="34" charset="0"/>
                <a:ea typeface="Tahoma" panose="020B0604030504040204" pitchFamily="34" charset="0"/>
                <a:cs typeface="Tahoma" panose="020B0604030504040204" pitchFamily="34" charset="0"/>
              </a:rPr>
              <a:t>;</a:t>
            </a:r>
          </a:p>
          <a:p>
            <a:pPr marL="342900" indent="-342900" algn="just">
              <a:buFont typeface="+mj-lt"/>
              <a:buAutoNum type="arabicParenR"/>
            </a:pPr>
            <a:endParaRPr lang="en-US" dirty="0">
              <a:latin typeface="Berlin Sans FB" panose="020E0602020502020306" pitchFamily="34" charset="0"/>
              <a:ea typeface="Tahoma" panose="020B0604030504040204" pitchFamily="34" charset="0"/>
              <a:cs typeface="Tahoma" panose="020B0604030504040204" pitchFamily="34" charset="0"/>
            </a:endParaRPr>
          </a:p>
          <a:p>
            <a:pPr marL="342900" indent="-342900" algn="just">
              <a:buFont typeface="+mj-lt"/>
              <a:buAutoNum type="arabicParenR"/>
            </a:pPr>
            <a:r>
              <a:rPr lang="en-US" dirty="0" err="1">
                <a:latin typeface="Berlin Sans FB" panose="020E0602020502020306" pitchFamily="34" charset="0"/>
                <a:ea typeface="Tahoma" panose="020B0604030504040204" pitchFamily="34" charset="0"/>
                <a:cs typeface="Tahoma" panose="020B0604030504040204" pitchFamily="34" charset="0"/>
              </a:rPr>
              <a:t>Melakukan</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pelanggaran</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disiplin</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pppK</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tingkat</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berat</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atau</a:t>
            </a:r>
            <a:endParaRPr lang="en-US" dirty="0">
              <a:latin typeface="Berlin Sans FB" panose="020E0602020502020306" pitchFamily="34" charset="0"/>
              <a:ea typeface="Tahoma" panose="020B0604030504040204" pitchFamily="34" charset="0"/>
              <a:cs typeface="Tahoma" panose="020B0604030504040204" pitchFamily="34" charset="0"/>
            </a:endParaRPr>
          </a:p>
          <a:p>
            <a:pPr marL="342900" indent="-342900" algn="just">
              <a:buFont typeface="+mj-lt"/>
              <a:buAutoNum type="arabicParenR"/>
            </a:pPr>
            <a:endParaRPr lang="en-US" dirty="0">
              <a:latin typeface="Berlin Sans FB" panose="020E0602020502020306" pitchFamily="34" charset="0"/>
              <a:ea typeface="Tahoma" panose="020B0604030504040204" pitchFamily="34" charset="0"/>
              <a:cs typeface="Tahoma" panose="020B0604030504040204" pitchFamily="34" charset="0"/>
            </a:endParaRPr>
          </a:p>
          <a:p>
            <a:pPr marL="342900" indent="-342900" algn="just">
              <a:buFont typeface="+mj-lt"/>
              <a:buAutoNum type="arabicParenR"/>
            </a:pPr>
            <a:r>
              <a:rPr lang="en-US" dirty="0" err="1">
                <a:latin typeface="Berlin Sans FB" panose="020E0602020502020306" pitchFamily="34" charset="0"/>
                <a:ea typeface="Tahoma" panose="020B0604030504040204" pitchFamily="34" charset="0"/>
                <a:cs typeface="Tahoma" panose="020B0604030504040204" pitchFamily="34" charset="0"/>
              </a:rPr>
              <a:t>Tidak</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memenuhi</a:t>
            </a:r>
            <a:r>
              <a:rPr lang="en-US" dirty="0">
                <a:latin typeface="Berlin Sans FB" panose="020E0602020502020306" pitchFamily="34" charset="0"/>
                <a:ea typeface="Tahoma" panose="020B0604030504040204" pitchFamily="34" charset="0"/>
                <a:cs typeface="Tahoma" panose="020B0604030504040204" pitchFamily="34" charset="0"/>
              </a:rPr>
              <a:t> target </a:t>
            </a:r>
            <a:r>
              <a:rPr lang="en-US" dirty="0" err="1">
                <a:latin typeface="Berlin Sans FB" panose="020E0602020502020306" pitchFamily="34" charset="0"/>
                <a:ea typeface="Tahoma" panose="020B0604030504040204" pitchFamily="34" charset="0"/>
                <a:cs typeface="Tahoma" panose="020B0604030504040204" pitchFamily="34" charset="0"/>
              </a:rPr>
              <a:t>kinerja</a:t>
            </a:r>
            <a:r>
              <a:rPr lang="en-US" dirty="0">
                <a:latin typeface="Berlin Sans FB" panose="020E0602020502020306" pitchFamily="34" charset="0"/>
                <a:ea typeface="Tahoma" panose="020B0604030504040204" pitchFamily="34" charset="0"/>
                <a:cs typeface="Tahoma" panose="020B0604030504040204" pitchFamily="34" charset="0"/>
              </a:rPr>
              <a:t> yang </a:t>
            </a:r>
            <a:r>
              <a:rPr lang="en-US" dirty="0" err="1">
                <a:latin typeface="Berlin Sans FB" panose="020E0602020502020306" pitchFamily="34" charset="0"/>
                <a:ea typeface="Tahoma" panose="020B0604030504040204" pitchFamily="34" charset="0"/>
                <a:cs typeface="Tahoma" panose="020B0604030504040204" pitchFamily="34" charset="0"/>
              </a:rPr>
              <a:t>telah</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disepakati</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sesuai</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dengan</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perjanjian</a:t>
            </a:r>
            <a:r>
              <a:rPr lang="en-US" dirty="0">
                <a:latin typeface="Berlin Sans FB" panose="020E0602020502020306" pitchFamily="34" charset="0"/>
                <a:ea typeface="Tahoma" panose="020B0604030504040204" pitchFamily="34" charset="0"/>
                <a:cs typeface="Tahoma" panose="020B0604030504040204" pitchFamily="34" charset="0"/>
              </a:rPr>
              <a:t> </a:t>
            </a:r>
            <a:r>
              <a:rPr lang="en-US" dirty="0" err="1">
                <a:latin typeface="Berlin Sans FB" panose="020E0602020502020306" pitchFamily="34" charset="0"/>
                <a:ea typeface="Tahoma" panose="020B0604030504040204" pitchFamily="34" charset="0"/>
                <a:cs typeface="Tahoma" panose="020B0604030504040204" pitchFamily="34" charset="0"/>
              </a:rPr>
              <a:t>kerja</a:t>
            </a:r>
            <a:r>
              <a:rPr lang="en-US" dirty="0">
                <a:latin typeface="Berlin Sans FB" panose="020E0602020502020306" pitchFamily="34" charset="0"/>
                <a:ea typeface="Tahoma" panose="020B0604030504040204" pitchFamily="34" charset="0"/>
                <a:cs typeface="Tahoma" panose="020B0604030504040204" pitchFamily="34" charset="0"/>
              </a:rPr>
              <a:t>.</a:t>
            </a:r>
          </a:p>
        </p:txBody>
      </p:sp>
      <p:sp>
        <p:nvSpPr>
          <p:cNvPr id="7" name="TextBox 6">
            <a:extLst>
              <a:ext uri="{FF2B5EF4-FFF2-40B4-BE49-F238E27FC236}">
                <a16:creationId xmlns:a16="http://schemas.microsoft.com/office/drawing/2014/main" id="{8F5575E9-B343-495E-B76E-927AC64CBFF8}"/>
              </a:ext>
            </a:extLst>
          </p:cNvPr>
          <p:cNvSpPr txBox="1"/>
          <p:nvPr/>
        </p:nvSpPr>
        <p:spPr>
          <a:xfrm>
            <a:off x="3756575" y="869884"/>
            <a:ext cx="1044019" cy="364016"/>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53</a:t>
            </a:r>
          </a:p>
        </p:txBody>
      </p:sp>
    </p:spTree>
    <p:extLst>
      <p:ext uri="{BB962C8B-B14F-4D97-AF65-F5344CB8AC3E}">
        <p14:creationId xmlns:p14="http://schemas.microsoft.com/office/powerpoint/2010/main" val="117900526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0-#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0-#ppt_w/2"/>
                                          </p:val>
                                        </p:tav>
                                        <p:tav tm="100000">
                                          <p:val>
                                            <p:strVal val="#ppt_x"/>
                                          </p:val>
                                        </p:tav>
                                      </p:tavLst>
                                    </p:anim>
                                    <p:anim calcmode="lin" valueType="num">
                                      <p:cBhvr additive="base">
                                        <p:cTn id="16" dur="7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decel="10000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750" fill="hold"/>
                                        <p:tgtEl>
                                          <p:spTgt spid="7"/>
                                        </p:tgtEl>
                                        <p:attrNameLst>
                                          <p:attrName>ppt_x</p:attrName>
                                        </p:attrNameLst>
                                      </p:cBhvr>
                                      <p:tavLst>
                                        <p:tav tm="0">
                                          <p:val>
                                            <p:strVal val="0-#ppt_w/2"/>
                                          </p:val>
                                        </p:tav>
                                        <p:tav tm="100000">
                                          <p:val>
                                            <p:strVal val="#ppt_x"/>
                                          </p:val>
                                        </p:tav>
                                      </p:tavLst>
                                    </p:anim>
                                    <p:anim calcmode="lin" valueType="num">
                                      <p:cBhvr additive="base">
                                        <p:cTn id="21" dur="7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3" grpId="0" animBg="1"/>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31D2A3-2E5F-4C54-AD8E-5E9D899E3AF5}"/>
              </a:ext>
            </a:extLst>
          </p:cNvPr>
          <p:cNvSpPr txBox="1"/>
          <p:nvPr/>
        </p:nvSpPr>
        <p:spPr>
          <a:xfrm>
            <a:off x="-28221" y="198745"/>
            <a:ext cx="9144000" cy="487127"/>
          </a:xfrm>
          <a:prstGeom prst="rect">
            <a:avLst/>
          </a:prstGeom>
          <a:solidFill>
            <a:srgbClr val="C00000"/>
          </a:solidFill>
        </p:spPr>
        <p:txBody>
          <a:bodyPr lIns="55697" tIns="27848" rIns="55697" bIns="27848">
            <a:spAutoFit/>
          </a:bodyPr>
          <a:lstStyle/>
          <a:p>
            <a:pPr algn="ctr" defTabSz="742751" eaLnBrk="1" fontAlgn="auto" hangingPunct="1">
              <a:spcBef>
                <a:spcPts val="0"/>
              </a:spcBef>
              <a:spcAft>
                <a:spcPts val="0"/>
              </a:spcAft>
              <a:defRPr/>
            </a:pPr>
            <a:r>
              <a:rPr lang="en-US" sz="2800" b="1" dirty="0">
                <a:solidFill>
                  <a:schemeClr val="bg1"/>
                </a:solidFill>
              </a:rPr>
              <a:t>PEMUTUSAN HUBUNGAN PERJANJIAN KERJA</a:t>
            </a:r>
            <a:endParaRPr lang="en-US" sz="2800" b="1" spc="-92" dirty="0">
              <a:solidFill>
                <a:schemeClr val="bg1"/>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29F1FB00-B97D-422B-8AF6-D6E7D3301E23}"/>
              </a:ext>
            </a:extLst>
          </p:cNvPr>
          <p:cNvSpPr txBox="1">
            <a:spLocks noChangeArrowheads="1"/>
          </p:cNvSpPr>
          <p:nvPr/>
        </p:nvSpPr>
        <p:spPr bwMode="auto">
          <a:xfrm>
            <a:off x="46711" y="1295456"/>
            <a:ext cx="4982477" cy="4734444"/>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pPr algn="just"/>
            <a:r>
              <a:rPr lang="fi-FI" sz="1700" dirty="0">
                <a:latin typeface="Berlin Sans FB" panose="020E0602020502020306" pitchFamily="34" charset="0"/>
              </a:rPr>
              <a:t>Pemutusan hubungan perjanjian kerja PPPK karena</a:t>
            </a:r>
          </a:p>
          <a:p>
            <a:pPr marL="0" indent="0" algn="just"/>
            <a:r>
              <a:rPr lang="en-US" sz="1700" dirty="0" err="1">
                <a:latin typeface="Berlin Sans FB" panose="020E0602020502020306" pitchFamily="34" charset="0"/>
              </a:rPr>
              <a:t>jangka</a:t>
            </a:r>
            <a:r>
              <a:rPr lang="en-US" sz="1700" dirty="0">
                <a:latin typeface="Berlin Sans FB" panose="020E0602020502020306" pitchFamily="34" charset="0"/>
              </a:rPr>
              <a:t> </a:t>
            </a:r>
            <a:r>
              <a:rPr lang="en-US" sz="1700" dirty="0" err="1">
                <a:latin typeface="Berlin Sans FB" panose="020E0602020502020306" pitchFamily="34" charset="0"/>
              </a:rPr>
              <a:t>waktu</a:t>
            </a:r>
            <a:r>
              <a:rPr lang="en-US" sz="1700" dirty="0">
                <a:latin typeface="Berlin Sans FB" panose="020E0602020502020306" pitchFamily="34" charset="0"/>
              </a:rPr>
              <a:t> </a:t>
            </a:r>
            <a:r>
              <a:rPr lang="en-US" sz="1700" dirty="0" err="1">
                <a:latin typeface="Berlin Sans FB" panose="020E0602020502020306" pitchFamily="34" charset="0"/>
              </a:rPr>
              <a:t>pedanjian</a:t>
            </a:r>
            <a:r>
              <a:rPr lang="en-US" sz="1700" dirty="0">
                <a:latin typeface="Berlin Sans FB" panose="020E0602020502020306" pitchFamily="34" charset="0"/>
              </a:rPr>
              <a:t> </a:t>
            </a:r>
            <a:r>
              <a:rPr lang="en-US" sz="1700" dirty="0" err="1">
                <a:latin typeface="Berlin Sans FB" panose="020E0602020502020306" pitchFamily="34" charset="0"/>
              </a:rPr>
              <a:t>kerja</a:t>
            </a:r>
            <a:r>
              <a:rPr lang="en-US" sz="1700" dirty="0">
                <a:latin typeface="Berlin Sans FB" panose="020E0602020502020306" pitchFamily="34" charset="0"/>
              </a:rPr>
              <a:t> </a:t>
            </a:r>
            <a:r>
              <a:rPr lang="en-US" sz="1700" dirty="0" err="1">
                <a:latin typeface="Berlin Sans FB" panose="020E0602020502020306" pitchFamily="34" charset="0"/>
              </a:rPr>
              <a:t>berakhir</a:t>
            </a:r>
            <a:r>
              <a:rPr lang="en-US" sz="1700" dirty="0">
                <a:latin typeface="Berlin Sans FB" panose="020E0602020502020306" pitchFamily="34" charset="0"/>
              </a:rPr>
              <a:t> </a:t>
            </a:r>
            <a:r>
              <a:rPr lang="en-US" sz="1700" dirty="0" err="1">
                <a:latin typeface="Berlin Sans FB" panose="020E0602020502020306" pitchFamily="34" charset="0"/>
              </a:rPr>
              <a:t>yaitu</a:t>
            </a:r>
            <a:r>
              <a:rPr lang="en-US" sz="1700" dirty="0">
                <a:latin typeface="Berlin Sans FB" panose="020E0602020502020306" pitchFamily="34" charset="0"/>
              </a:rPr>
              <a:t> </a:t>
            </a:r>
            <a:r>
              <a:rPr lang="pt-BR" sz="1700" dirty="0">
                <a:latin typeface="Berlin Sans FB" panose="020E0602020502020306" pitchFamily="34" charset="0"/>
              </a:rPr>
              <a:t>termasuk telah mencapai batas usia tertentu dalam </a:t>
            </a:r>
            <a:r>
              <a:rPr lang="en-US" sz="1700" dirty="0" err="1">
                <a:latin typeface="Berlin Sans FB" panose="020E0602020502020306" pitchFamily="34" charset="0"/>
              </a:rPr>
              <a:t>Jabatan</a:t>
            </a:r>
            <a:r>
              <a:rPr lang="en-US" sz="1700" dirty="0">
                <a:latin typeface="Berlin Sans FB" panose="020E0602020502020306" pitchFamily="34" charset="0"/>
              </a:rPr>
              <a:t> yang </a:t>
            </a:r>
            <a:r>
              <a:rPr lang="en-US" sz="1700" dirty="0" err="1">
                <a:latin typeface="Berlin Sans FB" panose="020E0602020502020306" pitchFamily="34" charset="0"/>
              </a:rPr>
              <a:t>diduduki</a:t>
            </a:r>
            <a:endParaRPr lang="en-US" sz="1700" dirty="0">
              <a:latin typeface="Berlin Sans FB" panose="020E0602020502020306" pitchFamily="34" charset="0"/>
            </a:endParaRPr>
          </a:p>
          <a:p>
            <a:endParaRPr lang="en-US" sz="1600" dirty="0"/>
          </a:p>
          <a:p>
            <a:r>
              <a:rPr lang="en-US" sz="2000" dirty="0">
                <a:latin typeface="Baskerville Old Face" panose="02020602080505020303" pitchFamily="18" charset="0"/>
              </a:rPr>
              <a:t>Batas </a:t>
            </a:r>
            <a:r>
              <a:rPr lang="en-US" sz="2000" dirty="0" err="1">
                <a:latin typeface="Baskerville Old Face" panose="02020602080505020303" pitchFamily="18" charset="0"/>
              </a:rPr>
              <a:t>usia</a:t>
            </a:r>
            <a:r>
              <a:rPr lang="en-US" sz="2000" dirty="0">
                <a:latin typeface="Baskerville Old Face" panose="02020602080505020303" pitchFamily="18" charset="0"/>
              </a:rPr>
              <a:t> </a:t>
            </a:r>
            <a:r>
              <a:rPr lang="en-US" sz="2000" dirty="0" err="1">
                <a:latin typeface="Baskerville Old Face" panose="02020602080505020303" pitchFamily="18" charset="0"/>
              </a:rPr>
              <a:t>tertentu</a:t>
            </a:r>
            <a:r>
              <a:rPr lang="en-US" sz="2000" dirty="0">
                <a:latin typeface="Baskerville Old Face" panose="02020602080505020303" pitchFamily="18" charset="0"/>
              </a:rPr>
              <a:t> </a:t>
            </a:r>
            <a:r>
              <a:rPr lang="en-US" sz="2000" dirty="0" err="1">
                <a:latin typeface="Baskerville Old Face" panose="02020602080505020303" pitchFamily="18" charset="0"/>
              </a:rPr>
              <a:t>yaitu</a:t>
            </a:r>
            <a:r>
              <a:rPr lang="en-US" sz="2000" dirty="0">
                <a:latin typeface="Baskerville Old Face" panose="02020602080505020303" pitchFamily="18" charset="0"/>
              </a:rPr>
              <a:t>:</a:t>
            </a:r>
          </a:p>
          <a:p>
            <a:pPr marL="457200" indent="-457200" algn="just">
              <a:buFont typeface="+mj-lt"/>
              <a:buAutoNum type="arabicParenR"/>
            </a:pPr>
            <a:r>
              <a:rPr lang="en-US" sz="2000" dirty="0">
                <a:latin typeface="Baskerville Old Face" panose="02020602080505020303" pitchFamily="18" charset="0"/>
              </a:rPr>
              <a:t>58 (lima </a:t>
            </a:r>
            <a:r>
              <a:rPr lang="en-US" sz="2000" dirty="0" err="1">
                <a:latin typeface="Baskerville Old Face" panose="02020602080505020303" pitchFamily="18" charset="0"/>
              </a:rPr>
              <a:t>puluh</a:t>
            </a:r>
            <a:r>
              <a:rPr lang="en-US" sz="2000" dirty="0">
                <a:latin typeface="Baskerville Old Face" panose="02020602080505020303" pitchFamily="18" charset="0"/>
              </a:rPr>
              <a:t> </a:t>
            </a:r>
            <a:r>
              <a:rPr lang="en-US" sz="2000" dirty="0" err="1">
                <a:latin typeface="Baskerville Old Face" panose="02020602080505020303" pitchFamily="18" charset="0"/>
              </a:rPr>
              <a:t>delapan</a:t>
            </a:r>
            <a:r>
              <a:rPr lang="en-US" sz="2000" dirty="0">
                <a:latin typeface="Baskerville Old Face" panose="02020602080505020303" pitchFamily="18" charset="0"/>
              </a:rPr>
              <a:t>) </a:t>
            </a:r>
            <a:r>
              <a:rPr lang="en-US" sz="2000" dirty="0" err="1">
                <a:latin typeface="Baskerville Old Face" panose="02020602080505020303" pitchFamily="18" charset="0"/>
              </a:rPr>
              <a:t>tahun</a:t>
            </a:r>
            <a:r>
              <a:rPr lang="en-US" sz="2000" dirty="0">
                <a:latin typeface="Baskerville Old Face" panose="02020602080505020303" pitchFamily="18" charset="0"/>
              </a:rPr>
              <a:t> </a:t>
            </a:r>
            <a:r>
              <a:rPr lang="en-US" sz="2000" dirty="0" err="1">
                <a:latin typeface="Baskerville Old Face" panose="02020602080505020303" pitchFamily="18" charset="0"/>
              </a:rPr>
              <a:t>bagi</a:t>
            </a:r>
            <a:r>
              <a:rPr lang="en-US" sz="2000" dirty="0">
                <a:latin typeface="Baskerville Old Face" panose="02020602080505020303" pitchFamily="18" charset="0"/>
              </a:rPr>
              <a:t> </a:t>
            </a:r>
            <a:r>
              <a:rPr lang="en-US" sz="2000" dirty="0" err="1">
                <a:latin typeface="Baskerville Old Face" panose="02020602080505020303" pitchFamily="18" charset="0"/>
              </a:rPr>
              <a:t>pejabat</a:t>
            </a:r>
            <a:r>
              <a:rPr lang="en-US" sz="2000" dirty="0">
                <a:latin typeface="Baskerville Old Face" panose="02020602080505020303" pitchFamily="18" charset="0"/>
              </a:rPr>
              <a:t> </a:t>
            </a:r>
            <a:r>
              <a:rPr lang="en-US" sz="2000" dirty="0" err="1">
                <a:latin typeface="Baskerville Old Face" panose="02020602080505020303" pitchFamily="18" charset="0"/>
              </a:rPr>
              <a:t>fungsional</a:t>
            </a:r>
            <a:r>
              <a:rPr lang="en-US" sz="2000" dirty="0">
                <a:latin typeface="Baskerville Old Face" panose="02020602080505020303" pitchFamily="18" charset="0"/>
              </a:rPr>
              <a:t> </a:t>
            </a:r>
            <a:r>
              <a:rPr lang="en-US" sz="2000" dirty="0" err="1">
                <a:latin typeface="Baskerville Old Face" panose="02020602080505020303" pitchFamily="18" charset="0"/>
              </a:rPr>
              <a:t>ahli</a:t>
            </a:r>
            <a:r>
              <a:rPr lang="en-US" sz="2000" dirty="0">
                <a:latin typeface="Baskerville Old Face" panose="02020602080505020303" pitchFamily="18" charset="0"/>
              </a:rPr>
              <a:t> </a:t>
            </a:r>
            <a:r>
              <a:rPr lang="en-US" sz="2000" dirty="0" err="1">
                <a:latin typeface="Baskerville Old Face" panose="02020602080505020303" pitchFamily="18" charset="0"/>
              </a:rPr>
              <a:t>muda</a:t>
            </a:r>
            <a:r>
              <a:rPr lang="en-US" sz="2000" dirty="0">
                <a:latin typeface="Baskerville Old Face" panose="02020602080505020303" pitchFamily="18" charset="0"/>
              </a:rPr>
              <a:t>, </a:t>
            </a:r>
            <a:r>
              <a:rPr lang="en-US" sz="2000" dirty="0" err="1">
                <a:latin typeface="Baskerville Old Face" panose="02020602080505020303" pitchFamily="18" charset="0"/>
              </a:rPr>
              <a:t>pejabat</a:t>
            </a:r>
            <a:r>
              <a:rPr lang="en-US" sz="2000" dirty="0">
                <a:latin typeface="Baskerville Old Face" panose="02020602080505020303" pitchFamily="18" charset="0"/>
              </a:rPr>
              <a:t> </a:t>
            </a:r>
            <a:r>
              <a:rPr lang="en-US" sz="2000" dirty="0" err="1">
                <a:latin typeface="Baskerville Old Face" panose="02020602080505020303" pitchFamily="18" charset="0"/>
              </a:rPr>
              <a:t>fungsional</a:t>
            </a:r>
            <a:r>
              <a:rPr lang="en-US" sz="2000" dirty="0">
                <a:latin typeface="Baskerville Old Face" panose="02020602080505020303" pitchFamily="18" charset="0"/>
              </a:rPr>
              <a:t> </a:t>
            </a:r>
            <a:r>
              <a:rPr lang="en-US" sz="2000" dirty="0" err="1">
                <a:latin typeface="Baskerville Old Face" panose="02020602080505020303" pitchFamily="18" charset="0"/>
              </a:rPr>
              <a:t>ahli</a:t>
            </a:r>
            <a:r>
              <a:rPr lang="en-US" sz="2000" dirty="0">
                <a:latin typeface="Baskerville Old Face" panose="02020602080505020303" pitchFamily="18" charset="0"/>
              </a:rPr>
              <a:t> </a:t>
            </a:r>
            <a:r>
              <a:rPr lang="en-US" sz="2000" dirty="0" err="1">
                <a:latin typeface="Baskerville Old Face" panose="02020602080505020303" pitchFamily="18" charset="0"/>
              </a:rPr>
              <a:t>pertama</a:t>
            </a:r>
            <a:r>
              <a:rPr lang="en-US" sz="2000" dirty="0">
                <a:latin typeface="Baskerville Old Face" panose="02020602080505020303" pitchFamily="18" charset="0"/>
              </a:rPr>
              <a:t>, </a:t>
            </a:r>
            <a:r>
              <a:rPr lang="en-US" sz="2000" dirty="0" err="1">
                <a:latin typeface="Baskerville Old Face" panose="02020602080505020303" pitchFamily="18" charset="0"/>
              </a:rPr>
              <a:t>dan</a:t>
            </a:r>
            <a:r>
              <a:rPr lang="en-US" sz="2000" dirty="0">
                <a:latin typeface="Baskerville Old Face" panose="02020602080505020303" pitchFamily="18" charset="0"/>
              </a:rPr>
              <a:t> </a:t>
            </a:r>
            <a:r>
              <a:rPr lang="en-US" sz="2000" dirty="0" err="1">
                <a:latin typeface="Baskerville Old Face" panose="02020602080505020303" pitchFamily="18" charset="0"/>
              </a:rPr>
              <a:t>pejabat</a:t>
            </a:r>
            <a:r>
              <a:rPr lang="en-US" sz="2000" dirty="0">
                <a:latin typeface="Baskerville Old Face" panose="02020602080505020303" pitchFamily="18" charset="0"/>
              </a:rPr>
              <a:t> </a:t>
            </a:r>
            <a:r>
              <a:rPr lang="en-US" sz="2000" dirty="0" err="1">
                <a:latin typeface="Baskerville Old Face" panose="02020602080505020303" pitchFamily="18" charset="0"/>
              </a:rPr>
              <a:t>fungsional</a:t>
            </a:r>
            <a:r>
              <a:rPr lang="en-US" sz="2000" dirty="0">
                <a:latin typeface="Baskerville Old Face" panose="02020602080505020303" pitchFamily="18" charset="0"/>
              </a:rPr>
              <a:t> </a:t>
            </a:r>
            <a:r>
              <a:rPr lang="en-US" sz="2000" dirty="0" err="1">
                <a:latin typeface="Baskerville Old Face" panose="02020602080505020303" pitchFamily="18" charset="0"/>
              </a:rPr>
              <a:t>kategori</a:t>
            </a:r>
            <a:r>
              <a:rPr lang="en-US" sz="2000" dirty="0">
                <a:latin typeface="Baskerville Old Face" panose="02020602080505020303" pitchFamily="18" charset="0"/>
              </a:rPr>
              <a:t> </a:t>
            </a:r>
            <a:r>
              <a:rPr lang="en-US" sz="2000" dirty="0" err="1">
                <a:latin typeface="Baskerville Old Face" panose="02020602080505020303" pitchFamily="18" charset="0"/>
              </a:rPr>
              <a:t>keterampilan</a:t>
            </a:r>
            <a:r>
              <a:rPr lang="en-US" sz="2000" dirty="0">
                <a:latin typeface="Baskerville Old Face" panose="02020602080505020303" pitchFamily="18" charset="0"/>
              </a:rPr>
              <a:t>;</a:t>
            </a:r>
          </a:p>
          <a:p>
            <a:pPr marL="457200" indent="-457200" algn="just">
              <a:buFont typeface="+mj-lt"/>
              <a:buAutoNum type="arabicParenR"/>
            </a:pPr>
            <a:r>
              <a:rPr lang="en-US" sz="2000" dirty="0">
                <a:latin typeface="Baskerville Old Face" panose="02020602080505020303" pitchFamily="18" charset="0"/>
              </a:rPr>
              <a:t>60 (</a:t>
            </a:r>
            <a:r>
              <a:rPr lang="en-US" sz="2000" dirty="0" err="1">
                <a:latin typeface="Baskerville Old Face" panose="02020602080505020303" pitchFamily="18" charset="0"/>
              </a:rPr>
              <a:t>enam</a:t>
            </a:r>
            <a:r>
              <a:rPr lang="en-US" sz="2000" dirty="0">
                <a:latin typeface="Baskerville Old Face" panose="02020602080505020303" pitchFamily="18" charset="0"/>
              </a:rPr>
              <a:t> </a:t>
            </a:r>
            <a:r>
              <a:rPr lang="en-US" sz="2000" dirty="0" err="1">
                <a:latin typeface="Baskerville Old Face" panose="02020602080505020303" pitchFamily="18" charset="0"/>
              </a:rPr>
              <a:t>puluh</a:t>
            </a:r>
            <a:r>
              <a:rPr lang="en-US" sz="2000" dirty="0">
                <a:latin typeface="Baskerville Old Face" panose="02020602080505020303" pitchFamily="18" charset="0"/>
              </a:rPr>
              <a:t>) </a:t>
            </a:r>
            <a:r>
              <a:rPr lang="en-US" sz="2000" dirty="0" err="1">
                <a:latin typeface="Baskerville Old Face" panose="02020602080505020303" pitchFamily="18" charset="0"/>
              </a:rPr>
              <a:t>tahun</a:t>
            </a:r>
            <a:r>
              <a:rPr lang="en-US" sz="2000" dirty="0">
                <a:latin typeface="Baskerville Old Face" panose="02020602080505020303" pitchFamily="18" charset="0"/>
              </a:rPr>
              <a:t> </a:t>
            </a:r>
            <a:r>
              <a:rPr lang="en-US" sz="2000" dirty="0" err="1">
                <a:latin typeface="Baskerville Old Face" panose="02020602080505020303" pitchFamily="18" charset="0"/>
              </a:rPr>
              <a:t>bagi</a:t>
            </a:r>
            <a:r>
              <a:rPr lang="en-US" sz="2000" dirty="0">
                <a:latin typeface="Baskerville Old Face" panose="02020602080505020303" pitchFamily="18" charset="0"/>
              </a:rPr>
              <a:t> </a:t>
            </a:r>
            <a:r>
              <a:rPr lang="en-US" sz="2000" dirty="0" err="1">
                <a:latin typeface="Baskerville Old Face" panose="02020602080505020303" pitchFamily="18" charset="0"/>
              </a:rPr>
              <a:t>pejabat</a:t>
            </a:r>
            <a:r>
              <a:rPr lang="en-US" sz="2000" dirty="0">
                <a:latin typeface="Baskerville Old Face" panose="02020602080505020303" pitchFamily="18" charset="0"/>
              </a:rPr>
              <a:t> </a:t>
            </a:r>
            <a:r>
              <a:rPr lang="en-US" sz="2000" dirty="0" err="1">
                <a:latin typeface="Baskerville Old Face" panose="02020602080505020303" pitchFamily="18" charset="0"/>
              </a:rPr>
              <a:t>pimpinan</a:t>
            </a:r>
            <a:r>
              <a:rPr lang="en-US" sz="2000" dirty="0">
                <a:latin typeface="Baskerville Old Face" panose="02020602080505020303" pitchFamily="18" charset="0"/>
              </a:rPr>
              <a:t> </a:t>
            </a:r>
            <a:r>
              <a:rPr lang="en-US" sz="2000" dirty="0" err="1">
                <a:latin typeface="Baskerville Old Face" panose="02020602080505020303" pitchFamily="18" charset="0"/>
              </a:rPr>
              <a:t>tinggi</a:t>
            </a:r>
            <a:r>
              <a:rPr lang="en-US" sz="2000" dirty="0">
                <a:latin typeface="Baskerville Old Face" panose="02020602080505020303" pitchFamily="18" charset="0"/>
              </a:rPr>
              <a:t> </a:t>
            </a:r>
            <a:r>
              <a:rPr lang="en-US" sz="2000" dirty="0" err="1">
                <a:latin typeface="Baskerville Old Face" panose="02020602080505020303" pitchFamily="18" charset="0"/>
              </a:rPr>
              <a:t>dan</a:t>
            </a:r>
            <a:r>
              <a:rPr lang="en-US" sz="2000" dirty="0">
                <a:latin typeface="Baskerville Old Face" panose="02020602080505020303" pitchFamily="18" charset="0"/>
              </a:rPr>
              <a:t> </a:t>
            </a:r>
            <a:r>
              <a:rPr lang="en-US" sz="2000" dirty="0" err="1">
                <a:latin typeface="Baskerville Old Face" panose="02020602080505020303" pitchFamily="18" charset="0"/>
              </a:rPr>
              <a:t>pejabat</a:t>
            </a:r>
            <a:r>
              <a:rPr lang="en-US" sz="2000" dirty="0">
                <a:latin typeface="Baskerville Old Face" panose="02020602080505020303" pitchFamily="18" charset="0"/>
              </a:rPr>
              <a:t> </a:t>
            </a:r>
            <a:r>
              <a:rPr lang="en-US" sz="2000" dirty="0" err="1">
                <a:latin typeface="Baskerville Old Face" panose="02020602080505020303" pitchFamily="18" charset="0"/>
              </a:rPr>
              <a:t>fungsional</a:t>
            </a:r>
            <a:r>
              <a:rPr lang="en-US" sz="2000" dirty="0">
                <a:latin typeface="Baskerville Old Face" panose="02020602080505020303" pitchFamily="18" charset="0"/>
              </a:rPr>
              <a:t> </a:t>
            </a:r>
            <a:r>
              <a:rPr lang="en-US" sz="2000" dirty="0" err="1">
                <a:latin typeface="Baskerville Old Face" panose="02020602080505020303" pitchFamily="18" charset="0"/>
              </a:rPr>
              <a:t>madya</a:t>
            </a:r>
            <a:r>
              <a:rPr lang="en-US" sz="2000" dirty="0">
                <a:latin typeface="Baskerville Old Face" panose="02020602080505020303" pitchFamily="18" charset="0"/>
              </a:rPr>
              <a:t>; </a:t>
            </a:r>
            <a:r>
              <a:rPr lang="en-US" sz="2000" dirty="0" err="1">
                <a:latin typeface="Baskerville Old Face" panose="02020602080505020303" pitchFamily="18" charset="0"/>
              </a:rPr>
              <a:t>dan</a:t>
            </a:r>
            <a:endParaRPr lang="en-US" sz="2000" dirty="0">
              <a:latin typeface="Baskerville Old Face" panose="02020602080505020303" pitchFamily="18" charset="0"/>
              <a:ea typeface="Tahoma" panose="020B0604030504040204" pitchFamily="34" charset="0"/>
              <a:cs typeface="Tahoma" panose="020B0604030504040204" pitchFamily="34" charset="0"/>
            </a:endParaRPr>
          </a:p>
          <a:p>
            <a:pPr marL="457200" indent="-457200" algn="just">
              <a:buFont typeface="+mj-lt"/>
              <a:buAutoNum type="arabicParenR"/>
            </a:pPr>
            <a:r>
              <a:rPr lang="en-US" sz="2000" dirty="0">
                <a:latin typeface="Baskerville Old Face" panose="02020602080505020303" pitchFamily="18" charset="0"/>
              </a:rPr>
              <a:t>65 (</a:t>
            </a:r>
            <a:r>
              <a:rPr lang="en-US" sz="2000" dirty="0" err="1">
                <a:latin typeface="Baskerville Old Face" panose="02020602080505020303" pitchFamily="18" charset="0"/>
              </a:rPr>
              <a:t>enam</a:t>
            </a:r>
            <a:r>
              <a:rPr lang="en-US" sz="2000" dirty="0">
                <a:latin typeface="Baskerville Old Face" panose="02020602080505020303" pitchFamily="18" charset="0"/>
              </a:rPr>
              <a:t> </a:t>
            </a:r>
            <a:r>
              <a:rPr lang="en-US" sz="2000" dirty="0" err="1">
                <a:latin typeface="Baskerville Old Face" panose="02020602080505020303" pitchFamily="18" charset="0"/>
              </a:rPr>
              <a:t>puluh</a:t>
            </a:r>
            <a:r>
              <a:rPr lang="en-US" sz="2000" dirty="0">
                <a:latin typeface="Baskerville Old Face" panose="02020602080505020303" pitchFamily="18" charset="0"/>
              </a:rPr>
              <a:t> lima) </a:t>
            </a:r>
            <a:r>
              <a:rPr lang="en-US" sz="2000" dirty="0" err="1">
                <a:latin typeface="Baskerville Old Face" panose="02020602080505020303" pitchFamily="18" charset="0"/>
              </a:rPr>
              <a:t>tahun</a:t>
            </a:r>
            <a:r>
              <a:rPr lang="en-US" sz="2000" dirty="0">
                <a:latin typeface="Baskerville Old Face" panose="02020602080505020303" pitchFamily="18" charset="0"/>
              </a:rPr>
              <a:t> </a:t>
            </a:r>
            <a:r>
              <a:rPr lang="en-US" sz="2000" dirty="0" err="1">
                <a:latin typeface="Baskerville Old Face" panose="02020602080505020303" pitchFamily="18" charset="0"/>
              </a:rPr>
              <a:t>bagi</a:t>
            </a:r>
            <a:r>
              <a:rPr lang="en-US" sz="2000" dirty="0">
                <a:latin typeface="Baskerville Old Face" panose="02020602080505020303" pitchFamily="18" charset="0"/>
              </a:rPr>
              <a:t> PPPK yang </a:t>
            </a:r>
            <a:r>
              <a:rPr lang="en-US" sz="2000" dirty="0" err="1">
                <a:latin typeface="Baskerville Old Face" panose="02020602080505020303" pitchFamily="18" charset="0"/>
              </a:rPr>
              <a:t>memangku</a:t>
            </a:r>
            <a:r>
              <a:rPr lang="en-US" sz="2000" dirty="0">
                <a:latin typeface="Baskerville Old Face" panose="02020602080505020303" pitchFamily="18" charset="0"/>
              </a:rPr>
              <a:t> </a:t>
            </a:r>
            <a:r>
              <a:rPr lang="en-US" sz="2000" dirty="0" err="1">
                <a:latin typeface="Baskerville Old Face" panose="02020602080505020303" pitchFamily="18" charset="0"/>
              </a:rPr>
              <a:t>jabatan</a:t>
            </a:r>
            <a:r>
              <a:rPr lang="en-US" sz="2000" dirty="0">
                <a:latin typeface="Baskerville Old Face" panose="02020602080505020303" pitchFamily="18" charset="0"/>
              </a:rPr>
              <a:t> </a:t>
            </a:r>
            <a:r>
              <a:rPr lang="en-US" sz="2000" dirty="0" err="1">
                <a:latin typeface="Baskerville Old Face" panose="02020602080505020303" pitchFamily="18" charset="0"/>
              </a:rPr>
              <a:t>fungsional</a:t>
            </a:r>
            <a:r>
              <a:rPr lang="en-US" sz="2000" dirty="0">
                <a:latin typeface="Baskerville Old Face" panose="02020602080505020303" pitchFamily="18" charset="0"/>
              </a:rPr>
              <a:t> </a:t>
            </a:r>
            <a:r>
              <a:rPr lang="en-US" sz="2000" dirty="0" err="1">
                <a:latin typeface="Baskerville Old Face" panose="02020602080505020303" pitchFamily="18" charset="0"/>
              </a:rPr>
              <a:t>ahli</a:t>
            </a:r>
            <a:r>
              <a:rPr lang="en-US" sz="2000" dirty="0">
                <a:latin typeface="Baskerville Old Face" panose="02020602080505020303" pitchFamily="18" charset="0"/>
              </a:rPr>
              <a:t> </a:t>
            </a:r>
            <a:r>
              <a:rPr lang="en-US" sz="2000" dirty="0" err="1">
                <a:latin typeface="Baskerville Old Face" panose="02020602080505020303" pitchFamily="18" charset="0"/>
              </a:rPr>
              <a:t>utama</a:t>
            </a:r>
            <a:endParaRPr lang="en-US" sz="2000" dirty="0">
              <a:latin typeface="Baskerville Old Face" panose="02020602080505020303" pitchFamily="18" charset="0"/>
            </a:endParaRPr>
          </a:p>
        </p:txBody>
      </p:sp>
      <p:sp>
        <p:nvSpPr>
          <p:cNvPr id="13" name="TextBox 12">
            <a:extLst>
              <a:ext uri="{FF2B5EF4-FFF2-40B4-BE49-F238E27FC236}">
                <a16:creationId xmlns:a16="http://schemas.microsoft.com/office/drawing/2014/main" id="{29F1FB00-B97D-422B-8AF6-D6E7D3301E23}"/>
              </a:ext>
            </a:extLst>
          </p:cNvPr>
          <p:cNvSpPr txBox="1">
            <a:spLocks noChangeArrowheads="1"/>
          </p:cNvSpPr>
          <p:nvPr/>
        </p:nvSpPr>
        <p:spPr bwMode="auto">
          <a:xfrm>
            <a:off x="5257782" y="3048010"/>
            <a:ext cx="3733702" cy="1595123"/>
          </a:xfrm>
          <a:prstGeom prst="rect">
            <a:avLst/>
          </a:prstGeom>
          <a:noFill/>
          <a:ln w="9525">
            <a:solidFill>
              <a:schemeClr val="accent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pPr marL="0" indent="0" algn="just"/>
            <a:r>
              <a:rPr lang="fi-FI" sz="2000" i="1" dirty="0">
                <a:latin typeface="Berlin Sans FB" panose="020E0602020502020306" pitchFamily="34" charset="0"/>
              </a:rPr>
              <a:t>Pemutusan hubungan perjanjian kerja PPPK karena </a:t>
            </a:r>
            <a:r>
              <a:rPr lang="pt-BR" sz="2000" i="1" dirty="0">
                <a:latin typeface="Berlin Sans FB" panose="020E0602020502020306" pitchFamily="34" charset="0"/>
              </a:rPr>
              <a:t>meninggal dunia </a:t>
            </a:r>
            <a:r>
              <a:rPr lang="en-US" sz="2000" i="1" dirty="0" err="1">
                <a:latin typeface="Berlin Sans FB" panose="020E0602020502020306" pitchFamily="34" charset="0"/>
              </a:rPr>
              <a:t>diberikan</a:t>
            </a:r>
            <a:r>
              <a:rPr lang="en-US" sz="2000" i="1" dirty="0">
                <a:latin typeface="Berlin Sans FB" panose="020E0602020502020306" pitchFamily="34" charset="0"/>
              </a:rPr>
              <a:t> </a:t>
            </a:r>
            <a:r>
              <a:rPr lang="en-US" sz="2000" i="1" dirty="0" err="1">
                <a:latin typeface="Berlin Sans FB" panose="020E0602020502020306" pitchFamily="34" charset="0"/>
              </a:rPr>
              <a:t>hak</a:t>
            </a:r>
            <a:r>
              <a:rPr lang="en-US" sz="2000" i="1" dirty="0">
                <a:latin typeface="Berlin Sans FB" panose="020E0602020502020306" pitchFamily="34" charset="0"/>
              </a:rPr>
              <a:t> </a:t>
            </a:r>
            <a:r>
              <a:rPr lang="en-US" sz="2000" i="1" dirty="0" err="1">
                <a:latin typeface="Berlin Sans FB" panose="020E0602020502020306" pitchFamily="34" charset="0"/>
              </a:rPr>
              <a:t>sesuai</a:t>
            </a:r>
            <a:r>
              <a:rPr lang="en-US" sz="2000" i="1" dirty="0">
                <a:latin typeface="Berlin Sans FB" panose="020E0602020502020306" pitchFamily="34" charset="0"/>
              </a:rPr>
              <a:t> </a:t>
            </a:r>
            <a:r>
              <a:rPr lang="en-US" sz="2000" i="1" dirty="0" err="1">
                <a:latin typeface="Berlin Sans FB" panose="020E0602020502020306" pitchFamily="34" charset="0"/>
              </a:rPr>
              <a:t>ketentuan</a:t>
            </a:r>
            <a:r>
              <a:rPr lang="en-US" sz="2000" i="1" dirty="0">
                <a:latin typeface="Berlin Sans FB" panose="020E0602020502020306" pitchFamily="34" charset="0"/>
              </a:rPr>
              <a:t> </a:t>
            </a:r>
            <a:r>
              <a:rPr lang="en-US" sz="2000" i="1" dirty="0" err="1">
                <a:latin typeface="Berlin Sans FB" panose="020E0602020502020306" pitchFamily="34" charset="0"/>
              </a:rPr>
              <a:t>peraturan</a:t>
            </a:r>
            <a:r>
              <a:rPr lang="en-US" sz="2000" i="1" dirty="0">
                <a:latin typeface="Berlin Sans FB" panose="020E0602020502020306" pitchFamily="34" charset="0"/>
              </a:rPr>
              <a:t> </a:t>
            </a:r>
            <a:r>
              <a:rPr lang="en-US" sz="2000" i="1" dirty="0" err="1">
                <a:latin typeface="Berlin Sans FB" panose="020E0602020502020306" pitchFamily="34" charset="0"/>
              </a:rPr>
              <a:t>perundang-undangan</a:t>
            </a:r>
            <a:r>
              <a:rPr lang="en-US" sz="2000" i="1" dirty="0">
                <a:latin typeface="Berlin Sans FB" panose="020E0602020502020306" pitchFamily="34" charset="0"/>
              </a:rPr>
              <a:t>.</a:t>
            </a:r>
            <a:endParaRPr lang="en-US" sz="2000" i="1" dirty="0">
              <a:latin typeface="Berlin Sans FB" panose="020E0602020502020306" pitchFamily="34" charset="0"/>
              <a:ea typeface="Tahoma" panose="020B0604030504040204" pitchFamily="34" charset="0"/>
              <a:cs typeface="Tahoma" panose="020B0604030504040204" pitchFamily="34" charset="0"/>
            </a:endParaRPr>
          </a:p>
        </p:txBody>
      </p:sp>
      <p:sp>
        <p:nvSpPr>
          <p:cNvPr id="7" name="TextBox 6">
            <a:extLst>
              <a:ext uri="{FF2B5EF4-FFF2-40B4-BE49-F238E27FC236}">
                <a16:creationId xmlns:a16="http://schemas.microsoft.com/office/drawing/2014/main" id="{8F5575E9-B343-495E-B76E-927AC64CBFF8}"/>
              </a:ext>
            </a:extLst>
          </p:cNvPr>
          <p:cNvSpPr txBox="1"/>
          <p:nvPr/>
        </p:nvSpPr>
        <p:spPr>
          <a:xfrm>
            <a:off x="122909" y="872191"/>
            <a:ext cx="1044019" cy="364016"/>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54</a:t>
            </a:r>
          </a:p>
        </p:txBody>
      </p:sp>
      <p:sp>
        <p:nvSpPr>
          <p:cNvPr id="8" name="TextBox 7">
            <a:extLst>
              <a:ext uri="{FF2B5EF4-FFF2-40B4-BE49-F238E27FC236}">
                <a16:creationId xmlns:a16="http://schemas.microsoft.com/office/drawing/2014/main" id="{8F5575E9-B343-495E-B76E-927AC64CBFF8}"/>
              </a:ext>
            </a:extLst>
          </p:cNvPr>
          <p:cNvSpPr txBox="1"/>
          <p:nvPr/>
        </p:nvSpPr>
        <p:spPr>
          <a:xfrm>
            <a:off x="5239673" y="2514624"/>
            <a:ext cx="1102753" cy="364016"/>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55</a:t>
            </a:r>
          </a:p>
        </p:txBody>
      </p:sp>
    </p:spTree>
    <p:extLst>
      <p:ext uri="{BB962C8B-B14F-4D97-AF65-F5344CB8AC3E}">
        <p14:creationId xmlns:p14="http://schemas.microsoft.com/office/powerpoint/2010/main" val="191136775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0-#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0-#ppt_w/2"/>
                                          </p:val>
                                        </p:tav>
                                        <p:tav tm="100000">
                                          <p:val>
                                            <p:strVal val="#ppt_x"/>
                                          </p:val>
                                        </p:tav>
                                      </p:tavLst>
                                    </p:anim>
                                    <p:anim calcmode="lin" valueType="num">
                                      <p:cBhvr additive="base">
                                        <p:cTn id="16" dur="7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decel="10000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750" fill="hold"/>
                                        <p:tgtEl>
                                          <p:spTgt spid="7"/>
                                        </p:tgtEl>
                                        <p:attrNameLst>
                                          <p:attrName>ppt_x</p:attrName>
                                        </p:attrNameLst>
                                      </p:cBhvr>
                                      <p:tavLst>
                                        <p:tav tm="0">
                                          <p:val>
                                            <p:strVal val="0-#ppt_w/2"/>
                                          </p:val>
                                        </p:tav>
                                        <p:tav tm="100000">
                                          <p:val>
                                            <p:strVal val="#ppt_x"/>
                                          </p:val>
                                        </p:tav>
                                      </p:tavLst>
                                    </p:anim>
                                    <p:anim calcmode="lin" valueType="num">
                                      <p:cBhvr additive="base">
                                        <p:cTn id="21" dur="750" fill="hold"/>
                                        <p:tgtEl>
                                          <p:spTgt spid="7"/>
                                        </p:tgtEl>
                                        <p:attrNameLst>
                                          <p:attrName>ppt_y</p:attrName>
                                        </p:attrNameLst>
                                      </p:cBhvr>
                                      <p:tavLst>
                                        <p:tav tm="0">
                                          <p:val>
                                            <p:strVal val="#ppt_y"/>
                                          </p:val>
                                        </p:tav>
                                        <p:tav tm="100000">
                                          <p:val>
                                            <p:strVal val="#ppt_y"/>
                                          </p:val>
                                        </p:tav>
                                      </p:tavLst>
                                    </p:anim>
                                  </p:childTnLst>
                                </p:cTn>
                              </p:par>
                            </p:childTnLst>
                          </p:cTn>
                        </p:par>
                        <p:par>
                          <p:cTn id="22" fill="hold">
                            <p:stCondLst>
                              <p:cond delay="1750"/>
                            </p:stCondLst>
                            <p:childTnLst>
                              <p:par>
                                <p:cTn id="23" presetID="2" presetClass="entr" presetSubtype="8" decel="10000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750" fill="hold"/>
                                        <p:tgtEl>
                                          <p:spTgt spid="8"/>
                                        </p:tgtEl>
                                        <p:attrNameLst>
                                          <p:attrName>ppt_x</p:attrName>
                                        </p:attrNameLst>
                                      </p:cBhvr>
                                      <p:tavLst>
                                        <p:tav tm="0">
                                          <p:val>
                                            <p:strVal val="0-#ppt_w/2"/>
                                          </p:val>
                                        </p:tav>
                                        <p:tav tm="100000">
                                          <p:val>
                                            <p:strVal val="#ppt_x"/>
                                          </p:val>
                                        </p:tav>
                                      </p:tavLst>
                                    </p:anim>
                                    <p:anim calcmode="lin" valueType="num">
                                      <p:cBhvr additive="base">
                                        <p:cTn id="26"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3" grpId="0" animBg="1"/>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30380" y="1890675"/>
            <a:ext cx="3471109" cy="4108931"/>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 name="object 3"/>
          <p:cNvSpPr/>
          <p:nvPr/>
        </p:nvSpPr>
        <p:spPr>
          <a:xfrm>
            <a:off x="3743325" y="1624202"/>
            <a:ext cx="5202079" cy="4223385"/>
          </a:xfrm>
          <a:custGeom>
            <a:avLst/>
            <a:gdLst/>
            <a:ahLst/>
            <a:cxnLst/>
            <a:rect l="l" t="t" r="r" b="b"/>
            <a:pathLst>
              <a:path w="6936105" h="5631180">
                <a:moveTo>
                  <a:pt x="6935724" y="0"/>
                </a:moveTo>
                <a:lnTo>
                  <a:pt x="0" y="0"/>
                </a:lnTo>
                <a:lnTo>
                  <a:pt x="0" y="5631180"/>
                </a:lnTo>
                <a:lnTo>
                  <a:pt x="6935724" y="5631180"/>
                </a:lnTo>
                <a:lnTo>
                  <a:pt x="6935724" y="0"/>
                </a:lnTo>
                <a:close/>
              </a:path>
            </a:pathLst>
          </a:custGeom>
          <a:solidFill>
            <a:srgbClr val="DDD9C3"/>
          </a:solid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4" name="object 4"/>
          <p:cNvSpPr txBox="1"/>
          <p:nvPr/>
        </p:nvSpPr>
        <p:spPr>
          <a:xfrm>
            <a:off x="3802570" y="1637347"/>
            <a:ext cx="4033838" cy="632866"/>
          </a:xfrm>
          <a:prstGeom prst="rect">
            <a:avLst/>
          </a:prstGeom>
        </p:spPr>
        <p:txBody>
          <a:bodyPr vert="horz" wrap="square" lIns="0" tIns="9525" rIns="0" bIns="0" rtlCol="0">
            <a:spAutoFit/>
          </a:bodyPr>
          <a:lstStyle/>
          <a:p>
            <a:pPr marL="266700" indent="-257175" defTabSz="685800" eaLnBrk="1" fontAlgn="auto" hangingPunct="1">
              <a:spcBef>
                <a:spcPts val="75"/>
              </a:spcBef>
              <a:spcAft>
                <a:spcPts val="0"/>
              </a:spcAft>
              <a:buFontTx/>
              <a:buAutoNum type="arabicPeriod"/>
              <a:tabLst>
                <a:tab pos="266224" algn="l"/>
                <a:tab pos="266700" algn="l"/>
              </a:tabLst>
            </a:pPr>
            <a:r>
              <a:rPr sz="1350" spc="-23" dirty="0">
                <a:solidFill>
                  <a:prstClr val="black"/>
                </a:solidFill>
                <a:latin typeface="Arial"/>
                <a:cs typeface="Arial"/>
              </a:rPr>
              <a:t>menghadiri </a:t>
            </a:r>
            <a:r>
              <a:rPr sz="1350" spc="-41" dirty="0">
                <a:solidFill>
                  <a:prstClr val="black"/>
                </a:solidFill>
                <a:latin typeface="Arial"/>
                <a:cs typeface="Arial"/>
              </a:rPr>
              <a:t>dan mengucapkan </a:t>
            </a:r>
            <a:r>
              <a:rPr sz="1350" spc="-38" dirty="0">
                <a:solidFill>
                  <a:prstClr val="black"/>
                </a:solidFill>
                <a:latin typeface="Arial"/>
                <a:cs typeface="Arial"/>
              </a:rPr>
              <a:t>sumpah/janji</a:t>
            </a:r>
            <a:r>
              <a:rPr sz="1350" spc="-255" dirty="0">
                <a:solidFill>
                  <a:prstClr val="black"/>
                </a:solidFill>
                <a:latin typeface="Arial"/>
                <a:cs typeface="Arial"/>
              </a:rPr>
              <a:t> </a:t>
            </a:r>
            <a:r>
              <a:rPr sz="1350" spc="-116" dirty="0">
                <a:solidFill>
                  <a:prstClr val="black"/>
                </a:solidFill>
                <a:latin typeface="Arial"/>
                <a:cs typeface="Arial"/>
              </a:rPr>
              <a:t>PNS;</a:t>
            </a:r>
            <a:endParaRPr sz="1350">
              <a:solidFill>
                <a:prstClr val="black"/>
              </a:solidFill>
              <a:latin typeface="Arial"/>
              <a:cs typeface="Arial"/>
            </a:endParaRPr>
          </a:p>
          <a:p>
            <a:pPr marL="266700" indent="-257175" defTabSz="685800" eaLnBrk="1" fontAlgn="auto" hangingPunct="1">
              <a:spcBef>
                <a:spcPts val="0"/>
              </a:spcBef>
              <a:spcAft>
                <a:spcPts val="0"/>
              </a:spcAft>
              <a:buFontTx/>
              <a:buAutoNum type="arabicPeriod"/>
              <a:tabLst>
                <a:tab pos="266224" algn="l"/>
                <a:tab pos="266700" algn="l"/>
              </a:tabLst>
            </a:pPr>
            <a:r>
              <a:rPr sz="1350" spc="-23" dirty="0">
                <a:solidFill>
                  <a:prstClr val="black"/>
                </a:solidFill>
                <a:latin typeface="Arial"/>
                <a:cs typeface="Arial"/>
              </a:rPr>
              <a:t>menghadiri </a:t>
            </a:r>
            <a:r>
              <a:rPr sz="1350" spc="-41" dirty="0">
                <a:solidFill>
                  <a:prstClr val="black"/>
                </a:solidFill>
                <a:latin typeface="Arial"/>
                <a:cs typeface="Arial"/>
              </a:rPr>
              <a:t>dan mengucapkan </a:t>
            </a:r>
            <a:r>
              <a:rPr sz="1350" spc="-38" dirty="0">
                <a:solidFill>
                  <a:prstClr val="black"/>
                </a:solidFill>
                <a:latin typeface="Arial"/>
                <a:cs typeface="Arial"/>
              </a:rPr>
              <a:t>sumpah/janji</a:t>
            </a:r>
            <a:r>
              <a:rPr sz="1350" spc="-244" dirty="0">
                <a:solidFill>
                  <a:prstClr val="black"/>
                </a:solidFill>
                <a:latin typeface="Arial"/>
                <a:cs typeface="Arial"/>
              </a:rPr>
              <a:t> </a:t>
            </a:r>
            <a:r>
              <a:rPr sz="1350" spc="-30" dirty="0">
                <a:solidFill>
                  <a:prstClr val="black"/>
                </a:solidFill>
                <a:latin typeface="Arial"/>
                <a:cs typeface="Arial"/>
              </a:rPr>
              <a:t>jabatan;</a:t>
            </a:r>
            <a:endParaRPr sz="1350">
              <a:solidFill>
                <a:prstClr val="black"/>
              </a:solidFill>
              <a:latin typeface="Arial"/>
              <a:cs typeface="Arial"/>
            </a:endParaRPr>
          </a:p>
          <a:p>
            <a:pPr marL="266700" indent="-257175" defTabSz="685800" eaLnBrk="1" fontAlgn="auto" hangingPunct="1">
              <a:spcBef>
                <a:spcPts val="0"/>
              </a:spcBef>
              <a:spcAft>
                <a:spcPts val="0"/>
              </a:spcAft>
              <a:buFontTx/>
              <a:buAutoNum type="arabicPeriod"/>
              <a:tabLst>
                <a:tab pos="266224" algn="l"/>
                <a:tab pos="266700" algn="l"/>
                <a:tab pos="1583531" algn="l"/>
                <a:tab pos="2671763" algn="l"/>
                <a:tab pos="3352800" algn="l"/>
              </a:tabLst>
            </a:pPr>
            <a:r>
              <a:rPr sz="1350" spc="-34" dirty="0">
                <a:solidFill>
                  <a:prstClr val="black"/>
                </a:solidFill>
                <a:latin typeface="Arial"/>
                <a:cs typeface="Arial"/>
              </a:rPr>
              <a:t>mengutamakan	</a:t>
            </a:r>
            <a:r>
              <a:rPr sz="1350" spc="-23" dirty="0">
                <a:solidFill>
                  <a:prstClr val="black"/>
                </a:solidFill>
                <a:latin typeface="Arial"/>
                <a:cs typeface="Arial"/>
              </a:rPr>
              <a:t>kepentingan	</a:t>
            </a:r>
            <a:r>
              <a:rPr sz="1350" spc="-45" dirty="0">
                <a:solidFill>
                  <a:prstClr val="black"/>
                </a:solidFill>
                <a:latin typeface="Arial"/>
                <a:cs typeface="Arial"/>
              </a:rPr>
              <a:t>negara	</a:t>
            </a:r>
            <a:r>
              <a:rPr sz="1350" spc="-34" dirty="0">
                <a:solidFill>
                  <a:prstClr val="black"/>
                </a:solidFill>
                <a:latin typeface="Arial"/>
                <a:cs typeface="Arial"/>
              </a:rPr>
              <a:t>daripada</a:t>
            </a:r>
            <a:endParaRPr sz="1350">
              <a:solidFill>
                <a:prstClr val="black"/>
              </a:solidFill>
              <a:latin typeface="Arial"/>
              <a:cs typeface="Arial"/>
            </a:endParaRPr>
          </a:p>
        </p:txBody>
      </p:sp>
      <p:sp>
        <p:nvSpPr>
          <p:cNvPr id="5" name="object 5"/>
          <p:cNvSpPr txBox="1"/>
          <p:nvPr/>
        </p:nvSpPr>
        <p:spPr>
          <a:xfrm>
            <a:off x="7960423" y="2049018"/>
            <a:ext cx="926783" cy="217367"/>
          </a:xfrm>
          <a:prstGeom prst="rect">
            <a:avLst/>
          </a:prstGeom>
        </p:spPr>
        <p:txBody>
          <a:bodyPr vert="horz" wrap="square" lIns="0" tIns="9525" rIns="0" bIns="0" rtlCol="0">
            <a:spAutoFit/>
          </a:bodyPr>
          <a:lstStyle/>
          <a:p>
            <a:pPr marL="9525" defTabSz="685800" eaLnBrk="1" fontAlgn="auto" hangingPunct="1">
              <a:spcBef>
                <a:spcPts val="75"/>
              </a:spcBef>
              <a:spcAft>
                <a:spcPts val="0"/>
              </a:spcAft>
            </a:pPr>
            <a:r>
              <a:rPr sz="1350" spc="-23" dirty="0">
                <a:solidFill>
                  <a:prstClr val="black"/>
                </a:solidFill>
                <a:latin typeface="Arial"/>
                <a:cs typeface="Arial"/>
              </a:rPr>
              <a:t>kepentingan</a:t>
            </a:r>
            <a:endParaRPr sz="1350">
              <a:solidFill>
                <a:prstClr val="black"/>
              </a:solidFill>
              <a:latin typeface="Arial"/>
              <a:cs typeface="Arial"/>
            </a:endParaRPr>
          </a:p>
        </p:txBody>
      </p:sp>
      <p:sp>
        <p:nvSpPr>
          <p:cNvPr id="6" name="object 6"/>
          <p:cNvSpPr txBox="1"/>
          <p:nvPr/>
        </p:nvSpPr>
        <p:spPr>
          <a:xfrm>
            <a:off x="3802571" y="2254759"/>
            <a:ext cx="5086350" cy="2502608"/>
          </a:xfrm>
          <a:prstGeom prst="rect">
            <a:avLst/>
          </a:prstGeom>
        </p:spPr>
        <p:txBody>
          <a:bodyPr vert="horz" wrap="square" lIns="0" tIns="9525" rIns="0" bIns="0" rtlCol="0">
            <a:spAutoFit/>
          </a:bodyPr>
          <a:lstStyle/>
          <a:p>
            <a:pPr marL="266700" algn="just" defTabSz="685800" eaLnBrk="1" fontAlgn="auto" hangingPunct="1">
              <a:spcBef>
                <a:spcPts val="75"/>
              </a:spcBef>
              <a:spcAft>
                <a:spcPts val="0"/>
              </a:spcAft>
            </a:pPr>
            <a:r>
              <a:rPr sz="1350" spc="-15" dirty="0">
                <a:solidFill>
                  <a:prstClr val="black"/>
                </a:solidFill>
                <a:latin typeface="Arial"/>
                <a:cs typeface="Arial"/>
              </a:rPr>
              <a:t>pribadi, </a:t>
            </a:r>
            <a:r>
              <a:rPr sz="1350" spc="-49" dirty="0">
                <a:solidFill>
                  <a:prstClr val="black"/>
                </a:solidFill>
                <a:latin typeface="Arial"/>
                <a:cs typeface="Arial"/>
              </a:rPr>
              <a:t>seseorang, </a:t>
            </a:r>
            <a:r>
              <a:rPr sz="1350" spc="-30" dirty="0">
                <a:solidFill>
                  <a:prstClr val="black"/>
                </a:solidFill>
                <a:latin typeface="Arial"/>
                <a:cs typeface="Arial"/>
              </a:rPr>
              <a:t>dan/atau</a:t>
            </a:r>
            <a:r>
              <a:rPr sz="1350" spc="-225" dirty="0">
                <a:solidFill>
                  <a:prstClr val="black"/>
                </a:solidFill>
                <a:latin typeface="Arial"/>
                <a:cs typeface="Arial"/>
              </a:rPr>
              <a:t> </a:t>
            </a:r>
            <a:r>
              <a:rPr sz="1350" spc="-23" dirty="0">
                <a:solidFill>
                  <a:prstClr val="black"/>
                </a:solidFill>
                <a:latin typeface="Arial"/>
                <a:cs typeface="Arial"/>
              </a:rPr>
              <a:t>golongan;</a:t>
            </a:r>
            <a:endParaRPr sz="1350" dirty="0">
              <a:solidFill>
                <a:prstClr val="black"/>
              </a:solidFill>
              <a:latin typeface="Arial"/>
              <a:cs typeface="Arial"/>
            </a:endParaRPr>
          </a:p>
          <a:p>
            <a:pPr marL="266700" marR="5239" indent="-257175" algn="just" defTabSz="685800" eaLnBrk="1" fontAlgn="auto" hangingPunct="1">
              <a:spcBef>
                <a:spcPts val="0"/>
              </a:spcBef>
              <a:spcAft>
                <a:spcPts val="0"/>
              </a:spcAft>
              <a:buFontTx/>
              <a:buAutoNum type="arabicPeriod" startAt="4"/>
              <a:tabLst>
                <a:tab pos="266700" algn="l"/>
              </a:tabLst>
            </a:pPr>
            <a:r>
              <a:rPr sz="1350" spc="-26" dirty="0">
                <a:solidFill>
                  <a:prstClr val="black"/>
                </a:solidFill>
                <a:latin typeface="Arial"/>
                <a:cs typeface="Arial"/>
              </a:rPr>
              <a:t>melaporkan </a:t>
            </a:r>
            <a:r>
              <a:rPr sz="1350" spc="-41" dirty="0">
                <a:solidFill>
                  <a:prstClr val="black"/>
                </a:solidFill>
                <a:latin typeface="Arial"/>
                <a:cs typeface="Arial"/>
              </a:rPr>
              <a:t>dengan </a:t>
            </a:r>
            <a:r>
              <a:rPr sz="1350" spc="-53" dirty="0">
                <a:solidFill>
                  <a:prstClr val="black"/>
                </a:solidFill>
                <a:latin typeface="Arial"/>
                <a:cs typeface="Arial"/>
              </a:rPr>
              <a:t>segera </a:t>
            </a:r>
            <a:r>
              <a:rPr sz="1350" spc="-45" dirty="0">
                <a:solidFill>
                  <a:prstClr val="black"/>
                </a:solidFill>
                <a:latin typeface="Arial"/>
                <a:cs typeface="Arial"/>
              </a:rPr>
              <a:t>kepada </a:t>
            </a:r>
            <a:r>
              <a:rPr sz="1350" spc="-53" dirty="0">
                <a:solidFill>
                  <a:prstClr val="black"/>
                </a:solidFill>
                <a:latin typeface="Arial"/>
                <a:cs typeface="Arial"/>
              </a:rPr>
              <a:t>atasannya </a:t>
            </a:r>
            <a:r>
              <a:rPr sz="1350" spc="-41" dirty="0">
                <a:solidFill>
                  <a:prstClr val="black"/>
                </a:solidFill>
                <a:latin typeface="Arial"/>
                <a:cs typeface="Arial"/>
              </a:rPr>
              <a:t>apabila </a:t>
            </a:r>
            <a:r>
              <a:rPr sz="1350" spc="-23" dirty="0">
                <a:solidFill>
                  <a:prstClr val="black"/>
                </a:solidFill>
                <a:latin typeface="Arial"/>
                <a:cs typeface="Arial"/>
              </a:rPr>
              <a:t>mengetahui  </a:t>
            </a:r>
            <a:r>
              <a:rPr sz="1350" spc="-64" dirty="0">
                <a:solidFill>
                  <a:prstClr val="black"/>
                </a:solidFill>
                <a:latin typeface="Arial"/>
                <a:cs typeface="Arial"/>
              </a:rPr>
              <a:t>ada </a:t>
            </a:r>
            <a:r>
              <a:rPr sz="1350" spc="-34" dirty="0">
                <a:solidFill>
                  <a:prstClr val="black"/>
                </a:solidFill>
                <a:latin typeface="Arial"/>
                <a:cs typeface="Arial"/>
              </a:rPr>
              <a:t>hal </a:t>
            </a:r>
            <a:r>
              <a:rPr sz="1350" spc="-45" dirty="0">
                <a:solidFill>
                  <a:prstClr val="black"/>
                </a:solidFill>
                <a:latin typeface="Arial"/>
                <a:cs typeface="Arial"/>
              </a:rPr>
              <a:t>yang </a:t>
            </a:r>
            <a:r>
              <a:rPr sz="1350" spc="-19" dirty="0">
                <a:solidFill>
                  <a:prstClr val="black"/>
                </a:solidFill>
                <a:latin typeface="Arial"/>
                <a:cs typeface="Arial"/>
              </a:rPr>
              <a:t>dapat </a:t>
            </a:r>
            <a:r>
              <a:rPr sz="1350" spc="-49" dirty="0">
                <a:solidFill>
                  <a:prstClr val="black"/>
                </a:solidFill>
                <a:latin typeface="Arial"/>
                <a:cs typeface="Arial"/>
              </a:rPr>
              <a:t>membahayakan </a:t>
            </a:r>
            <a:r>
              <a:rPr sz="1350" spc="-53" dirty="0">
                <a:solidFill>
                  <a:prstClr val="black"/>
                </a:solidFill>
                <a:latin typeface="Arial"/>
                <a:cs typeface="Arial"/>
              </a:rPr>
              <a:t>keamanan </a:t>
            </a:r>
            <a:r>
              <a:rPr sz="1350" spc="-45" dirty="0">
                <a:solidFill>
                  <a:prstClr val="black"/>
                </a:solidFill>
                <a:latin typeface="Arial"/>
                <a:cs typeface="Arial"/>
              </a:rPr>
              <a:t>negara </a:t>
            </a:r>
            <a:r>
              <a:rPr sz="1350" spc="-26" dirty="0">
                <a:solidFill>
                  <a:prstClr val="black"/>
                </a:solidFill>
                <a:latin typeface="Arial"/>
                <a:cs typeface="Arial"/>
              </a:rPr>
              <a:t>atau  merugikan </a:t>
            </a:r>
            <a:r>
              <a:rPr sz="1350" spc="-45" dirty="0">
                <a:solidFill>
                  <a:prstClr val="black"/>
                </a:solidFill>
                <a:latin typeface="Arial"/>
                <a:cs typeface="Arial"/>
              </a:rPr>
              <a:t>keuangan</a:t>
            </a:r>
            <a:r>
              <a:rPr sz="1350" spc="-150" dirty="0">
                <a:solidFill>
                  <a:prstClr val="black"/>
                </a:solidFill>
                <a:latin typeface="Arial"/>
                <a:cs typeface="Arial"/>
              </a:rPr>
              <a:t> </a:t>
            </a:r>
            <a:r>
              <a:rPr sz="1350" spc="-41" dirty="0">
                <a:solidFill>
                  <a:prstClr val="black"/>
                </a:solidFill>
                <a:latin typeface="Arial"/>
                <a:cs typeface="Arial"/>
              </a:rPr>
              <a:t>negara;</a:t>
            </a:r>
            <a:endParaRPr sz="1350" dirty="0">
              <a:solidFill>
                <a:prstClr val="black"/>
              </a:solidFill>
              <a:latin typeface="Arial"/>
              <a:cs typeface="Arial"/>
            </a:endParaRPr>
          </a:p>
          <a:p>
            <a:pPr marL="266700" marR="4763" indent="-257175" algn="just" defTabSz="685800" eaLnBrk="1" fontAlgn="auto" hangingPunct="1">
              <a:spcBef>
                <a:spcPts val="0"/>
              </a:spcBef>
              <a:spcAft>
                <a:spcPts val="0"/>
              </a:spcAft>
              <a:buFontTx/>
              <a:buAutoNum type="arabicPeriod" startAt="4"/>
              <a:tabLst>
                <a:tab pos="266700" algn="l"/>
              </a:tabLst>
            </a:pPr>
            <a:r>
              <a:rPr sz="1350" spc="-26" dirty="0">
                <a:solidFill>
                  <a:prstClr val="black"/>
                </a:solidFill>
                <a:latin typeface="Arial"/>
                <a:cs typeface="Arial"/>
              </a:rPr>
              <a:t>melaporkan </a:t>
            </a:r>
            <a:r>
              <a:rPr sz="1350" spc="-15" dirty="0">
                <a:solidFill>
                  <a:prstClr val="black"/>
                </a:solidFill>
                <a:latin typeface="Arial"/>
                <a:cs typeface="Arial"/>
              </a:rPr>
              <a:t>harta </a:t>
            </a:r>
            <a:r>
              <a:rPr sz="1350" spc="-56" dirty="0">
                <a:solidFill>
                  <a:prstClr val="black"/>
                </a:solidFill>
                <a:latin typeface="Arial"/>
                <a:cs typeface="Arial"/>
              </a:rPr>
              <a:t>kekayaan </a:t>
            </a:r>
            <a:r>
              <a:rPr sz="1350" spc="-49" dirty="0">
                <a:solidFill>
                  <a:prstClr val="black"/>
                </a:solidFill>
                <a:latin typeface="Arial"/>
                <a:cs typeface="Arial"/>
              </a:rPr>
              <a:t>kepada </a:t>
            </a:r>
            <a:r>
              <a:rPr sz="1350" spc="-23" dirty="0">
                <a:solidFill>
                  <a:prstClr val="black"/>
                </a:solidFill>
                <a:latin typeface="Arial"/>
                <a:cs typeface="Arial"/>
              </a:rPr>
              <a:t>pejabat </a:t>
            </a:r>
            <a:r>
              <a:rPr sz="1350" spc="-45" dirty="0">
                <a:solidFill>
                  <a:prstClr val="black"/>
                </a:solidFill>
                <a:latin typeface="Arial"/>
                <a:cs typeface="Arial"/>
              </a:rPr>
              <a:t>yang </a:t>
            </a:r>
            <a:r>
              <a:rPr sz="1350" spc="-23" dirty="0">
                <a:solidFill>
                  <a:prstClr val="black"/>
                </a:solidFill>
                <a:latin typeface="Arial"/>
                <a:cs typeface="Arial"/>
              </a:rPr>
              <a:t>berwenang  </a:t>
            </a:r>
            <a:r>
              <a:rPr sz="1350" spc="-68" dirty="0">
                <a:solidFill>
                  <a:prstClr val="black"/>
                </a:solidFill>
                <a:latin typeface="Arial"/>
                <a:cs typeface="Arial"/>
              </a:rPr>
              <a:t>sesuai </a:t>
            </a:r>
            <a:r>
              <a:rPr sz="1350" spc="-41" dirty="0">
                <a:solidFill>
                  <a:prstClr val="black"/>
                </a:solidFill>
                <a:latin typeface="Arial"/>
                <a:cs typeface="Arial"/>
              </a:rPr>
              <a:t>dengan </a:t>
            </a:r>
            <a:r>
              <a:rPr sz="1350" spc="-11" dirty="0">
                <a:solidFill>
                  <a:prstClr val="black"/>
                </a:solidFill>
                <a:latin typeface="Arial"/>
                <a:cs typeface="Arial"/>
              </a:rPr>
              <a:t>ketentuan </a:t>
            </a:r>
            <a:r>
              <a:rPr sz="1350" spc="-15" dirty="0">
                <a:solidFill>
                  <a:prstClr val="black"/>
                </a:solidFill>
                <a:latin typeface="Arial"/>
                <a:cs typeface="Arial"/>
              </a:rPr>
              <a:t>peraturan</a:t>
            </a:r>
            <a:r>
              <a:rPr sz="1350" spc="-203" dirty="0">
                <a:solidFill>
                  <a:prstClr val="black"/>
                </a:solidFill>
                <a:latin typeface="Arial"/>
                <a:cs typeface="Arial"/>
              </a:rPr>
              <a:t> </a:t>
            </a:r>
            <a:r>
              <a:rPr sz="1350" spc="-38" dirty="0">
                <a:solidFill>
                  <a:prstClr val="black"/>
                </a:solidFill>
                <a:latin typeface="Arial"/>
                <a:cs typeface="Arial"/>
              </a:rPr>
              <a:t>perundang-undangan;</a:t>
            </a:r>
            <a:endParaRPr sz="1350" dirty="0">
              <a:solidFill>
                <a:prstClr val="black"/>
              </a:solidFill>
              <a:latin typeface="Arial"/>
              <a:cs typeface="Arial"/>
            </a:endParaRPr>
          </a:p>
          <a:p>
            <a:pPr marL="266700" indent="-257175" algn="just" defTabSz="685800" eaLnBrk="1" fontAlgn="auto" hangingPunct="1">
              <a:spcBef>
                <a:spcPts val="0"/>
              </a:spcBef>
              <a:spcAft>
                <a:spcPts val="0"/>
              </a:spcAft>
              <a:buFontTx/>
              <a:buAutoNum type="arabicPeriod" startAt="4"/>
              <a:tabLst>
                <a:tab pos="266700" algn="l"/>
              </a:tabLst>
            </a:pPr>
            <a:r>
              <a:rPr sz="1350" spc="-53" dirty="0">
                <a:solidFill>
                  <a:srgbClr val="FF0000"/>
                </a:solidFill>
                <a:latin typeface="Arial"/>
                <a:cs typeface="Arial"/>
              </a:rPr>
              <a:t>masuk</a:t>
            </a:r>
            <a:r>
              <a:rPr sz="1350" spc="-94" dirty="0">
                <a:solidFill>
                  <a:srgbClr val="FF0000"/>
                </a:solidFill>
                <a:latin typeface="Arial"/>
                <a:cs typeface="Arial"/>
              </a:rPr>
              <a:t> </a:t>
            </a:r>
            <a:r>
              <a:rPr sz="1350" spc="-45" dirty="0">
                <a:solidFill>
                  <a:srgbClr val="FF0000"/>
                </a:solidFill>
                <a:latin typeface="Arial"/>
                <a:cs typeface="Arial"/>
              </a:rPr>
              <a:t>Kerja</a:t>
            </a:r>
            <a:r>
              <a:rPr sz="1350" spc="-90" dirty="0">
                <a:solidFill>
                  <a:srgbClr val="FF0000"/>
                </a:solidFill>
                <a:latin typeface="Arial"/>
                <a:cs typeface="Arial"/>
              </a:rPr>
              <a:t> </a:t>
            </a:r>
            <a:r>
              <a:rPr sz="1350" spc="-41" dirty="0">
                <a:solidFill>
                  <a:srgbClr val="FF0000"/>
                </a:solidFill>
                <a:latin typeface="Arial"/>
                <a:cs typeface="Arial"/>
              </a:rPr>
              <a:t>dan</a:t>
            </a:r>
            <a:r>
              <a:rPr sz="1350" spc="-86" dirty="0">
                <a:solidFill>
                  <a:srgbClr val="FF0000"/>
                </a:solidFill>
                <a:latin typeface="Arial"/>
                <a:cs typeface="Arial"/>
              </a:rPr>
              <a:t> </a:t>
            </a:r>
            <a:r>
              <a:rPr sz="1350" spc="-26" dirty="0">
                <a:solidFill>
                  <a:srgbClr val="FF0000"/>
                </a:solidFill>
                <a:latin typeface="Arial"/>
                <a:cs typeface="Arial"/>
              </a:rPr>
              <a:t>menaati</a:t>
            </a:r>
            <a:r>
              <a:rPr sz="1350" spc="-83" dirty="0">
                <a:solidFill>
                  <a:srgbClr val="FF0000"/>
                </a:solidFill>
                <a:latin typeface="Arial"/>
                <a:cs typeface="Arial"/>
              </a:rPr>
              <a:t> </a:t>
            </a:r>
            <a:r>
              <a:rPr sz="1350" spc="-11" dirty="0">
                <a:solidFill>
                  <a:srgbClr val="FF0000"/>
                </a:solidFill>
                <a:latin typeface="Arial"/>
                <a:cs typeface="Arial"/>
              </a:rPr>
              <a:t>ketentuan</a:t>
            </a:r>
            <a:r>
              <a:rPr sz="1350" spc="-75" dirty="0">
                <a:solidFill>
                  <a:srgbClr val="FF0000"/>
                </a:solidFill>
                <a:latin typeface="Arial"/>
                <a:cs typeface="Arial"/>
              </a:rPr>
              <a:t> </a:t>
            </a:r>
            <a:r>
              <a:rPr sz="1350" spc="-41" dirty="0">
                <a:solidFill>
                  <a:srgbClr val="FF0000"/>
                </a:solidFill>
                <a:latin typeface="Arial"/>
                <a:cs typeface="Arial"/>
              </a:rPr>
              <a:t>jam</a:t>
            </a:r>
            <a:r>
              <a:rPr sz="1350" spc="-86" dirty="0">
                <a:solidFill>
                  <a:srgbClr val="FF0000"/>
                </a:solidFill>
                <a:latin typeface="Arial"/>
                <a:cs typeface="Arial"/>
              </a:rPr>
              <a:t> </a:t>
            </a:r>
            <a:r>
              <a:rPr sz="1350" spc="-34" dirty="0">
                <a:solidFill>
                  <a:srgbClr val="FF0000"/>
                </a:solidFill>
                <a:latin typeface="Arial"/>
                <a:cs typeface="Arial"/>
              </a:rPr>
              <a:t>kerja;</a:t>
            </a:r>
            <a:endParaRPr sz="1350" dirty="0">
              <a:solidFill>
                <a:srgbClr val="FF0000"/>
              </a:solidFill>
              <a:latin typeface="Arial"/>
              <a:cs typeface="Arial"/>
            </a:endParaRPr>
          </a:p>
          <a:p>
            <a:pPr marL="280035" marR="3810" algn="just" defTabSz="685800" eaLnBrk="1" fontAlgn="auto" hangingPunct="1">
              <a:spcBef>
                <a:spcPts val="0"/>
              </a:spcBef>
              <a:spcAft>
                <a:spcPts val="0"/>
              </a:spcAft>
            </a:pPr>
            <a:r>
              <a:rPr sz="1350" spc="-68" dirty="0">
                <a:solidFill>
                  <a:srgbClr val="FF0000"/>
                </a:solidFill>
                <a:latin typeface="Arial"/>
                <a:cs typeface="Arial"/>
              </a:rPr>
              <a:t>(</a:t>
            </a:r>
            <a:r>
              <a:rPr sz="1350" spc="-68" dirty="0" err="1">
                <a:solidFill>
                  <a:srgbClr val="FF0000"/>
                </a:solidFill>
                <a:latin typeface="Arial"/>
                <a:cs typeface="Arial"/>
              </a:rPr>
              <a:t>Pasal</a:t>
            </a:r>
            <a:r>
              <a:rPr sz="1350" spc="-68" dirty="0">
                <a:solidFill>
                  <a:srgbClr val="FF0000"/>
                </a:solidFill>
                <a:latin typeface="Arial"/>
                <a:cs typeface="Arial"/>
              </a:rPr>
              <a:t> </a:t>
            </a:r>
            <a:r>
              <a:rPr sz="1350" spc="-139" dirty="0">
                <a:solidFill>
                  <a:srgbClr val="FF0000"/>
                </a:solidFill>
                <a:latin typeface="Arial"/>
                <a:cs typeface="Arial"/>
              </a:rPr>
              <a:t>15</a:t>
            </a:r>
            <a:r>
              <a:rPr lang="en-US" sz="1350" spc="-139" dirty="0">
                <a:solidFill>
                  <a:srgbClr val="FF0000"/>
                </a:solidFill>
                <a:latin typeface="Arial"/>
                <a:cs typeface="Arial"/>
              </a:rPr>
              <a:t> </a:t>
            </a:r>
            <a:r>
              <a:rPr sz="1350" spc="-139" dirty="0">
                <a:solidFill>
                  <a:srgbClr val="FF0000"/>
                </a:solidFill>
                <a:latin typeface="Arial"/>
                <a:cs typeface="Arial"/>
              </a:rPr>
              <a:t>: </a:t>
            </a:r>
            <a:r>
              <a:rPr sz="1350" spc="-4" dirty="0">
                <a:solidFill>
                  <a:srgbClr val="FF0000"/>
                </a:solidFill>
                <a:latin typeface="Arial"/>
                <a:cs typeface="Arial"/>
              </a:rPr>
              <a:t>dihitung </a:t>
            </a:r>
            <a:r>
              <a:rPr sz="1350" spc="-64" dirty="0">
                <a:solidFill>
                  <a:srgbClr val="FF0000"/>
                </a:solidFill>
                <a:latin typeface="Arial"/>
                <a:cs typeface="Arial"/>
              </a:rPr>
              <a:t>secara </a:t>
            </a:r>
            <a:r>
              <a:rPr sz="1350" spc="-4" dirty="0">
                <a:solidFill>
                  <a:srgbClr val="FF0000"/>
                </a:solidFill>
                <a:latin typeface="Arial"/>
                <a:cs typeface="Arial"/>
              </a:rPr>
              <a:t>kumulatif, </a:t>
            </a:r>
            <a:r>
              <a:rPr sz="1350" spc="-41" dirty="0">
                <a:solidFill>
                  <a:srgbClr val="FF0000"/>
                </a:solidFill>
                <a:latin typeface="Arial"/>
                <a:cs typeface="Arial"/>
              </a:rPr>
              <a:t>dan </a:t>
            </a:r>
            <a:r>
              <a:rPr sz="1350" spc="-15" dirty="0">
                <a:solidFill>
                  <a:srgbClr val="FF0000"/>
                </a:solidFill>
                <a:latin typeface="Arial"/>
                <a:cs typeface="Arial"/>
              </a:rPr>
              <a:t>diberhentikan  </a:t>
            </a:r>
            <a:r>
              <a:rPr sz="1350" spc="-41" dirty="0">
                <a:solidFill>
                  <a:srgbClr val="FF0000"/>
                </a:solidFill>
                <a:latin typeface="Arial"/>
                <a:cs typeface="Arial"/>
              </a:rPr>
              <a:t>pembayaran </a:t>
            </a:r>
            <a:r>
              <a:rPr sz="1350" spc="-30" dirty="0">
                <a:solidFill>
                  <a:srgbClr val="FF0000"/>
                </a:solidFill>
                <a:latin typeface="Arial"/>
                <a:cs typeface="Arial"/>
              </a:rPr>
              <a:t>gaji </a:t>
            </a:r>
            <a:r>
              <a:rPr sz="1350" spc="-53" dirty="0">
                <a:solidFill>
                  <a:srgbClr val="FF0000"/>
                </a:solidFill>
                <a:latin typeface="Arial"/>
                <a:cs typeface="Arial"/>
              </a:rPr>
              <a:t>nya </a:t>
            </a:r>
            <a:r>
              <a:rPr sz="1350" spc="-56" dirty="0">
                <a:solidFill>
                  <a:srgbClr val="FF0000"/>
                </a:solidFill>
                <a:latin typeface="Arial"/>
                <a:cs typeface="Arial"/>
              </a:rPr>
              <a:t>sejak </a:t>
            </a:r>
            <a:r>
              <a:rPr sz="1350" spc="-26" dirty="0">
                <a:solidFill>
                  <a:srgbClr val="FF0000"/>
                </a:solidFill>
                <a:latin typeface="Arial"/>
                <a:cs typeface="Arial"/>
              </a:rPr>
              <a:t>bulan </a:t>
            </a:r>
            <a:r>
              <a:rPr sz="1350" spc="-15" dirty="0">
                <a:solidFill>
                  <a:srgbClr val="FF0000"/>
                </a:solidFill>
                <a:latin typeface="Arial"/>
                <a:cs typeface="Arial"/>
              </a:rPr>
              <a:t>berikutnya </a:t>
            </a:r>
            <a:r>
              <a:rPr sz="1350" spc="-41" dirty="0">
                <a:solidFill>
                  <a:srgbClr val="FF0000"/>
                </a:solidFill>
                <a:latin typeface="Arial"/>
                <a:cs typeface="Arial"/>
              </a:rPr>
              <a:t>apabila </a:t>
            </a:r>
            <a:r>
              <a:rPr sz="1350" spc="-4" dirty="0">
                <a:solidFill>
                  <a:srgbClr val="FF0000"/>
                </a:solidFill>
                <a:latin typeface="Arial"/>
                <a:cs typeface="Arial"/>
              </a:rPr>
              <a:t>tidak </a:t>
            </a:r>
            <a:r>
              <a:rPr sz="1350" spc="-56" dirty="0">
                <a:solidFill>
                  <a:srgbClr val="FF0000"/>
                </a:solidFill>
                <a:latin typeface="Arial"/>
                <a:cs typeface="Arial"/>
              </a:rPr>
              <a:t>masuk  </a:t>
            </a:r>
            <a:r>
              <a:rPr sz="1350" spc="-64" dirty="0">
                <a:solidFill>
                  <a:srgbClr val="FF0000"/>
                </a:solidFill>
                <a:latin typeface="Arial"/>
                <a:cs typeface="Arial"/>
              </a:rPr>
              <a:t>secara </a:t>
            </a:r>
            <a:r>
              <a:rPr sz="1350" spc="-15" dirty="0">
                <a:solidFill>
                  <a:srgbClr val="FF0000"/>
                </a:solidFill>
                <a:latin typeface="Arial"/>
                <a:cs typeface="Arial"/>
              </a:rPr>
              <a:t>terus </a:t>
            </a:r>
            <a:r>
              <a:rPr sz="1350" spc="-41" dirty="0">
                <a:solidFill>
                  <a:srgbClr val="FF0000"/>
                </a:solidFill>
                <a:latin typeface="Arial"/>
                <a:cs typeface="Arial"/>
              </a:rPr>
              <a:t>menerus </a:t>
            </a:r>
            <a:r>
              <a:rPr sz="1350" spc="-60" dirty="0" err="1">
                <a:solidFill>
                  <a:srgbClr val="FF0000"/>
                </a:solidFill>
                <a:latin typeface="Arial"/>
                <a:cs typeface="Arial"/>
              </a:rPr>
              <a:t>selama</a:t>
            </a:r>
            <a:r>
              <a:rPr sz="1350" spc="-60" dirty="0">
                <a:solidFill>
                  <a:srgbClr val="FF0000"/>
                </a:solidFill>
                <a:latin typeface="Arial"/>
                <a:cs typeface="Arial"/>
              </a:rPr>
              <a:t> </a:t>
            </a:r>
            <a:r>
              <a:rPr sz="1350" spc="-150" dirty="0">
                <a:solidFill>
                  <a:srgbClr val="FF0000"/>
                </a:solidFill>
                <a:latin typeface="Arial"/>
                <a:cs typeface="Arial"/>
              </a:rPr>
              <a:t>10</a:t>
            </a:r>
            <a:r>
              <a:rPr lang="en-US" sz="1350" spc="-150" dirty="0">
                <a:solidFill>
                  <a:srgbClr val="FF0000"/>
                </a:solidFill>
                <a:latin typeface="Arial"/>
                <a:cs typeface="Arial"/>
              </a:rPr>
              <a:t> </a:t>
            </a:r>
            <a:r>
              <a:rPr sz="1350" spc="-150" dirty="0">
                <a:solidFill>
                  <a:srgbClr val="FF0000"/>
                </a:solidFill>
                <a:latin typeface="Arial"/>
                <a:cs typeface="Arial"/>
              </a:rPr>
              <a:t> </a:t>
            </a:r>
            <a:r>
              <a:rPr sz="1350" spc="-23" dirty="0">
                <a:solidFill>
                  <a:srgbClr val="FF0000"/>
                </a:solidFill>
                <a:latin typeface="Arial"/>
                <a:cs typeface="Arial"/>
              </a:rPr>
              <a:t>hari</a:t>
            </a:r>
            <a:r>
              <a:rPr sz="1350" spc="-180" dirty="0">
                <a:solidFill>
                  <a:srgbClr val="FF0000"/>
                </a:solidFill>
                <a:latin typeface="Arial"/>
                <a:cs typeface="Arial"/>
              </a:rPr>
              <a:t> </a:t>
            </a:r>
            <a:r>
              <a:rPr sz="1350" spc="-23" dirty="0">
                <a:solidFill>
                  <a:srgbClr val="FF0000"/>
                </a:solidFill>
                <a:latin typeface="Arial"/>
                <a:cs typeface="Arial"/>
              </a:rPr>
              <a:t>kerja)</a:t>
            </a:r>
            <a:endParaRPr sz="1350" dirty="0">
              <a:solidFill>
                <a:srgbClr val="FF0000"/>
              </a:solidFill>
              <a:latin typeface="Arial"/>
              <a:cs typeface="Arial"/>
            </a:endParaRPr>
          </a:p>
          <a:p>
            <a:pPr marL="266700" marR="6668" indent="-257175" algn="just" defTabSz="685800" eaLnBrk="1" fontAlgn="auto" hangingPunct="1">
              <a:spcBef>
                <a:spcPts val="4"/>
              </a:spcBef>
              <a:spcAft>
                <a:spcPts val="0"/>
              </a:spcAft>
              <a:buFontTx/>
              <a:buAutoNum type="arabicPeriod" startAt="7"/>
              <a:tabLst>
                <a:tab pos="266700" algn="l"/>
              </a:tabLst>
            </a:pPr>
            <a:r>
              <a:rPr sz="1350" spc="-38" dirty="0">
                <a:solidFill>
                  <a:prstClr val="black"/>
                </a:solidFill>
                <a:latin typeface="Arial"/>
                <a:cs typeface="Arial"/>
              </a:rPr>
              <a:t>menggunakan </a:t>
            </a:r>
            <a:r>
              <a:rPr sz="1350" spc="-41" dirty="0">
                <a:solidFill>
                  <a:prstClr val="black"/>
                </a:solidFill>
                <a:latin typeface="Arial"/>
                <a:cs typeface="Arial"/>
              </a:rPr>
              <a:t>dan </a:t>
            </a:r>
            <a:r>
              <a:rPr sz="1350" spc="-34" dirty="0">
                <a:solidFill>
                  <a:prstClr val="black"/>
                </a:solidFill>
                <a:latin typeface="Arial"/>
                <a:cs typeface="Arial"/>
              </a:rPr>
              <a:t>memelihara barang </a:t>
            </a:r>
            <a:r>
              <a:rPr sz="1350" spc="-15" dirty="0">
                <a:solidFill>
                  <a:prstClr val="black"/>
                </a:solidFill>
                <a:latin typeface="Arial"/>
                <a:cs typeface="Arial"/>
              </a:rPr>
              <a:t>milik </a:t>
            </a:r>
            <a:r>
              <a:rPr sz="1350" spc="-45" dirty="0">
                <a:solidFill>
                  <a:prstClr val="black"/>
                </a:solidFill>
                <a:latin typeface="Arial"/>
                <a:cs typeface="Arial"/>
              </a:rPr>
              <a:t>negara </a:t>
            </a:r>
            <a:r>
              <a:rPr sz="1350" spc="-41" dirty="0">
                <a:solidFill>
                  <a:prstClr val="black"/>
                </a:solidFill>
                <a:latin typeface="Arial"/>
                <a:cs typeface="Arial"/>
              </a:rPr>
              <a:t>dengan  </a:t>
            </a:r>
            <a:r>
              <a:rPr sz="1350" spc="-49" dirty="0">
                <a:solidFill>
                  <a:prstClr val="black"/>
                </a:solidFill>
                <a:latin typeface="Arial"/>
                <a:cs typeface="Arial"/>
              </a:rPr>
              <a:t>sebaik-baiknya;</a:t>
            </a:r>
            <a:endParaRPr sz="1350" dirty="0">
              <a:solidFill>
                <a:prstClr val="black"/>
              </a:solidFill>
              <a:latin typeface="Arial"/>
              <a:cs typeface="Arial"/>
            </a:endParaRPr>
          </a:p>
        </p:txBody>
      </p:sp>
      <p:sp>
        <p:nvSpPr>
          <p:cNvPr id="7" name="object 7"/>
          <p:cNvSpPr txBox="1"/>
          <p:nvPr/>
        </p:nvSpPr>
        <p:spPr>
          <a:xfrm>
            <a:off x="3802570" y="4723886"/>
            <a:ext cx="2426018" cy="217367"/>
          </a:xfrm>
          <a:prstGeom prst="rect">
            <a:avLst/>
          </a:prstGeom>
        </p:spPr>
        <p:txBody>
          <a:bodyPr vert="horz" wrap="square" lIns="0" tIns="9525" rIns="0" bIns="0" rtlCol="0">
            <a:spAutoFit/>
          </a:bodyPr>
          <a:lstStyle/>
          <a:p>
            <a:pPr marL="9525" defTabSz="685800" eaLnBrk="1" fontAlgn="auto" hangingPunct="1">
              <a:spcBef>
                <a:spcPts val="75"/>
              </a:spcBef>
              <a:spcAft>
                <a:spcPts val="0"/>
              </a:spcAft>
              <a:tabLst>
                <a:tab pos="266224" algn="l"/>
                <a:tab pos="1526381" algn="l"/>
              </a:tabLst>
            </a:pPr>
            <a:r>
              <a:rPr sz="1350" spc="-23" dirty="0">
                <a:solidFill>
                  <a:prstClr val="black"/>
                </a:solidFill>
                <a:latin typeface="Arial"/>
                <a:cs typeface="Arial"/>
              </a:rPr>
              <a:t>8.	</a:t>
            </a:r>
            <a:r>
              <a:rPr sz="1350" spc="-19" dirty="0">
                <a:solidFill>
                  <a:prstClr val="black"/>
                </a:solidFill>
                <a:latin typeface="Arial"/>
                <a:cs typeface="Arial"/>
              </a:rPr>
              <a:t>m</a:t>
            </a:r>
            <a:r>
              <a:rPr sz="1350" spc="-34" dirty="0">
                <a:solidFill>
                  <a:prstClr val="black"/>
                </a:solidFill>
                <a:latin typeface="Arial"/>
                <a:cs typeface="Arial"/>
              </a:rPr>
              <a:t>em</a:t>
            </a:r>
            <a:r>
              <a:rPr sz="1350" spc="-30" dirty="0">
                <a:solidFill>
                  <a:prstClr val="black"/>
                </a:solidFill>
                <a:latin typeface="Arial"/>
                <a:cs typeface="Arial"/>
              </a:rPr>
              <a:t>berika</a:t>
            </a:r>
            <a:r>
              <a:rPr sz="1350" spc="-34" dirty="0">
                <a:solidFill>
                  <a:prstClr val="black"/>
                </a:solidFill>
                <a:latin typeface="Arial"/>
                <a:cs typeface="Arial"/>
              </a:rPr>
              <a:t>n</a:t>
            </a:r>
            <a:r>
              <a:rPr sz="1350" dirty="0">
                <a:solidFill>
                  <a:prstClr val="black"/>
                </a:solidFill>
                <a:latin typeface="Arial"/>
                <a:cs typeface="Arial"/>
              </a:rPr>
              <a:t>	</a:t>
            </a:r>
            <a:r>
              <a:rPr sz="1350" spc="-41" dirty="0">
                <a:solidFill>
                  <a:prstClr val="black"/>
                </a:solidFill>
                <a:latin typeface="Arial"/>
                <a:cs typeface="Arial"/>
              </a:rPr>
              <a:t>k</a:t>
            </a:r>
            <a:r>
              <a:rPr sz="1350" spc="-56" dirty="0">
                <a:solidFill>
                  <a:prstClr val="black"/>
                </a:solidFill>
                <a:latin typeface="Arial"/>
                <a:cs typeface="Arial"/>
              </a:rPr>
              <a:t>e</a:t>
            </a:r>
            <a:r>
              <a:rPr sz="1350" spc="-49" dirty="0">
                <a:solidFill>
                  <a:prstClr val="black"/>
                </a:solidFill>
                <a:latin typeface="Arial"/>
                <a:cs typeface="Arial"/>
              </a:rPr>
              <a:t>sem</a:t>
            </a:r>
            <a:r>
              <a:rPr sz="1350" spc="-53" dirty="0">
                <a:solidFill>
                  <a:prstClr val="black"/>
                </a:solidFill>
                <a:latin typeface="Arial"/>
                <a:cs typeface="Arial"/>
              </a:rPr>
              <a:t>p</a:t>
            </a:r>
            <a:r>
              <a:rPr sz="1350" spc="-23" dirty="0">
                <a:solidFill>
                  <a:prstClr val="black"/>
                </a:solidFill>
                <a:latin typeface="Arial"/>
                <a:cs typeface="Arial"/>
              </a:rPr>
              <a:t>atan</a:t>
            </a:r>
            <a:endParaRPr sz="1350">
              <a:solidFill>
                <a:prstClr val="black"/>
              </a:solidFill>
              <a:latin typeface="Arial"/>
              <a:cs typeface="Arial"/>
            </a:endParaRPr>
          </a:p>
        </p:txBody>
      </p:sp>
      <p:sp>
        <p:nvSpPr>
          <p:cNvPr id="8" name="object 8"/>
          <p:cNvSpPr txBox="1"/>
          <p:nvPr/>
        </p:nvSpPr>
        <p:spPr>
          <a:xfrm>
            <a:off x="6557676" y="4723886"/>
            <a:ext cx="2331244" cy="217367"/>
          </a:xfrm>
          <a:prstGeom prst="rect">
            <a:avLst/>
          </a:prstGeom>
        </p:spPr>
        <p:txBody>
          <a:bodyPr vert="horz" wrap="square" lIns="0" tIns="9525" rIns="0" bIns="0" rtlCol="0">
            <a:spAutoFit/>
          </a:bodyPr>
          <a:lstStyle/>
          <a:p>
            <a:pPr marL="9525" defTabSz="685800" eaLnBrk="1" fontAlgn="auto" hangingPunct="1">
              <a:spcBef>
                <a:spcPts val="75"/>
              </a:spcBef>
              <a:spcAft>
                <a:spcPts val="0"/>
              </a:spcAft>
              <a:tabLst>
                <a:tab pos="887254" algn="l"/>
                <a:tab pos="1900238" algn="l"/>
              </a:tabLst>
            </a:pPr>
            <a:r>
              <a:rPr sz="1350" spc="-30" dirty="0">
                <a:solidFill>
                  <a:prstClr val="black"/>
                </a:solidFill>
                <a:latin typeface="Arial"/>
                <a:cs typeface="Arial"/>
              </a:rPr>
              <a:t>ke</a:t>
            </a:r>
            <a:r>
              <a:rPr sz="1350" spc="-38" dirty="0">
                <a:solidFill>
                  <a:prstClr val="black"/>
                </a:solidFill>
                <a:latin typeface="Arial"/>
                <a:cs typeface="Arial"/>
              </a:rPr>
              <a:t>p</a:t>
            </a:r>
            <a:r>
              <a:rPr sz="1350" spc="-49" dirty="0">
                <a:solidFill>
                  <a:prstClr val="black"/>
                </a:solidFill>
                <a:latin typeface="Arial"/>
                <a:cs typeface="Arial"/>
              </a:rPr>
              <a:t>a</a:t>
            </a:r>
            <a:r>
              <a:rPr sz="1350" spc="-45" dirty="0">
                <a:solidFill>
                  <a:prstClr val="black"/>
                </a:solidFill>
                <a:latin typeface="Arial"/>
                <a:cs typeface="Arial"/>
              </a:rPr>
              <a:t>d</a:t>
            </a:r>
            <a:r>
              <a:rPr sz="1350" spc="-90" dirty="0">
                <a:solidFill>
                  <a:prstClr val="black"/>
                </a:solidFill>
                <a:latin typeface="Arial"/>
                <a:cs typeface="Arial"/>
              </a:rPr>
              <a:t>a</a:t>
            </a:r>
            <a:r>
              <a:rPr sz="1350" dirty="0">
                <a:solidFill>
                  <a:prstClr val="black"/>
                </a:solidFill>
                <a:latin typeface="Arial"/>
                <a:cs typeface="Arial"/>
              </a:rPr>
              <a:t>	</a:t>
            </a:r>
            <a:r>
              <a:rPr sz="1350" spc="-4" dirty="0">
                <a:solidFill>
                  <a:prstClr val="black"/>
                </a:solidFill>
                <a:latin typeface="Arial"/>
                <a:cs typeface="Arial"/>
              </a:rPr>
              <a:t>b</a:t>
            </a:r>
            <a:r>
              <a:rPr sz="1350" spc="-41" dirty="0">
                <a:solidFill>
                  <a:prstClr val="black"/>
                </a:solidFill>
                <a:latin typeface="Arial"/>
                <a:cs typeface="Arial"/>
              </a:rPr>
              <a:t>awahan</a:t>
            </a:r>
            <a:r>
              <a:rPr sz="1350" dirty="0">
                <a:solidFill>
                  <a:prstClr val="black"/>
                </a:solidFill>
                <a:latin typeface="Arial"/>
                <a:cs typeface="Arial"/>
              </a:rPr>
              <a:t>	</a:t>
            </a:r>
            <a:r>
              <a:rPr sz="1350" spc="-34" dirty="0">
                <a:solidFill>
                  <a:prstClr val="black"/>
                </a:solidFill>
                <a:latin typeface="Arial"/>
                <a:cs typeface="Arial"/>
              </a:rPr>
              <a:t>u</a:t>
            </a:r>
            <a:r>
              <a:rPr sz="1350" spc="19" dirty="0">
                <a:solidFill>
                  <a:prstClr val="black"/>
                </a:solidFill>
                <a:latin typeface="Arial"/>
                <a:cs typeface="Arial"/>
              </a:rPr>
              <a:t>nt</a:t>
            </a:r>
            <a:r>
              <a:rPr sz="1350" spc="15" dirty="0">
                <a:solidFill>
                  <a:prstClr val="black"/>
                </a:solidFill>
                <a:latin typeface="Arial"/>
                <a:cs typeface="Arial"/>
              </a:rPr>
              <a:t>u</a:t>
            </a:r>
            <a:r>
              <a:rPr sz="1350" spc="-15" dirty="0">
                <a:solidFill>
                  <a:prstClr val="black"/>
                </a:solidFill>
                <a:latin typeface="Arial"/>
                <a:cs typeface="Arial"/>
              </a:rPr>
              <a:t>k</a:t>
            </a:r>
            <a:endParaRPr sz="1350">
              <a:solidFill>
                <a:prstClr val="black"/>
              </a:solidFill>
              <a:latin typeface="Arial"/>
              <a:cs typeface="Arial"/>
            </a:endParaRPr>
          </a:p>
        </p:txBody>
      </p:sp>
      <p:sp>
        <p:nvSpPr>
          <p:cNvPr id="9" name="object 9"/>
          <p:cNvSpPr txBox="1"/>
          <p:nvPr/>
        </p:nvSpPr>
        <p:spPr>
          <a:xfrm>
            <a:off x="3802570" y="4930064"/>
            <a:ext cx="5085398" cy="840615"/>
          </a:xfrm>
          <a:prstGeom prst="rect">
            <a:avLst/>
          </a:prstGeom>
        </p:spPr>
        <p:txBody>
          <a:bodyPr vert="horz" wrap="square" lIns="0" tIns="9525" rIns="0" bIns="0" rtlCol="0">
            <a:spAutoFit/>
          </a:bodyPr>
          <a:lstStyle/>
          <a:p>
            <a:pPr marL="266700" algn="just" defTabSz="685800" eaLnBrk="1" fontAlgn="auto" hangingPunct="1">
              <a:spcBef>
                <a:spcPts val="75"/>
              </a:spcBef>
              <a:spcAft>
                <a:spcPts val="0"/>
              </a:spcAft>
            </a:pPr>
            <a:r>
              <a:rPr sz="1350" spc="-38" dirty="0">
                <a:solidFill>
                  <a:prstClr val="black"/>
                </a:solidFill>
                <a:latin typeface="Arial"/>
                <a:cs typeface="Arial"/>
              </a:rPr>
              <a:t>mengembangkan </a:t>
            </a:r>
            <a:r>
              <a:rPr sz="1350" spc="-23" dirty="0">
                <a:solidFill>
                  <a:prstClr val="black"/>
                </a:solidFill>
                <a:latin typeface="Arial"/>
                <a:cs typeface="Arial"/>
              </a:rPr>
              <a:t>kompetensi;</a:t>
            </a:r>
            <a:r>
              <a:rPr sz="1350" spc="-139" dirty="0">
                <a:solidFill>
                  <a:prstClr val="black"/>
                </a:solidFill>
                <a:latin typeface="Arial"/>
                <a:cs typeface="Arial"/>
              </a:rPr>
              <a:t> </a:t>
            </a:r>
            <a:r>
              <a:rPr sz="1350" spc="-41" dirty="0">
                <a:solidFill>
                  <a:prstClr val="black"/>
                </a:solidFill>
                <a:latin typeface="Arial"/>
                <a:cs typeface="Arial"/>
              </a:rPr>
              <a:t>dan</a:t>
            </a:r>
            <a:endParaRPr sz="1350" dirty="0">
              <a:solidFill>
                <a:prstClr val="black"/>
              </a:solidFill>
              <a:latin typeface="Arial"/>
              <a:cs typeface="Arial"/>
            </a:endParaRPr>
          </a:p>
          <a:p>
            <a:pPr marL="266700" marR="3810" indent="-257175" algn="just" defTabSz="685800" eaLnBrk="1" fontAlgn="auto" hangingPunct="1">
              <a:spcBef>
                <a:spcPts val="0"/>
              </a:spcBef>
              <a:spcAft>
                <a:spcPts val="0"/>
              </a:spcAft>
            </a:pPr>
            <a:r>
              <a:rPr sz="1350" spc="-26" dirty="0">
                <a:solidFill>
                  <a:prstClr val="black"/>
                </a:solidFill>
                <a:latin typeface="Arial"/>
                <a:cs typeface="Arial"/>
              </a:rPr>
              <a:t>9. </a:t>
            </a:r>
            <a:r>
              <a:rPr sz="1350" spc="-30" dirty="0">
                <a:solidFill>
                  <a:prstClr val="black"/>
                </a:solidFill>
                <a:latin typeface="Arial"/>
                <a:cs typeface="Arial"/>
              </a:rPr>
              <a:t>menolak </a:t>
            </a:r>
            <a:r>
              <a:rPr sz="1350" spc="-60" dirty="0">
                <a:solidFill>
                  <a:prstClr val="black"/>
                </a:solidFill>
                <a:latin typeface="Arial"/>
                <a:cs typeface="Arial"/>
              </a:rPr>
              <a:t>segala </a:t>
            </a:r>
            <a:r>
              <a:rPr sz="1350" spc="-4" dirty="0">
                <a:solidFill>
                  <a:prstClr val="black"/>
                </a:solidFill>
                <a:latin typeface="Arial"/>
                <a:cs typeface="Arial"/>
              </a:rPr>
              <a:t>bentuk </a:t>
            </a:r>
            <a:r>
              <a:rPr sz="1350" spc="-30" dirty="0">
                <a:solidFill>
                  <a:prstClr val="black"/>
                </a:solidFill>
                <a:latin typeface="Arial"/>
                <a:cs typeface="Arial"/>
              </a:rPr>
              <a:t>pemberian </a:t>
            </a:r>
            <a:r>
              <a:rPr sz="1350" spc="-45" dirty="0">
                <a:solidFill>
                  <a:prstClr val="black"/>
                </a:solidFill>
                <a:latin typeface="Arial"/>
                <a:cs typeface="Arial"/>
              </a:rPr>
              <a:t>yang </a:t>
            </a:r>
            <a:r>
              <a:rPr sz="1350" spc="-19" dirty="0">
                <a:solidFill>
                  <a:prstClr val="black"/>
                </a:solidFill>
                <a:latin typeface="Arial"/>
                <a:cs typeface="Arial"/>
              </a:rPr>
              <a:t>berkaitan </a:t>
            </a:r>
            <a:r>
              <a:rPr sz="1350" spc="-41" dirty="0">
                <a:solidFill>
                  <a:prstClr val="black"/>
                </a:solidFill>
                <a:latin typeface="Arial"/>
                <a:cs typeface="Arial"/>
              </a:rPr>
              <a:t>dengan </a:t>
            </a:r>
            <a:r>
              <a:rPr sz="1350" spc="-30" dirty="0">
                <a:solidFill>
                  <a:prstClr val="black"/>
                </a:solidFill>
                <a:latin typeface="Arial"/>
                <a:cs typeface="Arial"/>
              </a:rPr>
              <a:t>tugas  </a:t>
            </a:r>
            <a:r>
              <a:rPr sz="1350" spc="-41" dirty="0">
                <a:solidFill>
                  <a:prstClr val="black"/>
                </a:solidFill>
                <a:latin typeface="Arial"/>
                <a:cs typeface="Arial"/>
              </a:rPr>
              <a:t>dan </a:t>
            </a:r>
            <a:r>
              <a:rPr sz="1350" spc="-19" dirty="0">
                <a:solidFill>
                  <a:prstClr val="black"/>
                </a:solidFill>
                <a:latin typeface="Arial"/>
                <a:cs typeface="Arial"/>
              </a:rPr>
              <a:t>fungsi </a:t>
            </a:r>
            <a:r>
              <a:rPr sz="1350" spc="-41" dirty="0">
                <a:solidFill>
                  <a:prstClr val="black"/>
                </a:solidFill>
                <a:latin typeface="Arial"/>
                <a:cs typeface="Arial"/>
              </a:rPr>
              <a:t>kecuali penghasilan </a:t>
            </a:r>
            <a:r>
              <a:rPr sz="1350" spc="-68" dirty="0">
                <a:solidFill>
                  <a:prstClr val="black"/>
                </a:solidFill>
                <a:latin typeface="Arial"/>
                <a:cs typeface="Arial"/>
              </a:rPr>
              <a:t>sesuai </a:t>
            </a:r>
            <a:r>
              <a:rPr sz="1350" spc="-41" dirty="0">
                <a:solidFill>
                  <a:prstClr val="black"/>
                </a:solidFill>
                <a:latin typeface="Arial"/>
                <a:cs typeface="Arial"/>
              </a:rPr>
              <a:t>dengan </a:t>
            </a:r>
            <a:r>
              <a:rPr sz="1350" spc="-15" dirty="0">
                <a:solidFill>
                  <a:prstClr val="black"/>
                </a:solidFill>
                <a:latin typeface="Arial"/>
                <a:cs typeface="Arial"/>
              </a:rPr>
              <a:t>ketentuan</a:t>
            </a:r>
            <a:r>
              <a:rPr sz="1350" spc="-240" dirty="0">
                <a:solidFill>
                  <a:prstClr val="black"/>
                </a:solidFill>
                <a:latin typeface="Arial"/>
                <a:cs typeface="Arial"/>
              </a:rPr>
              <a:t> </a:t>
            </a:r>
            <a:r>
              <a:rPr sz="1350" spc="-15" dirty="0">
                <a:solidFill>
                  <a:prstClr val="black"/>
                </a:solidFill>
                <a:latin typeface="Arial"/>
                <a:cs typeface="Arial"/>
              </a:rPr>
              <a:t>peraturan  </a:t>
            </a:r>
            <a:r>
              <a:rPr sz="1350" spc="-38" dirty="0">
                <a:solidFill>
                  <a:prstClr val="black"/>
                </a:solidFill>
                <a:latin typeface="Arial"/>
                <a:cs typeface="Arial"/>
              </a:rPr>
              <a:t>perundang-undangan.</a:t>
            </a:r>
            <a:endParaRPr sz="1350" dirty="0">
              <a:solidFill>
                <a:prstClr val="black"/>
              </a:solidFill>
              <a:latin typeface="Arial"/>
              <a:cs typeface="Arial"/>
            </a:endParaRPr>
          </a:p>
        </p:txBody>
      </p:sp>
      <p:sp>
        <p:nvSpPr>
          <p:cNvPr id="10" name="object 10"/>
          <p:cNvSpPr txBox="1">
            <a:spLocks noGrp="1"/>
          </p:cNvSpPr>
          <p:nvPr>
            <p:ph type="title"/>
          </p:nvPr>
        </p:nvSpPr>
        <p:spPr>
          <a:xfrm>
            <a:off x="453770" y="1016128"/>
            <a:ext cx="5535930" cy="349615"/>
          </a:xfrm>
          <a:prstGeom prst="rect">
            <a:avLst/>
          </a:prstGeom>
          <a:solidFill>
            <a:srgbClr val="DDD9C3"/>
          </a:solidFill>
        </p:spPr>
        <p:txBody>
          <a:bodyPr vert="horz" wrap="square" lIns="0" tIns="26194" rIns="0" bIns="0" rtlCol="0">
            <a:spAutoFit/>
          </a:bodyPr>
          <a:lstStyle/>
          <a:p>
            <a:pPr marL="69056">
              <a:spcBef>
                <a:spcPts val="206"/>
              </a:spcBef>
            </a:pPr>
            <a:r>
              <a:rPr sz="2100" spc="-221" dirty="0">
                <a:solidFill>
                  <a:srgbClr val="000000"/>
                </a:solidFill>
              </a:rPr>
              <a:t>Selain </a:t>
            </a:r>
            <a:r>
              <a:rPr sz="2100" spc="-289" dirty="0">
                <a:solidFill>
                  <a:srgbClr val="000000"/>
                </a:solidFill>
              </a:rPr>
              <a:t>memenuhi </a:t>
            </a:r>
            <a:r>
              <a:rPr sz="2100" spc="-206" dirty="0">
                <a:solidFill>
                  <a:srgbClr val="000000"/>
                </a:solidFill>
              </a:rPr>
              <a:t>kewajiban </a:t>
            </a:r>
            <a:r>
              <a:rPr sz="2100" spc="-169" dirty="0">
                <a:solidFill>
                  <a:srgbClr val="000000"/>
                </a:solidFill>
              </a:rPr>
              <a:t>di </a:t>
            </a:r>
            <a:r>
              <a:rPr sz="2100" spc="-184" dirty="0">
                <a:solidFill>
                  <a:srgbClr val="000000"/>
                </a:solidFill>
              </a:rPr>
              <a:t>atas, </a:t>
            </a:r>
            <a:r>
              <a:rPr sz="2100" spc="-344" dirty="0">
                <a:solidFill>
                  <a:srgbClr val="000000"/>
                </a:solidFill>
              </a:rPr>
              <a:t>PNS </a:t>
            </a:r>
            <a:r>
              <a:rPr sz="2100" spc="-203" dirty="0">
                <a:solidFill>
                  <a:srgbClr val="000000"/>
                </a:solidFill>
              </a:rPr>
              <a:t>juga</a:t>
            </a:r>
            <a:r>
              <a:rPr sz="2100" spc="-338" dirty="0">
                <a:solidFill>
                  <a:srgbClr val="000000"/>
                </a:solidFill>
              </a:rPr>
              <a:t> </a:t>
            </a:r>
            <a:r>
              <a:rPr sz="2100" spc="-169" dirty="0">
                <a:solidFill>
                  <a:srgbClr val="000000"/>
                </a:solidFill>
              </a:rPr>
              <a:t>wajib:</a:t>
            </a:r>
            <a:endParaRPr sz="2100"/>
          </a:p>
        </p:txBody>
      </p:sp>
      <p:sp>
        <p:nvSpPr>
          <p:cNvPr id="11" name="object 11"/>
          <p:cNvSpPr txBox="1"/>
          <p:nvPr/>
        </p:nvSpPr>
        <p:spPr>
          <a:xfrm>
            <a:off x="488061" y="1755647"/>
            <a:ext cx="969645" cy="261129"/>
          </a:xfrm>
          <a:prstGeom prst="rect">
            <a:avLst/>
          </a:prstGeom>
          <a:solidFill>
            <a:srgbClr val="DDD9C3"/>
          </a:solidFill>
        </p:spPr>
        <p:txBody>
          <a:bodyPr vert="horz" wrap="square" lIns="0" tIns="30004" rIns="0" bIns="0" rtlCol="0">
            <a:spAutoFit/>
          </a:bodyPr>
          <a:lstStyle/>
          <a:p>
            <a:pPr marL="207645" defTabSz="685800" eaLnBrk="1" fontAlgn="auto" hangingPunct="1">
              <a:spcBef>
                <a:spcPts val="236"/>
              </a:spcBef>
              <a:spcAft>
                <a:spcPts val="0"/>
              </a:spcAft>
            </a:pPr>
            <a:r>
              <a:rPr sz="1500" spc="-4" dirty="0">
                <a:solidFill>
                  <a:prstClr val="black"/>
                </a:solidFill>
                <a:latin typeface="Trebuchet MS"/>
                <a:cs typeface="Trebuchet MS"/>
              </a:rPr>
              <a:t>PASAL</a:t>
            </a:r>
            <a:r>
              <a:rPr sz="1500" spc="-19" dirty="0">
                <a:solidFill>
                  <a:prstClr val="black"/>
                </a:solidFill>
                <a:latin typeface="Trebuchet MS"/>
                <a:cs typeface="Trebuchet MS"/>
              </a:rPr>
              <a:t> </a:t>
            </a:r>
            <a:r>
              <a:rPr sz="1500" spc="101" dirty="0">
                <a:solidFill>
                  <a:prstClr val="black"/>
                </a:solidFill>
                <a:latin typeface="Trebuchet MS"/>
                <a:cs typeface="Trebuchet MS"/>
              </a:rPr>
              <a:t>4</a:t>
            </a:r>
            <a:endParaRPr sz="1500" dirty="0">
              <a:solidFill>
                <a:prstClr val="black"/>
              </a:solidFill>
              <a:latin typeface="Trebuchet MS"/>
              <a:cs typeface="Trebuchet MS"/>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31D2A3-2E5F-4C54-AD8E-5E9D899E3AF5}"/>
              </a:ext>
            </a:extLst>
          </p:cNvPr>
          <p:cNvSpPr txBox="1"/>
          <p:nvPr/>
        </p:nvSpPr>
        <p:spPr>
          <a:xfrm>
            <a:off x="-28221" y="198745"/>
            <a:ext cx="9144000" cy="487127"/>
          </a:xfrm>
          <a:prstGeom prst="rect">
            <a:avLst/>
          </a:prstGeom>
          <a:solidFill>
            <a:srgbClr val="C00000"/>
          </a:solidFill>
        </p:spPr>
        <p:txBody>
          <a:bodyPr lIns="55697" tIns="27848" rIns="55697" bIns="27848">
            <a:spAutoFit/>
          </a:bodyPr>
          <a:lstStyle/>
          <a:p>
            <a:pPr algn="ctr" defTabSz="742751" eaLnBrk="1" fontAlgn="auto" hangingPunct="1">
              <a:spcBef>
                <a:spcPts val="0"/>
              </a:spcBef>
              <a:spcAft>
                <a:spcPts val="0"/>
              </a:spcAft>
              <a:defRPr/>
            </a:pPr>
            <a:r>
              <a:rPr lang="en-US" sz="2800" b="1" dirty="0">
                <a:solidFill>
                  <a:schemeClr val="bg1"/>
                </a:solidFill>
              </a:rPr>
              <a:t>PEMUTUSAN HUBUNGAN PERJANJIAN KERJA</a:t>
            </a:r>
            <a:endParaRPr lang="en-US" sz="2800" b="1" spc="-92" dirty="0">
              <a:solidFill>
                <a:schemeClr val="bg1"/>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29F1FB00-B97D-422B-8AF6-D6E7D3301E23}"/>
              </a:ext>
            </a:extLst>
          </p:cNvPr>
          <p:cNvSpPr txBox="1">
            <a:spLocks noChangeArrowheads="1"/>
          </p:cNvSpPr>
          <p:nvPr/>
        </p:nvSpPr>
        <p:spPr bwMode="auto">
          <a:xfrm>
            <a:off x="228713" y="1295456"/>
            <a:ext cx="8610375" cy="5226886"/>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pPr marL="0" indent="0"/>
            <a:r>
              <a:rPr lang="en-US" sz="2400" dirty="0" err="1">
                <a:latin typeface="Berlin Sans FB" panose="020E0602020502020306" pitchFamily="34" charset="0"/>
              </a:rPr>
              <a:t>Pemutusan</a:t>
            </a:r>
            <a:r>
              <a:rPr lang="en-US" sz="2400" dirty="0">
                <a:latin typeface="Berlin Sans FB" panose="020E0602020502020306" pitchFamily="34" charset="0"/>
              </a:rPr>
              <a:t> </a:t>
            </a:r>
            <a:r>
              <a:rPr lang="en-US" sz="2400" dirty="0" err="1">
                <a:latin typeface="Berlin Sans FB" panose="020E0602020502020306" pitchFamily="34" charset="0"/>
              </a:rPr>
              <a:t>Hubungan</a:t>
            </a:r>
            <a:r>
              <a:rPr lang="en-US" sz="2400" dirty="0">
                <a:latin typeface="Berlin Sans FB" panose="020E0602020502020306" pitchFamily="34" charset="0"/>
              </a:rPr>
              <a:t> </a:t>
            </a:r>
            <a:r>
              <a:rPr lang="en-US" sz="2400" dirty="0" err="1">
                <a:latin typeface="Berlin Sans FB" panose="020E0602020502020306" pitchFamily="34" charset="0"/>
              </a:rPr>
              <a:t>Perjanjian</a:t>
            </a:r>
            <a:r>
              <a:rPr lang="en-US" sz="2400" dirty="0">
                <a:latin typeface="Berlin Sans FB" panose="020E0602020502020306" pitchFamily="34" charset="0"/>
              </a:rPr>
              <a:t> </a:t>
            </a:r>
            <a:r>
              <a:rPr lang="en-US" sz="2400" dirty="0" err="1">
                <a:latin typeface="Berlin Sans FB" panose="020E0602020502020306" pitchFamily="34" charset="0"/>
              </a:rPr>
              <a:t>Kerja</a:t>
            </a:r>
            <a:r>
              <a:rPr lang="en-US" sz="2400" dirty="0">
                <a:latin typeface="Berlin Sans FB" panose="020E0602020502020306" pitchFamily="34" charset="0"/>
              </a:rPr>
              <a:t> </a:t>
            </a:r>
            <a:r>
              <a:rPr lang="en-US" sz="2400" dirty="0" err="1">
                <a:latin typeface="Berlin Sans FB" panose="020E0602020502020306" pitchFamily="34" charset="0"/>
              </a:rPr>
              <a:t>Karena</a:t>
            </a:r>
            <a:r>
              <a:rPr lang="en-US" sz="2400" dirty="0">
                <a:latin typeface="Berlin Sans FB" panose="020E0602020502020306" pitchFamily="34" charset="0"/>
              </a:rPr>
              <a:t> </a:t>
            </a:r>
            <a:r>
              <a:rPr lang="en-US" sz="2400" dirty="0" err="1">
                <a:latin typeface="Berlin Sans FB" panose="020E0602020502020306" pitchFamily="34" charset="0"/>
              </a:rPr>
              <a:t>atas</a:t>
            </a:r>
            <a:r>
              <a:rPr lang="en-US" sz="2400" dirty="0">
                <a:latin typeface="Berlin Sans FB" panose="020E0602020502020306" pitchFamily="34" charset="0"/>
              </a:rPr>
              <a:t> </a:t>
            </a:r>
            <a:r>
              <a:rPr lang="en-US" sz="2400" dirty="0" err="1">
                <a:latin typeface="Berlin Sans FB" panose="020E0602020502020306" pitchFamily="34" charset="0"/>
              </a:rPr>
              <a:t>Permintaan</a:t>
            </a:r>
            <a:r>
              <a:rPr lang="en-US" sz="2400" dirty="0">
                <a:latin typeface="Berlin Sans FB" panose="020E0602020502020306" pitchFamily="34" charset="0"/>
              </a:rPr>
              <a:t> </a:t>
            </a:r>
            <a:r>
              <a:rPr lang="en-US" sz="2400" dirty="0" err="1">
                <a:latin typeface="Berlin Sans FB" panose="020E0602020502020306" pitchFamily="34" charset="0"/>
              </a:rPr>
              <a:t>Sendiri</a:t>
            </a:r>
            <a:r>
              <a:rPr lang="en-US" sz="2400" dirty="0">
                <a:latin typeface="Berlin Sans FB" panose="020E0602020502020306" pitchFamily="34" charset="0"/>
              </a:rPr>
              <a:t> :</a:t>
            </a:r>
          </a:p>
          <a:p>
            <a:endParaRPr lang="en-US" sz="1600" dirty="0">
              <a:latin typeface="Berlin Sans FB" panose="020E0602020502020306" pitchFamily="34" charset="0"/>
            </a:endParaRPr>
          </a:p>
          <a:p>
            <a:pPr marL="342900" indent="-342900">
              <a:buFont typeface="+mj-lt"/>
              <a:buAutoNum type="arabicParenR"/>
            </a:pPr>
            <a:r>
              <a:rPr lang="en-US" sz="1600" dirty="0">
                <a:latin typeface="Berlin Sans FB" panose="020E0602020502020306" pitchFamily="34" charset="0"/>
              </a:rPr>
              <a:t>PPPK yang </a:t>
            </a:r>
            <a:r>
              <a:rPr lang="en-US" sz="1600" dirty="0" err="1">
                <a:latin typeface="Berlin Sans FB" panose="020E0602020502020306" pitchFamily="34" charset="0"/>
              </a:rPr>
              <a:t>mengajukan</a:t>
            </a:r>
            <a:r>
              <a:rPr lang="en-US" sz="1600" dirty="0">
                <a:latin typeface="Berlin Sans FB" panose="020E0602020502020306" pitchFamily="34" charset="0"/>
              </a:rPr>
              <a:t> </a:t>
            </a:r>
            <a:r>
              <a:rPr lang="en-US" sz="1600" dirty="0" err="1">
                <a:latin typeface="Berlin Sans FB" panose="020E0602020502020306" pitchFamily="34" charset="0"/>
              </a:rPr>
              <a:t>permintaan</a:t>
            </a:r>
            <a:r>
              <a:rPr lang="en-US" sz="1600" dirty="0">
                <a:latin typeface="Berlin Sans FB" panose="020E0602020502020306" pitchFamily="34" charset="0"/>
              </a:rPr>
              <a:t> </a:t>
            </a:r>
            <a:r>
              <a:rPr lang="en-US" sz="1600" dirty="0" err="1">
                <a:latin typeface="Berlin Sans FB" panose="020E0602020502020306" pitchFamily="34" charset="0"/>
              </a:rPr>
              <a:t>pemutusan</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a:t>
            </a:r>
            <a:r>
              <a:rPr lang="en-US" sz="1600" dirty="0" err="1">
                <a:latin typeface="Berlin Sans FB" panose="020E0602020502020306" pitchFamily="34" charset="0"/>
              </a:rPr>
              <a:t>diputus</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kerjanya</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hormat</a:t>
            </a:r>
            <a:r>
              <a:rPr lang="en-US" sz="1600" dirty="0">
                <a:latin typeface="Berlin Sans FB" panose="020E0602020502020306" pitchFamily="34" charset="0"/>
              </a:rPr>
              <a:t> </a:t>
            </a:r>
            <a:r>
              <a:rPr lang="en-US" sz="1600" dirty="0" err="1">
                <a:latin typeface="Berlin Sans FB" panose="020E0602020502020306" pitchFamily="34" charset="0"/>
              </a:rPr>
              <a:t>sebagai</a:t>
            </a:r>
            <a:r>
              <a:rPr lang="en-US" sz="1600" dirty="0">
                <a:latin typeface="Berlin Sans FB" panose="020E0602020502020306" pitchFamily="34" charset="0"/>
              </a:rPr>
              <a:t> PPPK.</a:t>
            </a:r>
          </a:p>
          <a:p>
            <a:pPr marL="342900" indent="-342900">
              <a:buFont typeface="+mj-lt"/>
              <a:buAutoNum type="arabicParenR"/>
            </a:pPr>
            <a:r>
              <a:rPr lang="en-US" sz="1600" dirty="0" err="1">
                <a:latin typeface="Berlin Sans FB" panose="020E0602020502020306" pitchFamily="34" charset="0"/>
              </a:rPr>
              <a:t>Permintaan</a:t>
            </a:r>
            <a:r>
              <a:rPr lang="en-US" sz="1600" dirty="0">
                <a:latin typeface="Berlin Sans FB" panose="020E0602020502020306" pitchFamily="34" charset="0"/>
              </a:rPr>
              <a:t> </a:t>
            </a:r>
            <a:r>
              <a:rPr lang="en-US" sz="1600" dirty="0" err="1">
                <a:latin typeface="Berlin Sans FB" panose="020E0602020502020306" pitchFamily="34" charset="0"/>
              </a:rPr>
              <a:t>pemutusan</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a:t>
            </a:r>
            <a:r>
              <a:rPr lang="en-US" sz="1600" dirty="0" err="1">
                <a:latin typeface="Berlin Sans FB" panose="020E0602020502020306" pitchFamily="34" charset="0"/>
              </a:rPr>
              <a:t>dapat</a:t>
            </a:r>
            <a:r>
              <a:rPr lang="en-US" sz="1600" dirty="0">
                <a:latin typeface="Berlin Sans FB" panose="020E0602020502020306" pitchFamily="34" charset="0"/>
              </a:rPr>
              <a:t> </a:t>
            </a:r>
            <a:r>
              <a:rPr lang="en-US" sz="1600" dirty="0" err="1">
                <a:latin typeface="Berlin Sans FB" panose="020E0602020502020306" pitchFamily="34" charset="0"/>
              </a:rPr>
              <a:t>disetujui</a:t>
            </a:r>
            <a:r>
              <a:rPr lang="en-US" sz="1600" dirty="0">
                <a:latin typeface="Berlin Sans FB" panose="020E0602020502020306" pitchFamily="34" charset="0"/>
              </a:rPr>
              <a:t> </a:t>
            </a:r>
            <a:r>
              <a:rPr lang="en-US" sz="1600" dirty="0" err="1">
                <a:latin typeface="Berlin Sans FB" panose="020E0602020502020306" pitchFamily="34" charset="0"/>
              </a:rPr>
              <a:t>atau</a:t>
            </a:r>
            <a:r>
              <a:rPr lang="en-US" sz="1600" dirty="0">
                <a:latin typeface="Berlin Sans FB" panose="020E0602020502020306" pitchFamily="34" charset="0"/>
              </a:rPr>
              <a:t> </a:t>
            </a:r>
            <a:r>
              <a:rPr lang="en-US" sz="1600" dirty="0" err="1">
                <a:latin typeface="Berlin Sans FB" panose="020E0602020502020306" pitchFamily="34" charset="0"/>
              </a:rPr>
              <a:t>ditunda</a:t>
            </a:r>
            <a:r>
              <a:rPr lang="en-US" sz="1600" dirty="0">
                <a:latin typeface="Berlin Sans FB" panose="020E0602020502020306" pitchFamily="34" charset="0"/>
              </a:rPr>
              <a:t> </a:t>
            </a:r>
            <a:r>
              <a:rPr lang="en-US" sz="1600" dirty="0" err="1">
                <a:latin typeface="Berlin Sans FB" panose="020E0602020502020306" pitchFamily="34" charset="0"/>
              </a:rPr>
              <a:t>sampai</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jangka</a:t>
            </a:r>
            <a:r>
              <a:rPr lang="en-US" sz="1600" dirty="0">
                <a:latin typeface="Berlin Sans FB" panose="020E0602020502020306" pitchFamily="34" charset="0"/>
              </a:rPr>
              <a:t> </a:t>
            </a:r>
            <a:r>
              <a:rPr lang="en-US" sz="1600" dirty="0" err="1">
                <a:latin typeface="Berlin Sans FB" panose="020E0602020502020306" pitchFamily="34" charset="0"/>
              </a:rPr>
              <a:t>waktu</a:t>
            </a:r>
            <a:r>
              <a:rPr lang="en-US" sz="1600" dirty="0">
                <a:latin typeface="Berlin Sans FB" panose="020E0602020502020306" pitchFamily="34" charset="0"/>
              </a:rPr>
              <a:t>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a:t>
            </a:r>
            <a:r>
              <a:rPr lang="en-US" sz="1600" dirty="0" err="1">
                <a:latin typeface="Berlin Sans FB" panose="020E0602020502020306" pitchFamily="34" charset="0"/>
              </a:rPr>
              <a:t>berakhir</a:t>
            </a:r>
            <a:r>
              <a:rPr lang="en-US" sz="1600" dirty="0">
                <a:latin typeface="Berlin Sans FB" panose="020E0602020502020306" pitchFamily="34" charset="0"/>
              </a:rPr>
              <a:t>.</a:t>
            </a:r>
          </a:p>
          <a:p>
            <a:pPr marL="342900" indent="-342900">
              <a:buFont typeface="+mj-lt"/>
              <a:buAutoNum type="arabicParenR"/>
            </a:pPr>
            <a:r>
              <a:rPr lang="en-US" sz="1600" dirty="0" err="1">
                <a:latin typeface="Berlin Sans FB" panose="020E0602020502020306" pitchFamily="34" charset="0"/>
              </a:rPr>
              <a:t>Permintaan</a:t>
            </a:r>
            <a:r>
              <a:rPr lang="en-US" sz="1600" dirty="0">
                <a:latin typeface="Berlin Sans FB" panose="020E0602020502020306" pitchFamily="34" charset="0"/>
              </a:rPr>
              <a:t> </a:t>
            </a:r>
            <a:r>
              <a:rPr lang="en-US" sz="1600" dirty="0" err="1">
                <a:latin typeface="Berlin Sans FB" panose="020E0602020502020306" pitchFamily="34" charset="0"/>
              </a:rPr>
              <a:t>pemutusan</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a:t>
            </a:r>
            <a:r>
              <a:rPr lang="en-US" sz="1600" dirty="0" err="1">
                <a:latin typeface="Berlin Sans FB" panose="020E0602020502020306" pitchFamily="34" charset="0"/>
              </a:rPr>
              <a:t>disetujui</a:t>
            </a:r>
            <a:r>
              <a:rPr lang="en-US" sz="1600" dirty="0">
                <a:latin typeface="Berlin Sans FB" panose="020E0602020502020306" pitchFamily="34" charset="0"/>
              </a:rPr>
              <a:t>, </a:t>
            </a:r>
            <a:r>
              <a:rPr lang="en-US" sz="1600" dirty="0" err="1">
                <a:latin typeface="Berlin Sans FB" panose="020E0602020502020306" pitchFamily="34" charset="0"/>
              </a:rPr>
              <a:t>apabila</a:t>
            </a:r>
            <a:r>
              <a:rPr lang="en-US" sz="1600" dirty="0">
                <a:latin typeface="Berlin Sans FB" panose="020E0602020502020306" pitchFamily="34" charset="0"/>
              </a:rPr>
              <a:t>:</a:t>
            </a:r>
          </a:p>
          <a:p>
            <a:pPr marL="0" indent="0"/>
            <a:r>
              <a:rPr lang="en-US" sz="1600" dirty="0">
                <a:latin typeface="Berlin Sans FB" panose="020E0602020502020306" pitchFamily="34" charset="0"/>
              </a:rPr>
              <a:t>	a. </a:t>
            </a:r>
            <a:r>
              <a:rPr lang="en-US" sz="1600" dirty="0" err="1">
                <a:latin typeface="Berlin Sans FB" panose="020E0602020502020306" pitchFamily="34" charset="0"/>
              </a:rPr>
              <a:t>telah</a:t>
            </a:r>
            <a:r>
              <a:rPr lang="en-US" sz="1600" dirty="0">
                <a:latin typeface="Berlin Sans FB" panose="020E0602020502020306" pitchFamily="34" charset="0"/>
              </a:rPr>
              <a:t> </a:t>
            </a:r>
            <a:r>
              <a:rPr lang="en-US" sz="1600" dirty="0" err="1">
                <a:latin typeface="Berlin Sans FB" panose="020E0602020502020306" pitchFamily="34" charset="0"/>
              </a:rPr>
              <a:t>memenuhi</a:t>
            </a:r>
            <a:r>
              <a:rPr lang="en-US" sz="1600" dirty="0">
                <a:latin typeface="Berlin Sans FB" panose="020E0602020502020306" pitchFamily="34" charset="0"/>
              </a:rPr>
              <a:t> masa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paling </a:t>
            </a:r>
            <a:r>
              <a:rPr lang="en-US" sz="1600" dirty="0" err="1">
                <a:latin typeface="Berlin Sans FB" panose="020E0602020502020306" pitchFamily="34" charset="0"/>
              </a:rPr>
              <a:t>kurang</a:t>
            </a:r>
            <a:r>
              <a:rPr lang="en-US" sz="1600" dirty="0">
                <a:latin typeface="Berlin Sans FB" panose="020E0602020502020306" pitchFamily="34" charset="0"/>
              </a:rPr>
              <a:t> 90% (</a:t>
            </a:r>
            <a:r>
              <a:rPr lang="en-US" sz="1600" dirty="0" err="1">
                <a:latin typeface="Berlin Sans FB" panose="020E0602020502020306" pitchFamily="34" charset="0"/>
              </a:rPr>
              <a:t>sembilan</a:t>
            </a:r>
            <a:r>
              <a:rPr lang="en-US" sz="1600" dirty="0">
                <a:latin typeface="Berlin Sans FB" panose="020E0602020502020306" pitchFamily="34" charset="0"/>
              </a:rPr>
              <a:t> </a:t>
            </a:r>
            <a:r>
              <a:rPr lang="en-US" sz="1600" dirty="0" err="1">
                <a:latin typeface="Berlin Sans FB" panose="020E0602020502020306" pitchFamily="34" charset="0"/>
              </a:rPr>
              <a:t>puluh</a:t>
            </a:r>
            <a:r>
              <a:rPr lang="en-US" sz="1600" dirty="0">
                <a:latin typeface="Berlin Sans FB" panose="020E0602020502020306" pitchFamily="34" charset="0"/>
              </a:rPr>
              <a:t> per </a:t>
            </a:r>
            <a:r>
              <a:rPr lang="en-US" sz="1600" dirty="0" err="1">
                <a:latin typeface="Berlin Sans FB" panose="020E0602020502020306" pitchFamily="34" charset="0"/>
              </a:rPr>
              <a:t>seratus</a:t>
            </a:r>
            <a:r>
              <a:rPr lang="en-US" sz="1600" dirty="0">
                <a:latin typeface="Berlin Sans FB" panose="020E0602020502020306" pitchFamily="34" charset="0"/>
              </a:rPr>
              <a:t>); </a:t>
            </a:r>
            <a:r>
              <a:rPr lang="en-US" sz="1600" dirty="0" err="1">
                <a:latin typeface="Berlin Sans FB" panose="020E0602020502020306" pitchFamily="34" charset="0"/>
              </a:rPr>
              <a:t>dan</a:t>
            </a:r>
            <a:endParaRPr lang="en-US" sz="1600" dirty="0">
              <a:latin typeface="Berlin Sans FB" panose="020E0602020502020306" pitchFamily="34" charset="0"/>
            </a:endParaRPr>
          </a:p>
          <a:p>
            <a:pPr marL="0" indent="0"/>
            <a:r>
              <a:rPr lang="en-US" sz="1600" dirty="0">
                <a:latin typeface="Berlin Sans FB" panose="020E0602020502020306" pitchFamily="34" charset="0"/>
              </a:rPr>
              <a:t>	b. </a:t>
            </a:r>
            <a:r>
              <a:rPr lang="en-US" sz="1600" dirty="0" err="1">
                <a:latin typeface="Berlin Sans FB" panose="020E0602020502020306" pitchFamily="34" charset="0"/>
              </a:rPr>
              <a:t>telah</a:t>
            </a:r>
            <a:r>
              <a:rPr lang="en-US" sz="1600" dirty="0">
                <a:latin typeface="Berlin Sans FB" panose="020E0602020502020306" pitchFamily="34" charset="0"/>
              </a:rPr>
              <a:t> </a:t>
            </a:r>
            <a:r>
              <a:rPr lang="en-US" sz="1600" dirty="0" err="1">
                <a:latin typeface="Berlin Sans FB" panose="020E0602020502020306" pitchFamily="34" charset="0"/>
              </a:rPr>
              <a:t>memenuhi</a:t>
            </a:r>
            <a:r>
              <a:rPr lang="en-US" sz="1600" dirty="0">
                <a:latin typeface="Berlin Sans FB" panose="020E0602020502020306" pitchFamily="34" charset="0"/>
              </a:rPr>
              <a:t> target </a:t>
            </a:r>
            <a:r>
              <a:rPr lang="en-US" sz="1600" dirty="0" err="1">
                <a:latin typeface="Berlin Sans FB" panose="020E0602020502020306" pitchFamily="34" charset="0"/>
              </a:rPr>
              <a:t>kinerja</a:t>
            </a:r>
            <a:r>
              <a:rPr lang="en-US" sz="1600" dirty="0">
                <a:latin typeface="Berlin Sans FB" panose="020E0602020502020306" pitchFamily="34" charset="0"/>
              </a:rPr>
              <a:t> paling </a:t>
            </a:r>
            <a:r>
              <a:rPr lang="en-US" sz="1600" dirty="0" err="1">
                <a:latin typeface="Berlin Sans FB" panose="020E0602020502020306" pitchFamily="34" charset="0"/>
              </a:rPr>
              <a:t>kurang</a:t>
            </a:r>
            <a:r>
              <a:rPr lang="en-US" sz="1600" dirty="0">
                <a:latin typeface="Berlin Sans FB" panose="020E0602020502020306" pitchFamily="34" charset="0"/>
              </a:rPr>
              <a:t> 90% (</a:t>
            </a:r>
            <a:r>
              <a:rPr lang="en-US" sz="1600" dirty="0" err="1">
                <a:latin typeface="Berlin Sans FB" panose="020E0602020502020306" pitchFamily="34" charset="0"/>
              </a:rPr>
              <a:t>sembilan</a:t>
            </a:r>
            <a:r>
              <a:rPr lang="en-US" sz="1600" dirty="0">
                <a:latin typeface="Berlin Sans FB" panose="020E0602020502020306" pitchFamily="34" charset="0"/>
              </a:rPr>
              <a:t> </a:t>
            </a:r>
            <a:r>
              <a:rPr lang="en-US" sz="1600" dirty="0" err="1">
                <a:latin typeface="Berlin Sans FB" panose="020E0602020502020306" pitchFamily="34" charset="0"/>
              </a:rPr>
              <a:t>puluh</a:t>
            </a:r>
            <a:r>
              <a:rPr lang="en-US" sz="1600" dirty="0">
                <a:latin typeface="Berlin Sans FB" panose="020E0602020502020306" pitchFamily="34" charset="0"/>
              </a:rPr>
              <a:t> per </a:t>
            </a:r>
            <a:r>
              <a:rPr lang="en-US" sz="1600" dirty="0" err="1">
                <a:latin typeface="Berlin Sans FB" panose="020E0602020502020306" pitchFamily="34" charset="0"/>
              </a:rPr>
              <a:t>seratus</a:t>
            </a:r>
            <a:r>
              <a:rPr lang="en-US" sz="1600" dirty="0">
                <a:latin typeface="Berlin Sans FB" panose="020E0602020502020306" pitchFamily="34" charset="0"/>
              </a:rPr>
              <a:t>).</a:t>
            </a:r>
          </a:p>
          <a:p>
            <a:pPr marL="342900" indent="-342900">
              <a:buAutoNum type="arabicParenR" startAt="4"/>
              <a:tabLst>
                <a:tab pos="341313" algn="l"/>
              </a:tabLst>
            </a:pPr>
            <a:r>
              <a:rPr lang="en-US" sz="1600" dirty="0" err="1">
                <a:latin typeface="Berlin Sans FB" panose="020E0602020502020306" pitchFamily="34" charset="0"/>
              </a:rPr>
              <a:t>Permintaan</a:t>
            </a:r>
            <a:r>
              <a:rPr lang="en-US" sz="1600" dirty="0">
                <a:latin typeface="Berlin Sans FB" panose="020E0602020502020306" pitchFamily="34" charset="0"/>
              </a:rPr>
              <a:t> </a:t>
            </a:r>
            <a:r>
              <a:rPr lang="en-US" sz="1600" dirty="0" err="1">
                <a:latin typeface="Berlin Sans FB" panose="020E0602020502020306" pitchFamily="34" charset="0"/>
              </a:rPr>
              <a:t>pemutusan</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pedanjian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a:t>
            </a:r>
            <a:r>
              <a:rPr lang="en-US" sz="1600" dirty="0" err="1">
                <a:latin typeface="Berlin Sans FB" panose="020E0602020502020306" pitchFamily="34" charset="0"/>
              </a:rPr>
              <a:t>ditunda</a:t>
            </a:r>
            <a:r>
              <a:rPr lang="en-US" sz="1600" dirty="0">
                <a:latin typeface="Berlin Sans FB" panose="020E0602020502020306" pitchFamily="34" charset="0"/>
              </a:rPr>
              <a:t>, </a:t>
            </a:r>
            <a:r>
              <a:rPr lang="en-US" sz="1600" dirty="0" err="1">
                <a:latin typeface="Berlin Sans FB" panose="020E0602020502020306" pitchFamily="34" charset="0"/>
              </a:rPr>
              <a:t>apabila</a:t>
            </a:r>
            <a:r>
              <a:rPr lang="en-US" sz="1600" dirty="0">
                <a:latin typeface="Berlin Sans FB" panose="020E0602020502020306" pitchFamily="34" charset="0"/>
              </a:rPr>
              <a:t> </a:t>
            </a:r>
            <a:r>
              <a:rPr lang="en-US" sz="1600" dirty="0" err="1">
                <a:latin typeface="Berlin Sans FB" panose="020E0602020502020306" pitchFamily="34" charset="0"/>
              </a:rPr>
              <a:t>tidak</a:t>
            </a:r>
            <a:r>
              <a:rPr lang="en-US" sz="1600" dirty="0">
                <a:latin typeface="Berlin Sans FB" panose="020E0602020502020306" pitchFamily="34" charset="0"/>
              </a:rPr>
              <a:t> </a:t>
            </a:r>
            <a:r>
              <a:rPr lang="en-US" sz="1600" dirty="0" err="1">
                <a:latin typeface="Berlin Sans FB" panose="020E0602020502020306" pitchFamily="34" charset="0"/>
              </a:rPr>
              <a:t>memenuhi</a:t>
            </a:r>
            <a:r>
              <a:rPr lang="en-US" sz="1600" dirty="0">
                <a:latin typeface="Berlin Sans FB" panose="020E0602020502020306" pitchFamily="34" charset="0"/>
              </a:rPr>
              <a:t> </a:t>
            </a:r>
            <a:r>
              <a:rPr lang="en-US" sz="1600" dirty="0" err="1">
                <a:latin typeface="Berlin Sans FB" panose="020E0602020502020306" pitchFamily="34" charset="0"/>
              </a:rPr>
              <a:t>ketentuan</a:t>
            </a:r>
            <a:r>
              <a:rPr lang="en-US" sz="1600" dirty="0">
                <a:latin typeface="Berlin Sans FB" panose="020E0602020502020306" pitchFamily="34" charset="0"/>
              </a:rPr>
              <a:t> </a:t>
            </a:r>
          </a:p>
          <a:p>
            <a:pPr marL="342900" indent="-342900">
              <a:buAutoNum type="arabicParenR" startAt="4"/>
              <a:tabLst>
                <a:tab pos="341313" algn="l"/>
              </a:tabLst>
            </a:pPr>
            <a:r>
              <a:rPr lang="en-US" sz="1600" dirty="0" err="1">
                <a:latin typeface="Berlin Sans FB" panose="020E0602020502020306" pitchFamily="34" charset="0"/>
              </a:rPr>
              <a:t>Apabila</a:t>
            </a:r>
            <a:r>
              <a:rPr lang="en-US" sz="1600" dirty="0">
                <a:latin typeface="Berlin Sans FB" panose="020E0602020502020306" pitchFamily="34" charset="0"/>
              </a:rPr>
              <a:t> yang </a:t>
            </a:r>
            <a:r>
              <a:rPr lang="en-US" sz="1600" dirty="0" err="1">
                <a:latin typeface="Berlin Sans FB" panose="020E0602020502020306" pitchFamily="34" charset="0"/>
              </a:rPr>
              <a:t>bersangkutan</a:t>
            </a:r>
            <a:r>
              <a:rPr lang="en-US" sz="1600" dirty="0">
                <a:latin typeface="Berlin Sans FB" panose="020E0602020502020306" pitchFamily="34" charset="0"/>
              </a:rPr>
              <a:t> </a:t>
            </a:r>
            <a:r>
              <a:rPr lang="en-US" sz="1600" dirty="0" err="1">
                <a:latin typeface="Berlin Sans FB" panose="020E0602020502020306" pitchFamily="34" charset="0"/>
              </a:rPr>
              <a:t>tidak</a:t>
            </a:r>
            <a:r>
              <a:rPr lang="en-US" sz="1600" dirty="0">
                <a:latin typeface="Berlin Sans FB" panose="020E0602020502020306" pitchFamily="34" charset="0"/>
              </a:rPr>
              <a:t> </a:t>
            </a:r>
            <a:r>
              <a:rPr lang="en-US" sz="1600" dirty="0" err="1">
                <a:latin typeface="Berlin Sans FB" panose="020E0602020502020306" pitchFamily="34" charset="0"/>
              </a:rPr>
              <a:t>mematuhi</a:t>
            </a:r>
            <a:r>
              <a:rPr lang="en-US" sz="1600" dirty="0">
                <a:latin typeface="Berlin Sans FB" panose="020E0602020502020306" pitchFamily="34" charset="0"/>
              </a:rPr>
              <a:t> </a:t>
            </a:r>
            <a:r>
              <a:rPr lang="en-US" sz="1600" dirty="0" err="1">
                <a:latin typeface="Berlin Sans FB" panose="020E0602020502020306" pitchFamily="34" charset="0"/>
              </a:rPr>
              <a:t>penundaan</a:t>
            </a:r>
            <a:r>
              <a:rPr lang="en-US" sz="1600" dirty="0">
                <a:latin typeface="Berlin Sans FB" panose="020E0602020502020306" pitchFamily="34" charset="0"/>
              </a:rPr>
              <a:t> PPPK </a:t>
            </a:r>
            <a:r>
              <a:rPr lang="en-US" sz="1600" dirty="0" err="1">
                <a:latin typeface="Berlin Sans FB" panose="020E0602020502020306" pitchFamily="34" charset="0"/>
              </a:rPr>
              <a:t>dikenakan</a:t>
            </a:r>
            <a:r>
              <a:rPr lang="en-US" sz="1600" dirty="0">
                <a:latin typeface="Berlin Sans FB" panose="020E0602020502020306" pitchFamily="34" charset="0"/>
              </a:rPr>
              <a:t> </a:t>
            </a:r>
            <a:r>
              <a:rPr lang="en-US" sz="1600" dirty="0" err="1">
                <a:latin typeface="Berlin Sans FB" panose="020E0602020502020306" pitchFamily="34" charset="0"/>
              </a:rPr>
              <a:t>pemutusan</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keda</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hormat</a:t>
            </a:r>
            <a:r>
              <a:rPr lang="en-US" sz="1600" dirty="0">
                <a:latin typeface="Berlin Sans FB" panose="020E0602020502020306" pitchFamily="34" charset="0"/>
              </a:rPr>
              <a:t> </a:t>
            </a:r>
            <a:r>
              <a:rPr lang="en-US" sz="1600" dirty="0" err="1">
                <a:latin typeface="Berlin Sans FB" panose="020E0602020502020306" pitchFamily="34" charset="0"/>
              </a:rPr>
              <a:t>tidak</a:t>
            </a:r>
            <a:r>
              <a:rPr lang="en-US" sz="1600" dirty="0">
                <a:latin typeface="Berlin Sans FB" panose="020E0602020502020306" pitchFamily="34" charset="0"/>
              </a:rPr>
              <a:t> </a:t>
            </a:r>
            <a:r>
              <a:rPr lang="en-US" sz="1600" dirty="0" err="1">
                <a:latin typeface="Berlin Sans FB" panose="020E0602020502020306" pitchFamily="34" charset="0"/>
              </a:rPr>
              <a:t>atas</a:t>
            </a:r>
            <a:r>
              <a:rPr lang="en-US" sz="1600" dirty="0">
                <a:latin typeface="Berlin Sans FB" panose="020E0602020502020306" pitchFamily="34" charset="0"/>
              </a:rPr>
              <a:t> </a:t>
            </a:r>
            <a:r>
              <a:rPr lang="en-US" sz="1600" dirty="0" err="1">
                <a:latin typeface="Berlin Sans FB" panose="020E0602020502020306" pitchFamily="34" charset="0"/>
              </a:rPr>
              <a:t>permintaan</a:t>
            </a:r>
            <a:r>
              <a:rPr lang="en-US" sz="1600" dirty="0">
                <a:latin typeface="Berlin Sans FB" panose="020E0602020502020306" pitchFamily="34" charset="0"/>
              </a:rPr>
              <a:t> </a:t>
            </a:r>
            <a:r>
              <a:rPr lang="en-US" sz="1600" dirty="0" err="1">
                <a:latin typeface="Berlin Sans FB" panose="020E0602020502020306" pitchFamily="34" charset="0"/>
              </a:rPr>
              <a:t>sendiri</a:t>
            </a:r>
            <a:r>
              <a:rPr lang="en-US" sz="1600" dirty="0">
                <a:latin typeface="Berlin Sans FB" panose="020E0602020502020306" pitchFamily="34" charset="0"/>
              </a:rPr>
              <a:t>.</a:t>
            </a:r>
          </a:p>
          <a:p>
            <a:pPr marL="342900" indent="-342900">
              <a:buAutoNum type="arabicParenR" startAt="4"/>
              <a:tabLst>
                <a:tab pos="341313" algn="l"/>
              </a:tabLst>
            </a:pPr>
            <a:r>
              <a:rPr lang="en-US" sz="1600" dirty="0">
                <a:latin typeface="Berlin Sans FB" panose="020E0602020502020306" pitchFamily="34" charset="0"/>
              </a:rPr>
              <a:t>PPPK yang </a:t>
            </a:r>
            <a:r>
              <a:rPr lang="en-US" sz="1600" dirty="0" err="1">
                <a:latin typeface="Berlin Sans FB" panose="020E0602020502020306" pitchFamily="34" charset="0"/>
              </a:rPr>
              <a:t>dikenakan</a:t>
            </a:r>
            <a:r>
              <a:rPr lang="en-US" sz="1600" dirty="0">
                <a:latin typeface="Berlin Sans FB" panose="020E0602020502020306" pitchFamily="34" charset="0"/>
              </a:rPr>
              <a:t> </a:t>
            </a:r>
            <a:r>
              <a:rPr lang="en-US" sz="1600" dirty="0" err="1">
                <a:latin typeface="Berlin Sans FB" panose="020E0602020502020306" pitchFamily="34" charset="0"/>
              </a:rPr>
              <a:t>pemuhrsan</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hormat</a:t>
            </a:r>
            <a:r>
              <a:rPr lang="en-US" sz="1600" dirty="0">
                <a:latin typeface="Berlin Sans FB" panose="020E0602020502020306" pitchFamily="34" charset="0"/>
              </a:rPr>
              <a:t> </a:t>
            </a:r>
            <a:r>
              <a:rPr lang="en-US" sz="1600" dirty="0" err="1">
                <a:latin typeface="Berlin Sans FB" panose="020E0602020502020306" pitchFamily="34" charset="0"/>
              </a:rPr>
              <a:t>atas</a:t>
            </a:r>
            <a:r>
              <a:rPr lang="en-US" sz="1600" dirty="0">
                <a:latin typeface="Berlin Sans FB" panose="020E0602020502020306" pitchFamily="34" charset="0"/>
              </a:rPr>
              <a:t> </a:t>
            </a:r>
            <a:r>
              <a:rPr lang="en-US" sz="1600" dirty="0" err="1">
                <a:latin typeface="Berlin Sans FB" panose="020E0602020502020306" pitchFamily="34" charset="0"/>
              </a:rPr>
              <a:t>permintaan</a:t>
            </a:r>
            <a:r>
              <a:rPr lang="en-US" sz="1600" dirty="0">
                <a:latin typeface="Berlin Sans FB" panose="020E0602020502020306" pitchFamily="34" charset="0"/>
              </a:rPr>
              <a:t> </a:t>
            </a:r>
            <a:r>
              <a:rPr lang="en-US" sz="1600" dirty="0" err="1">
                <a:latin typeface="Berlin Sans FB" panose="020E0602020502020306" pitchFamily="34" charset="0"/>
              </a:rPr>
              <a:t>sendiri</a:t>
            </a:r>
            <a:r>
              <a:rPr lang="en-US" sz="1600" dirty="0">
                <a:latin typeface="Berlin Sans FB" panose="020E0602020502020306" pitchFamily="34" charset="0"/>
              </a:rPr>
              <a:t> </a:t>
            </a:r>
            <a:r>
              <a:rPr lang="en-US" sz="1600" dirty="0" err="1">
                <a:latin typeface="Berlin Sans FB" panose="020E0602020502020306" pitchFamily="34" charset="0"/>
              </a:rPr>
              <a:t>diberikan</a:t>
            </a:r>
            <a:r>
              <a:rPr lang="en-US" sz="1600" dirty="0">
                <a:latin typeface="Berlin Sans FB" panose="020E0602020502020306" pitchFamily="34" charset="0"/>
              </a:rPr>
              <a:t> </a:t>
            </a:r>
            <a:r>
              <a:rPr lang="en-US" sz="1600" dirty="0" err="1">
                <a:latin typeface="Berlin Sans FB" panose="020E0602020502020306" pitchFamily="34" charset="0"/>
              </a:rPr>
              <a:t>hak</a:t>
            </a:r>
            <a:r>
              <a:rPr lang="en-US" sz="1600" dirty="0">
                <a:latin typeface="Berlin Sans FB" panose="020E0602020502020306" pitchFamily="34" charset="0"/>
              </a:rPr>
              <a:t> </a:t>
            </a:r>
            <a:r>
              <a:rPr lang="en-US" sz="1600" dirty="0" err="1">
                <a:latin typeface="Berlin Sans FB" panose="020E0602020502020306" pitchFamily="34" charset="0"/>
              </a:rPr>
              <a:t>sesuai</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ketenhran</a:t>
            </a:r>
            <a:r>
              <a:rPr lang="en-US" sz="1600" dirty="0">
                <a:latin typeface="Berlin Sans FB" panose="020E0602020502020306" pitchFamily="34" charset="0"/>
              </a:rPr>
              <a:t> </a:t>
            </a:r>
            <a:r>
              <a:rPr lang="en-US" sz="1600" dirty="0" err="1">
                <a:latin typeface="Berlin Sans FB" panose="020E0602020502020306" pitchFamily="34" charset="0"/>
              </a:rPr>
              <a:t>peraturan</a:t>
            </a:r>
            <a:r>
              <a:rPr lang="en-US" sz="1600" dirty="0">
                <a:latin typeface="Berlin Sans FB" panose="020E0602020502020306" pitchFamily="34" charset="0"/>
              </a:rPr>
              <a:t> </a:t>
            </a:r>
            <a:r>
              <a:rPr lang="en-US" sz="1600" dirty="0" err="1">
                <a:latin typeface="Berlin Sans FB" panose="020E0602020502020306" pitchFamily="34" charset="0"/>
              </a:rPr>
              <a:t>perundangundangan</a:t>
            </a:r>
            <a:r>
              <a:rPr lang="en-US" sz="1600" dirty="0">
                <a:latin typeface="Berlin Sans FB" panose="020E0602020502020306" pitchFamily="34" charset="0"/>
              </a:rPr>
              <a:t> </a:t>
            </a:r>
            <a:r>
              <a:rPr lang="en-US" sz="1600" dirty="0" err="1">
                <a:latin typeface="Berlin Sans FB" panose="020E0602020502020306" pitchFamily="34" charset="0"/>
              </a:rPr>
              <a:t>dan</a:t>
            </a:r>
            <a:r>
              <a:rPr lang="en-US" sz="1600" dirty="0">
                <a:latin typeface="Berlin Sans FB" panose="020E0602020502020306" pitchFamily="34" charset="0"/>
              </a:rPr>
              <a:t> </a:t>
            </a:r>
            <a:r>
              <a:rPr lang="en-US" sz="1600" dirty="0" err="1">
                <a:latin typeface="Berlin Sans FB" panose="020E0602020502020306" pitchFamily="34" charset="0"/>
              </a:rPr>
              <a:t>masih</a:t>
            </a:r>
            <a:r>
              <a:rPr lang="en-US" sz="1600" dirty="0">
                <a:latin typeface="Berlin Sans FB" panose="020E0602020502020306" pitchFamily="34" charset="0"/>
              </a:rPr>
              <a:t> </a:t>
            </a:r>
            <a:r>
              <a:rPr lang="en-US" sz="1600" dirty="0" err="1">
                <a:latin typeface="Berlin Sans FB" panose="020E0602020502020306" pitchFamily="34" charset="0"/>
              </a:rPr>
              <a:t>dapat</a:t>
            </a:r>
            <a:r>
              <a:rPr lang="en-US" sz="1600" dirty="0">
                <a:latin typeface="Berlin Sans FB" panose="020E0602020502020306" pitchFamily="34" charset="0"/>
              </a:rPr>
              <a:t> </a:t>
            </a:r>
            <a:r>
              <a:rPr lang="en-US" sz="1600" dirty="0" err="1">
                <a:latin typeface="Berlin Sans FB" panose="020E0602020502020306" pitchFamily="34" charset="0"/>
              </a:rPr>
              <a:t>melamar</a:t>
            </a:r>
            <a:r>
              <a:rPr lang="en-US" sz="1600" dirty="0">
                <a:latin typeface="Berlin Sans FB" panose="020E0602020502020306" pitchFamily="34" charset="0"/>
              </a:rPr>
              <a:t> </a:t>
            </a:r>
            <a:r>
              <a:rPr lang="en-US" sz="1600" dirty="0" err="1">
                <a:latin typeface="Berlin Sans FB" panose="020E0602020502020306" pitchFamily="34" charset="0"/>
              </a:rPr>
              <a:t>sebagai</a:t>
            </a:r>
            <a:r>
              <a:rPr lang="en-US" sz="1600" dirty="0">
                <a:latin typeface="Berlin Sans FB" panose="020E0602020502020306" pitchFamily="34" charset="0"/>
              </a:rPr>
              <a:t> PPPK.</a:t>
            </a:r>
          </a:p>
          <a:p>
            <a:pPr marL="342900" indent="-342900">
              <a:buAutoNum type="arabicParenR" startAt="4"/>
              <a:tabLst>
                <a:tab pos="341313" algn="l"/>
              </a:tabLst>
            </a:pPr>
            <a:r>
              <a:rPr lang="en-US" sz="1600" dirty="0">
                <a:latin typeface="Berlin Sans FB" panose="020E0602020502020306" pitchFamily="34" charset="0"/>
              </a:rPr>
              <a:t>PPPK yang </a:t>
            </a:r>
            <a:r>
              <a:rPr lang="en-US" sz="1600" dirty="0" err="1">
                <a:latin typeface="Berlin Sans FB" panose="020E0602020502020306" pitchFamily="34" charset="0"/>
              </a:rPr>
              <a:t>dikenakan</a:t>
            </a:r>
            <a:r>
              <a:rPr lang="en-US" sz="1600" dirty="0">
                <a:latin typeface="Berlin Sans FB" panose="020E0602020502020306" pitchFamily="34" charset="0"/>
              </a:rPr>
              <a:t> </a:t>
            </a:r>
            <a:r>
              <a:rPr lang="en-US" sz="1600" dirty="0" err="1">
                <a:latin typeface="Berlin Sans FB" panose="020E0602020502020306" pitchFamily="34" charset="0"/>
              </a:rPr>
              <a:t>pemutusan</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pedanjian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hormat</a:t>
            </a:r>
            <a:r>
              <a:rPr lang="en-US" sz="1600" dirty="0">
                <a:latin typeface="Berlin Sans FB" panose="020E0602020502020306" pitchFamily="34" charset="0"/>
              </a:rPr>
              <a:t> </a:t>
            </a:r>
            <a:r>
              <a:rPr lang="en-US" sz="1600" dirty="0" err="1">
                <a:latin typeface="Berlin Sans FB" panose="020E0602020502020306" pitchFamily="34" charset="0"/>
              </a:rPr>
              <a:t>tidak</a:t>
            </a:r>
            <a:r>
              <a:rPr lang="en-US" sz="1600" dirty="0">
                <a:latin typeface="Berlin Sans FB" panose="020E0602020502020306" pitchFamily="34" charset="0"/>
              </a:rPr>
              <a:t> </a:t>
            </a:r>
            <a:r>
              <a:rPr lang="en-US" sz="1600" dirty="0" err="1">
                <a:latin typeface="Berlin Sans FB" panose="020E0602020502020306" pitchFamily="34" charset="0"/>
              </a:rPr>
              <a:t>atas</a:t>
            </a:r>
            <a:r>
              <a:rPr lang="en-US" sz="1600" dirty="0">
                <a:latin typeface="Berlin Sans FB" panose="020E0602020502020306" pitchFamily="34" charset="0"/>
              </a:rPr>
              <a:t> </a:t>
            </a:r>
            <a:r>
              <a:rPr lang="en-US" sz="1600" dirty="0" err="1">
                <a:latin typeface="Berlin Sans FB" panose="020E0602020502020306" pitchFamily="34" charset="0"/>
              </a:rPr>
              <a:t>permintaan</a:t>
            </a:r>
            <a:r>
              <a:rPr lang="en-US" sz="1600" dirty="0">
                <a:latin typeface="Berlin Sans FB" panose="020E0602020502020306" pitchFamily="34" charset="0"/>
              </a:rPr>
              <a:t> </a:t>
            </a:r>
            <a:r>
              <a:rPr lang="en-US" sz="1600" dirty="0" err="1">
                <a:latin typeface="Berlin Sans FB" panose="020E0602020502020306" pitchFamily="34" charset="0"/>
              </a:rPr>
              <a:t>sendiri</a:t>
            </a:r>
            <a:r>
              <a:rPr lang="en-US" sz="1600" dirty="0">
                <a:latin typeface="Berlin Sans FB" panose="020E0602020502020306" pitchFamily="34" charset="0"/>
              </a:rPr>
              <a:t> </a:t>
            </a:r>
            <a:r>
              <a:rPr lang="en-US" sz="1600" dirty="0" err="1">
                <a:latin typeface="Berlin Sans FB" panose="020E0602020502020306" pitchFamily="34" charset="0"/>
              </a:rPr>
              <a:t>diberikan</a:t>
            </a:r>
            <a:r>
              <a:rPr lang="en-US" sz="1600" dirty="0">
                <a:latin typeface="Berlin Sans FB" panose="020E0602020502020306" pitchFamily="34" charset="0"/>
              </a:rPr>
              <a:t> </a:t>
            </a:r>
            <a:r>
              <a:rPr lang="en-US" sz="1600" dirty="0" err="1">
                <a:latin typeface="Berlin Sans FB" panose="020E0602020502020306" pitchFamily="34" charset="0"/>
              </a:rPr>
              <a:t>hak</a:t>
            </a:r>
            <a:r>
              <a:rPr lang="en-US" sz="1600" dirty="0">
                <a:latin typeface="Berlin Sans FB" panose="020E0602020502020306" pitchFamily="34" charset="0"/>
              </a:rPr>
              <a:t> </a:t>
            </a:r>
            <a:r>
              <a:rPr lang="en-US" sz="1600" dirty="0" err="1">
                <a:latin typeface="Berlin Sans FB" panose="020E0602020502020306" pitchFamily="34" charset="0"/>
              </a:rPr>
              <a:t>sesuai</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ketentuan</a:t>
            </a:r>
            <a:r>
              <a:rPr lang="en-US" sz="1600" dirty="0">
                <a:latin typeface="Berlin Sans FB" panose="020E0602020502020306" pitchFamily="34" charset="0"/>
              </a:rPr>
              <a:t> </a:t>
            </a:r>
            <a:r>
              <a:rPr lang="en-US" sz="1600" dirty="0" err="1">
                <a:latin typeface="Berlin Sans FB" panose="020E0602020502020306" pitchFamily="34" charset="0"/>
              </a:rPr>
              <a:t>peraturan</a:t>
            </a:r>
            <a:r>
              <a:rPr lang="en-US" sz="1600" dirty="0">
                <a:latin typeface="Berlin Sans FB" panose="020E0602020502020306" pitchFamily="34" charset="0"/>
              </a:rPr>
              <a:t> </a:t>
            </a:r>
            <a:r>
              <a:rPr lang="en-US" sz="1600" dirty="0" err="1">
                <a:latin typeface="Berlin Sans FB" panose="020E0602020502020306" pitchFamily="34" charset="0"/>
              </a:rPr>
              <a:t>perundang-undangan</a:t>
            </a:r>
            <a:r>
              <a:rPr lang="en-US" sz="1600" dirty="0">
                <a:latin typeface="Berlin Sans FB" panose="020E0602020502020306" pitchFamily="34" charset="0"/>
              </a:rPr>
              <a:t> </a:t>
            </a:r>
            <a:r>
              <a:rPr lang="en-US" sz="1600" dirty="0" err="1">
                <a:latin typeface="Berlin Sans FB" panose="020E0602020502020306" pitchFamily="34" charset="0"/>
              </a:rPr>
              <a:t>dan</a:t>
            </a:r>
            <a:r>
              <a:rPr lang="en-US" sz="1600" dirty="0">
                <a:latin typeface="Berlin Sans FB" panose="020E0602020502020306" pitchFamily="34" charset="0"/>
              </a:rPr>
              <a:t> </a:t>
            </a:r>
            <a:r>
              <a:rPr lang="en-US" sz="1600" dirty="0" err="1">
                <a:latin typeface="Berlin Sans FB" panose="020E0602020502020306" pitchFamily="34" charset="0"/>
              </a:rPr>
              <a:t>tidak</a:t>
            </a:r>
            <a:r>
              <a:rPr lang="en-US" sz="1600" dirty="0">
                <a:latin typeface="Berlin Sans FB" panose="020E0602020502020306" pitchFamily="34" charset="0"/>
              </a:rPr>
              <a:t> </a:t>
            </a:r>
            <a:r>
              <a:rPr lang="en-US" sz="1600" dirty="0" err="1">
                <a:latin typeface="Berlin Sans FB" panose="020E0602020502020306" pitchFamily="34" charset="0"/>
              </a:rPr>
              <a:t>dapat</a:t>
            </a:r>
            <a:r>
              <a:rPr lang="en-US" sz="1600" dirty="0">
                <a:latin typeface="Berlin Sans FB" panose="020E0602020502020306" pitchFamily="34" charset="0"/>
              </a:rPr>
              <a:t> </a:t>
            </a:r>
            <a:r>
              <a:rPr lang="en-US" sz="1600" dirty="0" err="1">
                <a:latin typeface="Berlin Sans FB" panose="020E0602020502020306" pitchFamily="34" charset="0"/>
              </a:rPr>
              <a:t>melamar</a:t>
            </a:r>
            <a:r>
              <a:rPr lang="en-US" sz="1600" dirty="0">
                <a:latin typeface="Berlin Sans FB" panose="020E0602020502020306" pitchFamily="34" charset="0"/>
              </a:rPr>
              <a:t> </a:t>
            </a:r>
            <a:r>
              <a:rPr lang="en-US" sz="1600" dirty="0" err="1">
                <a:latin typeface="Berlin Sans FB" panose="020E0602020502020306" pitchFamily="34" charset="0"/>
              </a:rPr>
              <a:t>sebagai</a:t>
            </a:r>
            <a:r>
              <a:rPr lang="en-US" sz="1600" dirty="0">
                <a:latin typeface="Berlin Sans FB" panose="020E0602020502020306" pitchFamily="34" charset="0"/>
              </a:rPr>
              <a:t> PPPK.</a:t>
            </a:r>
          </a:p>
        </p:txBody>
      </p:sp>
      <p:sp>
        <p:nvSpPr>
          <p:cNvPr id="7" name="TextBox 6">
            <a:extLst>
              <a:ext uri="{FF2B5EF4-FFF2-40B4-BE49-F238E27FC236}">
                <a16:creationId xmlns:a16="http://schemas.microsoft.com/office/drawing/2014/main" id="{8F5575E9-B343-495E-B76E-927AC64CBFF8}"/>
              </a:ext>
            </a:extLst>
          </p:cNvPr>
          <p:cNvSpPr txBox="1"/>
          <p:nvPr/>
        </p:nvSpPr>
        <p:spPr>
          <a:xfrm>
            <a:off x="251467" y="872191"/>
            <a:ext cx="1044019" cy="364016"/>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56</a:t>
            </a:r>
          </a:p>
        </p:txBody>
      </p:sp>
    </p:spTree>
    <p:extLst>
      <p:ext uri="{BB962C8B-B14F-4D97-AF65-F5344CB8AC3E}">
        <p14:creationId xmlns:p14="http://schemas.microsoft.com/office/powerpoint/2010/main" val="367586891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0-#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750" fill="hold"/>
                                        <p:tgtEl>
                                          <p:spTgt spid="7"/>
                                        </p:tgtEl>
                                        <p:attrNameLst>
                                          <p:attrName>ppt_x</p:attrName>
                                        </p:attrNameLst>
                                      </p:cBhvr>
                                      <p:tavLst>
                                        <p:tav tm="0">
                                          <p:val>
                                            <p:strVal val="0-#ppt_w/2"/>
                                          </p:val>
                                        </p:tav>
                                        <p:tav tm="100000">
                                          <p:val>
                                            <p:strVal val="#ppt_x"/>
                                          </p:val>
                                        </p:tav>
                                      </p:tavLst>
                                    </p:anim>
                                    <p:anim calcmode="lin" valueType="num">
                                      <p:cBhvr additive="base">
                                        <p:cTn id="17" dur="7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31D2A3-2E5F-4C54-AD8E-5E9D899E3AF5}"/>
              </a:ext>
            </a:extLst>
          </p:cNvPr>
          <p:cNvSpPr txBox="1"/>
          <p:nvPr/>
        </p:nvSpPr>
        <p:spPr>
          <a:xfrm>
            <a:off x="-28221" y="198745"/>
            <a:ext cx="9144000" cy="487127"/>
          </a:xfrm>
          <a:prstGeom prst="rect">
            <a:avLst/>
          </a:prstGeom>
          <a:solidFill>
            <a:srgbClr val="C00000"/>
          </a:solidFill>
        </p:spPr>
        <p:txBody>
          <a:bodyPr lIns="55697" tIns="27848" rIns="55697" bIns="27848">
            <a:spAutoFit/>
          </a:bodyPr>
          <a:lstStyle/>
          <a:p>
            <a:pPr algn="ctr" defTabSz="742751" eaLnBrk="1" fontAlgn="auto" hangingPunct="1">
              <a:spcBef>
                <a:spcPts val="0"/>
              </a:spcBef>
              <a:spcAft>
                <a:spcPts val="0"/>
              </a:spcAft>
              <a:defRPr/>
            </a:pPr>
            <a:r>
              <a:rPr lang="en-US" sz="2800" b="1" dirty="0">
                <a:solidFill>
                  <a:schemeClr val="bg1"/>
                </a:solidFill>
              </a:rPr>
              <a:t>PEMUTUSAN HUBUNGAN PERJANJIAN KERJA</a:t>
            </a:r>
            <a:endParaRPr lang="en-US" sz="2800" b="1" spc="-92" dirty="0">
              <a:solidFill>
                <a:schemeClr val="bg1"/>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29F1FB00-B97D-422B-8AF6-D6E7D3301E23}"/>
              </a:ext>
            </a:extLst>
          </p:cNvPr>
          <p:cNvSpPr txBox="1">
            <a:spLocks noChangeArrowheads="1"/>
          </p:cNvSpPr>
          <p:nvPr/>
        </p:nvSpPr>
        <p:spPr bwMode="auto">
          <a:xfrm>
            <a:off x="228713" y="1232967"/>
            <a:ext cx="8610375" cy="2149121"/>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pPr marL="0" indent="0"/>
            <a:r>
              <a:rPr lang="en-US" sz="2000" dirty="0" err="1">
                <a:latin typeface="Bahnschrift SemiLight SemiConde" panose="020B0502040204020203" pitchFamily="34" charset="0"/>
              </a:rPr>
              <a:t>Pemutusan</a:t>
            </a:r>
            <a:r>
              <a:rPr lang="en-US" sz="2000" dirty="0">
                <a:latin typeface="Bahnschrift SemiLight SemiConde" panose="020B0502040204020203" pitchFamily="34" charset="0"/>
              </a:rPr>
              <a:t> </a:t>
            </a:r>
            <a:r>
              <a:rPr lang="en-US" sz="2000" dirty="0" err="1">
                <a:latin typeface="Bahnschrift SemiLight SemiConde" panose="020B0502040204020203" pitchFamily="34" charset="0"/>
              </a:rPr>
              <a:t>Hubungan</a:t>
            </a:r>
            <a:r>
              <a:rPr lang="en-US" sz="2000" dirty="0">
                <a:latin typeface="Bahnschrift SemiLight SemiConde" panose="020B0502040204020203" pitchFamily="34" charset="0"/>
              </a:rPr>
              <a:t> </a:t>
            </a:r>
            <a:r>
              <a:rPr lang="en-US" sz="2000" dirty="0" err="1">
                <a:latin typeface="Bahnschrift SemiLight SemiConde" panose="020B0502040204020203" pitchFamily="34" charset="0"/>
              </a:rPr>
              <a:t>Perjanjian</a:t>
            </a:r>
            <a:r>
              <a:rPr lang="en-US" sz="2000" dirty="0">
                <a:latin typeface="Bahnschrift SemiLight SemiConde" panose="020B0502040204020203" pitchFamily="34" charset="0"/>
              </a:rPr>
              <a:t> </a:t>
            </a:r>
            <a:r>
              <a:rPr lang="en-US" sz="2000" dirty="0" err="1">
                <a:latin typeface="Bahnschrift SemiLight SemiConde" panose="020B0502040204020203" pitchFamily="34" charset="0"/>
              </a:rPr>
              <a:t>Kerja</a:t>
            </a:r>
            <a:r>
              <a:rPr lang="en-US" sz="2000" dirty="0">
                <a:latin typeface="Bahnschrift SemiLight SemiConde" panose="020B0502040204020203" pitchFamily="34" charset="0"/>
              </a:rPr>
              <a:t> </a:t>
            </a:r>
            <a:r>
              <a:rPr lang="en-US" sz="2000" dirty="0" err="1">
                <a:latin typeface="Bahnschrift SemiLight SemiConde" panose="020B0502040204020203" pitchFamily="34" charset="0"/>
              </a:rPr>
              <a:t>karena</a:t>
            </a:r>
            <a:r>
              <a:rPr lang="en-US" sz="2000" dirty="0">
                <a:latin typeface="Bahnschrift SemiLight SemiConde" panose="020B0502040204020203" pitchFamily="34" charset="0"/>
              </a:rPr>
              <a:t> </a:t>
            </a:r>
            <a:r>
              <a:rPr lang="en-US" sz="2000" dirty="0" err="1">
                <a:latin typeface="Bahnschrift SemiLight SemiConde" panose="020B0502040204020203" pitchFamily="34" charset="0"/>
              </a:rPr>
              <a:t>Perampingan</a:t>
            </a:r>
            <a:r>
              <a:rPr lang="en-US" sz="2000" dirty="0">
                <a:latin typeface="Bahnschrift SemiLight SemiConde" panose="020B0502040204020203" pitchFamily="34" charset="0"/>
              </a:rPr>
              <a:t> </a:t>
            </a:r>
            <a:r>
              <a:rPr lang="en-US" sz="2000" dirty="0" err="1">
                <a:latin typeface="Bahnschrift SemiLight SemiConde" panose="020B0502040204020203" pitchFamily="34" charset="0"/>
              </a:rPr>
              <a:t>Organisasi</a:t>
            </a:r>
            <a:r>
              <a:rPr lang="en-US" sz="2000" dirty="0">
                <a:latin typeface="Bahnschrift SemiLight SemiConde" panose="020B0502040204020203" pitchFamily="34" charset="0"/>
              </a:rPr>
              <a:t> </a:t>
            </a:r>
            <a:r>
              <a:rPr lang="en-US" sz="2000" dirty="0" err="1">
                <a:latin typeface="Bahnschrift SemiLight SemiConde" panose="020B0502040204020203" pitchFamily="34" charset="0"/>
              </a:rPr>
              <a:t>atau</a:t>
            </a:r>
            <a:r>
              <a:rPr lang="en-US" sz="2000" dirty="0">
                <a:latin typeface="Bahnschrift SemiLight SemiConde" panose="020B0502040204020203" pitchFamily="34" charset="0"/>
              </a:rPr>
              <a:t> </a:t>
            </a:r>
            <a:r>
              <a:rPr lang="en-US" sz="2000" dirty="0" err="1">
                <a:latin typeface="Bahnschrift SemiLight SemiConde" panose="020B0502040204020203" pitchFamily="34" charset="0"/>
              </a:rPr>
              <a:t>Kebijakan</a:t>
            </a:r>
            <a:r>
              <a:rPr lang="en-US" sz="2000" dirty="0">
                <a:latin typeface="Bahnschrift SemiLight SemiConde" panose="020B0502040204020203" pitchFamily="34" charset="0"/>
              </a:rPr>
              <a:t> </a:t>
            </a:r>
            <a:r>
              <a:rPr lang="en-US" sz="2000" dirty="0" err="1">
                <a:latin typeface="Bahnschrift SemiLight SemiConde" panose="020B0502040204020203" pitchFamily="34" charset="0"/>
              </a:rPr>
              <a:t>pemerintah</a:t>
            </a:r>
            <a:r>
              <a:rPr lang="en-US" sz="2000" dirty="0">
                <a:latin typeface="Bahnschrift SemiLight SemiConde" panose="020B0502040204020203" pitchFamily="34" charset="0"/>
              </a:rPr>
              <a:t> yang </a:t>
            </a:r>
            <a:r>
              <a:rPr lang="en-US" sz="2000" dirty="0" err="1">
                <a:latin typeface="Bahnschrift SemiLight SemiConde" panose="020B0502040204020203" pitchFamily="34" charset="0"/>
              </a:rPr>
              <a:t>Mengakibatkan</a:t>
            </a:r>
            <a:r>
              <a:rPr lang="en-US" sz="2000" dirty="0">
                <a:latin typeface="Bahnschrift SemiLight SemiConde" panose="020B0502040204020203" pitchFamily="34" charset="0"/>
              </a:rPr>
              <a:t> </a:t>
            </a:r>
            <a:r>
              <a:rPr lang="en-US" sz="2000" dirty="0" err="1">
                <a:latin typeface="Bahnschrift SemiLight SemiConde" panose="020B0502040204020203" pitchFamily="34" charset="0"/>
              </a:rPr>
              <a:t>Pengurangan</a:t>
            </a:r>
            <a:r>
              <a:rPr lang="en-US" sz="2000" dirty="0">
                <a:latin typeface="Bahnschrift SemiLight SemiConde" panose="020B0502040204020203" pitchFamily="34" charset="0"/>
              </a:rPr>
              <a:t> PPPK</a:t>
            </a:r>
            <a:r>
              <a:rPr lang="en-US" sz="2000" dirty="0">
                <a:latin typeface="Berlin Sans FB" panose="020E0602020502020306" pitchFamily="34" charset="0"/>
              </a:rPr>
              <a:t>:</a:t>
            </a:r>
          </a:p>
          <a:p>
            <a:pPr marL="342900" indent="-342900">
              <a:buFont typeface="+mj-lt"/>
              <a:buAutoNum type="arabicParenR"/>
            </a:pPr>
            <a:r>
              <a:rPr lang="en-US" sz="1600" dirty="0" err="1">
                <a:latin typeface="Berlin Sans FB" panose="020E0602020502020306" pitchFamily="34" charset="0"/>
              </a:rPr>
              <a:t>Dalam</a:t>
            </a:r>
            <a:r>
              <a:rPr lang="en-US" sz="1600" dirty="0">
                <a:latin typeface="Berlin Sans FB" panose="020E0602020502020306" pitchFamily="34" charset="0"/>
              </a:rPr>
              <a:t> </a:t>
            </a:r>
            <a:r>
              <a:rPr lang="en-US" sz="1600" dirty="0" err="1">
                <a:latin typeface="Berlin Sans FB" panose="020E0602020502020306" pitchFamily="34" charset="0"/>
              </a:rPr>
              <a:t>hal</a:t>
            </a:r>
            <a:r>
              <a:rPr lang="en-US" sz="1600" dirty="0">
                <a:latin typeface="Berlin Sans FB" panose="020E0602020502020306" pitchFamily="34" charset="0"/>
              </a:rPr>
              <a:t> </a:t>
            </a:r>
            <a:r>
              <a:rPr lang="en-US" sz="1600" dirty="0" err="1">
                <a:latin typeface="Berlin Sans FB" panose="020E0602020502020306" pitchFamily="34" charset="0"/>
              </a:rPr>
              <a:t>terjadi</a:t>
            </a:r>
            <a:r>
              <a:rPr lang="en-US" sz="1600" dirty="0">
                <a:latin typeface="Berlin Sans FB" panose="020E0602020502020306" pitchFamily="34" charset="0"/>
              </a:rPr>
              <a:t> </a:t>
            </a:r>
            <a:r>
              <a:rPr lang="en-US" sz="1600" dirty="0" err="1">
                <a:latin typeface="Berlin Sans FB" panose="020E0602020502020306" pitchFamily="34" charset="0"/>
              </a:rPr>
              <a:t>perampingan</a:t>
            </a:r>
            <a:r>
              <a:rPr lang="en-US" sz="1600" dirty="0">
                <a:latin typeface="Berlin Sans FB" panose="020E0602020502020306" pitchFamily="34" charset="0"/>
              </a:rPr>
              <a:t> </a:t>
            </a:r>
            <a:r>
              <a:rPr lang="en-US" sz="1600" dirty="0" err="1">
                <a:latin typeface="Berlin Sans FB" panose="020E0602020502020306" pitchFamily="34" charset="0"/>
              </a:rPr>
              <a:t>organisasi</a:t>
            </a:r>
            <a:r>
              <a:rPr lang="en-US" sz="1600" dirty="0">
                <a:latin typeface="Berlin Sans FB" panose="020E0602020502020306" pitchFamily="34" charset="0"/>
              </a:rPr>
              <a:t> </a:t>
            </a:r>
            <a:r>
              <a:rPr lang="en-US" sz="1600" dirty="0" err="1">
                <a:latin typeface="Berlin Sans FB" panose="020E0602020502020306" pitchFamily="34" charset="0"/>
              </a:rPr>
              <a:t>atau</a:t>
            </a:r>
            <a:r>
              <a:rPr lang="en-US" sz="1600" dirty="0">
                <a:latin typeface="Berlin Sans FB" panose="020E0602020502020306" pitchFamily="34" charset="0"/>
              </a:rPr>
              <a:t> </a:t>
            </a:r>
            <a:r>
              <a:rPr lang="en-US" sz="1600" dirty="0" err="1">
                <a:latin typeface="Berlin Sans FB" panose="020E0602020502020306" pitchFamily="34" charset="0"/>
              </a:rPr>
              <a:t>kebijakan</a:t>
            </a:r>
            <a:r>
              <a:rPr lang="en-US" sz="1600" dirty="0">
                <a:latin typeface="Berlin Sans FB" panose="020E0602020502020306" pitchFamily="34" charset="0"/>
              </a:rPr>
              <a:t> </a:t>
            </a:r>
            <a:r>
              <a:rPr lang="en-US" sz="1600" dirty="0" err="1">
                <a:latin typeface="Berlin Sans FB" panose="020E0602020502020306" pitchFamily="34" charset="0"/>
              </a:rPr>
              <a:t>pemerintah</a:t>
            </a:r>
            <a:r>
              <a:rPr lang="en-US" sz="1600" dirty="0">
                <a:latin typeface="Berlin Sans FB" panose="020E0602020502020306" pitchFamily="34" charset="0"/>
              </a:rPr>
              <a:t> yang </a:t>
            </a:r>
            <a:r>
              <a:rPr lang="en-US" sz="1600" dirty="0" err="1">
                <a:latin typeface="Berlin Sans FB" panose="020E0602020502020306" pitchFamily="34" charset="0"/>
              </a:rPr>
              <a:t>mengakibatkan</a:t>
            </a:r>
            <a:r>
              <a:rPr lang="en-US" sz="1600" dirty="0">
                <a:latin typeface="Berlin Sans FB" panose="020E0602020502020306" pitchFamily="34" charset="0"/>
              </a:rPr>
              <a:t> </a:t>
            </a:r>
            <a:r>
              <a:rPr lang="en-US" sz="1600" dirty="0" err="1">
                <a:latin typeface="Berlin Sans FB" panose="020E0602020502020306" pitchFamily="34" charset="0"/>
              </a:rPr>
              <a:t>pengurangan</a:t>
            </a:r>
            <a:r>
              <a:rPr lang="en-US" sz="1600" dirty="0">
                <a:latin typeface="Berlin Sans FB" panose="020E0602020502020306" pitchFamily="34" charset="0"/>
              </a:rPr>
              <a:t> PPPK </a:t>
            </a:r>
            <a:r>
              <a:rPr lang="en-US" sz="1600" dirty="0" err="1">
                <a:latin typeface="Berlin Sans FB" panose="020E0602020502020306" pitchFamily="34" charset="0"/>
              </a:rPr>
              <a:t>maka</a:t>
            </a:r>
            <a:r>
              <a:rPr lang="en-US" sz="1600" dirty="0">
                <a:latin typeface="Berlin Sans FB" panose="020E0602020502020306" pitchFamily="34" charset="0"/>
              </a:rPr>
              <a:t> </a:t>
            </a:r>
            <a:r>
              <a:rPr lang="en-US" sz="1600" dirty="0" err="1">
                <a:latin typeface="Berlin Sans FB" panose="020E0602020502020306" pitchFamily="34" charset="0"/>
              </a:rPr>
              <a:t>dilakukan</a:t>
            </a:r>
            <a:r>
              <a:rPr lang="en-US" sz="1600" dirty="0">
                <a:latin typeface="Berlin Sans FB" panose="020E0602020502020306" pitchFamily="34" charset="0"/>
              </a:rPr>
              <a:t> </a:t>
            </a:r>
            <a:r>
              <a:rPr lang="en-US" sz="1600" dirty="0" err="1">
                <a:latin typeface="Berlin Sans FB" panose="020E0602020502020306" pitchFamily="34" charset="0"/>
              </a:rPr>
              <a:t>pemutusan</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hormat</a:t>
            </a:r>
            <a:r>
              <a:rPr lang="en-US" sz="1600" dirty="0">
                <a:latin typeface="Berlin Sans FB" panose="020E0602020502020306" pitchFamily="34" charset="0"/>
              </a:rPr>
              <a:t> </a:t>
            </a:r>
            <a:r>
              <a:rPr lang="en-US" sz="1600" dirty="0" err="1">
                <a:latin typeface="Berlin Sans FB" panose="020E0602020502020306" pitchFamily="34" charset="0"/>
              </a:rPr>
              <a:t>sebagai</a:t>
            </a:r>
            <a:r>
              <a:rPr lang="en-US" sz="1600" dirty="0">
                <a:latin typeface="Berlin Sans FB" panose="020E0602020502020306" pitchFamily="34" charset="0"/>
              </a:rPr>
              <a:t> PPPK.</a:t>
            </a:r>
          </a:p>
          <a:p>
            <a:pPr marL="342900" indent="-342900">
              <a:buFont typeface="+mj-lt"/>
              <a:buAutoNum type="arabicParenR"/>
            </a:pPr>
            <a:r>
              <a:rPr lang="en-US" sz="1600" dirty="0">
                <a:latin typeface="Berlin Sans FB" panose="020E0602020502020306" pitchFamily="34" charset="0"/>
              </a:rPr>
              <a:t>PPPK yang </a:t>
            </a:r>
            <a:r>
              <a:rPr lang="en-US" sz="1600" dirty="0" err="1">
                <a:latin typeface="Berlin Sans FB" panose="020E0602020502020306" pitchFamily="34" charset="0"/>
              </a:rPr>
              <a:t>dikenakan</a:t>
            </a:r>
            <a:r>
              <a:rPr lang="en-US" sz="1600" dirty="0">
                <a:latin typeface="Berlin Sans FB" panose="020E0602020502020306" pitchFamily="34" charset="0"/>
              </a:rPr>
              <a:t> </a:t>
            </a:r>
            <a:r>
              <a:rPr lang="en-US" sz="1600" dirty="0" err="1">
                <a:latin typeface="Berlin Sans FB" panose="020E0602020502020306" pitchFamily="34" charset="0"/>
              </a:rPr>
              <a:t>pemutusan</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a:t>
            </a:r>
            <a:r>
              <a:rPr lang="en-US" sz="1600" dirty="0" err="1">
                <a:latin typeface="Berlin Sans FB" panose="020E0602020502020306" pitchFamily="34" charset="0"/>
              </a:rPr>
              <a:t>akibat</a:t>
            </a:r>
            <a:r>
              <a:rPr lang="en-US" sz="1600" dirty="0">
                <a:latin typeface="Berlin Sans FB" panose="020E0602020502020306" pitchFamily="34" charset="0"/>
              </a:rPr>
              <a:t> </a:t>
            </a:r>
            <a:r>
              <a:rPr lang="en-US" sz="1600" dirty="0" err="1">
                <a:latin typeface="Berlin Sans FB" panose="020E0602020502020306" pitchFamily="34" charset="0"/>
              </a:rPr>
              <a:t>perampingan</a:t>
            </a:r>
            <a:r>
              <a:rPr lang="en-US" sz="1600" dirty="0">
                <a:latin typeface="Berlin Sans FB" panose="020E0602020502020306" pitchFamily="34" charset="0"/>
              </a:rPr>
              <a:t> </a:t>
            </a:r>
            <a:r>
              <a:rPr lang="en-US" sz="1600" dirty="0" err="1">
                <a:latin typeface="Berlin Sans FB" panose="020E0602020502020306" pitchFamily="34" charset="0"/>
              </a:rPr>
              <a:t>organisasi</a:t>
            </a:r>
            <a:r>
              <a:rPr lang="en-US" sz="1600" dirty="0">
                <a:latin typeface="Berlin Sans FB" panose="020E0602020502020306" pitchFamily="34" charset="0"/>
              </a:rPr>
              <a:t> </a:t>
            </a:r>
            <a:r>
              <a:rPr lang="en-US" sz="1600" dirty="0" err="1">
                <a:latin typeface="Berlin Sans FB" panose="020E0602020502020306" pitchFamily="34" charset="0"/>
              </a:rPr>
              <a:t>diberikan</a:t>
            </a:r>
            <a:r>
              <a:rPr lang="en-US" sz="1600" dirty="0">
                <a:latin typeface="Berlin Sans FB" panose="020E0602020502020306" pitchFamily="34" charset="0"/>
              </a:rPr>
              <a:t> </a:t>
            </a:r>
            <a:r>
              <a:rPr lang="en-US" sz="1600" dirty="0" err="1">
                <a:latin typeface="Berlin Sans FB" panose="020E0602020502020306" pitchFamily="34" charset="0"/>
              </a:rPr>
              <a:t>hak</a:t>
            </a:r>
            <a:r>
              <a:rPr lang="en-US" sz="1600" dirty="0">
                <a:latin typeface="Berlin Sans FB" panose="020E0602020502020306" pitchFamily="34" charset="0"/>
              </a:rPr>
              <a:t> </a:t>
            </a:r>
            <a:r>
              <a:rPr lang="en-US" sz="1600" dirty="0" err="1">
                <a:latin typeface="Berlin Sans FB" panose="020E0602020502020306" pitchFamily="34" charset="0"/>
              </a:rPr>
              <a:t>sesuai</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ketentuan</a:t>
            </a:r>
            <a:r>
              <a:rPr lang="en-US" sz="1600" dirty="0">
                <a:latin typeface="Berlin Sans FB" panose="020E0602020502020306" pitchFamily="34" charset="0"/>
              </a:rPr>
              <a:t> </a:t>
            </a:r>
            <a:r>
              <a:rPr lang="en-US" sz="1600" dirty="0" err="1">
                <a:latin typeface="Berlin Sans FB" panose="020E0602020502020306" pitchFamily="34" charset="0"/>
              </a:rPr>
              <a:t>peraturan</a:t>
            </a:r>
            <a:r>
              <a:rPr lang="en-US" sz="1600" dirty="0">
                <a:latin typeface="Berlin Sans FB" panose="020E0602020502020306" pitchFamily="34" charset="0"/>
              </a:rPr>
              <a:t> </a:t>
            </a:r>
            <a:r>
              <a:rPr lang="en-US" sz="1600" dirty="0" err="1">
                <a:latin typeface="Berlin Sans FB" panose="020E0602020502020306" pitchFamily="34" charset="0"/>
              </a:rPr>
              <a:t>perundang-undangan</a:t>
            </a:r>
            <a:r>
              <a:rPr lang="en-US" sz="1600" dirty="0">
                <a:latin typeface="Berlin Sans FB" panose="020E0602020502020306" pitchFamily="34" charset="0"/>
              </a:rPr>
              <a:t> </a:t>
            </a:r>
            <a:r>
              <a:rPr lang="en-US" sz="1600" dirty="0" err="1">
                <a:latin typeface="Berlin Sans FB" panose="020E0602020502020306" pitchFamily="34" charset="0"/>
              </a:rPr>
              <a:t>dan</a:t>
            </a:r>
            <a:r>
              <a:rPr lang="en-US" sz="1600" dirty="0">
                <a:latin typeface="Berlin Sans FB" panose="020E0602020502020306" pitchFamily="34" charset="0"/>
              </a:rPr>
              <a:t> </a:t>
            </a:r>
            <a:r>
              <a:rPr lang="en-US" sz="1600" dirty="0" err="1">
                <a:latin typeface="Berlin Sans FB" panose="020E0602020502020306" pitchFamily="34" charset="0"/>
              </a:rPr>
              <a:t>masih</a:t>
            </a:r>
            <a:r>
              <a:rPr lang="en-US" sz="1600" dirty="0">
                <a:latin typeface="Berlin Sans FB" panose="020E0602020502020306" pitchFamily="34" charset="0"/>
              </a:rPr>
              <a:t> </a:t>
            </a:r>
            <a:r>
              <a:rPr lang="en-US" sz="1600" dirty="0" err="1">
                <a:latin typeface="Berlin Sans FB" panose="020E0602020502020306" pitchFamily="34" charset="0"/>
              </a:rPr>
              <a:t>dapat</a:t>
            </a:r>
            <a:r>
              <a:rPr lang="en-US" sz="1600" dirty="0">
                <a:latin typeface="Berlin Sans FB" panose="020E0602020502020306" pitchFamily="34" charset="0"/>
              </a:rPr>
              <a:t> </a:t>
            </a:r>
            <a:r>
              <a:rPr lang="en-US" sz="1600" dirty="0" err="1">
                <a:latin typeface="Berlin Sans FB" panose="020E0602020502020306" pitchFamily="34" charset="0"/>
              </a:rPr>
              <a:t>melamar</a:t>
            </a:r>
            <a:r>
              <a:rPr lang="en-US" sz="1600" dirty="0">
                <a:latin typeface="Berlin Sans FB" panose="020E0602020502020306" pitchFamily="34" charset="0"/>
              </a:rPr>
              <a:t> </a:t>
            </a:r>
            <a:r>
              <a:rPr lang="en-US" sz="1600" dirty="0" err="1">
                <a:latin typeface="Berlin Sans FB" panose="020E0602020502020306" pitchFamily="34" charset="0"/>
              </a:rPr>
              <a:t>sebagai</a:t>
            </a:r>
            <a:r>
              <a:rPr lang="en-US" sz="1600" dirty="0">
                <a:latin typeface="Berlin Sans FB" panose="020E0602020502020306" pitchFamily="34" charset="0"/>
              </a:rPr>
              <a:t> PPPK.</a:t>
            </a:r>
          </a:p>
        </p:txBody>
      </p:sp>
      <p:sp>
        <p:nvSpPr>
          <p:cNvPr id="7" name="TextBox 6">
            <a:extLst>
              <a:ext uri="{FF2B5EF4-FFF2-40B4-BE49-F238E27FC236}">
                <a16:creationId xmlns:a16="http://schemas.microsoft.com/office/drawing/2014/main" id="{8F5575E9-B343-495E-B76E-927AC64CBFF8}"/>
              </a:ext>
            </a:extLst>
          </p:cNvPr>
          <p:cNvSpPr txBox="1"/>
          <p:nvPr/>
        </p:nvSpPr>
        <p:spPr>
          <a:xfrm>
            <a:off x="251467" y="855242"/>
            <a:ext cx="1044019" cy="364016"/>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57</a:t>
            </a:r>
          </a:p>
        </p:txBody>
      </p:sp>
      <p:sp>
        <p:nvSpPr>
          <p:cNvPr id="5" name="TextBox 4">
            <a:extLst>
              <a:ext uri="{FF2B5EF4-FFF2-40B4-BE49-F238E27FC236}">
                <a16:creationId xmlns:a16="http://schemas.microsoft.com/office/drawing/2014/main" id="{29F1FB00-B97D-422B-8AF6-D6E7D3301E23}"/>
              </a:ext>
            </a:extLst>
          </p:cNvPr>
          <p:cNvSpPr txBox="1">
            <a:spLocks noChangeArrowheads="1"/>
          </p:cNvSpPr>
          <p:nvPr/>
        </p:nvSpPr>
        <p:spPr bwMode="auto">
          <a:xfrm>
            <a:off x="228714" y="3733792"/>
            <a:ext cx="8610375" cy="3041673"/>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pPr marL="0" indent="0"/>
            <a:r>
              <a:rPr lang="en-US" b="1" dirty="0" err="1"/>
              <a:t>Pemutusan</a:t>
            </a:r>
            <a:r>
              <a:rPr lang="en-US" b="1" dirty="0"/>
              <a:t> </a:t>
            </a:r>
            <a:r>
              <a:rPr lang="en-US" b="1" dirty="0" err="1"/>
              <a:t>Hubungan</a:t>
            </a:r>
            <a:r>
              <a:rPr lang="en-US" b="1" dirty="0"/>
              <a:t> </a:t>
            </a:r>
            <a:r>
              <a:rPr lang="en-US" b="1" dirty="0" err="1"/>
              <a:t>Perjanjian</a:t>
            </a:r>
            <a:r>
              <a:rPr lang="en-US" b="1" dirty="0"/>
              <a:t> </a:t>
            </a:r>
            <a:r>
              <a:rPr lang="en-US" b="1" dirty="0" err="1"/>
              <a:t>Kerja</a:t>
            </a:r>
            <a:r>
              <a:rPr lang="en-US" b="1" dirty="0"/>
              <a:t> </a:t>
            </a:r>
            <a:r>
              <a:rPr lang="en-US" b="1" dirty="0" err="1"/>
              <a:t>Karena</a:t>
            </a:r>
            <a:r>
              <a:rPr lang="en-US" b="1" dirty="0"/>
              <a:t> </a:t>
            </a:r>
            <a:r>
              <a:rPr lang="en-US" b="1" dirty="0" err="1"/>
              <a:t>Tidak</a:t>
            </a:r>
            <a:r>
              <a:rPr lang="en-US" b="1" dirty="0"/>
              <a:t> </a:t>
            </a:r>
            <a:r>
              <a:rPr lang="en-US" b="1" dirty="0" err="1"/>
              <a:t>Cakap</a:t>
            </a:r>
            <a:r>
              <a:rPr lang="en-US" b="1" dirty="0"/>
              <a:t> </a:t>
            </a:r>
            <a:r>
              <a:rPr lang="en-US" b="1" dirty="0" err="1"/>
              <a:t>Jasmani</a:t>
            </a:r>
            <a:r>
              <a:rPr lang="en-US" b="1" dirty="0"/>
              <a:t> </a:t>
            </a:r>
            <a:r>
              <a:rPr lang="en-US" b="1" dirty="0" err="1"/>
              <a:t>dan</a:t>
            </a:r>
            <a:r>
              <a:rPr lang="en-US" b="1" dirty="0"/>
              <a:t>/</a:t>
            </a:r>
            <a:r>
              <a:rPr lang="en-US" b="1" dirty="0" err="1"/>
              <a:t>atau</a:t>
            </a:r>
            <a:r>
              <a:rPr lang="en-US" b="1" dirty="0"/>
              <a:t> </a:t>
            </a:r>
            <a:r>
              <a:rPr lang="en-US" b="1" dirty="0" err="1"/>
              <a:t>Rohani</a:t>
            </a:r>
            <a:r>
              <a:rPr lang="en-US" b="1" dirty="0">
                <a:latin typeface="Berlin Sans FB" panose="020E0602020502020306" pitchFamily="34" charset="0"/>
              </a:rPr>
              <a:t>:</a:t>
            </a:r>
          </a:p>
          <a:p>
            <a:pPr marL="0" indent="0"/>
            <a:r>
              <a:rPr lang="en-US" sz="1600" dirty="0">
                <a:latin typeface="Berlin Sans FB" panose="020E0602020502020306" pitchFamily="34" charset="0"/>
              </a:rPr>
              <a:t>(1) PPPK yang </a:t>
            </a:r>
            <a:r>
              <a:rPr lang="en-US" sz="1600" dirty="0" err="1">
                <a:latin typeface="Berlin Sans FB" panose="020E0602020502020306" pitchFamily="34" charset="0"/>
              </a:rPr>
              <a:t>tidak</a:t>
            </a:r>
            <a:r>
              <a:rPr lang="en-US" sz="1600" dirty="0">
                <a:latin typeface="Berlin Sans FB" panose="020E0602020502020306" pitchFamily="34" charset="0"/>
              </a:rPr>
              <a:t> </a:t>
            </a:r>
            <a:r>
              <a:rPr lang="en-US" sz="1600" dirty="0" err="1">
                <a:latin typeface="Berlin Sans FB" panose="020E0602020502020306" pitchFamily="34" charset="0"/>
              </a:rPr>
              <a:t>cakap</a:t>
            </a:r>
            <a:r>
              <a:rPr lang="en-US" sz="1600" dirty="0">
                <a:latin typeface="Berlin Sans FB" panose="020E0602020502020306" pitchFamily="34" charset="0"/>
              </a:rPr>
              <a:t> </a:t>
            </a:r>
            <a:r>
              <a:rPr lang="en-US" sz="1600" dirty="0" err="1">
                <a:latin typeface="Berlin Sans FB" panose="020E0602020502020306" pitchFamily="34" charset="0"/>
              </a:rPr>
              <a:t>jasmani</a:t>
            </a:r>
            <a:r>
              <a:rPr lang="en-US" sz="1600" dirty="0">
                <a:latin typeface="Berlin Sans FB" panose="020E0602020502020306" pitchFamily="34" charset="0"/>
              </a:rPr>
              <a:t> </a:t>
            </a:r>
            <a:r>
              <a:rPr lang="en-US" sz="1600" dirty="0" err="1">
                <a:latin typeface="Berlin Sans FB" panose="020E0602020502020306" pitchFamily="34" charset="0"/>
              </a:rPr>
              <a:t>dan</a:t>
            </a:r>
            <a:r>
              <a:rPr lang="en-US" sz="1600" dirty="0">
                <a:latin typeface="Berlin Sans FB" panose="020E0602020502020306" pitchFamily="34" charset="0"/>
              </a:rPr>
              <a:t>/</a:t>
            </a:r>
            <a:r>
              <a:rPr lang="en-US" sz="1600" dirty="0" err="1">
                <a:latin typeface="Berlin Sans FB" panose="020E0602020502020306" pitchFamily="34" charset="0"/>
              </a:rPr>
              <a:t>atau</a:t>
            </a:r>
            <a:r>
              <a:rPr lang="en-US" sz="1600" dirty="0">
                <a:latin typeface="Berlin Sans FB" panose="020E0602020502020306" pitchFamily="34" charset="0"/>
              </a:rPr>
              <a:t> </a:t>
            </a:r>
            <a:r>
              <a:rPr lang="en-US" sz="1600" dirty="0" err="1">
                <a:latin typeface="Berlin Sans FB" panose="020E0602020502020306" pitchFamily="34" charset="0"/>
              </a:rPr>
              <a:t>rohani</a:t>
            </a:r>
            <a:r>
              <a:rPr lang="en-US" sz="1600" dirty="0">
                <a:latin typeface="Berlin Sans FB" panose="020E0602020502020306" pitchFamily="34" charset="0"/>
              </a:rPr>
              <a:t> </a:t>
            </a:r>
            <a:r>
              <a:rPr lang="en-US" sz="1600" dirty="0" err="1">
                <a:latin typeface="Berlin Sans FB" panose="020E0602020502020306" pitchFamily="34" charset="0"/>
              </a:rPr>
              <a:t>karena</a:t>
            </a:r>
            <a:r>
              <a:rPr lang="en-US" sz="1600" dirty="0">
                <a:latin typeface="Berlin Sans FB" panose="020E0602020502020306" pitchFamily="34" charset="0"/>
              </a:rPr>
              <a:t>:</a:t>
            </a:r>
          </a:p>
          <a:p>
            <a:pPr marL="0" indent="0"/>
            <a:r>
              <a:rPr lang="en-US" sz="1600" dirty="0">
                <a:latin typeface="Berlin Sans FB" panose="020E0602020502020306" pitchFamily="34" charset="0"/>
              </a:rPr>
              <a:t>   a. </a:t>
            </a:r>
            <a:r>
              <a:rPr lang="en-US" sz="1600" dirty="0" err="1">
                <a:latin typeface="Berlin Sans FB" panose="020E0602020502020306" pitchFamily="34" charset="0"/>
              </a:rPr>
              <a:t>kecelakaan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yang </a:t>
            </a:r>
            <a:r>
              <a:rPr lang="en-US" sz="1600" dirty="0" err="1">
                <a:latin typeface="Berlin Sans FB" panose="020E0602020502020306" pitchFamily="34" charset="0"/>
              </a:rPr>
              <a:t>mengakibatkan</a:t>
            </a:r>
            <a:r>
              <a:rPr lang="en-US" sz="1600" dirty="0">
                <a:latin typeface="Berlin Sans FB" panose="020E0602020502020306" pitchFamily="34" charset="0"/>
              </a:rPr>
              <a:t> </a:t>
            </a:r>
            <a:r>
              <a:rPr lang="en-US" sz="1600" dirty="0" err="1">
                <a:latin typeface="Berlin Sans FB" panose="020E0602020502020306" pitchFamily="34" charset="0"/>
              </a:rPr>
              <a:t>terjadinya</a:t>
            </a:r>
            <a:r>
              <a:rPr lang="en-US" sz="1600" dirty="0">
                <a:latin typeface="Berlin Sans FB" panose="020E0602020502020306" pitchFamily="34" charset="0"/>
              </a:rPr>
              <a:t> </a:t>
            </a:r>
            <a:r>
              <a:rPr lang="en-US" sz="1600" dirty="0" err="1">
                <a:latin typeface="Berlin Sans FB" panose="020E0602020502020306" pitchFamily="34" charset="0"/>
              </a:rPr>
              <a:t>pemutusan</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a:t>
            </a:r>
            <a:r>
              <a:rPr lang="en-US" sz="1600" dirty="0" err="1">
                <a:latin typeface="Berlin Sans FB" panose="020E0602020502020306" pitchFamily="34" charset="0"/>
              </a:rPr>
              <a:t>atau</a:t>
            </a:r>
            <a:endParaRPr lang="en-US" sz="1600" dirty="0">
              <a:latin typeface="Berlin Sans FB" panose="020E0602020502020306" pitchFamily="34" charset="0"/>
            </a:endParaRPr>
          </a:p>
          <a:p>
            <a:pPr marL="0" indent="0"/>
            <a:r>
              <a:rPr lang="en-US" sz="1600" dirty="0">
                <a:latin typeface="Berlin Sans FB" panose="020E0602020502020306" pitchFamily="34" charset="0"/>
              </a:rPr>
              <a:t>   b. </a:t>
            </a:r>
            <a:r>
              <a:rPr lang="en-US" sz="1600" dirty="0" err="1">
                <a:latin typeface="Berlin Sans FB" panose="020E0602020502020306" pitchFamily="34" charset="0"/>
              </a:rPr>
              <a:t>sakit</a:t>
            </a:r>
            <a:r>
              <a:rPr lang="en-US" sz="1600" dirty="0">
                <a:latin typeface="Berlin Sans FB" panose="020E0602020502020306" pitchFamily="34" charset="0"/>
              </a:rPr>
              <a:t> </a:t>
            </a:r>
            <a:r>
              <a:rPr lang="en-US" sz="1600" dirty="0" err="1">
                <a:latin typeface="Berlin Sans FB" panose="020E0602020502020306" pitchFamily="34" charset="0"/>
              </a:rPr>
              <a:t>terus</a:t>
            </a:r>
            <a:r>
              <a:rPr lang="en-US" sz="1600" dirty="0">
                <a:latin typeface="Berlin Sans FB" panose="020E0602020502020306" pitchFamily="34" charset="0"/>
              </a:rPr>
              <a:t> </a:t>
            </a:r>
            <a:r>
              <a:rPr lang="en-US" sz="1600" dirty="0" err="1">
                <a:latin typeface="Berlin Sans FB" panose="020E0602020502020306" pitchFamily="34" charset="0"/>
              </a:rPr>
              <a:t>menerus</a:t>
            </a:r>
            <a:r>
              <a:rPr lang="en-US" sz="1600" dirty="0">
                <a:latin typeface="Berlin Sans FB" panose="020E0602020502020306" pitchFamily="34" charset="0"/>
              </a:rPr>
              <a:t> </a:t>
            </a:r>
            <a:r>
              <a:rPr lang="en-US" sz="1600" dirty="0" err="1">
                <a:latin typeface="Berlin Sans FB" panose="020E0602020502020306" pitchFamily="34" charset="0"/>
              </a:rPr>
              <a:t>selama</a:t>
            </a:r>
            <a:r>
              <a:rPr lang="en-US" sz="1600" dirty="0">
                <a:latin typeface="Berlin Sans FB" panose="020E0602020502020306" pitchFamily="34" charset="0"/>
              </a:rPr>
              <a:t> 30 (</a:t>
            </a:r>
            <a:r>
              <a:rPr lang="en-US" sz="1600" dirty="0" err="1">
                <a:latin typeface="Berlin Sans FB" panose="020E0602020502020306" pitchFamily="34" charset="0"/>
              </a:rPr>
              <a:t>tiga</a:t>
            </a:r>
            <a:r>
              <a:rPr lang="en-US" sz="1600" dirty="0">
                <a:latin typeface="Berlin Sans FB" panose="020E0602020502020306" pitchFamily="34" charset="0"/>
              </a:rPr>
              <a:t> </a:t>
            </a:r>
            <a:r>
              <a:rPr lang="en-US" sz="1600" dirty="0" err="1">
                <a:latin typeface="Berlin Sans FB" panose="020E0602020502020306" pitchFamily="34" charset="0"/>
              </a:rPr>
              <a:t>puluh</a:t>
            </a:r>
            <a:r>
              <a:rPr lang="en-US" sz="1600" dirty="0">
                <a:latin typeface="Berlin Sans FB" panose="020E0602020502020306" pitchFamily="34" charset="0"/>
              </a:rPr>
              <a:t>) </a:t>
            </a:r>
            <a:r>
              <a:rPr lang="en-US" sz="1600" dirty="0" err="1">
                <a:latin typeface="Berlin Sans FB" panose="020E0602020502020306" pitchFamily="34" charset="0"/>
              </a:rPr>
              <a:t>hari</a:t>
            </a:r>
            <a:r>
              <a:rPr lang="en-US" sz="1600" dirty="0">
                <a:latin typeface="Berlin Sans FB" panose="020E0602020502020306" pitchFamily="34" charset="0"/>
              </a:rPr>
              <a:t> </a:t>
            </a:r>
            <a:r>
              <a:rPr lang="en-US" sz="1600" dirty="0" err="1">
                <a:latin typeface="Berlin Sans FB" panose="020E0602020502020306" pitchFamily="34" charset="0"/>
              </a:rPr>
              <a:t>berturut-turut</a:t>
            </a:r>
            <a:r>
              <a:rPr lang="en-US" sz="1600" dirty="0">
                <a:latin typeface="Berlin Sans FB" panose="020E0602020502020306" pitchFamily="34" charset="0"/>
              </a:rPr>
              <a:t>, </a:t>
            </a:r>
            <a:r>
              <a:rPr lang="en-US" sz="1600" dirty="0" err="1">
                <a:latin typeface="Berlin Sans FB" panose="020E0602020502020306" pitchFamily="34" charset="0"/>
              </a:rPr>
              <a:t>diberikan</a:t>
            </a:r>
            <a:r>
              <a:rPr lang="en-US" sz="1600" dirty="0">
                <a:latin typeface="Berlin Sans FB" panose="020E0602020502020306" pitchFamily="34" charset="0"/>
              </a:rPr>
              <a:t> </a:t>
            </a:r>
            <a:r>
              <a:rPr lang="en-US" sz="1600" dirty="0" err="1">
                <a:latin typeface="Berlin Sans FB" panose="020E0602020502020306" pitchFamily="34" charset="0"/>
              </a:rPr>
              <a:t>haknya</a:t>
            </a:r>
            <a:r>
              <a:rPr lang="en-US" sz="1600" dirty="0">
                <a:latin typeface="Berlin Sans FB" panose="020E0602020502020306" pitchFamily="34" charset="0"/>
              </a:rPr>
              <a:t> </a:t>
            </a:r>
            <a:r>
              <a:rPr lang="en-US" sz="1600" dirty="0" err="1">
                <a:latin typeface="Berlin Sans FB" panose="020E0602020502020306" pitchFamily="34" charset="0"/>
              </a:rPr>
              <a:t>sesuai</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p>
          <a:p>
            <a:pPr marL="0" indent="0"/>
            <a:r>
              <a:rPr lang="en-US" sz="1600" dirty="0">
                <a:latin typeface="Berlin Sans FB" panose="020E0602020502020306" pitchFamily="34" charset="0"/>
              </a:rPr>
              <a:t>       </a:t>
            </a:r>
            <a:r>
              <a:rPr lang="en-US" sz="1600" dirty="0" err="1">
                <a:latin typeface="Berlin Sans FB" panose="020E0602020502020306" pitchFamily="34" charset="0"/>
              </a:rPr>
              <a:t>ketentuan</a:t>
            </a:r>
            <a:r>
              <a:rPr lang="en-US" sz="1600" dirty="0">
                <a:latin typeface="Berlin Sans FB" panose="020E0602020502020306" pitchFamily="34" charset="0"/>
              </a:rPr>
              <a:t> </a:t>
            </a:r>
            <a:r>
              <a:rPr lang="en-US" sz="1600" dirty="0" err="1">
                <a:latin typeface="Berlin Sans FB" panose="020E0602020502020306" pitchFamily="34" charset="0"/>
              </a:rPr>
              <a:t>peraturan</a:t>
            </a:r>
            <a:r>
              <a:rPr lang="en-US" sz="1600" dirty="0">
                <a:latin typeface="Berlin Sans FB" panose="020E0602020502020306" pitchFamily="34" charset="0"/>
              </a:rPr>
              <a:t> </a:t>
            </a:r>
            <a:r>
              <a:rPr lang="en-US" sz="1600" dirty="0" err="1">
                <a:latin typeface="Berlin Sans FB" panose="020E0602020502020306" pitchFamily="34" charset="0"/>
              </a:rPr>
              <a:t>perundang-undangan</a:t>
            </a:r>
            <a:r>
              <a:rPr lang="en-US" sz="1600" dirty="0">
                <a:latin typeface="Berlin Sans FB" panose="020E0602020502020306" pitchFamily="34" charset="0"/>
              </a:rPr>
              <a:t>.</a:t>
            </a:r>
          </a:p>
          <a:p>
            <a:pPr marL="279400" indent="-279400"/>
            <a:r>
              <a:rPr lang="en-US" sz="1600" dirty="0">
                <a:latin typeface="Berlin Sans FB" panose="020E0602020502020306" pitchFamily="34" charset="0"/>
              </a:rPr>
              <a:t>(2) </a:t>
            </a:r>
            <a:r>
              <a:rPr lang="en-US" sz="1600" dirty="0" err="1">
                <a:latin typeface="Berlin Sans FB" panose="020E0602020502020306" pitchFamily="34" charset="0"/>
              </a:rPr>
              <a:t>Ketidakcakapan</a:t>
            </a:r>
            <a:r>
              <a:rPr lang="en-US" sz="1600" dirty="0">
                <a:latin typeface="Berlin Sans FB" panose="020E0602020502020306" pitchFamily="34" charset="0"/>
              </a:rPr>
              <a:t> </a:t>
            </a:r>
            <a:r>
              <a:rPr lang="en-US" sz="1600" dirty="0" err="1">
                <a:latin typeface="Berlin Sans FB" panose="020E0602020502020306" pitchFamily="34" charset="0"/>
              </a:rPr>
              <a:t>jasmani</a:t>
            </a:r>
            <a:r>
              <a:rPr lang="en-US" sz="1600" dirty="0">
                <a:latin typeface="Berlin Sans FB" panose="020E0602020502020306" pitchFamily="34" charset="0"/>
              </a:rPr>
              <a:t> </a:t>
            </a:r>
            <a:r>
              <a:rPr lang="en-US" sz="1600" dirty="0" err="1">
                <a:latin typeface="Berlin Sans FB" panose="020E0602020502020306" pitchFamily="34" charset="0"/>
              </a:rPr>
              <a:t>dan</a:t>
            </a:r>
            <a:r>
              <a:rPr lang="en-US" sz="1600" dirty="0">
                <a:latin typeface="Berlin Sans FB" panose="020E0602020502020306" pitchFamily="34" charset="0"/>
              </a:rPr>
              <a:t>/</a:t>
            </a:r>
            <a:r>
              <a:rPr lang="en-US" sz="1600" dirty="0" err="1">
                <a:latin typeface="Berlin Sans FB" panose="020E0602020502020306" pitchFamily="34" charset="0"/>
              </a:rPr>
              <a:t>atau</a:t>
            </a:r>
            <a:r>
              <a:rPr lang="en-US" sz="1600" dirty="0">
                <a:latin typeface="Berlin Sans FB" panose="020E0602020502020306" pitchFamily="34" charset="0"/>
              </a:rPr>
              <a:t> </a:t>
            </a:r>
            <a:r>
              <a:rPr lang="en-US" sz="1600" dirty="0" err="1">
                <a:latin typeface="Berlin Sans FB" panose="020E0602020502020306" pitchFamily="34" charset="0"/>
              </a:rPr>
              <a:t>rohani</a:t>
            </a:r>
            <a:r>
              <a:rPr lang="en-US" sz="1600" dirty="0">
                <a:latin typeface="Berlin Sans FB" panose="020E0602020502020306" pitchFamily="34" charset="0"/>
              </a:rPr>
              <a:t> </a:t>
            </a:r>
            <a:r>
              <a:rPr lang="en-US" sz="1600" dirty="0" err="1">
                <a:latin typeface="Berlin Sans FB" panose="020E0602020502020306" pitchFamily="34" charset="0"/>
              </a:rPr>
              <a:t>dibuktikan</a:t>
            </a:r>
            <a:r>
              <a:rPr lang="en-US" sz="1600" dirty="0">
                <a:latin typeface="Berlin Sans FB" panose="020E0602020502020306" pitchFamily="34" charset="0"/>
              </a:rPr>
              <a:t> </a:t>
            </a:r>
            <a:r>
              <a:rPr lang="en-US" sz="1600" dirty="0" err="1">
                <a:latin typeface="Berlin Sans FB" panose="020E0602020502020306" pitchFamily="34" charset="0"/>
              </a:rPr>
              <a:t>berdasarkan</a:t>
            </a:r>
            <a:r>
              <a:rPr lang="en-US" sz="1600" dirty="0">
                <a:latin typeface="Berlin Sans FB" panose="020E0602020502020306" pitchFamily="34" charset="0"/>
              </a:rPr>
              <a:t> </a:t>
            </a:r>
            <a:r>
              <a:rPr lang="en-US" sz="1600" dirty="0" err="1">
                <a:latin typeface="Berlin Sans FB" panose="020E0602020502020306" pitchFamily="34" charset="0"/>
              </a:rPr>
              <a:t>hasil</a:t>
            </a:r>
            <a:r>
              <a:rPr lang="en-US" sz="1600" dirty="0">
                <a:latin typeface="Berlin Sans FB" panose="020E0602020502020306" pitchFamily="34" charset="0"/>
              </a:rPr>
              <a:t> </a:t>
            </a:r>
            <a:r>
              <a:rPr lang="en-US" sz="1600" dirty="0" err="1">
                <a:latin typeface="Berlin Sans FB" panose="020E0602020502020306" pitchFamily="34" charset="0"/>
              </a:rPr>
              <a:t>pemeriksaan</a:t>
            </a:r>
            <a:r>
              <a:rPr lang="en-US" sz="1600" dirty="0">
                <a:latin typeface="Berlin Sans FB" panose="020E0602020502020306" pitchFamily="34" charset="0"/>
              </a:rPr>
              <a:t> </a:t>
            </a:r>
            <a:r>
              <a:rPr lang="en-US" sz="1600" dirty="0" err="1">
                <a:latin typeface="Berlin Sans FB" panose="020E0602020502020306" pitchFamily="34" charset="0"/>
              </a:rPr>
              <a:t>tim</a:t>
            </a:r>
            <a:r>
              <a:rPr lang="en-US" sz="1600" dirty="0">
                <a:latin typeface="Berlin Sans FB" panose="020E0602020502020306" pitchFamily="34" charset="0"/>
              </a:rPr>
              <a:t> </a:t>
            </a:r>
            <a:r>
              <a:rPr lang="en-US" sz="1600" dirty="0" err="1">
                <a:latin typeface="Berlin Sans FB" panose="020E0602020502020306" pitchFamily="34" charset="0"/>
              </a:rPr>
              <a:t>penguji</a:t>
            </a:r>
            <a:r>
              <a:rPr lang="en-US" sz="1600" dirty="0">
                <a:latin typeface="Berlin Sans FB" panose="020E0602020502020306" pitchFamily="34" charset="0"/>
              </a:rPr>
              <a:t> </a:t>
            </a:r>
            <a:r>
              <a:rPr lang="en-US" sz="1600" dirty="0" err="1">
                <a:latin typeface="Berlin Sans FB" panose="020E0602020502020306" pitchFamily="34" charset="0"/>
              </a:rPr>
              <a:t>kesehatan</a:t>
            </a:r>
            <a:r>
              <a:rPr lang="en-US" sz="1600" dirty="0">
                <a:latin typeface="Berlin Sans FB" panose="020E0602020502020306" pitchFamily="34" charset="0"/>
              </a:rPr>
              <a:t>.</a:t>
            </a:r>
          </a:p>
          <a:p>
            <a:pPr marL="0" indent="0"/>
            <a:r>
              <a:rPr lang="en-US" sz="1600" dirty="0">
                <a:latin typeface="Berlin Sans FB" panose="020E0602020502020306" pitchFamily="34" charset="0"/>
              </a:rPr>
              <a:t>(3) Tim </a:t>
            </a:r>
            <a:r>
              <a:rPr lang="en-US" sz="1600" dirty="0" err="1">
                <a:latin typeface="Berlin Sans FB" panose="020E0602020502020306" pitchFamily="34" charset="0"/>
              </a:rPr>
              <a:t>penguji</a:t>
            </a:r>
            <a:r>
              <a:rPr lang="en-US" sz="1600" dirty="0">
                <a:latin typeface="Berlin Sans FB" panose="020E0602020502020306" pitchFamily="34" charset="0"/>
              </a:rPr>
              <a:t> </a:t>
            </a:r>
            <a:r>
              <a:rPr lang="en-US" sz="1600" dirty="0" err="1">
                <a:latin typeface="Berlin Sans FB" panose="020E0602020502020306" pitchFamily="34" charset="0"/>
              </a:rPr>
              <a:t>kesehatan</a:t>
            </a:r>
            <a:r>
              <a:rPr lang="en-US" sz="1600" dirty="0">
                <a:latin typeface="Berlin Sans FB" panose="020E0602020502020306" pitchFamily="34" charset="0"/>
              </a:rPr>
              <a:t> </a:t>
            </a:r>
            <a:r>
              <a:rPr lang="en-US" sz="1600" dirty="0" err="1">
                <a:latin typeface="Berlin Sans FB" panose="020E0602020502020306" pitchFamily="34" charset="0"/>
              </a:rPr>
              <a:t>dibentuk</a:t>
            </a:r>
            <a:r>
              <a:rPr lang="en-US" sz="1600" dirty="0">
                <a:latin typeface="Berlin Sans FB" panose="020E0602020502020306" pitchFamily="34" charset="0"/>
              </a:rPr>
              <a:t> </a:t>
            </a:r>
            <a:r>
              <a:rPr lang="en-US" sz="1600" dirty="0" err="1">
                <a:latin typeface="Berlin Sans FB" panose="020E0602020502020306" pitchFamily="34" charset="0"/>
              </a:rPr>
              <a:t>oleh</a:t>
            </a:r>
            <a:r>
              <a:rPr lang="en-US" sz="1600" dirty="0">
                <a:latin typeface="Berlin Sans FB" panose="020E0602020502020306" pitchFamily="34" charset="0"/>
              </a:rPr>
              <a:t> </a:t>
            </a:r>
            <a:r>
              <a:rPr lang="en-US" sz="1600" dirty="0" err="1">
                <a:latin typeface="Berlin Sans FB" panose="020E0602020502020306" pitchFamily="34" charset="0"/>
              </a:rPr>
              <a:t>menteri</a:t>
            </a:r>
            <a:r>
              <a:rPr lang="en-US" sz="1600" dirty="0">
                <a:latin typeface="Berlin Sans FB" panose="020E0602020502020306" pitchFamily="34" charset="0"/>
              </a:rPr>
              <a:t> yang </a:t>
            </a:r>
            <a:r>
              <a:rPr lang="en-US" sz="1600" dirty="0" err="1">
                <a:latin typeface="Berlin Sans FB" panose="020E0602020502020306" pitchFamily="34" charset="0"/>
              </a:rPr>
              <a:t>menyelenggarakan</a:t>
            </a:r>
            <a:r>
              <a:rPr lang="en-US" sz="1600" dirty="0">
                <a:latin typeface="Berlin Sans FB" panose="020E0602020502020306" pitchFamily="34" charset="0"/>
              </a:rPr>
              <a:t> </a:t>
            </a:r>
            <a:r>
              <a:rPr lang="en-US" sz="1600" dirty="0" err="1">
                <a:latin typeface="Berlin Sans FB" panose="020E0602020502020306" pitchFamily="34" charset="0"/>
              </a:rPr>
              <a:t>urusan</a:t>
            </a:r>
            <a:r>
              <a:rPr lang="en-US" sz="1600" dirty="0">
                <a:latin typeface="Berlin Sans FB" panose="020E0602020502020306" pitchFamily="34" charset="0"/>
              </a:rPr>
              <a:t> </a:t>
            </a:r>
            <a:r>
              <a:rPr lang="en-US" sz="1600" dirty="0" err="1">
                <a:latin typeface="Berlin Sans FB" panose="020E0602020502020306" pitchFamily="34" charset="0"/>
              </a:rPr>
              <a:t>pemerintahan</a:t>
            </a:r>
            <a:r>
              <a:rPr lang="en-US" sz="1600" dirty="0">
                <a:latin typeface="Berlin Sans FB" panose="020E0602020502020306" pitchFamily="34" charset="0"/>
              </a:rPr>
              <a:t> di  </a:t>
            </a:r>
          </a:p>
          <a:p>
            <a:pPr marL="0" indent="0"/>
            <a:r>
              <a:rPr lang="en-US" sz="1600" dirty="0">
                <a:latin typeface="Berlin Sans FB" panose="020E0602020502020306" pitchFamily="34" charset="0"/>
              </a:rPr>
              <a:t>      </a:t>
            </a:r>
            <a:r>
              <a:rPr lang="en-US" sz="1600" dirty="0" err="1">
                <a:latin typeface="Berlin Sans FB" panose="020E0602020502020306" pitchFamily="34" charset="0"/>
              </a:rPr>
              <a:t>bidang</a:t>
            </a:r>
            <a:r>
              <a:rPr lang="en-US" sz="1600" dirty="0">
                <a:latin typeface="Berlin Sans FB" panose="020E0602020502020306" pitchFamily="34" charset="0"/>
              </a:rPr>
              <a:t> </a:t>
            </a:r>
            <a:r>
              <a:rPr lang="en-US" sz="1600" dirty="0" err="1">
                <a:latin typeface="Berlin Sans FB" panose="020E0602020502020306" pitchFamily="34" charset="0"/>
              </a:rPr>
              <a:t>kesehatan</a:t>
            </a:r>
            <a:r>
              <a:rPr lang="en-US" sz="1600" dirty="0">
                <a:latin typeface="Berlin Sans FB" panose="020E0602020502020306" pitchFamily="34" charset="0"/>
              </a:rPr>
              <a:t>.</a:t>
            </a:r>
          </a:p>
          <a:p>
            <a:pPr marL="0" indent="0"/>
            <a:r>
              <a:rPr lang="en-US" sz="1600" dirty="0">
                <a:latin typeface="Berlin Sans FB" panose="020E0602020502020306" pitchFamily="34" charset="0"/>
              </a:rPr>
              <a:t>(4) Tim </a:t>
            </a:r>
            <a:r>
              <a:rPr lang="en-US" sz="1600" dirty="0" err="1">
                <a:latin typeface="Berlin Sans FB" panose="020E0602020502020306" pitchFamily="34" charset="0"/>
              </a:rPr>
              <a:t>penguji</a:t>
            </a:r>
            <a:r>
              <a:rPr lang="en-US" sz="1600" dirty="0">
                <a:latin typeface="Berlin Sans FB" panose="020E0602020502020306" pitchFamily="34" charset="0"/>
              </a:rPr>
              <a:t> </a:t>
            </a:r>
            <a:r>
              <a:rPr lang="en-US" sz="1600" dirty="0" err="1">
                <a:latin typeface="Berlin Sans FB" panose="020E0602020502020306" pitchFamily="34" charset="0"/>
              </a:rPr>
              <a:t>kesehatan</a:t>
            </a:r>
            <a:r>
              <a:rPr lang="en-US" sz="1600" dirty="0">
                <a:latin typeface="Berlin Sans FB" panose="020E0602020502020306" pitchFamily="34" charset="0"/>
              </a:rPr>
              <a:t> </a:t>
            </a:r>
            <a:r>
              <a:rPr lang="en-US" sz="1600" dirty="0" err="1">
                <a:latin typeface="Berlin Sans FB" panose="020E0602020502020306" pitchFamily="34" charset="0"/>
              </a:rPr>
              <a:t>beranggotakan</a:t>
            </a:r>
            <a:r>
              <a:rPr lang="en-US" sz="1600" dirty="0">
                <a:latin typeface="Berlin Sans FB" panose="020E0602020502020306" pitchFamily="34" charset="0"/>
              </a:rPr>
              <a:t> </a:t>
            </a:r>
            <a:r>
              <a:rPr lang="en-US" sz="1600" dirty="0" err="1">
                <a:latin typeface="Berlin Sans FB" panose="020E0602020502020306" pitchFamily="34" charset="0"/>
              </a:rPr>
              <a:t>dokter</a:t>
            </a:r>
            <a:r>
              <a:rPr lang="en-US" sz="1600" dirty="0">
                <a:latin typeface="Berlin Sans FB" panose="020E0602020502020306" pitchFamily="34" charset="0"/>
              </a:rPr>
              <a:t> </a:t>
            </a:r>
            <a:r>
              <a:rPr lang="en-US" sz="1600" dirty="0" err="1">
                <a:latin typeface="Berlin Sans FB" panose="020E0602020502020306" pitchFamily="34" charset="0"/>
              </a:rPr>
              <a:t>pemerintah</a:t>
            </a:r>
            <a:r>
              <a:rPr lang="en-US" sz="1600" dirty="0">
                <a:latin typeface="Berlin Sans FB" panose="020E0602020502020306" pitchFamily="34" charset="0"/>
              </a:rPr>
              <a:t>.</a:t>
            </a:r>
          </a:p>
          <a:p>
            <a:pPr marL="0" indent="0"/>
            <a:r>
              <a:rPr lang="en-US" sz="1600" dirty="0">
                <a:latin typeface="Berlin Sans FB" panose="020E0602020502020306" pitchFamily="34" charset="0"/>
              </a:rPr>
              <a:t>(5) PPPK yang </a:t>
            </a:r>
            <a:r>
              <a:rPr lang="en-US" sz="1600" dirty="0" err="1">
                <a:latin typeface="Berlin Sans FB" panose="020E0602020502020306" pitchFamily="34" charset="0"/>
              </a:rPr>
              <a:t>diputus</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kerjanya</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hormat</a:t>
            </a:r>
            <a:r>
              <a:rPr lang="en-US" sz="1600" dirty="0">
                <a:latin typeface="Berlin Sans FB" panose="020E0602020502020306" pitchFamily="34" charset="0"/>
              </a:rPr>
              <a:t> </a:t>
            </a:r>
            <a:r>
              <a:rPr lang="en-US" sz="1600" dirty="0" err="1">
                <a:latin typeface="Berlin Sans FB" panose="020E0602020502020306" pitchFamily="34" charset="0"/>
              </a:rPr>
              <a:t>mendapat</a:t>
            </a:r>
            <a:r>
              <a:rPr lang="en-US" sz="1600" dirty="0">
                <a:latin typeface="Berlin Sans FB" panose="020E0602020502020306" pitchFamily="34" charset="0"/>
              </a:rPr>
              <a:t> </a:t>
            </a:r>
            <a:r>
              <a:rPr lang="en-US" sz="1600" dirty="0" err="1">
                <a:latin typeface="Berlin Sans FB" panose="020E0602020502020306" pitchFamily="34" charset="0"/>
              </a:rPr>
              <a:t>hak</a:t>
            </a:r>
            <a:r>
              <a:rPr lang="en-US" sz="1600" dirty="0">
                <a:latin typeface="Berlin Sans FB" panose="020E0602020502020306" pitchFamily="34" charset="0"/>
              </a:rPr>
              <a:t> </a:t>
            </a:r>
            <a:r>
              <a:rPr lang="en-US" sz="1600" dirty="0" err="1">
                <a:latin typeface="Berlin Sans FB" panose="020E0602020502020306" pitchFamily="34" charset="0"/>
              </a:rPr>
              <a:t>sesuai</a:t>
            </a:r>
            <a:r>
              <a:rPr lang="en-US" sz="1600" dirty="0">
                <a:latin typeface="Berlin Sans FB" panose="020E0602020502020306" pitchFamily="34" charset="0"/>
              </a:rPr>
              <a:t>      </a:t>
            </a:r>
          </a:p>
          <a:p>
            <a:pPr marL="0" indent="0"/>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ketentuan</a:t>
            </a:r>
            <a:r>
              <a:rPr lang="en-US" sz="1600" dirty="0">
                <a:latin typeface="Berlin Sans FB" panose="020E0602020502020306" pitchFamily="34" charset="0"/>
              </a:rPr>
              <a:t> </a:t>
            </a:r>
            <a:r>
              <a:rPr lang="en-US" sz="1600" dirty="0" err="1">
                <a:latin typeface="Berlin Sans FB" panose="020E0602020502020306" pitchFamily="34" charset="0"/>
              </a:rPr>
              <a:t>peraturan</a:t>
            </a:r>
            <a:r>
              <a:rPr lang="en-US" sz="1600" dirty="0">
                <a:latin typeface="Berlin Sans FB" panose="020E0602020502020306" pitchFamily="34" charset="0"/>
              </a:rPr>
              <a:t> </a:t>
            </a:r>
            <a:r>
              <a:rPr lang="en-US" sz="1600" dirty="0" err="1">
                <a:latin typeface="Berlin Sans FB" panose="020E0602020502020306" pitchFamily="34" charset="0"/>
              </a:rPr>
              <a:t>perundang-undangan</a:t>
            </a:r>
            <a:r>
              <a:rPr lang="en-US" sz="1600" dirty="0">
                <a:latin typeface="Berlin Sans FB" panose="020E0602020502020306" pitchFamily="34" charset="0"/>
              </a:rPr>
              <a:t>.</a:t>
            </a:r>
          </a:p>
        </p:txBody>
      </p:sp>
      <p:sp>
        <p:nvSpPr>
          <p:cNvPr id="9" name="TextBox 8">
            <a:extLst>
              <a:ext uri="{FF2B5EF4-FFF2-40B4-BE49-F238E27FC236}">
                <a16:creationId xmlns:a16="http://schemas.microsoft.com/office/drawing/2014/main" id="{8F5575E9-B343-495E-B76E-927AC64CBFF8}"/>
              </a:ext>
            </a:extLst>
          </p:cNvPr>
          <p:cNvSpPr txBox="1"/>
          <p:nvPr/>
        </p:nvSpPr>
        <p:spPr>
          <a:xfrm>
            <a:off x="251467" y="3429000"/>
            <a:ext cx="1044019" cy="364016"/>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58</a:t>
            </a:r>
          </a:p>
        </p:txBody>
      </p:sp>
    </p:spTree>
    <p:extLst>
      <p:ext uri="{BB962C8B-B14F-4D97-AF65-F5344CB8AC3E}">
        <p14:creationId xmlns:p14="http://schemas.microsoft.com/office/powerpoint/2010/main" val="282762673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0-#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750" fill="hold"/>
                                        <p:tgtEl>
                                          <p:spTgt spid="7"/>
                                        </p:tgtEl>
                                        <p:attrNameLst>
                                          <p:attrName>ppt_x</p:attrName>
                                        </p:attrNameLst>
                                      </p:cBhvr>
                                      <p:tavLst>
                                        <p:tav tm="0">
                                          <p:val>
                                            <p:strVal val="0-#ppt_w/2"/>
                                          </p:val>
                                        </p:tav>
                                        <p:tav tm="100000">
                                          <p:val>
                                            <p:strVal val="#ppt_x"/>
                                          </p:val>
                                        </p:tav>
                                      </p:tavLst>
                                    </p:anim>
                                    <p:anim calcmode="lin" valueType="num">
                                      <p:cBhvr additive="base">
                                        <p:cTn id="17" dur="75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750" fill="hold"/>
                                        <p:tgtEl>
                                          <p:spTgt spid="5"/>
                                        </p:tgtEl>
                                        <p:attrNameLst>
                                          <p:attrName>ppt_x</p:attrName>
                                        </p:attrNameLst>
                                      </p:cBhvr>
                                      <p:tavLst>
                                        <p:tav tm="0">
                                          <p:val>
                                            <p:strVal val="0-#ppt_w/2"/>
                                          </p:val>
                                        </p:tav>
                                        <p:tav tm="100000">
                                          <p:val>
                                            <p:strVal val="#ppt_x"/>
                                          </p:val>
                                        </p:tav>
                                      </p:tavLst>
                                    </p:anim>
                                    <p:anim calcmode="lin" valueType="num">
                                      <p:cBhvr additive="base">
                                        <p:cTn id="21" dur="75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10000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750" fill="hold"/>
                                        <p:tgtEl>
                                          <p:spTgt spid="9"/>
                                        </p:tgtEl>
                                        <p:attrNameLst>
                                          <p:attrName>ppt_x</p:attrName>
                                        </p:attrNameLst>
                                      </p:cBhvr>
                                      <p:tavLst>
                                        <p:tav tm="0">
                                          <p:val>
                                            <p:strVal val="0-#ppt_w/2"/>
                                          </p:val>
                                        </p:tav>
                                        <p:tav tm="100000">
                                          <p:val>
                                            <p:strVal val="#ppt_x"/>
                                          </p:val>
                                        </p:tav>
                                      </p:tavLst>
                                    </p:anim>
                                    <p:anim calcmode="lin" valueType="num">
                                      <p:cBhvr additive="base">
                                        <p:cTn id="26"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5" grpId="0" animBg="1"/>
      <p:bldP spid="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31D2A3-2E5F-4C54-AD8E-5E9D899E3AF5}"/>
              </a:ext>
            </a:extLst>
          </p:cNvPr>
          <p:cNvSpPr txBox="1"/>
          <p:nvPr/>
        </p:nvSpPr>
        <p:spPr>
          <a:xfrm>
            <a:off x="-28221" y="198745"/>
            <a:ext cx="9144000" cy="487127"/>
          </a:xfrm>
          <a:prstGeom prst="rect">
            <a:avLst/>
          </a:prstGeom>
          <a:solidFill>
            <a:srgbClr val="C00000"/>
          </a:solidFill>
        </p:spPr>
        <p:txBody>
          <a:bodyPr lIns="55697" tIns="27848" rIns="55697" bIns="27848">
            <a:spAutoFit/>
          </a:bodyPr>
          <a:lstStyle/>
          <a:p>
            <a:pPr algn="ctr" defTabSz="742751" eaLnBrk="1" fontAlgn="auto" hangingPunct="1">
              <a:spcBef>
                <a:spcPts val="0"/>
              </a:spcBef>
              <a:spcAft>
                <a:spcPts val="0"/>
              </a:spcAft>
              <a:defRPr/>
            </a:pPr>
            <a:r>
              <a:rPr lang="en-US" sz="2800" b="1" dirty="0">
                <a:solidFill>
                  <a:schemeClr val="bg1"/>
                </a:solidFill>
              </a:rPr>
              <a:t>PEMUTUSAN HUBUNGAN PERJANJIAN KERJA</a:t>
            </a:r>
            <a:endParaRPr lang="en-US" sz="2800" b="1" spc="-92" dirty="0">
              <a:solidFill>
                <a:schemeClr val="bg1"/>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29F1FB00-B97D-422B-8AF6-D6E7D3301E23}"/>
              </a:ext>
            </a:extLst>
          </p:cNvPr>
          <p:cNvSpPr txBox="1">
            <a:spLocks noChangeArrowheads="1"/>
          </p:cNvSpPr>
          <p:nvPr/>
        </p:nvSpPr>
        <p:spPr bwMode="auto">
          <a:xfrm>
            <a:off x="228713" y="1402990"/>
            <a:ext cx="8610375" cy="202601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r>
              <a:rPr lang="en-US" sz="2000" b="1" dirty="0" err="1">
                <a:latin typeface="Arial" panose="020B0604020202020204" pitchFamily="34" charset="0"/>
                <a:cs typeface="Arial" panose="020B0604020202020204" pitchFamily="34" charset="0"/>
              </a:rPr>
              <a:t>Pemutusan</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Hubungan</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Perjanjian</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Kerja</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karena</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Pelanggaran</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Disiplin</a:t>
            </a:r>
            <a:r>
              <a:rPr lang="en-US" sz="2000" dirty="0">
                <a:latin typeface="Berlin Sans FB" panose="020E0602020502020306" pitchFamily="34" charset="0"/>
              </a:rPr>
              <a:t>:</a:t>
            </a:r>
          </a:p>
          <a:p>
            <a:pPr marL="342900" indent="-342900" algn="just">
              <a:buFont typeface="+mj-lt"/>
              <a:buAutoNum type="arabicParenR"/>
            </a:pPr>
            <a:r>
              <a:rPr lang="fi-FI" dirty="0">
                <a:latin typeface="Berlin Sans FB" panose="020E0602020502020306" pitchFamily="34" charset="0"/>
              </a:rPr>
              <a:t>Pemutusan hubungan perjanjian kerja PPPK karena </a:t>
            </a:r>
            <a:r>
              <a:rPr lang="sv-SE" dirty="0">
                <a:latin typeface="Berlin Sans FB" panose="020E0602020502020306" pitchFamily="34" charset="0"/>
              </a:rPr>
              <a:t>melakukan pelanggaran disiplin PPPK tingkat berat </a:t>
            </a:r>
            <a:r>
              <a:rPr lang="en-US" dirty="0" err="1">
                <a:latin typeface="Berlin Sans FB" panose="020E0602020502020306" pitchFamily="34" charset="0"/>
              </a:rPr>
              <a:t>apabila</a:t>
            </a:r>
            <a:r>
              <a:rPr lang="en-US" dirty="0">
                <a:latin typeface="Berlin Sans FB" panose="020E0602020502020306" pitchFamily="34" charset="0"/>
              </a:rPr>
              <a:t> </a:t>
            </a:r>
            <a:r>
              <a:rPr lang="en-US" dirty="0" err="1">
                <a:latin typeface="Berlin Sans FB" panose="020E0602020502020306" pitchFamily="34" charset="0"/>
              </a:rPr>
              <a:t>tidak</a:t>
            </a:r>
            <a:r>
              <a:rPr lang="en-US" dirty="0">
                <a:latin typeface="Berlin Sans FB" panose="020E0602020502020306" pitchFamily="34" charset="0"/>
              </a:rPr>
              <a:t> </a:t>
            </a:r>
            <a:r>
              <a:rPr lang="en-US" dirty="0" err="1">
                <a:latin typeface="Berlin Sans FB" panose="020E0602020502020306" pitchFamily="34" charset="0"/>
              </a:rPr>
              <a:t>mematuhi</a:t>
            </a:r>
            <a:r>
              <a:rPr lang="en-US" dirty="0">
                <a:latin typeface="Berlin Sans FB" panose="020E0602020502020306" pitchFamily="34" charset="0"/>
              </a:rPr>
              <a:t> </a:t>
            </a:r>
            <a:r>
              <a:rPr lang="en-US" dirty="0" err="1">
                <a:latin typeface="Berlin Sans FB" panose="020E0602020502020306" pitchFamily="34" charset="0"/>
              </a:rPr>
              <a:t>kewajiban</a:t>
            </a:r>
            <a:r>
              <a:rPr lang="en-US" dirty="0">
                <a:latin typeface="Berlin Sans FB" panose="020E0602020502020306" pitchFamily="34" charset="0"/>
              </a:rPr>
              <a:t> </a:t>
            </a:r>
            <a:r>
              <a:rPr lang="en-US" dirty="0" err="1">
                <a:latin typeface="Berlin Sans FB" panose="020E0602020502020306" pitchFamily="34" charset="0"/>
              </a:rPr>
              <a:t>atau</a:t>
            </a:r>
            <a:r>
              <a:rPr lang="en-US" dirty="0">
                <a:latin typeface="Berlin Sans FB" panose="020E0602020502020306" pitchFamily="34" charset="0"/>
              </a:rPr>
              <a:t> </a:t>
            </a:r>
            <a:r>
              <a:rPr lang="en-US" dirty="0" err="1">
                <a:latin typeface="Berlin Sans FB" panose="020E0602020502020306" pitchFamily="34" charset="0"/>
              </a:rPr>
              <a:t>melanggar</a:t>
            </a:r>
            <a:r>
              <a:rPr lang="en-US" dirty="0">
                <a:latin typeface="Berlin Sans FB" panose="020E0602020502020306" pitchFamily="34" charset="0"/>
              </a:rPr>
              <a:t> </a:t>
            </a:r>
            <a:r>
              <a:rPr lang="en-US" dirty="0" err="1">
                <a:latin typeface="Berlin Sans FB" panose="020E0602020502020306" pitchFamily="34" charset="0"/>
              </a:rPr>
              <a:t>larangan</a:t>
            </a:r>
            <a:r>
              <a:rPr lang="en-US" dirty="0">
                <a:latin typeface="Berlin Sans FB" panose="020E0602020502020306" pitchFamily="34" charset="0"/>
              </a:rPr>
              <a:t> </a:t>
            </a:r>
            <a:r>
              <a:rPr lang="en-US" dirty="0" err="1">
                <a:latin typeface="Berlin Sans FB" panose="020E0602020502020306" pitchFamily="34" charset="0"/>
              </a:rPr>
              <a:t>sebagaimana</a:t>
            </a:r>
            <a:r>
              <a:rPr lang="en-US" dirty="0">
                <a:latin typeface="Berlin Sans FB" panose="020E0602020502020306" pitchFamily="34" charset="0"/>
              </a:rPr>
              <a:t> yang </a:t>
            </a:r>
            <a:r>
              <a:rPr lang="en-US" dirty="0" err="1">
                <a:latin typeface="Berlin Sans FB" panose="020E0602020502020306" pitchFamily="34" charset="0"/>
              </a:rPr>
              <a:t>diatur</a:t>
            </a:r>
            <a:r>
              <a:rPr lang="en-US" dirty="0">
                <a:latin typeface="Berlin Sans FB" panose="020E0602020502020306" pitchFamily="34" charset="0"/>
              </a:rPr>
              <a:t> </a:t>
            </a:r>
            <a:r>
              <a:rPr lang="en-US" dirty="0" err="1">
                <a:latin typeface="Berlin Sans FB" panose="020E0602020502020306" pitchFamily="34" charset="0"/>
              </a:rPr>
              <a:t>dalam</a:t>
            </a:r>
            <a:r>
              <a:rPr lang="en-US" dirty="0">
                <a:latin typeface="Berlin Sans FB" panose="020E0602020502020306" pitchFamily="34" charset="0"/>
              </a:rPr>
              <a:t> </a:t>
            </a:r>
            <a:r>
              <a:rPr lang="en-US" dirty="0" err="1">
                <a:latin typeface="Berlin Sans FB" panose="020E0602020502020306" pitchFamily="34" charset="0"/>
              </a:rPr>
              <a:t>perjanjian</a:t>
            </a:r>
            <a:r>
              <a:rPr lang="en-US" dirty="0">
                <a:latin typeface="Berlin Sans FB" panose="020E0602020502020306" pitchFamily="34" charset="0"/>
              </a:rPr>
              <a:t> </a:t>
            </a:r>
            <a:r>
              <a:rPr lang="en-US" dirty="0" err="1">
                <a:latin typeface="Berlin Sans FB" panose="020E0602020502020306" pitchFamily="34" charset="0"/>
              </a:rPr>
              <a:t>kerja</a:t>
            </a:r>
            <a:r>
              <a:rPr lang="en-US" dirty="0">
                <a:latin typeface="Berlin Sans FB" panose="020E0602020502020306" pitchFamily="34" charset="0"/>
              </a:rPr>
              <a:t> PPPK. </a:t>
            </a:r>
          </a:p>
          <a:p>
            <a:pPr marL="342900" indent="-342900" algn="just">
              <a:buFont typeface="+mj-lt"/>
              <a:buAutoNum type="arabicParenR"/>
            </a:pPr>
            <a:r>
              <a:rPr lang="en-US" dirty="0">
                <a:latin typeface="Berlin Sans FB" panose="020E0602020502020306" pitchFamily="34" charset="0"/>
              </a:rPr>
              <a:t>PPPK yang </a:t>
            </a:r>
            <a:r>
              <a:rPr lang="en-US" dirty="0" err="1">
                <a:latin typeface="Berlin Sans FB" panose="020E0602020502020306" pitchFamily="34" charset="0"/>
              </a:rPr>
              <a:t>dikenakan</a:t>
            </a:r>
            <a:r>
              <a:rPr lang="en-US" dirty="0">
                <a:latin typeface="Berlin Sans FB" panose="020E0602020502020306" pitchFamily="34" charset="0"/>
              </a:rPr>
              <a:t> </a:t>
            </a:r>
            <a:r>
              <a:rPr lang="en-US" dirty="0" err="1">
                <a:latin typeface="Berlin Sans FB" panose="020E0602020502020306" pitchFamily="34" charset="0"/>
              </a:rPr>
              <a:t>pemutusan</a:t>
            </a:r>
            <a:r>
              <a:rPr lang="en-US" dirty="0">
                <a:latin typeface="Berlin Sans FB" panose="020E0602020502020306" pitchFamily="34" charset="0"/>
              </a:rPr>
              <a:t> </a:t>
            </a:r>
            <a:r>
              <a:rPr lang="en-US" dirty="0" err="1">
                <a:latin typeface="Berlin Sans FB" panose="020E0602020502020306" pitchFamily="34" charset="0"/>
              </a:rPr>
              <a:t>hubungan</a:t>
            </a:r>
            <a:r>
              <a:rPr lang="en-US" dirty="0">
                <a:latin typeface="Berlin Sans FB" panose="020E0602020502020306" pitchFamily="34" charset="0"/>
              </a:rPr>
              <a:t> </a:t>
            </a:r>
            <a:r>
              <a:rPr lang="en-US" dirty="0" err="1">
                <a:latin typeface="Berlin Sans FB" panose="020E0602020502020306" pitchFamily="34" charset="0"/>
              </a:rPr>
              <a:t>perjanjian</a:t>
            </a:r>
            <a:r>
              <a:rPr lang="en-US" dirty="0">
                <a:latin typeface="Berlin Sans FB" panose="020E0602020502020306" pitchFamily="34" charset="0"/>
              </a:rPr>
              <a:t> </a:t>
            </a:r>
            <a:r>
              <a:rPr lang="en-US" dirty="0" err="1">
                <a:latin typeface="Berlin Sans FB" panose="020E0602020502020306" pitchFamily="34" charset="0"/>
              </a:rPr>
              <a:t>kerja</a:t>
            </a:r>
            <a:r>
              <a:rPr lang="en-US" dirty="0">
                <a:latin typeface="Berlin Sans FB" panose="020E0602020502020306" pitchFamily="34" charset="0"/>
              </a:rPr>
              <a:t> </a:t>
            </a:r>
            <a:r>
              <a:rPr lang="en-US" dirty="0" err="1">
                <a:latin typeface="Berlin Sans FB" panose="020E0602020502020306" pitchFamily="34" charset="0"/>
              </a:rPr>
              <a:t>dengan</a:t>
            </a:r>
            <a:r>
              <a:rPr lang="en-US" dirty="0">
                <a:latin typeface="Berlin Sans FB" panose="020E0602020502020306" pitchFamily="34" charset="0"/>
              </a:rPr>
              <a:t> </a:t>
            </a:r>
            <a:r>
              <a:rPr lang="en-US" dirty="0" err="1">
                <a:latin typeface="Berlin Sans FB" panose="020E0602020502020306" pitchFamily="34" charset="0"/>
              </a:rPr>
              <a:t>hormat</a:t>
            </a:r>
            <a:r>
              <a:rPr lang="en-US" dirty="0">
                <a:latin typeface="Berlin Sans FB" panose="020E0602020502020306" pitchFamily="34" charset="0"/>
              </a:rPr>
              <a:t> </a:t>
            </a:r>
            <a:r>
              <a:rPr lang="en-US" dirty="0" err="1">
                <a:latin typeface="Berlin Sans FB" panose="020E0602020502020306" pitchFamily="34" charset="0"/>
              </a:rPr>
              <a:t>tidak</a:t>
            </a:r>
            <a:r>
              <a:rPr lang="en-US" dirty="0">
                <a:latin typeface="Berlin Sans FB" panose="020E0602020502020306" pitchFamily="34" charset="0"/>
              </a:rPr>
              <a:t> </a:t>
            </a:r>
            <a:r>
              <a:rPr lang="en-US" dirty="0" err="1">
                <a:latin typeface="Berlin Sans FB" panose="020E0602020502020306" pitchFamily="34" charset="0"/>
              </a:rPr>
              <a:t>atas</a:t>
            </a:r>
            <a:r>
              <a:rPr lang="en-US" dirty="0">
                <a:latin typeface="Berlin Sans FB" panose="020E0602020502020306" pitchFamily="34" charset="0"/>
              </a:rPr>
              <a:t> </a:t>
            </a:r>
            <a:r>
              <a:rPr lang="en-US" dirty="0" err="1">
                <a:latin typeface="Berlin Sans FB" panose="020E0602020502020306" pitchFamily="34" charset="0"/>
              </a:rPr>
              <a:t>permintaan</a:t>
            </a:r>
            <a:r>
              <a:rPr lang="en-US" dirty="0">
                <a:latin typeface="Berlin Sans FB" panose="020E0602020502020306" pitchFamily="34" charset="0"/>
              </a:rPr>
              <a:t> </a:t>
            </a:r>
            <a:r>
              <a:rPr lang="en-US" dirty="0" err="1">
                <a:latin typeface="Berlin Sans FB" panose="020E0602020502020306" pitchFamily="34" charset="0"/>
              </a:rPr>
              <a:t>sendiri</a:t>
            </a:r>
            <a:r>
              <a:rPr lang="en-US" dirty="0">
                <a:latin typeface="Berlin Sans FB" panose="020E0602020502020306" pitchFamily="34" charset="0"/>
              </a:rPr>
              <a:t> </a:t>
            </a:r>
            <a:r>
              <a:rPr lang="en-US" dirty="0" err="1">
                <a:latin typeface="Berlin Sans FB" panose="020E0602020502020306" pitchFamily="34" charset="0"/>
              </a:rPr>
              <a:t>diberikan</a:t>
            </a:r>
            <a:r>
              <a:rPr lang="en-US" dirty="0">
                <a:latin typeface="Berlin Sans FB" panose="020E0602020502020306" pitchFamily="34" charset="0"/>
              </a:rPr>
              <a:t> </a:t>
            </a:r>
            <a:r>
              <a:rPr lang="en-US" dirty="0" err="1">
                <a:latin typeface="Berlin Sans FB" panose="020E0602020502020306" pitchFamily="34" charset="0"/>
              </a:rPr>
              <a:t>hak</a:t>
            </a:r>
            <a:r>
              <a:rPr lang="en-US" dirty="0">
                <a:latin typeface="Berlin Sans FB" panose="020E0602020502020306" pitchFamily="34" charset="0"/>
              </a:rPr>
              <a:t> </a:t>
            </a:r>
            <a:r>
              <a:rPr lang="en-US" dirty="0" err="1">
                <a:latin typeface="Berlin Sans FB" panose="020E0602020502020306" pitchFamily="34" charset="0"/>
              </a:rPr>
              <a:t>sesuai</a:t>
            </a:r>
            <a:r>
              <a:rPr lang="en-US" dirty="0">
                <a:latin typeface="Berlin Sans FB" panose="020E0602020502020306" pitchFamily="34" charset="0"/>
              </a:rPr>
              <a:t> </a:t>
            </a:r>
            <a:r>
              <a:rPr lang="en-US" dirty="0" err="1">
                <a:latin typeface="Berlin Sans FB" panose="020E0602020502020306" pitchFamily="34" charset="0"/>
              </a:rPr>
              <a:t>dengan</a:t>
            </a:r>
            <a:r>
              <a:rPr lang="en-US" dirty="0">
                <a:latin typeface="Berlin Sans FB" panose="020E0602020502020306" pitchFamily="34" charset="0"/>
              </a:rPr>
              <a:t> </a:t>
            </a:r>
            <a:r>
              <a:rPr lang="en-US" dirty="0" err="1">
                <a:latin typeface="Berlin Sans FB" panose="020E0602020502020306" pitchFamily="34" charset="0"/>
              </a:rPr>
              <a:t>ketentuan</a:t>
            </a:r>
            <a:r>
              <a:rPr lang="en-US" dirty="0">
                <a:latin typeface="Berlin Sans FB" panose="020E0602020502020306" pitchFamily="34" charset="0"/>
              </a:rPr>
              <a:t> </a:t>
            </a:r>
            <a:r>
              <a:rPr lang="en-US" dirty="0" err="1">
                <a:latin typeface="Berlin Sans FB" panose="020E0602020502020306" pitchFamily="34" charset="0"/>
              </a:rPr>
              <a:t>peraturan</a:t>
            </a:r>
            <a:r>
              <a:rPr lang="en-US" dirty="0">
                <a:latin typeface="Berlin Sans FB" panose="020E0602020502020306" pitchFamily="34" charset="0"/>
              </a:rPr>
              <a:t> </a:t>
            </a:r>
            <a:r>
              <a:rPr lang="en-US" dirty="0" err="1">
                <a:latin typeface="Berlin Sans FB" panose="020E0602020502020306" pitchFamily="34" charset="0"/>
              </a:rPr>
              <a:t>perulndangundangan</a:t>
            </a:r>
            <a:r>
              <a:rPr lang="en-US" dirty="0">
                <a:latin typeface="Berlin Sans FB" panose="020E0602020502020306" pitchFamily="34" charset="0"/>
              </a:rPr>
              <a:t> </a:t>
            </a:r>
            <a:r>
              <a:rPr lang="en-US" dirty="0" err="1">
                <a:latin typeface="Berlin Sans FB" panose="020E0602020502020306" pitchFamily="34" charset="0"/>
              </a:rPr>
              <a:t>dan</a:t>
            </a:r>
            <a:r>
              <a:rPr lang="en-US" dirty="0">
                <a:latin typeface="Berlin Sans FB" panose="020E0602020502020306" pitchFamily="34" charset="0"/>
              </a:rPr>
              <a:t> </a:t>
            </a:r>
            <a:r>
              <a:rPr lang="en-US" dirty="0" err="1">
                <a:latin typeface="Berlin Sans FB" panose="020E0602020502020306" pitchFamily="34" charset="0"/>
              </a:rPr>
              <a:t>masih</a:t>
            </a:r>
            <a:r>
              <a:rPr lang="en-US" dirty="0">
                <a:latin typeface="Berlin Sans FB" panose="020E0602020502020306" pitchFamily="34" charset="0"/>
              </a:rPr>
              <a:t> </a:t>
            </a:r>
            <a:r>
              <a:rPr lang="en-US" dirty="0" err="1">
                <a:latin typeface="Berlin Sans FB" panose="020E0602020502020306" pitchFamily="34" charset="0"/>
              </a:rPr>
              <a:t>dapat</a:t>
            </a:r>
            <a:r>
              <a:rPr lang="en-US" dirty="0">
                <a:latin typeface="Berlin Sans FB" panose="020E0602020502020306" pitchFamily="34" charset="0"/>
              </a:rPr>
              <a:t> </a:t>
            </a:r>
            <a:r>
              <a:rPr lang="en-US" dirty="0" err="1">
                <a:latin typeface="Berlin Sans FB" panose="020E0602020502020306" pitchFamily="34" charset="0"/>
              </a:rPr>
              <a:t>melamar</a:t>
            </a:r>
            <a:r>
              <a:rPr lang="en-US" dirty="0">
                <a:latin typeface="Berlin Sans FB" panose="020E0602020502020306" pitchFamily="34" charset="0"/>
              </a:rPr>
              <a:t> </a:t>
            </a:r>
            <a:r>
              <a:rPr lang="en-US" dirty="0" err="1">
                <a:latin typeface="Berlin Sans FB" panose="020E0602020502020306" pitchFamily="34" charset="0"/>
              </a:rPr>
              <a:t>sebagai</a:t>
            </a:r>
            <a:r>
              <a:rPr lang="en-US" dirty="0">
                <a:latin typeface="Berlin Sans FB" panose="020E0602020502020306" pitchFamily="34" charset="0"/>
              </a:rPr>
              <a:t> PPPK</a:t>
            </a:r>
          </a:p>
        </p:txBody>
      </p:sp>
      <p:sp>
        <p:nvSpPr>
          <p:cNvPr id="7" name="TextBox 6">
            <a:extLst>
              <a:ext uri="{FF2B5EF4-FFF2-40B4-BE49-F238E27FC236}">
                <a16:creationId xmlns:a16="http://schemas.microsoft.com/office/drawing/2014/main" id="{8F5575E9-B343-495E-B76E-927AC64CBFF8}"/>
              </a:ext>
            </a:extLst>
          </p:cNvPr>
          <p:cNvSpPr txBox="1"/>
          <p:nvPr/>
        </p:nvSpPr>
        <p:spPr>
          <a:xfrm>
            <a:off x="251467" y="1007638"/>
            <a:ext cx="1044019" cy="364016"/>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59</a:t>
            </a:r>
          </a:p>
        </p:txBody>
      </p:sp>
      <p:sp>
        <p:nvSpPr>
          <p:cNvPr id="5" name="TextBox 4">
            <a:extLst>
              <a:ext uri="{FF2B5EF4-FFF2-40B4-BE49-F238E27FC236}">
                <a16:creationId xmlns:a16="http://schemas.microsoft.com/office/drawing/2014/main" id="{29F1FB00-B97D-422B-8AF6-D6E7D3301E23}"/>
              </a:ext>
            </a:extLst>
          </p:cNvPr>
          <p:cNvSpPr txBox="1">
            <a:spLocks noChangeArrowheads="1"/>
          </p:cNvSpPr>
          <p:nvPr/>
        </p:nvSpPr>
        <p:spPr bwMode="auto">
          <a:xfrm>
            <a:off x="226198" y="3962386"/>
            <a:ext cx="8610375" cy="2641563"/>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pPr marL="0" indent="0"/>
            <a:r>
              <a:rPr lang="en-US" sz="2400" b="1" dirty="0" err="1"/>
              <a:t>Pemutusan</a:t>
            </a:r>
            <a:r>
              <a:rPr lang="en-US" sz="2400" b="1" dirty="0"/>
              <a:t> </a:t>
            </a:r>
            <a:r>
              <a:rPr lang="en-US" sz="2400" b="1" dirty="0" err="1"/>
              <a:t>Hubungan</a:t>
            </a:r>
            <a:r>
              <a:rPr lang="en-US" sz="2400" b="1" dirty="0"/>
              <a:t> </a:t>
            </a:r>
            <a:r>
              <a:rPr lang="en-US" sz="2400" b="1" dirty="0" err="1"/>
              <a:t>Perjanjian</a:t>
            </a:r>
            <a:r>
              <a:rPr lang="en-US" sz="2400" b="1" dirty="0"/>
              <a:t> </a:t>
            </a:r>
            <a:r>
              <a:rPr lang="en-US" sz="2400" b="1" dirty="0" err="1"/>
              <a:t>Kerja</a:t>
            </a:r>
            <a:r>
              <a:rPr lang="en-US" sz="2400" b="1" dirty="0"/>
              <a:t> </a:t>
            </a:r>
            <a:r>
              <a:rPr lang="sv-SE" sz="2400" b="1" dirty="0"/>
              <a:t>karena Tidak Memenuhi Target Kinerja:</a:t>
            </a:r>
          </a:p>
          <a:p>
            <a:pPr marL="342900" indent="-342900" algn="just">
              <a:buAutoNum type="arabicParenBoth"/>
            </a:pPr>
            <a:r>
              <a:rPr lang="en-US" sz="2000" dirty="0">
                <a:latin typeface="Berlin Sans FB" panose="020E0602020502020306" pitchFamily="34" charset="0"/>
              </a:rPr>
              <a:t>PPPK yang </a:t>
            </a:r>
            <a:r>
              <a:rPr lang="en-US" sz="2000" dirty="0" err="1">
                <a:latin typeface="Berlin Sans FB" panose="020E0602020502020306" pitchFamily="34" charset="0"/>
              </a:rPr>
              <a:t>tidak</a:t>
            </a:r>
            <a:r>
              <a:rPr lang="en-US" sz="2000" dirty="0">
                <a:latin typeface="Berlin Sans FB" panose="020E0602020502020306" pitchFamily="34" charset="0"/>
              </a:rPr>
              <a:t> </a:t>
            </a:r>
            <a:r>
              <a:rPr lang="en-US" sz="2000" dirty="0" err="1">
                <a:latin typeface="Berlin Sans FB" panose="020E0602020502020306" pitchFamily="34" charset="0"/>
              </a:rPr>
              <a:t>memenuhi</a:t>
            </a:r>
            <a:r>
              <a:rPr lang="en-US" sz="2000" dirty="0">
                <a:latin typeface="Berlin Sans FB" panose="020E0602020502020306" pitchFamily="34" charset="0"/>
              </a:rPr>
              <a:t> target </a:t>
            </a:r>
            <a:r>
              <a:rPr lang="en-US" sz="2000" dirty="0" err="1">
                <a:latin typeface="Berlin Sans FB" panose="020E0602020502020306" pitchFamily="34" charset="0"/>
              </a:rPr>
              <a:t>kinerja</a:t>
            </a:r>
            <a:r>
              <a:rPr lang="en-US" sz="2000" dirty="0">
                <a:latin typeface="Berlin Sans FB" panose="020E0602020502020306" pitchFamily="34" charset="0"/>
              </a:rPr>
              <a:t> </a:t>
            </a:r>
            <a:r>
              <a:rPr lang="en-US" sz="2000" dirty="0" err="1">
                <a:latin typeface="Berlin Sans FB" panose="020E0602020502020306" pitchFamily="34" charset="0"/>
              </a:rPr>
              <a:t>dilakukan</a:t>
            </a:r>
            <a:r>
              <a:rPr lang="en-US" sz="2000" dirty="0">
                <a:latin typeface="Berlin Sans FB" panose="020E0602020502020306" pitchFamily="34" charset="0"/>
              </a:rPr>
              <a:t> </a:t>
            </a:r>
            <a:r>
              <a:rPr lang="en-US" sz="2000" dirty="0" err="1">
                <a:latin typeface="Berlin Sans FB" panose="020E0602020502020306" pitchFamily="34" charset="0"/>
              </a:rPr>
              <a:t>pemutusan</a:t>
            </a:r>
            <a:r>
              <a:rPr lang="en-US" sz="2000" dirty="0">
                <a:latin typeface="Berlin Sans FB" panose="020E0602020502020306" pitchFamily="34" charset="0"/>
              </a:rPr>
              <a:t> </a:t>
            </a:r>
            <a:r>
              <a:rPr lang="en-US" sz="2000" dirty="0" err="1">
                <a:latin typeface="Berlin Sans FB" panose="020E0602020502020306" pitchFamily="34" charset="0"/>
              </a:rPr>
              <a:t>hubungan</a:t>
            </a:r>
            <a:r>
              <a:rPr lang="en-US" sz="2000" dirty="0">
                <a:latin typeface="Berlin Sans FB" panose="020E0602020502020306" pitchFamily="34" charset="0"/>
              </a:rPr>
              <a:t> </a:t>
            </a:r>
            <a:r>
              <a:rPr lang="en-US" sz="2000" dirty="0" err="1">
                <a:latin typeface="Berlin Sans FB" panose="020E0602020502020306" pitchFamily="34" charset="0"/>
              </a:rPr>
              <a:t>perjanjian</a:t>
            </a:r>
            <a:r>
              <a:rPr lang="en-US" sz="2000" dirty="0">
                <a:latin typeface="Berlin Sans FB" panose="020E0602020502020306" pitchFamily="34" charset="0"/>
              </a:rPr>
              <a:t> </a:t>
            </a:r>
            <a:r>
              <a:rPr lang="en-US" sz="2000" dirty="0" err="1">
                <a:latin typeface="Berlin Sans FB" panose="020E0602020502020306" pitchFamily="34" charset="0"/>
              </a:rPr>
              <a:t>kerja</a:t>
            </a:r>
            <a:r>
              <a:rPr lang="en-US" sz="2000" dirty="0">
                <a:latin typeface="Berlin Sans FB" panose="020E0602020502020306" pitchFamily="34" charset="0"/>
              </a:rPr>
              <a:t> </a:t>
            </a:r>
            <a:r>
              <a:rPr lang="en-US" sz="2000" dirty="0" err="1">
                <a:latin typeface="Berlin Sans FB" panose="020E0602020502020306" pitchFamily="34" charset="0"/>
              </a:rPr>
              <a:t>berdasarkan</a:t>
            </a:r>
            <a:r>
              <a:rPr lang="en-US" sz="2000" dirty="0">
                <a:latin typeface="Berlin Sans FB" panose="020E0602020502020306" pitchFamily="34" charset="0"/>
              </a:rPr>
              <a:t> </a:t>
            </a:r>
            <a:r>
              <a:rPr lang="en-US" sz="2000" dirty="0" err="1">
                <a:latin typeface="Berlin Sans FB" panose="020E0602020502020306" pitchFamily="34" charset="0"/>
              </a:rPr>
              <a:t>hasil</a:t>
            </a:r>
            <a:r>
              <a:rPr lang="en-US" sz="2000" dirty="0">
                <a:latin typeface="Berlin Sans FB" panose="020E0602020502020306" pitchFamily="34" charset="0"/>
              </a:rPr>
              <a:t> </a:t>
            </a:r>
            <a:r>
              <a:rPr lang="en-US" sz="2000" dirty="0" err="1">
                <a:latin typeface="Berlin Sans FB" panose="020E0602020502020306" pitchFamily="34" charset="0"/>
              </a:rPr>
              <a:t>penilaian</a:t>
            </a:r>
            <a:r>
              <a:rPr lang="en-US" sz="2000" dirty="0">
                <a:latin typeface="Berlin Sans FB" panose="020E0602020502020306" pitchFamily="34" charset="0"/>
              </a:rPr>
              <a:t> </a:t>
            </a:r>
            <a:r>
              <a:rPr lang="en-US" sz="2000" dirty="0" err="1">
                <a:latin typeface="Berlin Sans FB" panose="020E0602020502020306" pitchFamily="34" charset="0"/>
              </a:rPr>
              <a:t>kinerja</a:t>
            </a:r>
            <a:r>
              <a:rPr lang="en-US" sz="2000" dirty="0">
                <a:latin typeface="Berlin Sans FB" panose="020E0602020502020306" pitchFamily="34" charset="0"/>
              </a:rPr>
              <a:t>.</a:t>
            </a:r>
          </a:p>
          <a:p>
            <a:pPr marL="342900" indent="-342900" algn="just">
              <a:buAutoNum type="arabicParenBoth"/>
            </a:pPr>
            <a:r>
              <a:rPr lang="en-US" sz="2000" dirty="0">
                <a:latin typeface="Berlin Sans FB" panose="020E0602020502020306" pitchFamily="34" charset="0"/>
              </a:rPr>
              <a:t>PPPK yang </a:t>
            </a:r>
            <a:r>
              <a:rPr lang="en-US" sz="2000" dirty="0" err="1">
                <a:latin typeface="Berlin Sans FB" panose="020E0602020502020306" pitchFamily="34" charset="0"/>
              </a:rPr>
              <a:t>dikenakan</a:t>
            </a:r>
            <a:r>
              <a:rPr lang="en-US" sz="2000" dirty="0">
                <a:latin typeface="Berlin Sans FB" panose="020E0602020502020306" pitchFamily="34" charset="0"/>
              </a:rPr>
              <a:t> </a:t>
            </a:r>
            <a:r>
              <a:rPr lang="en-US" sz="2000" dirty="0" err="1">
                <a:latin typeface="Berlin Sans FB" panose="020E0602020502020306" pitchFamily="34" charset="0"/>
              </a:rPr>
              <a:t>pemutusan</a:t>
            </a:r>
            <a:r>
              <a:rPr lang="en-US" sz="2000" dirty="0">
                <a:latin typeface="Berlin Sans FB" panose="020E0602020502020306" pitchFamily="34" charset="0"/>
              </a:rPr>
              <a:t> </a:t>
            </a:r>
            <a:r>
              <a:rPr lang="en-US" sz="2000" dirty="0" err="1">
                <a:latin typeface="Berlin Sans FB" panose="020E0602020502020306" pitchFamily="34" charset="0"/>
              </a:rPr>
              <a:t>hubungan</a:t>
            </a:r>
            <a:r>
              <a:rPr lang="en-US" sz="2000" dirty="0">
                <a:latin typeface="Berlin Sans FB" panose="020E0602020502020306" pitchFamily="34" charset="0"/>
              </a:rPr>
              <a:t> </a:t>
            </a:r>
            <a:r>
              <a:rPr lang="en-US" sz="2000" dirty="0" err="1">
                <a:latin typeface="Berlin Sans FB" panose="020E0602020502020306" pitchFamily="34" charset="0"/>
              </a:rPr>
              <a:t>perjanjian</a:t>
            </a:r>
            <a:r>
              <a:rPr lang="en-US" sz="2000" dirty="0">
                <a:latin typeface="Berlin Sans FB" panose="020E0602020502020306" pitchFamily="34" charset="0"/>
              </a:rPr>
              <a:t> </a:t>
            </a:r>
            <a:r>
              <a:rPr lang="en-US" sz="2000" dirty="0" err="1">
                <a:latin typeface="Berlin Sans FB" panose="020E0602020502020306" pitchFamily="34" charset="0"/>
              </a:rPr>
              <a:t>kerja</a:t>
            </a:r>
            <a:r>
              <a:rPr lang="en-US" sz="2000" dirty="0">
                <a:latin typeface="Berlin Sans FB" panose="020E0602020502020306" pitchFamily="34" charset="0"/>
              </a:rPr>
              <a:t> </a:t>
            </a:r>
            <a:r>
              <a:rPr lang="en-US" sz="2000" dirty="0" err="1">
                <a:latin typeface="Berlin Sans FB" panose="020E0602020502020306" pitchFamily="34" charset="0"/>
              </a:rPr>
              <a:t>dengan</a:t>
            </a:r>
            <a:r>
              <a:rPr lang="en-US" sz="2000" dirty="0">
                <a:latin typeface="Berlin Sans FB" panose="020E0602020502020306" pitchFamily="34" charset="0"/>
              </a:rPr>
              <a:t> </a:t>
            </a:r>
            <a:r>
              <a:rPr lang="en-US" sz="2000" dirty="0" err="1">
                <a:latin typeface="Berlin Sans FB" panose="020E0602020502020306" pitchFamily="34" charset="0"/>
              </a:rPr>
              <a:t>hormat</a:t>
            </a:r>
            <a:r>
              <a:rPr lang="en-US" sz="2000" dirty="0">
                <a:latin typeface="Berlin Sans FB" panose="020E0602020502020306" pitchFamily="34" charset="0"/>
              </a:rPr>
              <a:t> </a:t>
            </a:r>
            <a:r>
              <a:rPr lang="en-US" sz="2000" dirty="0" err="1">
                <a:latin typeface="Berlin Sans FB" panose="020E0602020502020306" pitchFamily="34" charset="0"/>
              </a:rPr>
              <a:t>tidak</a:t>
            </a:r>
            <a:r>
              <a:rPr lang="en-US" sz="2000" dirty="0">
                <a:latin typeface="Berlin Sans FB" panose="020E0602020502020306" pitchFamily="34" charset="0"/>
              </a:rPr>
              <a:t> </a:t>
            </a:r>
            <a:r>
              <a:rPr lang="en-US" sz="2000" dirty="0" err="1">
                <a:latin typeface="Berlin Sans FB" panose="020E0602020502020306" pitchFamily="34" charset="0"/>
              </a:rPr>
              <a:t>atas</a:t>
            </a:r>
            <a:r>
              <a:rPr lang="en-US" sz="2000" dirty="0">
                <a:latin typeface="Berlin Sans FB" panose="020E0602020502020306" pitchFamily="34" charset="0"/>
              </a:rPr>
              <a:t> </a:t>
            </a:r>
            <a:r>
              <a:rPr lang="en-US" sz="2000" dirty="0" err="1">
                <a:latin typeface="Berlin Sans FB" panose="020E0602020502020306" pitchFamily="34" charset="0"/>
              </a:rPr>
              <a:t>permintaan</a:t>
            </a:r>
            <a:r>
              <a:rPr lang="en-US" sz="2000" dirty="0">
                <a:latin typeface="Berlin Sans FB" panose="020E0602020502020306" pitchFamily="34" charset="0"/>
              </a:rPr>
              <a:t> </a:t>
            </a:r>
            <a:r>
              <a:rPr lang="en-US" sz="2000" dirty="0" err="1">
                <a:latin typeface="Berlin Sans FB" panose="020E0602020502020306" pitchFamily="34" charset="0"/>
              </a:rPr>
              <a:t>sendiri</a:t>
            </a:r>
            <a:r>
              <a:rPr lang="en-US" sz="2000" dirty="0">
                <a:latin typeface="Berlin Sans FB" panose="020E0602020502020306" pitchFamily="34" charset="0"/>
              </a:rPr>
              <a:t> </a:t>
            </a:r>
            <a:r>
              <a:rPr lang="en-US" sz="2000" dirty="0" err="1">
                <a:latin typeface="Berlin Sans FB" panose="020E0602020502020306" pitchFamily="34" charset="0"/>
              </a:rPr>
              <a:t>diberikan</a:t>
            </a:r>
            <a:r>
              <a:rPr lang="en-US" sz="2000" dirty="0">
                <a:latin typeface="Berlin Sans FB" panose="020E0602020502020306" pitchFamily="34" charset="0"/>
              </a:rPr>
              <a:t> </a:t>
            </a:r>
            <a:r>
              <a:rPr lang="en-US" sz="2000" dirty="0" err="1">
                <a:latin typeface="Berlin Sans FB" panose="020E0602020502020306" pitchFamily="34" charset="0"/>
              </a:rPr>
              <a:t>hak</a:t>
            </a:r>
            <a:r>
              <a:rPr lang="en-US" sz="2000" dirty="0">
                <a:latin typeface="Berlin Sans FB" panose="020E0602020502020306" pitchFamily="34" charset="0"/>
              </a:rPr>
              <a:t> </a:t>
            </a:r>
            <a:r>
              <a:rPr lang="en-US" sz="2000" dirty="0" err="1">
                <a:latin typeface="Berlin Sans FB" panose="020E0602020502020306" pitchFamily="34" charset="0"/>
              </a:rPr>
              <a:t>sesuai</a:t>
            </a:r>
            <a:r>
              <a:rPr lang="en-US" sz="2000" dirty="0">
                <a:latin typeface="Berlin Sans FB" panose="020E0602020502020306" pitchFamily="34" charset="0"/>
              </a:rPr>
              <a:t> </a:t>
            </a:r>
            <a:r>
              <a:rPr lang="en-US" sz="2000" dirty="0" err="1">
                <a:latin typeface="Berlin Sans FB" panose="020E0602020502020306" pitchFamily="34" charset="0"/>
              </a:rPr>
              <a:t>dengan</a:t>
            </a:r>
            <a:r>
              <a:rPr lang="en-US" sz="2000" dirty="0">
                <a:latin typeface="Berlin Sans FB" panose="020E0602020502020306" pitchFamily="34" charset="0"/>
              </a:rPr>
              <a:t> </a:t>
            </a:r>
            <a:r>
              <a:rPr lang="en-US" sz="2000" dirty="0" err="1">
                <a:latin typeface="Berlin Sans FB" panose="020E0602020502020306" pitchFamily="34" charset="0"/>
              </a:rPr>
              <a:t>ketentuan</a:t>
            </a:r>
            <a:r>
              <a:rPr lang="en-US" sz="2000" dirty="0">
                <a:latin typeface="Berlin Sans FB" panose="020E0602020502020306" pitchFamily="34" charset="0"/>
              </a:rPr>
              <a:t> </a:t>
            </a:r>
            <a:r>
              <a:rPr lang="en-US" sz="2000" dirty="0" err="1">
                <a:latin typeface="Berlin Sans FB" panose="020E0602020502020306" pitchFamily="34" charset="0"/>
              </a:rPr>
              <a:t>peraturan</a:t>
            </a:r>
            <a:r>
              <a:rPr lang="en-US" sz="2000" dirty="0">
                <a:latin typeface="Berlin Sans FB" panose="020E0602020502020306" pitchFamily="34" charset="0"/>
              </a:rPr>
              <a:t> </a:t>
            </a:r>
            <a:r>
              <a:rPr lang="en-US" sz="2000" dirty="0" err="1">
                <a:latin typeface="Berlin Sans FB" panose="020E0602020502020306" pitchFamily="34" charset="0"/>
              </a:rPr>
              <a:t>perundang-undangan</a:t>
            </a:r>
            <a:r>
              <a:rPr lang="en-US" sz="2000" dirty="0">
                <a:latin typeface="Berlin Sans FB" panose="020E0602020502020306" pitchFamily="34" charset="0"/>
              </a:rPr>
              <a:t> </a:t>
            </a:r>
            <a:r>
              <a:rPr lang="en-US" sz="2000" dirty="0" err="1">
                <a:latin typeface="Berlin Sans FB" panose="020E0602020502020306" pitchFamily="34" charset="0"/>
              </a:rPr>
              <a:t>dan</a:t>
            </a:r>
            <a:r>
              <a:rPr lang="en-US" sz="2000" dirty="0">
                <a:latin typeface="Berlin Sans FB" panose="020E0602020502020306" pitchFamily="34" charset="0"/>
              </a:rPr>
              <a:t> </a:t>
            </a:r>
            <a:r>
              <a:rPr lang="en-US" sz="2000" dirty="0" err="1">
                <a:latin typeface="Berlin Sans FB" panose="020E0602020502020306" pitchFamily="34" charset="0"/>
              </a:rPr>
              <a:t>masih</a:t>
            </a:r>
            <a:r>
              <a:rPr lang="en-US" sz="2000" dirty="0">
                <a:latin typeface="Berlin Sans FB" panose="020E0602020502020306" pitchFamily="34" charset="0"/>
              </a:rPr>
              <a:t> </a:t>
            </a:r>
            <a:r>
              <a:rPr lang="en-US" sz="2000" dirty="0" err="1">
                <a:latin typeface="Berlin Sans FB" panose="020E0602020502020306" pitchFamily="34" charset="0"/>
              </a:rPr>
              <a:t>dapat</a:t>
            </a:r>
            <a:r>
              <a:rPr lang="en-US" sz="2000" dirty="0">
                <a:latin typeface="Berlin Sans FB" panose="020E0602020502020306" pitchFamily="34" charset="0"/>
              </a:rPr>
              <a:t> </a:t>
            </a:r>
            <a:r>
              <a:rPr lang="en-US" sz="2000" dirty="0" err="1">
                <a:latin typeface="Berlin Sans FB" panose="020E0602020502020306" pitchFamily="34" charset="0"/>
              </a:rPr>
              <a:t>melamar</a:t>
            </a:r>
            <a:r>
              <a:rPr lang="en-US" sz="2000" dirty="0">
                <a:latin typeface="Berlin Sans FB" panose="020E0602020502020306" pitchFamily="34" charset="0"/>
              </a:rPr>
              <a:t> </a:t>
            </a:r>
            <a:r>
              <a:rPr lang="en-US" sz="2000" dirty="0" err="1">
                <a:latin typeface="Berlin Sans FB" panose="020E0602020502020306" pitchFamily="34" charset="0"/>
              </a:rPr>
              <a:t>sebagai</a:t>
            </a:r>
            <a:r>
              <a:rPr lang="en-US" sz="2000" dirty="0">
                <a:latin typeface="Berlin Sans FB" panose="020E0602020502020306" pitchFamily="34" charset="0"/>
              </a:rPr>
              <a:t> PPPK</a:t>
            </a:r>
            <a:r>
              <a:rPr lang="en-US" sz="1600" dirty="0">
                <a:latin typeface="Berlin Sans FB" panose="020E0602020502020306" pitchFamily="34" charset="0"/>
              </a:rPr>
              <a:t>.</a:t>
            </a:r>
          </a:p>
        </p:txBody>
      </p:sp>
      <p:sp>
        <p:nvSpPr>
          <p:cNvPr id="9" name="TextBox 8">
            <a:extLst>
              <a:ext uri="{FF2B5EF4-FFF2-40B4-BE49-F238E27FC236}">
                <a16:creationId xmlns:a16="http://schemas.microsoft.com/office/drawing/2014/main" id="{8F5575E9-B343-495E-B76E-927AC64CBFF8}"/>
              </a:ext>
            </a:extLst>
          </p:cNvPr>
          <p:cNvSpPr txBox="1"/>
          <p:nvPr/>
        </p:nvSpPr>
        <p:spPr>
          <a:xfrm>
            <a:off x="226198" y="3524736"/>
            <a:ext cx="1044019" cy="364016"/>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60</a:t>
            </a:r>
          </a:p>
        </p:txBody>
      </p:sp>
    </p:spTree>
    <p:extLst>
      <p:ext uri="{BB962C8B-B14F-4D97-AF65-F5344CB8AC3E}">
        <p14:creationId xmlns:p14="http://schemas.microsoft.com/office/powerpoint/2010/main" val="766769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0-#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750" fill="hold"/>
                                        <p:tgtEl>
                                          <p:spTgt spid="7"/>
                                        </p:tgtEl>
                                        <p:attrNameLst>
                                          <p:attrName>ppt_x</p:attrName>
                                        </p:attrNameLst>
                                      </p:cBhvr>
                                      <p:tavLst>
                                        <p:tav tm="0">
                                          <p:val>
                                            <p:strVal val="0-#ppt_w/2"/>
                                          </p:val>
                                        </p:tav>
                                        <p:tav tm="100000">
                                          <p:val>
                                            <p:strVal val="#ppt_x"/>
                                          </p:val>
                                        </p:tav>
                                      </p:tavLst>
                                    </p:anim>
                                    <p:anim calcmode="lin" valueType="num">
                                      <p:cBhvr additive="base">
                                        <p:cTn id="17" dur="75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750" fill="hold"/>
                                        <p:tgtEl>
                                          <p:spTgt spid="5"/>
                                        </p:tgtEl>
                                        <p:attrNameLst>
                                          <p:attrName>ppt_x</p:attrName>
                                        </p:attrNameLst>
                                      </p:cBhvr>
                                      <p:tavLst>
                                        <p:tav tm="0">
                                          <p:val>
                                            <p:strVal val="0-#ppt_w/2"/>
                                          </p:val>
                                        </p:tav>
                                        <p:tav tm="100000">
                                          <p:val>
                                            <p:strVal val="#ppt_x"/>
                                          </p:val>
                                        </p:tav>
                                      </p:tavLst>
                                    </p:anim>
                                    <p:anim calcmode="lin" valueType="num">
                                      <p:cBhvr additive="base">
                                        <p:cTn id="21" dur="75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10000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750" fill="hold"/>
                                        <p:tgtEl>
                                          <p:spTgt spid="9"/>
                                        </p:tgtEl>
                                        <p:attrNameLst>
                                          <p:attrName>ppt_x</p:attrName>
                                        </p:attrNameLst>
                                      </p:cBhvr>
                                      <p:tavLst>
                                        <p:tav tm="0">
                                          <p:val>
                                            <p:strVal val="0-#ppt_w/2"/>
                                          </p:val>
                                        </p:tav>
                                        <p:tav tm="100000">
                                          <p:val>
                                            <p:strVal val="#ppt_x"/>
                                          </p:val>
                                        </p:tav>
                                      </p:tavLst>
                                    </p:anim>
                                    <p:anim calcmode="lin" valueType="num">
                                      <p:cBhvr additive="base">
                                        <p:cTn id="26"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5" grpId="0" animBg="1"/>
      <p:bldP spid="9"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31D2A3-2E5F-4C54-AD8E-5E9D899E3AF5}"/>
              </a:ext>
            </a:extLst>
          </p:cNvPr>
          <p:cNvSpPr txBox="1"/>
          <p:nvPr/>
        </p:nvSpPr>
        <p:spPr>
          <a:xfrm>
            <a:off x="-28221" y="198745"/>
            <a:ext cx="9144000" cy="487127"/>
          </a:xfrm>
          <a:prstGeom prst="rect">
            <a:avLst/>
          </a:prstGeom>
          <a:solidFill>
            <a:srgbClr val="C00000"/>
          </a:solidFill>
        </p:spPr>
        <p:txBody>
          <a:bodyPr lIns="55697" tIns="27848" rIns="55697" bIns="27848">
            <a:spAutoFit/>
          </a:bodyPr>
          <a:lstStyle/>
          <a:p>
            <a:pPr algn="ctr" defTabSz="742751" eaLnBrk="1" fontAlgn="auto" hangingPunct="1">
              <a:spcBef>
                <a:spcPts val="0"/>
              </a:spcBef>
              <a:spcAft>
                <a:spcPts val="0"/>
              </a:spcAft>
              <a:defRPr/>
            </a:pPr>
            <a:r>
              <a:rPr lang="en-US" sz="2800" b="1" dirty="0">
                <a:solidFill>
                  <a:schemeClr val="bg1"/>
                </a:solidFill>
              </a:rPr>
              <a:t>PEMUTUSAN HUBUNGAN PERJANJIAN KERJA</a:t>
            </a:r>
            <a:endParaRPr lang="en-US" sz="2800" b="1" spc="-92" dirty="0">
              <a:solidFill>
                <a:schemeClr val="bg1"/>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29F1FB00-B97D-422B-8AF6-D6E7D3301E23}"/>
              </a:ext>
            </a:extLst>
          </p:cNvPr>
          <p:cNvSpPr txBox="1">
            <a:spLocks noChangeArrowheads="1"/>
          </p:cNvSpPr>
          <p:nvPr/>
        </p:nvSpPr>
        <p:spPr bwMode="auto">
          <a:xfrm>
            <a:off x="228714" y="1306460"/>
            <a:ext cx="8607859" cy="2333786"/>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pPr marL="0" indent="0"/>
            <a:r>
              <a:rPr lang="en-US" dirty="0" err="1">
                <a:latin typeface="Berlin Sans FB" panose="020E0602020502020306" pitchFamily="34" charset="0"/>
              </a:rPr>
              <a:t>Pemutusan</a:t>
            </a:r>
            <a:r>
              <a:rPr lang="en-US" dirty="0">
                <a:latin typeface="Berlin Sans FB" panose="020E0602020502020306" pitchFamily="34" charset="0"/>
              </a:rPr>
              <a:t> </a:t>
            </a:r>
            <a:r>
              <a:rPr lang="en-US" dirty="0" err="1">
                <a:latin typeface="Berlin Sans FB" panose="020E0602020502020306" pitchFamily="34" charset="0"/>
              </a:rPr>
              <a:t>Hubungan</a:t>
            </a:r>
            <a:r>
              <a:rPr lang="en-US" dirty="0">
                <a:latin typeface="Berlin Sans FB" panose="020E0602020502020306" pitchFamily="34" charset="0"/>
              </a:rPr>
              <a:t> </a:t>
            </a:r>
            <a:r>
              <a:rPr lang="en-US" dirty="0" err="1">
                <a:latin typeface="Berlin Sans FB" panose="020E0602020502020306" pitchFamily="34" charset="0"/>
              </a:rPr>
              <a:t>Perjanjian</a:t>
            </a:r>
            <a:r>
              <a:rPr lang="en-US" dirty="0">
                <a:latin typeface="Berlin Sans FB" panose="020E0602020502020306" pitchFamily="34" charset="0"/>
              </a:rPr>
              <a:t> </a:t>
            </a:r>
            <a:r>
              <a:rPr lang="en-US" dirty="0" err="1">
                <a:latin typeface="Berlin Sans FB" panose="020E0602020502020306" pitchFamily="34" charset="0"/>
              </a:rPr>
              <a:t>Kerja</a:t>
            </a:r>
            <a:r>
              <a:rPr lang="en-US" dirty="0">
                <a:latin typeface="Berlin Sans FB" panose="020E0602020502020306" pitchFamily="34" charset="0"/>
              </a:rPr>
              <a:t> </a:t>
            </a:r>
            <a:r>
              <a:rPr lang="en-US" dirty="0" err="1">
                <a:latin typeface="Berlin Sans FB" panose="020E0602020502020306" pitchFamily="34" charset="0"/>
              </a:rPr>
              <a:t>karena</a:t>
            </a:r>
            <a:r>
              <a:rPr lang="en-US" dirty="0">
                <a:latin typeface="Berlin Sans FB" panose="020E0602020502020306" pitchFamily="34" charset="0"/>
              </a:rPr>
              <a:t> </a:t>
            </a:r>
            <a:r>
              <a:rPr lang="en-US" dirty="0" err="1">
                <a:latin typeface="Berlin Sans FB" panose="020E0602020502020306" pitchFamily="34" charset="0"/>
              </a:rPr>
              <a:t>Melakukan</a:t>
            </a:r>
            <a:r>
              <a:rPr lang="en-US" dirty="0">
                <a:latin typeface="Berlin Sans FB" panose="020E0602020502020306" pitchFamily="34" charset="0"/>
              </a:rPr>
              <a:t> </a:t>
            </a:r>
            <a:r>
              <a:rPr lang="en-US" dirty="0" err="1">
                <a:latin typeface="Berlin Sans FB" panose="020E0602020502020306" pitchFamily="34" charset="0"/>
              </a:rPr>
              <a:t>Penyelewengan</a:t>
            </a:r>
            <a:r>
              <a:rPr lang="en-US" dirty="0">
                <a:latin typeface="Berlin Sans FB" panose="020E0602020502020306" pitchFamily="34" charset="0"/>
              </a:rPr>
              <a:t> </a:t>
            </a:r>
            <a:r>
              <a:rPr lang="en-US" dirty="0" err="1">
                <a:latin typeface="Berlin Sans FB" panose="020E0602020502020306" pitchFamily="34" charset="0"/>
              </a:rPr>
              <a:t>Terhadap</a:t>
            </a:r>
            <a:r>
              <a:rPr lang="en-US" dirty="0">
                <a:latin typeface="Berlin Sans FB" panose="020E0602020502020306" pitchFamily="34" charset="0"/>
              </a:rPr>
              <a:t> Pancasila </a:t>
            </a:r>
            <a:r>
              <a:rPr lang="en-US" dirty="0" err="1">
                <a:latin typeface="Berlin Sans FB" panose="020E0602020502020306" pitchFamily="34" charset="0"/>
              </a:rPr>
              <a:t>dan</a:t>
            </a:r>
            <a:r>
              <a:rPr lang="en-US" dirty="0">
                <a:latin typeface="Berlin Sans FB" panose="020E0602020502020306" pitchFamily="34" charset="0"/>
              </a:rPr>
              <a:t> </a:t>
            </a:r>
            <a:r>
              <a:rPr lang="en-US" dirty="0" err="1">
                <a:latin typeface="Berlin Sans FB" panose="020E0602020502020306" pitchFamily="34" charset="0"/>
              </a:rPr>
              <a:t>Undang-Undang</a:t>
            </a:r>
            <a:r>
              <a:rPr lang="en-US" dirty="0">
                <a:latin typeface="Berlin Sans FB" panose="020E0602020502020306" pitchFamily="34" charset="0"/>
              </a:rPr>
              <a:t> </a:t>
            </a:r>
            <a:r>
              <a:rPr lang="en-US" dirty="0" err="1">
                <a:latin typeface="Berlin Sans FB" panose="020E0602020502020306" pitchFamily="34" charset="0"/>
              </a:rPr>
              <a:t>Dasar</a:t>
            </a:r>
            <a:r>
              <a:rPr lang="en-US" dirty="0">
                <a:latin typeface="Berlin Sans FB" panose="020E0602020502020306" pitchFamily="34" charset="0"/>
              </a:rPr>
              <a:t> Negara </a:t>
            </a:r>
            <a:r>
              <a:rPr lang="en-US" dirty="0" err="1">
                <a:latin typeface="Berlin Sans FB" panose="020E0602020502020306" pitchFamily="34" charset="0"/>
              </a:rPr>
              <a:t>Republik</a:t>
            </a:r>
            <a:r>
              <a:rPr lang="en-US" dirty="0">
                <a:latin typeface="Berlin Sans FB" panose="020E0602020502020306" pitchFamily="34" charset="0"/>
              </a:rPr>
              <a:t> </a:t>
            </a:r>
            <a:r>
              <a:rPr lang="en-US" dirty="0" err="1">
                <a:latin typeface="Berlin Sans FB" panose="020E0602020502020306" pitchFamily="34" charset="0"/>
              </a:rPr>
              <a:t>lndonesia</a:t>
            </a:r>
            <a:r>
              <a:rPr lang="en-US" dirty="0">
                <a:latin typeface="Berlin Sans FB" panose="020E0602020502020306" pitchFamily="34" charset="0"/>
              </a:rPr>
              <a:t> </a:t>
            </a:r>
            <a:r>
              <a:rPr lang="en-US" dirty="0" err="1">
                <a:latin typeface="Berlin Sans FB" panose="020E0602020502020306" pitchFamily="34" charset="0"/>
              </a:rPr>
              <a:t>Tahun</a:t>
            </a:r>
            <a:r>
              <a:rPr lang="en-US" dirty="0">
                <a:latin typeface="Berlin Sans FB" panose="020E0602020502020306" pitchFamily="34" charset="0"/>
              </a:rPr>
              <a:t> 1945:</a:t>
            </a:r>
          </a:p>
          <a:p>
            <a:pPr marL="342900" indent="-342900">
              <a:buFont typeface="+mj-lt"/>
              <a:buAutoNum type="arabicPeriod"/>
            </a:pPr>
            <a:r>
              <a:rPr lang="en-US" sz="1600" dirty="0">
                <a:latin typeface="Berlin Sans FB" panose="020E0602020502020306" pitchFamily="34" charset="0"/>
              </a:rPr>
              <a:t>PPPK yang </a:t>
            </a:r>
            <a:r>
              <a:rPr lang="en-US" sz="1600" dirty="0" err="1">
                <a:latin typeface="Berlin Sans FB" panose="020E0602020502020306" pitchFamily="34" charset="0"/>
              </a:rPr>
              <a:t>melakukan</a:t>
            </a:r>
            <a:r>
              <a:rPr lang="en-US" sz="1600" dirty="0">
                <a:latin typeface="Berlin Sans FB" panose="020E0602020502020306" pitchFamily="34" charset="0"/>
              </a:rPr>
              <a:t> </a:t>
            </a:r>
            <a:r>
              <a:rPr lang="en-US" sz="1600" dirty="0" err="1">
                <a:latin typeface="Berlin Sans FB" panose="020E0602020502020306" pitchFamily="34" charset="0"/>
              </a:rPr>
              <a:t>penyelewengan</a:t>
            </a:r>
            <a:r>
              <a:rPr lang="en-US" sz="1600" dirty="0">
                <a:latin typeface="Berlin Sans FB" panose="020E0602020502020306" pitchFamily="34" charset="0"/>
              </a:rPr>
              <a:t> </a:t>
            </a:r>
            <a:r>
              <a:rPr lang="en-US" sz="1600" dirty="0" err="1">
                <a:latin typeface="Berlin Sans FB" panose="020E0602020502020306" pitchFamily="34" charset="0"/>
              </a:rPr>
              <a:t>terhadap</a:t>
            </a:r>
            <a:r>
              <a:rPr lang="en-US" sz="1600" dirty="0">
                <a:latin typeface="Berlin Sans FB" panose="020E0602020502020306" pitchFamily="34" charset="0"/>
              </a:rPr>
              <a:t> Pancasila </a:t>
            </a:r>
            <a:r>
              <a:rPr lang="en-US" sz="1600" dirty="0" err="1">
                <a:latin typeface="Berlin Sans FB" panose="020E0602020502020306" pitchFamily="34" charset="0"/>
              </a:rPr>
              <a:t>dan</a:t>
            </a:r>
            <a:r>
              <a:rPr lang="en-US" sz="1600" dirty="0">
                <a:latin typeface="Berlin Sans FB" panose="020E0602020502020306" pitchFamily="34" charset="0"/>
              </a:rPr>
              <a:t> </a:t>
            </a:r>
            <a:r>
              <a:rPr lang="en-US" sz="1600" dirty="0" err="1">
                <a:latin typeface="Berlin Sans FB" panose="020E0602020502020306" pitchFamily="34" charset="0"/>
              </a:rPr>
              <a:t>Undang-Undang</a:t>
            </a:r>
            <a:r>
              <a:rPr lang="en-US" sz="1600" dirty="0">
                <a:latin typeface="Berlin Sans FB" panose="020E0602020502020306" pitchFamily="34" charset="0"/>
              </a:rPr>
              <a:t> </a:t>
            </a:r>
            <a:r>
              <a:rPr lang="en-US" sz="1600" dirty="0" err="1">
                <a:latin typeface="Berlin Sans FB" panose="020E0602020502020306" pitchFamily="34" charset="0"/>
              </a:rPr>
              <a:t>Dasar</a:t>
            </a:r>
            <a:r>
              <a:rPr lang="en-US" sz="1600" dirty="0">
                <a:latin typeface="Berlin Sans FB" panose="020E0602020502020306" pitchFamily="34" charset="0"/>
              </a:rPr>
              <a:t> Negara </a:t>
            </a:r>
            <a:r>
              <a:rPr lang="en-US" sz="1600" dirty="0" err="1">
                <a:latin typeface="Berlin Sans FB" panose="020E0602020502020306" pitchFamily="34" charset="0"/>
              </a:rPr>
              <a:t>Republik</a:t>
            </a:r>
            <a:r>
              <a:rPr lang="en-US" sz="1600" dirty="0">
                <a:latin typeface="Berlin Sans FB" panose="020E0602020502020306" pitchFamily="34" charset="0"/>
              </a:rPr>
              <a:t> Indonesia </a:t>
            </a:r>
            <a:r>
              <a:rPr lang="en-US" sz="1600" dirty="0" err="1">
                <a:latin typeface="Berlin Sans FB" panose="020E0602020502020306" pitchFamily="34" charset="0"/>
              </a:rPr>
              <a:t>Tahun</a:t>
            </a:r>
            <a:r>
              <a:rPr lang="en-US" sz="1600" dirty="0">
                <a:latin typeface="Berlin Sans FB" panose="020E0602020502020306" pitchFamily="34" charset="0"/>
              </a:rPr>
              <a:t> 1945 </a:t>
            </a:r>
            <a:r>
              <a:rPr lang="en-US" sz="1600" dirty="0" err="1">
                <a:latin typeface="Berlin Sans FB" panose="020E0602020502020306" pitchFamily="34" charset="0"/>
              </a:rPr>
              <a:t>dilakukan</a:t>
            </a:r>
            <a:r>
              <a:rPr lang="en-US" sz="1600" dirty="0">
                <a:latin typeface="Berlin Sans FB" panose="020E0602020502020306" pitchFamily="34" charset="0"/>
              </a:rPr>
              <a:t> </a:t>
            </a:r>
            <a:r>
              <a:rPr lang="en-US" sz="1600" dirty="0" err="1">
                <a:latin typeface="Berlin Sans FB" panose="020E0602020502020306" pitchFamily="34" charset="0"/>
              </a:rPr>
              <a:t>pemutusan</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a:t>
            </a:r>
            <a:r>
              <a:rPr lang="en-US" sz="1600" dirty="0" err="1">
                <a:latin typeface="Berlin Sans FB" panose="020E0602020502020306" pitchFamily="34" charset="0"/>
              </a:rPr>
              <a:t>tidak</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hormat</a:t>
            </a:r>
            <a:r>
              <a:rPr lang="en-US" sz="1600" dirty="0">
                <a:latin typeface="Berlin Sans FB" panose="020E0602020502020306" pitchFamily="34" charset="0"/>
              </a:rPr>
              <a:t>.</a:t>
            </a:r>
          </a:p>
          <a:p>
            <a:pPr marL="342900" indent="-342900">
              <a:buFont typeface="+mj-lt"/>
              <a:buAutoNum type="arabicPeriod"/>
            </a:pPr>
            <a:r>
              <a:rPr lang="en-US" sz="1600" dirty="0">
                <a:latin typeface="Berlin Sans FB" panose="020E0602020502020306" pitchFamily="34" charset="0"/>
              </a:rPr>
              <a:t>PPPK yang </a:t>
            </a:r>
            <a:r>
              <a:rPr lang="en-US" sz="1600" dirty="0" err="1">
                <a:latin typeface="Berlin Sans FB" panose="020E0602020502020306" pitchFamily="34" charset="0"/>
              </a:rPr>
              <a:t>dikenakan</a:t>
            </a:r>
            <a:r>
              <a:rPr lang="en-US" sz="1600" dirty="0">
                <a:latin typeface="Berlin Sans FB" panose="020E0602020502020306" pitchFamily="34" charset="0"/>
              </a:rPr>
              <a:t> </a:t>
            </a:r>
            <a:r>
              <a:rPr lang="en-US" sz="1600" dirty="0" err="1">
                <a:latin typeface="Berlin Sans FB" panose="020E0602020502020306" pitchFamily="34" charset="0"/>
              </a:rPr>
              <a:t>pemutusan</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a:t>
            </a:r>
            <a:r>
              <a:rPr lang="en-US" sz="1600" dirty="0" err="1">
                <a:latin typeface="Berlin Sans FB" panose="020E0602020502020306" pitchFamily="34" charset="0"/>
              </a:rPr>
              <a:t>tidak</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hormat</a:t>
            </a:r>
            <a:r>
              <a:rPr lang="en-US" sz="1600" dirty="0">
                <a:latin typeface="Berlin Sans FB" panose="020E0602020502020306" pitchFamily="34" charset="0"/>
              </a:rPr>
              <a:t> </a:t>
            </a:r>
            <a:r>
              <a:rPr lang="en-US" sz="1600" dirty="0" err="1">
                <a:latin typeface="Berlin Sans FB" panose="020E0602020502020306" pitchFamily="34" charset="0"/>
              </a:rPr>
              <a:t>sebagaimana</a:t>
            </a:r>
            <a:r>
              <a:rPr lang="en-US" sz="1600" dirty="0">
                <a:latin typeface="Berlin Sans FB" panose="020E0602020502020306" pitchFamily="34" charset="0"/>
              </a:rPr>
              <a:t> </a:t>
            </a:r>
            <a:r>
              <a:rPr lang="en-US" sz="1600" dirty="0" err="1">
                <a:latin typeface="Berlin Sans FB" panose="020E0602020502020306" pitchFamily="34" charset="0"/>
              </a:rPr>
              <a:t>dimaksud</a:t>
            </a:r>
            <a:r>
              <a:rPr lang="en-US" sz="1600" dirty="0">
                <a:latin typeface="Berlin Sans FB" panose="020E0602020502020306" pitchFamily="34" charset="0"/>
              </a:rPr>
              <a:t> </a:t>
            </a:r>
            <a:r>
              <a:rPr lang="en-US" sz="1600" dirty="0" err="1">
                <a:latin typeface="Berlin Sans FB" panose="020E0602020502020306" pitchFamily="34" charset="0"/>
              </a:rPr>
              <a:t>pada</a:t>
            </a:r>
            <a:r>
              <a:rPr lang="en-US" sz="1600" dirty="0">
                <a:latin typeface="Berlin Sans FB" panose="020E0602020502020306" pitchFamily="34" charset="0"/>
              </a:rPr>
              <a:t> </a:t>
            </a:r>
            <a:r>
              <a:rPr lang="en-US" sz="1600" dirty="0" err="1">
                <a:latin typeface="Berlin Sans FB" panose="020E0602020502020306" pitchFamily="34" charset="0"/>
              </a:rPr>
              <a:t>ayat</a:t>
            </a:r>
            <a:r>
              <a:rPr lang="en-US" sz="1600" dirty="0">
                <a:latin typeface="Berlin Sans FB" panose="020E0602020502020306" pitchFamily="34" charset="0"/>
              </a:rPr>
              <a:t> (1) </a:t>
            </a:r>
            <a:r>
              <a:rPr lang="en-US" sz="1600" dirty="0" err="1">
                <a:latin typeface="Berlin Sans FB" panose="020E0602020502020306" pitchFamily="34" charset="0"/>
              </a:rPr>
              <a:t>diberikan</a:t>
            </a:r>
            <a:r>
              <a:rPr lang="en-US" sz="1600" dirty="0">
                <a:latin typeface="Berlin Sans FB" panose="020E0602020502020306" pitchFamily="34" charset="0"/>
              </a:rPr>
              <a:t> </a:t>
            </a:r>
            <a:r>
              <a:rPr lang="en-US" sz="1600" dirty="0" err="1">
                <a:latin typeface="Berlin Sans FB" panose="020E0602020502020306" pitchFamily="34" charset="0"/>
              </a:rPr>
              <a:t>hak</a:t>
            </a:r>
            <a:r>
              <a:rPr lang="en-US" sz="1600" dirty="0">
                <a:latin typeface="Berlin Sans FB" panose="020E0602020502020306" pitchFamily="34" charset="0"/>
              </a:rPr>
              <a:t> </a:t>
            </a:r>
            <a:r>
              <a:rPr lang="en-US" sz="1600" dirty="0" err="1">
                <a:latin typeface="Berlin Sans FB" panose="020E0602020502020306" pitchFamily="34" charset="0"/>
              </a:rPr>
              <a:t>sesuai</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peraturan</a:t>
            </a:r>
            <a:r>
              <a:rPr lang="en-US" sz="1600" dirty="0">
                <a:latin typeface="Berlin Sans FB" panose="020E0602020502020306" pitchFamily="34" charset="0"/>
              </a:rPr>
              <a:t> </a:t>
            </a:r>
            <a:r>
              <a:rPr lang="en-US" sz="1600" dirty="0" err="1">
                <a:latin typeface="Berlin Sans FB" panose="020E0602020502020306" pitchFamily="34" charset="0"/>
              </a:rPr>
              <a:t>perundang-undangan</a:t>
            </a:r>
            <a:r>
              <a:rPr lang="en-US" sz="1600" dirty="0">
                <a:latin typeface="Berlin Sans FB" panose="020E0602020502020306" pitchFamily="34" charset="0"/>
              </a:rPr>
              <a:t>, </a:t>
            </a:r>
            <a:r>
              <a:rPr lang="en-US" sz="1600" dirty="0" err="1">
                <a:latin typeface="Berlin Sans FB" panose="020E0602020502020306" pitchFamily="34" charset="0"/>
              </a:rPr>
              <a:t>tidak</a:t>
            </a:r>
            <a:r>
              <a:rPr lang="en-US" sz="1600" dirty="0">
                <a:latin typeface="Berlin Sans FB" panose="020E0602020502020306" pitchFamily="34" charset="0"/>
              </a:rPr>
              <a:t> </a:t>
            </a:r>
            <a:r>
              <a:rPr lang="en-US" sz="1600" dirty="0" err="1">
                <a:latin typeface="Berlin Sans FB" panose="020E0602020502020306" pitchFamily="34" charset="0"/>
              </a:rPr>
              <a:t>dapat</a:t>
            </a:r>
            <a:r>
              <a:rPr lang="en-US" sz="1600" dirty="0">
                <a:latin typeface="Berlin Sans FB" panose="020E0602020502020306" pitchFamily="34" charset="0"/>
              </a:rPr>
              <a:t> </a:t>
            </a:r>
            <a:r>
              <a:rPr lang="en-US" sz="1600" dirty="0" err="1">
                <a:latin typeface="Berlin Sans FB" panose="020E0602020502020306" pitchFamily="34" charset="0"/>
              </a:rPr>
              <a:t>melamar</a:t>
            </a:r>
            <a:r>
              <a:rPr lang="en-US" sz="1600" dirty="0">
                <a:latin typeface="Berlin Sans FB" panose="020E0602020502020306" pitchFamily="34" charset="0"/>
              </a:rPr>
              <a:t> </a:t>
            </a:r>
            <a:r>
              <a:rPr lang="en-US" sz="1600" dirty="0" err="1">
                <a:latin typeface="Berlin Sans FB" panose="020E0602020502020306" pitchFamily="34" charset="0"/>
              </a:rPr>
              <a:t>sebagai</a:t>
            </a:r>
            <a:r>
              <a:rPr lang="en-US" sz="1600" dirty="0">
                <a:latin typeface="Berlin Sans FB" panose="020E0602020502020306" pitchFamily="34" charset="0"/>
              </a:rPr>
              <a:t> PPPK, </a:t>
            </a:r>
            <a:r>
              <a:rPr lang="en-US" sz="1600" dirty="0" err="1">
                <a:latin typeface="Berlin Sans FB" panose="020E0602020502020306" pitchFamily="34" charset="0"/>
              </a:rPr>
              <a:t>dan</a:t>
            </a:r>
            <a:r>
              <a:rPr lang="en-US" sz="1600" dirty="0">
                <a:latin typeface="Berlin Sans FB" panose="020E0602020502020306" pitchFamily="34" charset="0"/>
              </a:rPr>
              <a:t> </a:t>
            </a:r>
            <a:r>
              <a:rPr lang="en-US" sz="1600" dirty="0" err="1">
                <a:latin typeface="Berlin Sans FB" panose="020E0602020502020306" pitchFamily="34" charset="0"/>
              </a:rPr>
              <a:t>dikenakan</a:t>
            </a:r>
            <a:r>
              <a:rPr lang="en-US" sz="1600" dirty="0">
                <a:latin typeface="Berlin Sans FB" panose="020E0602020502020306" pitchFamily="34" charset="0"/>
              </a:rPr>
              <a:t> </a:t>
            </a:r>
            <a:r>
              <a:rPr lang="en-US" sz="1600" dirty="0" err="1">
                <a:latin typeface="Berlin Sans FB" panose="020E0602020502020306" pitchFamily="34" charset="0"/>
              </a:rPr>
              <a:t>sanksi</a:t>
            </a:r>
            <a:r>
              <a:rPr lang="en-US" sz="1600" dirty="0">
                <a:latin typeface="Berlin Sans FB" panose="020E0602020502020306" pitchFamily="34" charset="0"/>
              </a:rPr>
              <a:t> </a:t>
            </a:r>
            <a:r>
              <a:rPr lang="en-US" sz="1600" dirty="0" err="1">
                <a:latin typeface="Berlin Sans FB" panose="020E0602020502020306" pitchFamily="34" charset="0"/>
              </a:rPr>
              <a:t>berupa</a:t>
            </a:r>
            <a:r>
              <a:rPr lang="en-US" sz="1600" dirty="0">
                <a:latin typeface="Berlin Sans FB" panose="020E0602020502020306" pitchFamily="34" charset="0"/>
              </a:rPr>
              <a:t> </a:t>
            </a:r>
            <a:r>
              <a:rPr lang="en-US" sz="1600" dirty="0" err="1">
                <a:latin typeface="Berlin Sans FB" panose="020E0602020502020306" pitchFamily="34" charset="0"/>
              </a:rPr>
              <a:t>membayar</a:t>
            </a:r>
            <a:r>
              <a:rPr lang="en-US" sz="1600" dirty="0">
                <a:latin typeface="Berlin Sans FB" panose="020E0602020502020306" pitchFamily="34" charset="0"/>
              </a:rPr>
              <a:t> </a:t>
            </a:r>
            <a:r>
              <a:rPr lang="en-US" sz="1600" dirty="0" err="1">
                <a:latin typeface="Berlin Sans FB" panose="020E0602020502020306" pitchFamily="34" charset="0"/>
              </a:rPr>
              <a:t>ganti</a:t>
            </a:r>
            <a:r>
              <a:rPr lang="en-US" sz="1600" dirty="0">
                <a:latin typeface="Berlin Sans FB" panose="020E0602020502020306" pitchFamily="34" charset="0"/>
              </a:rPr>
              <a:t> </a:t>
            </a:r>
            <a:r>
              <a:rPr lang="en-US" sz="1600" dirty="0" err="1">
                <a:latin typeface="Berlin Sans FB" panose="020E0602020502020306" pitchFamily="34" charset="0"/>
              </a:rPr>
              <a:t>rugi</a:t>
            </a:r>
            <a:r>
              <a:rPr lang="en-US" sz="1600" dirty="0">
                <a:latin typeface="Berlin Sans FB" panose="020E0602020502020306" pitchFamily="34" charset="0"/>
              </a:rPr>
              <a:t>.</a:t>
            </a:r>
          </a:p>
        </p:txBody>
      </p:sp>
      <p:sp>
        <p:nvSpPr>
          <p:cNvPr id="7" name="TextBox 6">
            <a:extLst>
              <a:ext uri="{FF2B5EF4-FFF2-40B4-BE49-F238E27FC236}">
                <a16:creationId xmlns:a16="http://schemas.microsoft.com/office/drawing/2014/main" id="{8F5575E9-B343-495E-B76E-927AC64CBFF8}"/>
              </a:ext>
            </a:extLst>
          </p:cNvPr>
          <p:cNvSpPr txBox="1"/>
          <p:nvPr/>
        </p:nvSpPr>
        <p:spPr>
          <a:xfrm>
            <a:off x="226198" y="892944"/>
            <a:ext cx="1044019" cy="364016"/>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61</a:t>
            </a:r>
          </a:p>
        </p:txBody>
      </p:sp>
      <p:sp>
        <p:nvSpPr>
          <p:cNvPr id="5" name="TextBox 4">
            <a:extLst>
              <a:ext uri="{FF2B5EF4-FFF2-40B4-BE49-F238E27FC236}">
                <a16:creationId xmlns:a16="http://schemas.microsoft.com/office/drawing/2014/main" id="{29F1FB00-B97D-422B-8AF6-D6E7D3301E23}"/>
              </a:ext>
            </a:extLst>
          </p:cNvPr>
          <p:cNvSpPr txBox="1">
            <a:spLocks noChangeArrowheads="1"/>
          </p:cNvSpPr>
          <p:nvPr/>
        </p:nvSpPr>
        <p:spPr bwMode="auto">
          <a:xfrm>
            <a:off x="226198" y="4114782"/>
            <a:ext cx="8765286" cy="2641563"/>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pPr marL="0" indent="0"/>
            <a:r>
              <a:rPr lang="en-US" sz="2000" dirty="0" err="1">
                <a:latin typeface="Berlin Sans FB" panose="020E0602020502020306" pitchFamily="34" charset="0"/>
              </a:rPr>
              <a:t>Pemutusan</a:t>
            </a:r>
            <a:r>
              <a:rPr lang="en-US" sz="2000" dirty="0">
                <a:latin typeface="Berlin Sans FB" panose="020E0602020502020306" pitchFamily="34" charset="0"/>
              </a:rPr>
              <a:t> </a:t>
            </a:r>
            <a:r>
              <a:rPr lang="en-US" sz="2000" dirty="0" err="1">
                <a:latin typeface="Berlin Sans FB" panose="020E0602020502020306" pitchFamily="34" charset="0"/>
              </a:rPr>
              <a:t>Hubungan</a:t>
            </a:r>
            <a:r>
              <a:rPr lang="en-US" sz="2000" dirty="0">
                <a:latin typeface="Berlin Sans FB" panose="020E0602020502020306" pitchFamily="34" charset="0"/>
              </a:rPr>
              <a:t> </a:t>
            </a:r>
            <a:r>
              <a:rPr lang="en-US" sz="2000" dirty="0" err="1">
                <a:latin typeface="Berlin Sans FB" panose="020E0602020502020306" pitchFamily="34" charset="0"/>
              </a:rPr>
              <a:t>Perjanjian</a:t>
            </a:r>
            <a:r>
              <a:rPr lang="en-US" sz="2000" dirty="0">
                <a:latin typeface="Berlin Sans FB" panose="020E0602020502020306" pitchFamily="34" charset="0"/>
              </a:rPr>
              <a:t> </a:t>
            </a:r>
            <a:r>
              <a:rPr lang="en-US" sz="2000" dirty="0" err="1">
                <a:latin typeface="Berlin Sans FB" panose="020E0602020502020306" pitchFamily="34" charset="0"/>
              </a:rPr>
              <a:t>Kerja</a:t>
            </a:r>
            <a:r>
              <a:rPr lang="en-US" sz="2000" dirty="0">
                <a:latin typeface="Berlin Sans FB" panose="020E0602020502020306" pitchFamily="34" charset="0"/>
              </a:rPr>
              <a:t> </a:t>
            </a:r>
            <a:r>
              <a:rPr lang="en-US" sz="2000" dirty="0" err="1">
                <a:latin typeface="Berlin Sans FB" panose="020E0602020502020306" pitchFamily="34" charset="0"/>
              </a:rPr>
              <a:t>karena</a:t>
            </a:r>
            <a:r>
              <a:rPr lang="en-US" sz="2000" dirty="0">
                <a:latin typeface="Berlin Sans FB" panose="020E0602020502020306" pitchFamily="34" charset="0"/>
              </a:rPr>
              <a:t> </a:t>
            </a:r>
            <a:r>
              <a:rPr lang="en-US" sz="2000" dirty="0" err="1">
                <a:latin typeface="Berlin Sans FB" panose="020E0602020502020306" pitchFamily="34" charset="0"/>
              </a:rPr>
              <a:t>Melakukan</a:t>
            </a:r>
            <a:r>
              <a:rPr lang="en-US" sz="2000" dirty="0">
                <a:latin typeface="Berlin Sans FB" panose="020E0602020502020306" pitchFamily="34" charset="0"/>
              </a:rPr>
              <a:t> </a:t>
            </a:r>
            <a:r>
              <a:rPr lang="en-US" sz="2000" dirty="0" err="1">
                <a:latin typeface="Berlin Sans FB" panose="020E0602020502020306" pitchFamily="34" charset="0"/>
              </a:rPr>
              <a:t>Tindak</a:t>
            </a:r>
            <a:r>
              <a:rPr lang="en-US" sz="2000" dirty="0">
                <a:latin typeface="Berlin Sans FB" panose="020E0602020502020306" pitchFamily="34" charset="0"/>
              </a:rPr>
              <a:t> </a:t>
            </a:r>
            <a:r>
              <a:rPr lang="en-US" sz="2000" dirty="0" err="1">
                <a:latin typeface="Berlin Sans FB" panose="020E0602020502020306" pitchFamily="34" charset="0"/>
              </a:rPr>
              <a:t>Pidana</a:t>
            </a:r>
            <a:r>
              <a:rPr lang="en-US" sz="2000" dirty="0">
                <a:latin typeface="Berlin Sans FB" panose="020E0602020502020306" pitchFamily="34" charset="0"/>
              </a:rPr>
              <a:t>/ </a:t>
            </a:r>
            <a:r>
              <a:rPr lang="en-US" sz="2000" dirty="0" err="1">
                <a:latin typeface="Berlin Sans FB" panose="020E0602020502020306" pitchFamily="34" charset="0"/>
              </a:rPr>
              <a:t>Penyelewengan</a:t>
            </a:r>
            <a:r>
              <a:rPr lang="sv-SE" sz="2000" dirty="0">
                <a:latin typeface="Berlin Sans FB" panose="020E0602020502020306" pitchFamily="34" charset="0"/>
              </a:rPr>
              <a:t>:</a:t>
            </a:r>
          </a:p>
          <a:p>
            <a:pPr marL="457200" indent="-457200">
              <a:buFont typeface="+mj-lt"/>
              <a:buAutoNum type="arabicParenR"/>
              <a:tabLst>
                <a:tab pos="231775" algn="l"/>
              </a:tabLst>
            </a:pPr>
            <a:r>
              <a:rPr lang="fi-FI" sz="1600" dirty="0">
                <a:latin typeface="Berlin Sans FB" panose="020E0602020502020306" pitchFamily="34" charset="0"/>
              </a:rPr>
              <a:t>Pemutusan hubungan perjanjian kerja PPPK karena </a:t>
            </a:r>
            <a:r>
              <a:rPr lang="en-US" sz="1600" dirty="0" err="1">
                <a:latin typeface="Berlin Sans FB" panose="020E0602020502020306" pitchFamily="34" charset="0"/>
              </a:rPr>
              <a:t>dihukum</a:t>
            </a:r>
            <a:r>
              <a:rPr lang="en-US" sz="1600" dirty="0">
                <a:latin typeface="Berlin Sans FB" panose="020E0602020502020306" pitchFamily="34" charset="0"/>
              </a:rPr>
              <a:t> </a:t>
            </a:r>
            <a:r>
              <a:rPr lang="en-US" sz="1600" dirty="0" err="1">
                <a:latin typeface="Berlin Sans FB" panose="020E0602020502020306" pitchFamily="34" charset="0"/>
              </a:rPr>
              <a:t>penjara</a:t>
            </a:r>
            <a:r>
              <a:rPr lang="en-US" sz="1600" dirty="0">
                <a:latin typeface="Berlin Sans FB" panose="020E0602020502020306" pitchFamily="34" charset="0"/>
              </a:rPr>
              <a:t> </a:t>
            </a:r>
            <a:r>
              <a:rPr lang="en-US" sz="1600" dirty="0" err="1">
                <a:latin typeface="Berlin Sans FB" panose="020E0602020502020306" pitchFamily="34" charset="0"/>
              </a:rPr>
              <a:t>atau</a:t>
            </a:r>
            <a:r>
              <a:rPr lang="en-US" sz="1600" dirty="0">
                <a:latin typeface="Berlin Sans FB" panose="020E0602020502020306" pitchFamily="34" charset="0"/>
              </a:rPr>
              <a:t> </a:t>
            </a:r>
            <a:r>
              <a:rPr lang="en-US" sz="1600" dirty="0" err="1">
                <a:latin typeface="Berlin Sans FB" panose="020E0602020502020306" pitchFamily="34" charset="0"/>
              </a:rPr>
              <a:t>kurungan</a:t>
            </a:r>
            <a:r>
              <a:rPr lang="en-US" sz="1600" dirty="0">
                <a:latin typeface="Berlin Sans FB" panose="020E0602020502020306" pitchFamily="34" charset="0"/>
              </a:rPr>
              <a:t> </a:t>
            </a:r>
            <a:r>
              <a:rPr lang="en-US" sz="1600" dirty="0" err="1">
                <a:latin typeface="Berlin Sans FB" panose="020E0602020502020306" pitchFamily="34" charset="0"/>
              </a:rPr>
              <a:t>berdasarkan</a:t>
            </a:r>
            <a:r>
              <a:rPr lang="en-US" sz="1600" dirty="0">
                <a:latin typeface="Berlin Sans FB" panose="020E0602020502020306" pitchFamily="34" charset="0"/>
              </a:rPr>
              <a:t> </a:t>
            </a:r>
            <a:r>
              <a:rPr lang="fi-FI" sz="1600" dirty="0">
                <a:latin typeface="Berlin Sans FB" panose="020E0602020502020306" pitchFamily="34" charset="0"/>
              </a:rPr>
              <a:t>putusan pengadilan yang telah memiliki kekuatan </a:t>
            </a:r>
            <a:r>
              <a:rPr lang="nn-NO" sz="1600" dirty="0">
                <a:latin typeface="Berlin Sans FB" panose="020E0602020502020306" pitchFamily="34" charset="0"/>
              </a:rPr>
              <a:t>hukum tetap karena melakukan tindak pidana </a:t>
            </a:r>
            <a:r>
              <a:rPr lang="en-US" sz="1600" dirty="0" err="1">
                <a:latin typeface="Berlin Sans FB" panose="020E0602020502020306" pitchFamily="34" charset="0"/>
              </a:rPr>
              <a:t>kejahatan</a:t>
            </a:r>
            <a:r>
              <a:rPr lang="en-US" sz="1600" dirty="0">
                <a:latin typeface="Berlin Sans FB" panose="020E0602020502020306" pitchFamily="34" charset="0"/>
              </a:rPr>
              <a:t> </a:t>
            </a:r>
            <a:r>
              <a:rPr lang="en-US" sz="1600" dirty="0" err="1">
                <a:latin typeface="Berlin Sans FB" panose="020E0602020502020306" pitchFamily="34" charset="0"/>
              </a:rPr>
              <a:t>jabatan</a:t>
            </a:r>
            <a:r>
              <a:rPr lang="en-US" sz="1600" dirty="0">
                <a:latin typeface="Berlin Sans FB" panose="020E0602020502020306" pitchFamily="34" charset="0"/>
              </a:rPr>
              <a:t> </a:t>
            </a:r>
            <a:r>
              <a:rPr lang="en-US" sz="1600" dirty="0" err="1">
                <a:latin typeface="Berlin Sans FB" panose="020E0602020502020306" pitchFamily="34" charset="0"/>
              </a:rPr>
              <a:t>atau</a:t>
            </a:r>
            <a:r>
              <a:rPr lang="en-US" sz="1600" dirty="0">
                <a:latin typeface="Berlin Sans FB" panose="020E0602020502020306" pitchFamily="34" charset="0"/>
              </a:rPr>
              <a:t> </a:t>
            </a:r>
            <a:r>
              <a:rPr lang="en-US" sz="1600" dirty="0" err="1">
                <a:latin typeface="Berlin Sans FB" panose="020E0602020502020306" pitchFamily="34" charset="0"/>
              </a:rPr>
              <a:t>tindak</a:t>
            </a:r>
            <a:r>
              <a:rPr lang="en-US" sz="1600" dirty="0">
                <a:latin typeface="Berlin Sans FB" panose="020E0602020502020306" pitchFamily="34" charset="0"/>
              </a:rPr>
              <a:t> </a:t>
            </a:r>
            <a:r>
              <a:rPr lang="en-US" sz="1600" dirty="0" err="1">
                <a:latin typeface="Berlin Sans FB" panose="020E0602020502020306" pitchFamily="34" charset="0"/>
              </a:rPr>
              <a:t>pidana</a:t>
            </a:r>
            <a:r>
              <a:rPr lang="en-US" sz="1600" dirty="0">
                <a:latin typeface="Berlin Sans FB" panose="020E0602020502020306" pitchFamily="34" charset="0"/>
              </a:rPr>
              <a:t> </a:t>
            </a:r>
            <a:r>
              <a:rPr lang="en-US" sz="1600" dirty="0" err="1">
                <a:latin typeface="Berlin Sans FB" panose="020E0602020502020306" pitchFamily="34" charset="0"/>
              </a:rPr>
              <a:t>kejatratan</a:t>
            </a:r>
            <a:r>
              <a:rPr lang="en-US" sz="1600" dirty="0">
                <a:latin typeface="Berlin Sans FB" panose="020E0602020502020306" pitchFamily="34" charset="0"/>
              </a:rPr>
              <a:t> yang </a:t>
            </a:r>
            <a:r>
              <a:rPr lang="es-ES" sz="1600" dirty="0" err="1">
                <a:latin typeface="Berlin Sans FB" panose="020E0602020502020306" pitchFamily="34" charset="0"/>
              </a:rPr>
              <a:t>ada</a:t>
            </a:r>
            <a:r>
              <a:rPr lang="es-ES" sz="1600" dirty="0">
                <a:latin typeface="Berlin Sans FB" panose="020E0602020502020306" pitchFamily="34" charset="0"/>
              </a:rPr>
              <a:t> </a:t>
            </a:r>
            <a:r>
              <a:rPr lang="es-ES" sz="1600" dirty="0" err="1">
                <a:latin typeface="Berlin Sans FB" panose="020E0602020502020306" pitchFamily="34" charset="0"/>
              </a:rPr>
              <a:t>hubungannya</a:t>
            </a:r>
            <a:r>
              <a:rPr lang="es-ES" sz="1600" dirty="0">
                <a:latin typeface="Berlin Sans FB" panose="020E0602020502020306" pitchFamily="34" charset="0"/>
              </a:rPr>
              <a:t> </a:t>
            </a:r>
            <a:r>
              <a:rPr lang="es-ES" sz="1600" dirty="0" err="1">
                <a:latin typeface="Berlin Sans FB" panose="020E0602020502020306" pitchFamily="34" charset="0"/>
              </a:rPr>
              <a:t>dengan</a:t>
            </a:r>
            <a:r>
              <a:rPr lang="es-ES" sz="1600" dirty="0">
                <a:latin typeface="Berlin Sans FB" panose="020E0602020502020306" pitchFamily="34" charset="0"/>
              </a:rPr>
              <a:t> </a:t>
            </a:r>
            <a:r>
              <a:rPr lang="es-ES" sz="1600" dirty="0" err="1">
                <a:latin typeface="Berlin Sans FB" panose="020E0602020502020306" pitchFamily="34" charset="0"/>
              </a:rPr>
              <a:t>jabatan</a:t>
            </a:r>
            <a:r>
              <a:rPr lang="es-ES" sz="1600" dirty="0">
                <a:latin typeface="Berlin Sans FB" panose="020E0602020502020306" pitchFamily="34" charset="0"/>
              </a:rPr>
              <a:t> dan/</a:t>
            </a:r>
            <a:r>
              <a:rPr lang="es-ES" sz="1600" dirty="0" err="1">
                <a:latin typeface="Berlin Sans FB" panose="020E0602020502020306" pitchFamily="34" charset="0"/>
              </a:rPr>
              <a:t>atau</a:t>
            </a:r>
            <a:r>
              <a:rPr lang="es-ES" sz="1600" dirty="0">
                <a:latin typeface="Berlin Sans FB" panose="020E0602020502020306" pitchFamily="34" charset="0"/>
              </a:rPr>
              <a:t> </a:t>
            </a:r>
            <a:r>
              <a:rPr lang="es-ES" sz="1600" dirty="0" err="1">
                <a:latin typeface="Berlin Sans FB" panose="020E0602020502020306" pitchFamily="34" charset="0"/>
              </a:rPr>
              <a:t>pidana</a:t>
            </a:r>
            <a:r>
              <a:rPr lang="es-ES" sz="1600" dirty="0">
                <a:latin typeface="Berlin Sans FB" panose="020E0602020502020306" pitchFamily="34" charset="0"/>
              </a:rPr>
              <a:t> </a:t>
            </a:r>
            <a:r>
              <a:rPr lang="en-US" sz="1600" dirty="0" err="1">
                <a:latin typeface="Berlin Sans FB" panose="020E0602020502020306" pitchFamily="34" charset="0"/>
              </a:rPr>
              <a:t>umum</a:t>
            </a:r>
            <a:r>
              <a:rPr lang="en-US" sz="1600" dirty="0">
                <a:latin typeface="Berlin Sans FB" panose="020E0602020502020306" pitchFamily="34" charset="0"/>
              </a:rPr>
              <a:t> </a:t>
            </a:r>
            <a:r>
              <a:rPr lang="en-US" sz="1600" dirty="0" err="1">
                <a:latin typeface="Berlin Sans FB" panose="020E0602020502020306" pitchFamily="34" charset="0"/>
              </a:rPr>
              <a:t>diberhentikan</a:t>
            </a:r>
            <a:r>
              <a:rPr lang="en-US" sz="1600" dirty="0">
                <a:latin typeface="Berlin Sans FB" panose="020E0602020502020306" pitchFamily="34" charset="0"/>
              </a:rPr>
              <a:t> </a:t>
            </a:r>
            <a:r>
              <a:rPr lang="en-US" sz="1600" dirty="0" err="1">
                <a:latin typeface="Berlin Sans FB" panose="020E0602020502020306" pitchFamily="34" charset="0"/>
              </a:rPr>
              <a:t>tidak</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hormat</a:t>
            </a:r>
            <a:r>
              <a:rPr lang="en-US" sz="1600" dirty="0">
                <a:latin typeface="Berlin Sans FB" panose="020E0602020502020306" pitchFamily="34" charset="0"/>
              </a:rPr>
              <a:t>;</a:t>
            </a:r>
          </a:p>
          <a:p>
            <a:pPr marL="457200" indent="-457200">
              <a:buFont typeface="+mj-lt"/>
              <a:buAutoNum type="arabicParenR"/>
              <a:tabLst>
                <a:tab pos="231775" algn="l"/>
              </a:tabLst>
            </a:pPr>
            <a:endParaRPr lang="en-US" sz="1600" dirty="0">
              <a:latin typeface="Berlin Sans FB" panose="020E0602020502020306" pitchFamily="34" charset="0"/>
            </a:endParaRPr>
          </a:p>
          <a:p>
            <a:pPr marL="457200" indent="-457200">
              <a:buFont typeface="+mj-lt"/>
              <a:buAutoNum type="arabicParenR"/>
              <a:tabLst>
                <a:tab pos="231775" algn="l"/>
              </a:tabLst>
            </a:pPr>
            <a:r>
              <a:rPr lang="en-US" sz="1600" dirty="0">
                <a:latin typeface="Berlin Sans FB" panose="020E0602020502020306" pitchFamily="34" charset="0"/>
              </a:rPr>
              <a:t>PPPK yang </a:t>
            </a:r>
            <a:r>
              <a:rPr lang="en-US" sz="1600" dirty="0" err="1">
                <a:latin typeface="Berlin Sans FB" panose="020E0602020502020306" pitchFamily="34" charset="0"/>
              </a:rPr>
              <a:t>dikenakan</a:t>
            </a:r>
            <a:r>
              <a:rPr lang="en-US" sz="1600" dirty="0">
                <a:latin typeface="Berlin Sans FB" panose="020E0602020502020306" pitchFamily="34" charset="0"/>
              </a:rPr>
              <a:t> </a:t>
            </a:r>
            <a:r>
              <a:rPr lang="en-US" sz="1600" dirty="0" err="1">
                <a:latin typeface="Berlin Sans FB" panose="020E0602020502020306" pitchFamily="34" charset="0"/>
              </a:rPr>
              <a:t>pemutusan</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a:t>
            </a:r>
            <a:r>
              <a:rPr lang="en-US" sz="1600" dirty="0" err="1">
                <a:latin typeface="Berlin Sans FB" panose="020E0602020502020306" pitchFamily="34" charset="0"/>
              </a:rPr>
              <a:t>tidak</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hormat</a:t>
            </a:r>
            <a:r>
              <a:rPr lang="en-US" sz="1600" dirty="0">
                <a:latin typeface="Berlin Sans FB" panose="020E0602020502020306" pitchFamily="34" charset="0"/>
              </a:rPr>
              <a:t> </a:t>
            </a:r>
            <a:r>
              <a:rPr lang="en-US" sz="1600" dirty="0" err="1">
                <a:latin typeface="Berlin Sans FB" panose="020E0602020502020306" pitchFamily="34" charset="0"/>
              </a:rPr>
              <a:t>diberikan</a:t>
            </a:r>
            <a:r>
              <a:rPr lang="en-US" sz="1600" dirty="0">
                <a:latin typeface="Berlin Sans FB" panose="020E0602020502020306" pitchFamily="34" charset="0"/>
              </a:rPr>
              <a:t> </a:t>
            </a:r>
            <a:r>
              <a:rPr lang="en-US" sz="1600" dirty="0" err="1">
                <a:latin typeface="Berlin Sans FB" panose="020E0602020502020306" pitchFamily="34" charset="0"/>
              </a:rPr>
              <a:t>hak</a:t>
            </a:r>
            <a:r>
              <a:rPr lang="en-US" sz="1600" dirty="0">
                <a:latin typeface="Berlin Sans FB" panose="020E0602020502020306" pitchFamily="34" charset="0"/>
              </a:rPr>
              <a:t> </a:t>
            </a:r>
            <a:r>
              <a:rPr lang="en-US" sz="1600" dirty="0" err="1">
                <a:latin typeface="Berlin Sans FB" panose="020E0602020502020306" pitchFamily="34" charset="0"/>
              </a:rPr>
              <a:t>sesuai</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peraturan</a:t>
            </a:r>
            <a:r>
              <a:rPr lang="en-US" sz="1600" dirty="0">
                <a:latin typeface="Berlin Sans FB" panose="020E0602020502020306" pitchFamily="34" charset="0"/>
              </a:rPr>
              <a:t> </a:t>
            </a:r>
            <a:r>
              <a:rPr lang="en-US" sz="1600" dirty="0" err="1">
                <a:latin typeface="Berlin Sans FB" panose="020E0602020502020306" pitchFamily="34" charset="0"/>
              </a:rPr>
              <a:t>perundang-undangan</a:t>
            </a:r>
            <a:r>
              <a:rPr lang="en-US" sz="1600" dirty="0">
                <a:latin typeface="Berlin Sans FB" panose="020E0602020502020306" pitchFamily="34" charset="0"/>
              </a:rPr>
              <a:t>, </a:t>
            </a:r>
            <a:r>
              <a:rPr lang="en-US" sz="1600" dirty="0" err="1">
                <a:latin typeface="Berlin Sans FB" panose="020E0602020502020306" pitchFamily="34" charset="0"/>
              </a:rPr>
              <a:t>tidak</a:t>
            </a:r>
            <a:r>
              <a:rPr lang="en-US" sz="1600" dirty="0">
                <a:latin typeface="Berlin Sans FB" panose="020E0602020502020306" pitchFamily="34" charset="0"/>
              </a:rPr>
              <a:t> </a:t>
            </a:r>
            <a:r>
              <a:rPr lang="en-US" sz="1600" dirty="0" err="1">
                <a:latin typeface="Berlin Sans FB" panose="020E0602020502020306" pitchFamily="34" charset="0"/>
              </a:rPr>
              <a:t>dapat</a:t>
            </a:r>
            <a:r>
              <a:rPr lang="en-US" sz="1600" dirty="0">
                <a:latin typeface="Berlin Sans FB" panose="020E0602020502020306" pitchFamily="34" charset="0"/>
              </a:rPr>
              <a:t> </a:t>
            </a:r>
            <a:r>
              <a:rPr lang="sv-SE" sz="1600" dirty="0">
                <a:latin typeface="Berlin Sans FB" panose="020E0602020502020306" pitchFamily="34" charset="0"/>
              </a:rPr>
              <a:t>melamar sebagai PPPK, dan dikenakan sanksi berupa </a:t>
            </a:r>
            <a:r>
              <a:rPr lang="en-US" sz="1600" dirty="0" err="1">
                <a:latin typeface="Berlin Sans FB" panose="020E0602020502020306" pitchFamily="34" charset="0"/>
              </a:rPr>
              <a:t>membayar</a:t>
            </a:r>
            <a:r>
              <a:rPr lang="en-US" sz="1600" dirty="0">
                <a:latin typeface="Berlin Sans FB" panose="020E0602020502020306" pitchFamily="34" charset="0"/>
              </a:rPr>
              <a:t> </a:t>
            </a:r>
            <a:r>
              <a:rPr lang="en-US" sz="1600" dirty="0" err="1">
                <a:latin typeface="Berlin Sans FB" panose="020E0602020502020306" pitchFamily="34" charset="0"/>
              </a:rPr>
              <a:t>ganti</a:t>
            </a:r>
            <a:r>
              <a:rPr lang="en-US" sz="1600" dirty="0">
                <a:latin typeface="Berlin Sans FB" panose="020E0602020502020306" pitchFamily="34" charset="0"/>
              </a:rPr>
              <a:t> </a:t>
            </a:r>
            <a:r>
              <a:rPr lang="en-US" sz="1600" dirty="0" err="1">
                <a:latin typeface="Berlin Sans FB" panose="020E0602020502020306" pitchFamily="34" charset="0"/>
              </a:rPr>
              <a:t>rugi</a:t>
            </a:r>
            <a:r>
              <a:rPr lang="en-US" sz="1600" dirty="0">
                <a:latin typeface="Berlin Sans FB" panose="020E0602020502020306" pitchFamily="34" charset="0"/>
              </a:rPr>
              <a:t>.</a:t>
            </a:r>
            <a:endParaRPr lang="en-US" sz="1200" dirty="0">
              <a:latin typeface="Berlin Sans FB" panose="020E0602020502020306" pitchFamily="34" charset="0"/>
            </a:endParaRPr>
          </a:p>
        </p:txBody>
      </p:sp>
      <p:sp>
        <p:nvSpPr>
          <p:cNvPr id="9" name="TextBox 8">
            <a:extLst>
              <a:ext uri="{FF2B5EF4-FFF2-40B4-BE49-F238E27FC236}">
                <a16:creationId xmlns:a16="http://schemas.microsoft.com/office/drawing/2014/main" id="{8F5575E9-B343-495E-B76E-927AC64CBFF8}"/>
              </a:ext>
            </a:extLst>
          </p:cNvPr>
          <p:cNvSpPr txBox="1"/>
          <p:nvPr/>
        </p:nvSpPr>
        <p:spPr>
          <a:xfrm>
            <a:off x="226198" y="3783178"/>
            <a:ext cx="1044019" cy="364016"/>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62</a:t>
            </a:r>
          </a:p>
        </p:txBody>
      </p:sp>
    </p:spTree>
    <p:extLst>
      <p:ext uri="{BB962C8B-B14F-4D97-AF65-F5344CB8AC3E}">
        <p14:creationId xmlns:p14="http://schemas.microsoft.com/office/powerpoint/2010/main" val="25102965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0-#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750" fill="hold"/>
                                        <p:tgtEl>
                                          <p:spTgt spid="7"/>
                                        </p:tgtEl>
                                        <p:attrNameLst>
                                          <p:attrName>ppt_x</p:attrName>
                                        </p:attrNameLst>
                                      </p:cBhvr>
                                      <p:tavLst>
                                        <p:tav tm="0">
                                          <p:val>
                                            <p:strVal val="0-#ppt_w/2"/>
                                          </p:val>
                                        </p:tav>
                                        <p:tav tm="100000">
                                          <p:val>
                                            <p:strVal val="#ppt_x"/>
                                          </p:val>
                                        </p:tav>
                                      </p:tavLst>
                                    </p:anim>
                                    <p:anim calcmode="lin" valueType="num">
                                      <p:cBhvr additive="base">
                                        <p:cTn id="17" dur="75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750" fill="hold"/>
                                        <p:tgtEl>
                                          <p:spTgt spid="5"/>
                                        </p:tgtEl>
                                        <p:attrNameLst>
                                          <p:attrName>ppt_x</p:attrName>
                                        </p:attrNameLst>
                                      </p:cBhvr>
                                      <p:tavLst>
                                        <p:tav tm="0">
                                          <p:val>
                                            <p:strVal val="0-#ppt_w/2"/>
                                          </p:val>
                                        </p:tav>
                                        <p:tav tm="100000">
                                          <p:val>
                                            <p:strVal val="#ppt_x"/>
                                          </p:val>
                                        </p:tav>
                                      </p:tavLst>
                                    </p:anim>
                                    <p:anim calcmode="lin" valueType="num">
                                      <p:cBhvr additive="base">
                                        <p:cTn id="21" dur="75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10000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750" fill="hold"/>
                                        <p:tgtEl>
                                          <p:spTgt spid="9"/>
                                        </p:tgtEl>
                                        <p:attrNameLst>
                                          <p:attrName>ppt_x</p:attrName>
                                        </p:attrNameLst>
                                      </p:cBhvr>
                                      <p:tavLst>
                                        <p:tav tm="0">
                                          <p:val>
                                            <p:strVal val="0-#ppt_w/2"/>
                                          </p:val>
                                        </p:tav>
                                        <p:tav tm="100000">
                                          <p:val>
                                            <p:strVal val="#ppt_x"/>
                                          </p:val>
                                        </p:tav>
                                      </p:tavLst>
                                    </p:anim>
                                    <p:anim calcmode="lin" valueType="num">
                                      <p:cBhvr additive="base">
                                        <p:cTn id="26"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5" grpId="0" animBg="1"/>
      <p:bldP spid="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31D2A3-2E5F-4C54-AD8E-5E9D899E3AF5}"/>
              </a:ext>
            </a:extLst>
          </p:cNvPr>
          <p:cNvSpPr txBox="1"/>
          <p:nvPr/>
        </p:nvSpPr>
        <p:spPr>
          <a:xfrm>
            <a:off x="-28221" y="198745"/>
            <a:ext cx="9144000" cy="487127"/>
          </a:xfrm>
          <a:prstGeom prst="rect">
            <a:avLst/>
          </a:prstGeom>
          <a:solidFill>
            <a:srgbClr val="C00000"/>
          </a:solidFill>
        </p:spPr>
        <p:txBody>
          <a:bodyPr lIns="55697" tIns="27848" rIns="55697" bIns="27848">
            <a:spAutoFit/>
          </a:bodyPr>
          <a:lstStyle/>
          <a:p>
            <a:pPr algn="ctr" defTabSz="742751" eaLnBrk="1" fontAlgn="auto" hangingPunct="1">
              <a:spcBef>
                <a:spcPts val="0"/>
              </a:spcBef>
              <a:spcAft>
                <a:spcPts val="0"/>
              </a:spcAft>
              <a:defRPr/>
            </a:pPr>
            <a:r>
              <a:rPr lang="en-US" sz="2800" b="1" dirty="0">
                <a:solidFill>
                  <a:schemeClr val="bg1"/>
                </a:solidFill>
              </a:rPr>
              <a:t>PEMUTUSAN HUBUNGAN PERJANJIAN KERJA</a:t>
            </a:r>
            <a:endParaRPr lang="en-US" sz="2800" b="1" spc="-92" dirty="0">
              <a:solidFill>
                <a:schemeClr val="bg1"/>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29F1FB00-B97D-422B-8AF6-D6E7D3301E23}"/>
              </a:ext>
            </a:extLst>
          </p:cNvPr>
          <p:cNvSpPr txBox="1">
            <a:spLocks noChangeArrowheads="1"/>
          </p:cNvSpPr>
          <p:nvPr/>
        </p:nvSpPr>
        <p:spPr bwMode="auto">
          <a:xfrm>
            <a:off x="228714" y="1306460"/>
            <a:ext cx="8762770" cy="1902899"/>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pPr marL="0" indent="0"/>
            <a:r>
              <a:rPr lang="en-US" sz="2000" b="1" dirty="0" err="1"/>
              <a:t>Pemutusan</a:t>
            </a:r>
            <a:r>
              <a:rPr lang="en-US" sz="2000" b="1" dirty="0"/>
              <a:t> </a:t>
            </a:r>
            <a:r>
              <a:rPr lang="en-US" sz="2000" b="1" dirty="0" err="1"/>
              <a:t>Hubungan</a:t>
            </a:r>
            <a:r>
              <a:rPr lang="en-US" sz="2000" b="1" dirty="0"/>
              <a:t> </a:t>
            </a:r>
            <a:r>
              <a:rPr lang="en-US" sz="2000" b="1" dirty="0" err="1"/>
              <a:t>Perjanjian</a:t>
            </a:r>
            <a:r>
              <a:rPr lang="en-US" sz="2000" b="1" dirty="0"/>
              <a:t> </a:t>
            </a:r>
            <a:r>
              <a:rPr lang="en-US" sz="2000" b="1" dirty="0" err="1"/>
              <a:t>Kerja</a:t>
            </a:r>
            <a:r>
              <a:rPr lang="en-US" sz="2000" b="1" dirty="0"/>
              <a:t> </a:t>
            </a:r>
            <a:r>
              <a:rPr lang="en-US" sz="2000" b="1" dirty="0" err="1"/>
              <a:t>karena</a:t>
            </a:r>
            <a:r>
              <a:rPr lang="en-US" sz="2000" b="1" dirty="0"/>
              <a:t> </a:t>
            </a:r>
            <a:r>
              <a:rPr lang="en-US" sz="2000" b="1" dirty="0" err="1"/>
              <a:t>Menjadi</a:t>
            </a:r>
            <a:r>
              <a:rPr lang="en-US" sz="2000" b="1" dirty="0"/>
              <a:t> </a:t>
            </a:r>
            <a:r>
              <a:rPr lang="en-US" sz="2000" b="1" dirty="0" err="1"/>
              <a:t>Anggota</a:t>
            </a:r>
            <a:r>
              <a:rPr lang="en-US" sz="2000" b="1" dirty="0"/>
              <a:t> </a:t>
            </a:r>
            <a:r>
              <a:rPr lang="en-US" sz="2000" b="1" dirty="0" err="1"/>
              <a:t>dan</a:t>
            </a:r>
            <a:r>
              <a:rPr lang="en-US" sz="2000" b="1" dirty="0"/>
              <a:t>/</a:t>
            </a:r>
            <a:r>
              <a:rPr lang="en-US" sz="2000" b="1" dirty="0" err="1"/>
              <a:t>atau</a:t>
            </a:r>
            <a:r>
              <a:rPr lang="en-US" sz="2000" b="1" dirty="0"/>
              <a:t> </a:t>
            </a:r>
            <a:r>
              <a:rPr lang="en-US" sz="2000" b="1" dirty="0" err="1"/>
              <a:t>Pengurus</a:t>
            </a:r>
            <a:r>
              <a:rPr lang="en-US" sz="2000" b="1" dirty="0"/>
              <a:t> </a:t>
            </a:r>
            <a:r>
              <a:rPr lang="en-US" sz="2000" b="1" dirty="0" err="1"/>
              <a:t>Partai</a:t>
            </a:r>
            <a:r>
              <a:rPr lang="en-US" sz="2000" b="1" dirty="0"/>
              <a:t> </a:t>
            </a:r>
            <a:r>
              <a:rPr lang="en-US" sz="2000" b="1" dirty="0" err="1"/>
              <a:t>Politik</a:t>
            </a:r>
            <a:r>
              <a:rPr lang="en-US" sz="2000" b="1" dirty="0">
                <a:latin typeface="Berlin Sans FB" panose="020E0602020502020306" pitchFamily="34" charset="0"/>
              </a:rPr>
              <a:t>:</a:t>
            </a:r>
          </a:p>
          <a:p>
            <a:pPr marL="342900" indent="-342900">
              <a:buFont typeface="+mj-lt"/>
              <a:buAutoNum type="arabicPeriod"/>
            </a:pPr>
            <a:r>
              <a:rPr lang="en-US" sz="1600" dirty="0" err="1">
                <a:latin typeface="Berlin Sans FB" panose="020E0602020502020306" pitchFamily="34" charset="0"/>
              </a:rPr>
              <a:t>Pemutusan</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PPPK </a:t>
            </a:r>
            <a:r>
              <a:rPr lang="en-US" sz="1600" dirty="0" err="1">
                <a:latin typeface="Berlin Sans FB" panose="020E0602020502020306" pitchFamily="34" charset="0"/>
              </a:rPr>
              <a:t>karena</a:t>
            </a:r>
            <a:r>
              <a:rPr lang="en-US" sz="1600" dirty="0">
                <a:latin typeface="Berlin Sans FB" panose="020E0602020502020306" pitchFamily="34" charset="0"/>
              </a:rPr>
              <a:t> </a:t>
            </a:r>
            <a:r>
              <a:rPr lang="en-US" sz="1600" dirty="0" err="1">
                <a:latin typeface="Berlin Sans FB" panose="020E0602020502020306" pitchFamily="34" charset="0"/>
              </a:rPr>
              <a:t>menjadi</a:t>
            </a:r>
            <a:r>
              <a:rPr lang="en-US" sz="1600" dirty="0">
                <a:latin typeface="Berlin Sans FB" panose="020E0602020502020306" pitchFamily="34" charset="0"/>
              </a:rPr>
              <a:t> </a:t>
            </a:r>
            <a:r>
              <a:rPr lang="en-US" sz="1600" dirty="0" err="1">
                <a:latin typeface="Berlin Sans FB" panose="020E0602020502020306" pitchFamily="34" charset="0"/>
              </a:rPr>
              <a:t>anggota</a:t>
            </a:r>
            <a:r>
              <a:rPr lang="en-US" sz="1600" dirty="0">
                <a:latin typeface="Berlin Sans FB" panose="020E0602020502020306" pitchFamily="34" charset="0"/>
              </a:rPr>
              <a:t> </a:t>
            </a:r>
            <a:r>
              <a:rPr lang="en-US" sz="1600" dirty="0" err="1">
                <a:latin typeface="Berlin Sans FB" panose="020E0602020502020306" pitchFamily="34" charset="0"/>
              </a:rPr>
              <a:t>dan</a:t>
            </a:r>
            <a:r>
              <a:rPr lang="en-US" sz="1600" dirty="0">
                <a:latin typeface="Berlin Sans FB" panose="020E0602020502020306" pitchFamily="34" charset="0"/>
              </a:rPr>
              <a:t>/</a:t>
            </a:r>
            <a:r>
              <a:rPr lang="en-US" sz="1600" dirty="0" err="1">
                <a:latin typeface="Berlin Sans FB" panose="020E0602020502020306" pitchFamily="34" charset="0"/>
              </a:rPr>
              <a:t>atau</a:t>
            </a:r>
            <a:r>
              <a:rPr lang="en-US" sz="1600" dirty="0">
                <a:latin typeface="Berlin Sans FB" panose="020E0602020502020306" pitchFamily="34" charset="0"/>
              </a:rPr>
              <a:t> </a:t>
            </a:r>
            <a:r>
              <a:rPr lang="en-US" sz="1600" dirty="0" err="1">
                <a:latin typeface="Berlin Sans FB" panose="020E0602020502020306" pitchFamily="34" charset="0"/>
              </a:rPr>
              <a:t>pengurus</a:t>
            </a:r>
            <a:r>
              <a:rPr lang="en-US" sz="1600" dirty="0">
                <a:latin typeface="Berlin Sans FB" panose="020E0602020502020306" pitchFamily="34" charset="0"/>
              </a:rPr>
              <a:t> </a:t>
            </a:r>
            <a:r>
              <a:rPr lang="en-US" sz="1600" dirty="0" err="1">
                <a:latin typeface="Berlin Sans FB" panose="020E0602020502020306" pitchFamily="34" charset="0"/>
              </a:rPr>
              <a:t>partai</a:t>
            </a:r>
            <a:r>
              <a:rPr lang="en-US" sz="1600" dirty="0">
                <a:latin typeface="Berlin Sans FB" panose="020E0602020502020306" pitchFamily="34" charset="0"/>
              </a:rPr>
              <a:t> </a:t>
            </a:r>
            <a:r>
              <a:rPr lang="en-US" sz="1600" dirty="0" err="1">
                <a:latin typeface="Berlin Sans FB" panose="020E0602020502020306" pitchFamily="34" charset="0"/>
              </a:rPr>
              <a:t>politik</a:t>
            </a:r>
            <a:r>
              <a:rPr lang="en-US" sz="1600" dirty="0">
                <a:latin typeface="Berlin Sans FB" panose="020E0602020502020306" pitchFamily="34" charset="0"/>
              </a:rPr>
              <a:t> </a:t>
            </a:r>
            <a:r>
              <a:rPr lang="en-US" sz="1600" dirty="0" err="1">
                <a:latin typeface="Berlin Sans FB" panose="020E0602020502020306" pitchFamily="34" charset="0"/>
              </a:rPr>
              <a:t>diberhentikan</a:t>
            </a:r>
            <a:r>
              <a:rPr lang="en-US" sz="1600" dirty="0">
                <a:latin typeface="Berlin Sans FB" panose="020E0602020502020306" pitchFamily="34" charset="0"/>
              </a:rPr>
              <a:t> </a:t>
            </a:r>
            <a:r>
              <a:rPr lang="en-US" sz="1600" dirty="0" err="1">
                <a:latin typeface="Berlin Sans FB" panose="020E0602020502020306" pitchFamily="34" charset="0"/>
              </a:rPr>
              <a:t>tidak</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hormat</a:t>
            </a:r>
            <a:r>
              <a:rPr lang="en-US" sz="1600" dirty="0">
                <a:latin typeface="Berlin Sans FB" panose="020E0602020502020306" pitchFamily="34" charset="0"/>
              </a:rPr>
              <a:t>;</a:t>
            </a:r>
          </a:p>
          <a:p>
            <a:pPr marL="342900" indent="-342900">
              <a:buFont typeface="+mj-lt"/>
              <a:buAutoNum type="arabicPeriod"/>
            </a:pPr>
            <a:r>
              <a:rPr lang="en-US" sz="1600" dirty="0">
                <a:latin typeface="Berlin Sans FB" panose="020E0602020502020306" pitchFamily="34" charset="0"/>
              </a:rPr>
              <a:t>PPPK yang </a:t>
            </a:r>
            <a:r>
              <a:rPr lang="en-US" sz="1600" dirty="0" err="1">
                <a:latin typeface="Berlin Sans FB" panose="020E0602020502020306" pitchFamily="34" charset="0"/>
              </a:rPr>
              <a:t>dikenakan</a:t>
            </a:r>
            <a:r>
              <a:rPr lang="en-US" sz="1600" dirty="0">
                <a:latin typeface="Berlin Sans FB" panose="020E0602020502020306" pitchFamily="34" charset="0"/>
              </a:rPr>
              <a:t> </a:t>
            </a:r>
            <a:r>
              <a:rPr lang="en-US" sz="1600" dirty="0" err="1">
                <a:latin typeface="Berlin Sans FB" panose="020E0602020502020306" pitchFamily="34" charset="0"/>
              </a:rPr>
              <a:t>pemutusan</a:t>
            </a:r>
            <a:r>
              <a:rPr lang="en-US" sz="1600" dirty="0">
                <a:latin typeface="Berlin Sans FB" panose="020E0602020502020306" pitchFamily="34" charset="0"/>
              </a:rPr>
              <a:t> </a:t>
            </a:r>
            <a:r>
              <a:rPr lang="en-US" sz="1600" dirty="0" err="1">
                <a:latin typeface="Berlin Sans FB" panose="020E0602020502020306" pitchFamily="34" charset="0"/>
              </a:rPr>
              <a:t>hubungan</a:t>
            </a:r>
            <a:r>
              <a:rPr lang="en-US" sz="1600" dirty="0">
                <a:latin typeface="Berlin Sans FB" panose="020E0602020502020306" pitchFamily="34" charset="0"/>
              </a:rPr>
              <a:t> </a:t>
            </a:r>
            <a:r>
              <a:rPr lang="en-US" sz="1600" dirty="0" err="1">
                <a:latin typeface="Berlin Sans FB" panose="020E0602020502020306" pitchFamily="34" charset="0"/>
              </a:rPr>
              <a:t>perjanjian</a:t>
            </a:r>
            <a:r>
              <a:rPr lang="en-US" sz="1600" dirty="0">
                <a:latin typeface="Berlin Sans FB" panose="020E0602020502020306" pitchFamily="34" charset="0"/>
              </a:rPr>
              <a:t> </a:t>
            </a:r>
            <a:r>
              <a:rPr lang="en-US" sz="1600" dirty="0" err="1">
                <a:latin typeface="Berlin Sans FB" panose="020E0602020502020306" pitchFamily="34" charset="0"/>
              </a:rPr>
              <a:t>kerja</a:t>
            </a:r>
            <a:r>
              <a:rPr lang="en-US" sz="1600" dirty="0">
                <a:latin typeface="Berlin Sans FB" panose="020E0602020502020306" pitchFamily="34" charset="0"/>
              </a:rPr>
              <a:t> </a:t>
            </a:r>
            <a:r>
              <a:rPr lang="en-US" sz="1600" dirty="0" err="1">
                <a:latin typeface="Berlin Sans FB" panose="020E0602020502020306" pitchFamily="34" charset="0"/>
              </a:rPr>
              <a:t>tidak</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hormat</a:t>
            </a:r>
            <a:r>
              <a:rPr lang="en-US" sz="1600" dirty="0">
                <a:latin typeface="Berlin Sans FB" panose="020E0602020502020306" pitchFamily="34" charset="0"/>
              </a:rPr>
              <a:t> </a:t>
            </a:r>
            <a:r>
              <a:rPr lang="en-US" sz="1600" dirty="0" err="1">
                <a:latin typeface="Berlin Sans FB" panose="020E0602020502020306" pitchFamily="34" charset="0"/>
              </a:rPr>
              <a:t>diberikan</a:t>
            </a:r>
            <a:r>
              <a:rPr lang="en-US" sz="1600" dirty="0">
                <a:latin typeface="Berlin Sans FB" panose="020E0602020502020306" pitchFamily="34" charset="0"/>
              </a:rPr>
              <a:t> </a:t>
            </a:r>
            <a:r>
              <a:rPr lang="en-US" sz="1600" dirty="0" err="1">
                <a:latin typeface="Berlin Sans FB" panose="020E0602020502020306" pitchFamily="34" charset="0"/>
              </a:rPr>
              <a:t>hak</a:t>
            </a:r>
            <a:r>
              <a:rPr lang="en-US" sz="1600" dirty="0">
                <a:latin typeface="Berlin Sans FB" panose="020E0602020502020306" pitchFamily="34" charset="0"/>
              </a:rPr>
              <a:t> </a:t>
            </a:r>
            <a:r>
              <a:rPr lang="en-US" sz="1600" dirty="0" err="1">
                <a:latin typeface="Berlin Sans FB" panose="020E0602020502020306" pitchFamily="34" charset="0"/>
              </a:rPr>
              <a:t>sesuai</a:t>
            </a:r>
            <a:r>
              <a:rPr lang="en-US" sz="1600" dirty="0">
                <a:latin typeface="Berlin Sans FB" panose="020E0602020502020306" pitchFamily="34" charset="0"/>
              </a:rPr>
              <a:t> </a:t>
            </a:r>
            <a:r>
              <a:rPr lang="en-US" sz="1600" dirty="0" err="1">
                <a:latin typeface="Berlin Sans FB" panose="020E0602020502020306" pitchFamily="34" charset="0"/>
              </a:rPr>
              <a:t>dengan</a:t>
            </a:r>
            <a:r>
              <a:rPr lang="en-US" sz="1600" dirty="0">
                <a:latin typeface="Berlin Sans FB" panose="020E0602020502020306" pitchFamily="34" charset="0"/>
              </a:rPr>
              <a:t> </a:t>
            </a:r>
            <a:r>
              <a:rPr lang="en-US" sz="1600" dirty="0" err="1">
                <a:latin typeface="Berlin Sans FB" panose="020E0602020502020306" pitchFamily="34" charset="0"/>
              </a:rPr>
              <a:t>ketentuan</a:t>
            </a:r>
            <a:r>
              <a:rPr lang="en-US" sz="1600" dirty="0">
                <a:latin typeface="Berlin Sans FB" panose="020E0602020502020306" pitchFamily="34" charset="0"/>
              </a:rPr>
              <a:t> </a:t>
            </a:r>
            <a:r>
              <a:rPr lang="en-US" sz="1600" dirty="0" err="1">
                <a:latin typeface="Berlin Sans FB" panose="020E0602020502020306" pitchFamily="34" charset="0"/>
              </a:rPr>
              <a:t>peraturan</a:t>
            </a:r>
            <a:r>
              <a:rPr lang="en-US" sz="1600" dirty="0">
                <a:latin typeface="Berlin Sans FB" panose="020E0602020502020306" pitchFamily="34" charset="0"/>
              </a:rPr>
              <a:t> </a:t>
            </a:r>
            <a:r>
              <a:rPr lang="en-US" sz="1600" dirty="0" err="1">
                <a:latin typeface="Berlin Sans FB" panose="020E0602020502020306" pitchFamily="34" charset="0"/>
              </a:rPr>
              <a:t>perundang-undangan</a:t>
            </a:r>
            <a:r>
              <a:rPr lang="en-US" sz="1600" dirty="0">
                <a:latin typeface="Berlin Sans FB" panose="020E0602020502020306" pitchFamily="34" charset="0"/>
              </a:rPr>
              <a:t>, </a:t>
            </a:r>
            <a:r>
              <a:rPr lang="en-US" sz="1600" dirty="0" err="1">
                <a:latin typeface="Berlin Sans FB" panose="020E0602020502020306" pitchFamily="34" charset="0"/>
              </a:rPr>
              <a:t>tidak</a:t>
            </a:r>
            <a:r>
              <a:rPr lang="en-US" sz="1600" dirty="0">
                <a:latin typeface="Berlin Sans FB" panose="020E0602020502020306" pitchFamily="34" charset="0"/>
              </a:rPr>
              <a:t> </a:t>
            </a:r>
            <a:r>
              <a:rPr lang="en-US" sz="1600" dirty="0" err="1">
                <a:latin typeface="Berlin Sans FB" panose="020E0602020502020306" pitchFamily="34" charset="0"/>
              </a:rPr>
              <a:t>dapat</a:t>
            </a:r>
            <a:r>
              <a:rPr lang="en-US" sz="1600" dirty="0">
                <a:latin typeface="Berlin Sans FB" panose="020E0602020502020306" pitchFamily="34" charset="0"/>
              </a:rPr>
              <a:t> </a:t>
            </a:r>
            <a:r>
              <a:rPr lang="en-US" sz="1600" dirty="0" err="1">
                <a:latin typeface="Berlin Sans FB" panose="020E0602020502020306" pitchFamily="34" charset="0"/>
              </a:rPr>
              <a:t>melamar</a:t>
            </a:r>
            <a:r>
              <a:rPr lang="en-US" sz="1600" dirty="0">
                <a:latin typeface="Berlin Sans FB" panose="020E0602020502020306" pitchFamily="34" charset="0"/>
              </a:rPr>
              <a:t> </a:t>
            </a:r>
            <a:r>
              <a:rPr lang="en-US" sz="1600" dirty="0" err="1">
                <a:latin typeface="Berlin Sans FB" panose="020E0602020502020306" pitchFamily="34" charset="0"/>
              </a:rPr>
              <a:t>sebagai</a:t>
            </a:r>
            <a:r>
              <a:rPr lang="en-US" sz="1600" dirty="0">
                <a:latin typeface="Berlin Sans FB" panose="020E0602020502020306" pitchFamily="34" charset="0"/>
              </a:rPr>
              <a:t> PPPK, </a:t>
            </a:r>
            <a:r>
              <a:rPr lang="en-US" sz="1600" dirty="0" err="1">
                <a:latin typeface="Berlin Sans FB" panose="020E0602020502020306" pitchFamily="34" charset="0"/>
              </a:rPr>
              <a:t>dan</a:t>
            </a:r>
            <a:r>
              <a:rPr lang="en-US" sz="1600" dirty="0">
                <a:latin typeface="Berlin Sans FB" panose="020E0602020502020306" pitchFamily="34" charset="0"/>
              </a:rPr>
              <a:t> </a:t>
            </a:r>
            <a:r>
              <a:rPr lang="en-US" sz="1600" dirty="0" err="1">
                <a:latin typeface="Berlin Sans FB" panose="020E0602020502020306" pitchFamily="34" charset="0"/>
              </a:rPr>
              <a:t>dikenakan</a:t>
            </a:r>
            <a:r>
              <a:rPr lang="en-US" sz="1600" dirty="0">
                <a:latin typeface="Berlin Sans FB" panose="020E0602020502020306" pitchFamily="34" charset="0"/>
              </a:rPr>
              <a:t> </a:t>
            </a:r>
            <a:r>
              <a:rPr lang="en-US" sz="1600" dirty="0" err="1">
                <a:latin typeface="Berlin Sans FB" panose="020E0602020502020306" pitchFamily="34" charset="0"/>
              </a:rPr>
              <a:t>sanksi</a:t>
            </a:r>
            <a:r>
              <a:rPr lang="en-US" sz="1600" dirty="0">
                <a:latin typeface="Berlin Sans FB" panose="020E0602020502020306" pitchFamily="34" charset="0"/>
              </a:rPr>
              <a:t> </a:t>
            </a:r>
            <a:r>
              <a:rPr lang="en-US" sz="1600" dirty="0" err="1">
                <a:latin typeface="Berlin Sans FB" panose="020E0602020502020306" pitchFamily="34" charset="0"/>
              </a:rPr>
              <a:t>berupa</a:t>
            </a:r>
            <a:r>
              <a:rPr lang="en-US" sz="1600" dirty="0">
                <a:latin typeface="Berlin Sans FB" panose="020E0602020502020306" pitchFamily="34" charset="0"/>
              </a:rPr>
              <a:t> </a:t>
            </a:r>
            <a:r>
              <a:rPr lang="en-US" sz="1600" dirty="0" err="1">
                <a:latin typeface="Berlin Sans FB" panose="020E0602020502020306" pitchFamily="34" charset="0"/>
              </a:rPr>
              <a:t>membayar</a:t>
            </a:r>
            <a:r>
              <a:rPr lang="en-US" sz="1600" dirty="0">
                <a:latin typeface="Berlin Sans FB" panose="020E0602020502020306" pitchFamily="34" charset="0"/>
              </a:rPr>
              <a:t> </a:t>
            </a:r>
            <a:r>
              <a:rPr lang="en-US" sz="1600" dirty="0" err="1">
                <a:latin typeface="Berlin Sans FB" panose="020E0602020502020306" pitchFamily="34" charset="0"/>
              </a:rPr>
              <a:t>ganti</a:t>
            </a:r>
            <a:r>
              <a:rPr lang="en-US" sz="1600" dirty="0">
                <a:latin typeface="Berlin Sans FB" panose="020E0602020502020306" pitchFamily="34" charset="0"/>
              </a:rPr>
              <a:t> </a:t>
            </a:r>
            <a:r>
              <a:rPr lang="en-US" sz="1600" dirty="0" err="1">
                <a:latin typeface="Berlin Sans FB" panose="020E0602020502020306" pitchFamily="34" charset="0"/>
              </a:rPr>
              <a:t>rugi</a:t>
            </a:r>
            <a:r>
              <a:rPr lang="en-US" sz="1600" dirty="0">
                <a:latin typeface="Berlin Sans FB" panose="020E0602020502020306" pitchFamily="34" charset="0"/>
              </a:rPr>
              <a:t>.</a:t>
            </a:r>
          </a:p>
        </p:txBody>
      </p:sp>
      <p:sp>
        <p:nvSpPr>
          <p:cNvPr id="7" name="TextBox 6">
            <a:extLst>
              <a:ext uri="{FF2B5EF4-FFF2-40B4-BE49-F238E27FC236}">
                <a16:creationId xmlns:a16="http://schemas.microsoft.com/office/drawing/2014/main" id="{8F5575E9-B343-495E-B76E-927AC64CBFF8}"/>
              </a:ext>
            </a:extLst>
          </p:cNvPr>
          <p:cNvSpPr txBox="1"/>
          <p:nvPr/>
        </p:nvSpPr>
        <p:spPr>
          <a:xfrm>
            <a:off x="226198" y="892944"/>
            <a:ext cx="1044019" cy="364016"/>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63</a:t>
            </a:r>
          </a:p>
        </p:txBody>
      </p:sp>
      <p:sp>
        <p:nvSpPr>
          <p:cNvPr id="5" name="TextBox 4">
            <a:extLst>
              <a:ext uri="{FF2B5EF4-FFF2-40B4-BE49-F238E27FC236}">
                <a16:creationId xmlns:a16="http://schemas.microsoft.com/office/drawing/2014/main" id="{29F1FB00-B97D-422B-8AF6-D6E7D3301E23}"/>
              </a:ext>
            </a:extLst>
          </p:cNvPr>
          <p:cNvSpPr txBox="1">
            <a:spLocks noChangeArrowheads="1"/>
          </p:cNvSpPr>
          <p:nvPr/>
        </p:nvSpPr>
        <p:spPr bwMode="auto">
          <a:xfrm>
            <a:off x="152516" y="3733792"/>
            <a:ext cx="8838968" cy="2703118"/>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lIns="55697" tIns="27848" rIns="55697" bIns="27848">
            <a:spAutoFit/>
          </a:bodyPr>
          <a:lstStyle>
            <a:lvl1pPr marL="203200" indent="-203200" defTabSz="409575">
              <a:defRPr>
                <a:solidFill>
                  <a:schemeClr val="tx1"/>
                </a:solidFill>
                <a:latin typeface="Calibri" panose="020F0502020204030204" pitchFamily="34" charset="0"/>
              </a:defRPr>
            </a:lvl1pPr>
            <a:lvl2pPr marL="742950" indent="-285750" defTabSz="409575">
              <a:defRPr>
                <a:solidFill>
                  <a:schemeClr val="tx1"/>
                </a:solidFill>
                <a:latin typeface="Calibri" panose="020F0502020204030204" pitchFamily="34" charset="0"/>
              </a:defRPr>
            </a:lvl2pPr>
            <a:lvl3pPr marL="1143000" indent="-228600" defTabSz="409575">
              <a:defRPr>
                <a:solidFill>
                  <a:schemeClr val="tx1"/>
                </a:solidFill>
                <a:latin typeface="Calibri" panose="020F0502020204030204" pitchFamily="34" charset="0"/>
              </a:defRPr>
            </a:lvl3pPr>
            <a:lvl4pPr marL="1600200" indent="-228600" defTabSz="409575">
              <a:defRPr>
                <a:solidFill>
                  <a:schemeClr val="tx1"/>
                </a:solidFill>
                <a:latin typeface="Calibri" panose="020F0502020204030204" pitchFamily="34" charset="0"/>
              </a:defRPr>
            </a:lvl4pPr>
            <a:lvl5pPr marL="2057400" indent="-228600" defTabSz="409575">
              <a:defRPr>
                <a:solidFill>
                  <a:schemeClr val="tx1"/>
                </a:solidFill>
                <a:latin typeface="Calibri" panose="020F0502020204030204" pitchFamily="34" charset="0"/>
              </a:defRPr>
            </a:lvl5pPr>
            <a:lvl6pPr marL="2514600" indent="-228600" defTabSz="409575" eaLnBrk="0" fontAlgn="base" hangingPunct="0">
              <a:spcBef>
                <a:spcPct val="0"/>
              </a:spcBef>
              <a:spcAft>
                <a:spcPct val="0"/>
              </a:spcAft>
              <a:defRPr>
                <a:solidFill>
                  <a:schemeClr val="tx1"/>
                </a:solidFill>
                <a:latin typeface="Calibri" panose="020F0502020204030204" pitchFamily="34" charset="0"/>
              </a:defRPr>
            </a:lvl6pPr>
            <a:lvl7pPr marL="2971800" indent="-228600" defTabSz="409575" eaLnBrk="0" fontAlgn="base" hangingPunct="0">
              <a:spcBef>
                <a:spcPct val="0"/>
              </a:spcBef>
              <a:spcAft>
                <a:spcPct val="0"/>
              </a:spcAft>
              <a:defRPr>
                <a:solidFill>
                  <a:schemeClr val="tx1"/>
                </a:solidFill>
                <a:latin typeface="Calibri" panose="020F0502020204030204" pitchFamily="34" charset="0"/>
              </a:defRPr>
            </a:lvl7pPr>
            <a:lvl8pPr marL="3429000" indent="-228600" defTabSz="409575" eaLnBrk="0" fontAlgn="base" hangingPunct="0">
              <a:spcBef>
                <a:spcPct val="0"/>
              </a:spcBef>
              <a:spcAft>
                <a:spcPct val="0"/>
              </a:spcAft>
              <a:defRPr>
                <a:solidFill>
                  <a:schemeClr val="tx1"/>
                </a:solidFill>
                <a:latin typeface="Calibri" panose="020F0502020204030204" pitchFamily="34" charset="0"/>
              </a:defRPr>
            </a:lvl8pPr>
            <a:lvl9pPr marL="3886200" indent="-228600" defTabSz="409575" eaLnBrk="0" fontAlgn="base" hangingPunct="0">
              <a:spcBef>
                <a:spcPct val="0"/>
              </a:spcBef>
              <a:spcAft>
                <a:spcPct val="0"/>
              </a:spcAft>
              <a:defRPr>
                <a:solidFill>
                  <a:schemeClr val="tx1"/>
                </a:solidFill>
                <a:latin typeface="Calibri" panose="020F0502020204030204" pitchFamily="34" charset="0"/>
              </a:defRPr>
            </a:lvl9pPr>
          </a:lstStyle>
          <a:p>
            <a:r>
              <a:rPr lang="en-US" sz="2000" b="1" dirty="0" err="1">
                <a:latin typeface="Baskerville Old Face" panose="02020602080505020303" pitchFamily="18" charset="0"/>
              </a:rPr>
              <a:t>Pemutusan</a:t>
            </a:r>
            <a:r>
              <a:rPr lang="en-US" sz="2000" b="1" dirty="0">
                <a:latin typeface="Baskerville Old Face" panose="02020602080505020303" pitchFamily="18" charset="0"/>
              </a:rPr>
              <a:t> </a:t>
            </a:r>
            <a:r>
              <a:rPr lang="en-US" sz="2000" b="1" dirty="0" err="1">
                <a:latin typeface="Baskerville Old Face" panose="02020602080505020303" pitchFamily="18" charset="0"/>
              </a:rPr>
              <a:t>Hubungan</a:t>
            </a:r>
            <a:r>
              <a:rPr lang="en-US" sz="2000" b="1" dirty="0">
                <a:latin typeface="Baskerville Old Face" panose="02020602080505020303" pitchFamily="18" charset="0"/>
              </a:rPr>
              <a:t> </a:t>
            </a:r>
            <a:r>
              <a:rPr lang="en-US" sz="2000" b="1" dirty="0" err="1">
                <a:latin typeface="Baskerville Old Face" panose="02020602080505020303" pitchFamily="18" charset="0"/>
              </a:rPr>
              <a:t>Perjanjian</a:t>
            </a:r>
            <a:r>
              <a:rPr lang="en-US" sz="2000" b="1" dirty="0">
                <a:latin typeface="Baskerville Old Face" panose="02020602080505020303" pitchFamily="18" charset="0"/>
              </a:rPr>
              <a:t> </a:t>
            </a:r>
            <a:r>
              <a:rPr lang="en-US" sz="2000" b="1" dirty="0" err="1">
                <a:latin typeface="Baskerville Old Face" panose="02020602080505020303" pitchFamily="18" charset="0"/>
              </a:rPr>
              <a:t>Kerja</a:t>
            </a:r>
            <a:r>
              <a:rPr lang="en-US" sz="2000" b="1" dirty="0">
                <a:latin typeface="Baskerville Old Face" panose="02020602080505020303" pitchFamily="18" charset="0"/>
              </a:rPr>
              <a:t> </a:t>
            </a:r>
            <a:r>
              <a:rPr lang="sv-SE" sz="2000" b="1" dirty="0">
                <a:latin typeface="Baskerville Old Face" panose="02020602080505020303" pitchFamily="18" charset="0"/>
              </a:rPr>
              <a:t>karena Melakukan Tindak Pidana Berencana :</a:t>
            </a:r>
          </a:p>
          <a:p>
            <a:pPr marL="457200" indent="-457200">
              <a:buFont typeface="+mj-lt"/>
              <a:buAutoNum type="arabicParenR"/>
            </a:pPr>
            <a:r>
              <a:rPr lang="fi-FI" sz="1900" dirty="0"/>
              <a:t>Pemutusan hubungan perjanjian kerja PPPK karena </a:t>
            </a:r>
            <a:r>
              <a:rPr lang="sv-SE" sz="1900" dirty="0"/>
              <a:t>dihukum penjara berdasarkan putusan pengadilan </a:t>
            </a:r>
            <a:r>
              <a:rPr lang="en-US" sz="1900" dirty="0"/>
              <a:t>yang </a:t>
            </a:r>
            <a:r>
              <a:rPr lang="en-US" sz="1900" dirty="0" err="1"/>
              <a:t>telah</a:t>
            </a:r>
            <a:r>
              <a:rPr lang="en-US" sz="1900" dirty="0"/>
              <a:t> </a:t>
            </a:r>
            <a:r>
              <a:rPr lang="en-US" sz="1900" dirty="0" err="1"/>
              <a:t>memiliki</a:t>
            </a:r>
            <a:r>
              <a:rPr lang="en-US" sz="1900" dirty="0"/>
              <a:t> </a:t>
            </a:r>
            <a:r>
              <a:rPr lang="en-US" sz="1900" dirty="0" err="1"/>
              <a:t>kekuatan</a:t>
            </a:r>
            <a:r>
              <a:rPr lang="en-US" sz="1900" dirty="0"/>
              <a:t> </a:t>
            </a:r>
            <a:r>
              <a:rPr lang="en-US" sz="1900" dirty="0" err="1"/>
              <a:t>hukum</a:t>
            </a:r>
            <a:r>
              <a:rPr lang="en-US" sz="1900" dirty="0"/>
              <a:t> </a:t>
            </a:r>
            <a:r>
              <a:rPr lang="en-US" sz="1900" dirty="0" err="1"/>
              <a:t>tetap</a:t>
            </a:r>
            <a:r>
              <a:rPr lang="en-US" sz="1900" dirty="0"/>
              <a:t> </a:t>
            </a:r>
            <a:r>
              <a:rPr lang="en-US" sz="1900" dirty="0" err="1"/>
              <a:t>karena</a:t>
            </a:r>
            <a:r>
              <a:rPr lang="en-US" sz="1900" dirty="0"/>
              <a:t> </a:t>
            </a:r>
            <a:r>
              <a:rPr lang="en-US" sz="1900" dirty="0" err="1"/>
              <a:t>melakukan</a:t>
            </a:r>
            <a:r>
              <a:rPr lang="en-US" sz="1900" dirty="0"/>
              <a:t> </a:t>
            </a:r>
            <a:r>
              <a:rPr lang="en-US" sz="1900" dirty="0" err="1"/>
              <a:t>tindak</a:t>
            </a:r>
            <a:r>
              <a:rPr lang="en-US" sz="1900" dirty="0"/>
              <a:t> </a:t>
            </a:r>
            <a:r>
              <a:rPr lang="en-US" sz="1900" dirty="0" err="1"/>
              <a:t>pidana</a:t>
            </a:r>
            <a:r>
              <a:rPr lang="en-US" sz="1900" dirty="0"/>
              <a:t> yang </a:t>
            </a:r>
            <a:r>
              <a:rPr lang="en-US" sz="1900" dirty="0" err="1"/>
              <a:t>diancam</a:t>
            </a:r>
            <a:r>
              <a:rPr lang="en-US" sz="1900" dirty="0"/>
              <a:t> </a:t>
            </a:r>
            <a:r>
              <a:rPr lang="en-US" sz="1900" dirty="0" err="1"/>
              <a:t>dengan</a:t>
            </a:r>
            <a:r>
              <a:rPr lang="en-US" sz="1900" dirty="0"/>
              <a:t> </a:t>
            </a:r>
            <a:r>
              <a:rPr lang="sv-SE" sz="1900" dirty="0"/>
              <a:t>pidana penjara paling singkat 2 (dua) tahun atau lebih </a:t>
            </a:r>
            <a:r>
              <a:rPr lang="en-US" sz="1900" dirty="0" err="1"/>
              <a:t>dan</a:t>
            </a:r>
            <a:r>
              <a:rPr lang="en-US" sz="1900" dirty="0"/>
              <a:t> </a:t>
            </a:r>
            <a:r>
              <a:rPr lang="en-US" sz="1900" dirty="0" err="1"/>
              <a:t>tindak</a:t>
            </a:r>
            <a:r>
              <a:rPr lang="en-US" sz="1900" dirty="0"/>
              <a:t> </a:t>
            </a:r>
            <a:r>
              <a:rPr lang="en-US" sz="1900" dirty="0" err="1"/>
              <a:t>pidana</a:t>
            </a:r>
            <a:r>
              <a:rPr lang="en-US" sz="1900" dirty="0"/>
              <a:t> </a:t>
            </a:r>
            <a:r>
              <a:rPr lang="en-US" sz="1900" dirty="0" err="1"/>
              <a:t>tersebut</a:t>
            </a:r>
            <a:r>
              <a:rPr lang="en-US" sz="1900" dirty="0"/>
              <a:t> </a:t>
            </a:r>
            <a:r>
              <a:rPr lang="en-US" sz="1900" dirty="0" err="1"/>
              <a:t>dilakukan</a:t>
            </a:r>
            <a:r>
              <a:rPr lang="en-US" sz="1900" dirty="0"/>
              <a:t> </a:t>
            </a:r>
            <a:r>
              <a:rPr lang="en-US" sz="1900" dirty="0" err="1"/>
              <a:t>dengan</a:t>
            </a:r>
            <a:r>
              <a:rPr lang="en-US" sz="1900" dirty="0"/>
              <a:t> </a:t>
            </a:r>
            <a:r>
              <a:rPr lang="en-US" sz="1900" dirty="0" err="1"/>
              <a:t>berencana</a:t>
            </a:r>
            <a:r>
              <a:rPr lang="en-US" sz="1900" dirty="0"/>
              <a:t> </a:t>
            </a:r>
            <a:r>
              <a:rPr lang="en-US" sz="1900" dirty="0" err="1"/>
              <a:t>diberhentikan</a:t>
            </a:r>
            <a:r>
              <a:rPr lang="en-US" sz="1900" dirty="0"/>
              <a:t> </a:t>
            </a:r>
            <a:r>
              <a:rPr lang="en-US" sz="1900" dirty="0" err="1"/>
              <a:t>tidak</a:t>
            </a:r>
            <a:r>
              <a:rPr lang="en-US" sz="1900" dirty="0"/>
              <a:t> </a:t>
            </a:r>
            <a:r>
              <a:rPr lang="en-US" sz="1900" dirty="0" err="1"/>
              <a:t>dengan</a:t>
            </a:r>
            <a:r>
              <a:rPr lang="en-US" sz="1900" dirty="0"/>
              <a:t> </a:t>
            </a:r>
            <a:r>
              <a:rPr lang="en-US" sz="1900" dirty="0" err="1"/>
              <a:t>hormat</a:t>
            </a:r>
            <a:r>
              <a:rPr lang="en-US" sz="1900" dirty="0"/>
              <a:t>.</a:t>
            </a:r>
          </a:p>
          <a:p>
            <a:pPr marL="457200" indent="-457200">
              <a:buFont typeface="+mj-lt"/>
              <a:buAutoNum type="arabicParenR"/>
            </a:pPr>
            <a:r>
              <a:rPr lang="en-US" sz="1900" dirty="0"/>
              <a:t>PPPK yang </a:t>
            </a:r>
            <a:r>
              <a:rPr lang="en-US" sz="1900" dirty="0" err="1"/>
              <a:t>dikenakan</a:t>
            </a:r>
            <a:r>
              <a:rPr lang="en-US" sz="1900" dirty="0"/>
              <a:t> </a:t>
            </a:r>
            <a:r>
              <a:rPr lang="en-US" sz="1900" dirty="0" err="1"/>
              <a:t>pemutusan</a:t>
            </a:r>
            <a:r>
              <a:rPr lang="en-US" sz="1900" dirty="0"/>
              <a:t> </a:t>
            </a:r>
            <a:r>
              <a:rPr lang="en-US" sz="1900" dirty="0" err="1"/>
              <a:t>hubungan</a:t>
            </a:r>
            <a:r>
              <a:rPr lang="en-US" sz="1900" dirty="0"/>
              <a:t> </a:t>
            </a:r>
            <a:r>
              <a:rPr lang="en-US" sz="1900" dirty="0" err="1"/>
              <a:t>perjanjian</a:t>
            </a:r>
            <a:r>
              <a:rPr lang="en-US" sz="1900" dirty="0"/>
              <a:t> </a:t>
            </a:r>
            <a:r>
              <a:rPr lang="en-US" sz="1900" dirty="0" err="1"/>
              <a:t>kerja</a:t>
            </a:r>
            <a:r>
              <a:rPr lang="en-US" sz="1900" dirty="0"/>
              <a:t> </a:t>
            </a:r>
            <a:r>
              <a:rPr lang="en-US" sz="1900" dirty="0" err="1"/>
              <a:t>tidak</a:t>
            </a:r>
            <a:r>
              <a:rPr lang="en-US" sz="1900" dirty="0"/>
              <a:t> </a:t>
            </a:r>
            <a:r>
              <a:rPr lang="en-US" sz="1900" dirty="0" err="1"/>
              <a:t>dengan</a:t>
            </a:r>
            <a:r>
              <a:rPr lang="en-US" sz="1900" dirty="0"/>
              <a:t> </a:t>
            </a:r>
            <a:r>
              <a:rPr lang="en-US" sz="1900" dirty="0" err="1"/>
              <a:t>hormat</a:t>
            </a:r>
            <a:r>
              <a:rPr lang="en-US" sz="1900" dirty="0"/>
              <a:t> </a:t>
            </a:r>
            <a:r>
              <a:rPr lang="en-US" sz="1900" dirty="0" err="1"/>
              <a:t>diberikan</a:t>
            </a:r>
            <a:r>
              <a:rPr lang="en-US" sz="1900" dirty="0"/>
              <a:t> </a:t>
            </a:r>
            <a:r>
              <a:rPr lang="en-US" sz="1900" dirty="0" err="1"/>
              <a:t>hak</a:t>
            </a:r>
            <a:r>
              <a:rPr lang="en-US" sz="1900" dirty="0"/>
              <a:t> </a:t>
            </a:r>
            <a:r>
              <a:rPr lang="en-US" sz="1900" dirty="0" err="1"/>
              <a:t>sesuai</a:t>
            </a:r>
            <a:r>
              <a:rPr lang="en-US" sz="1900" dirty="0"/>
              <a:t> </a:t>
            </a:r>
            <a:r>
              <a:rPr lang="en-US" sz="1900" dirty="0" err="1"/>
              <a:t>dengan</a:t>
            </a:r>
            <a:r>
              <a:rPr lang="en-US" sz="1900" dirty="0"/>
              <a:t> </a:t>
            </a:r>
            <a:r>
              <a:rPr lang="sv-SE" sz="1900" dirty="0"/>
              <a:t>dengan peraturan perundang-undangan, tidak dapat melamar sebagai PPPK, dan dikenakan sanksi berupa </a:t>
            </a:r>
            <a:r>
              <a:rPr lang="en-US" sz="1900" dirty="0" err="1"/>
              <a:t>membayar</a:t>
            </a:r>
            <a:r>
              <a:rPr lang="en-US" sz="1900" dirty="0"/>
              <a:t> </a:t>
            </a:r>
            <a:r>
              <a:rPr lang="en-US" sz="1900" dirty="0" err="1"/>
              <a:t>ganti</a:t>
            </a:r>
            <a:r>
              <a:rPr lang="en-US" sz="1900" dirty="0"/>
              <a:t> </a:t>
            </a:r>
            <a:r>
              <a:rPr lang="en-US" sz="1900" dirty="0" err="1"/>
              <a:t>rugi</a:t>
            </a:r>
            <a:r>
              <a:rPr lang="en-US" sz="1900" dirty="0"/>
              <a:t>.</a:t>
            </a:r>
            <a:endParaRPr lang="sv-SE" sz="1900" b="1" dirty="0">
              <a:latin typeface="Baskerville Old Face" panose="02020602080505020303" pitchFamily="18" charset="0"/>
            </a:endParaRPr>
          </a:p>
        </p:txBody>
      </p:sp>
      <p:sp>
        <p:nvSpPr>
          <p:cNvPr id="9" name="TextBox 8">
            <a:extLst>
              <a:ext uri="{FF2B5EF4-FFF2-40B4-BE49-F238E27FC236}">
                <a16:creationId xmlns:a16="http://schemas.microsoft.com/office/drawing/2014/main" id="{8F5575E9-B343-495E-B76E-927AC64CBFF8}"/>
              </a:ext>
            </a:extLst>
          </p:cNvPr>
          <p:cNvSpPr txBox="1"/>
          <p:nvPr/>
        </p:nvSpPr>
        <p:spPr>
          <a:xfrm>
            <a:off x="226198" y="3352802"/>
            <a:ext cx="1044019" cy="364016"/>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64</a:t>
            </a:r>
          </a:p>
        </p:txBody>
      </p:sp>
    </p:spTree>
    <p:extLst>
      <p:ext uri="{BB962C8B-B14F-4D97-AF65-F5344CB8AC3E}">
        <p14:creationId xmlns:p14="http://schemas.microsoft.com/office/powerpoint/2010/main" val="2250080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0-#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750" fill="hold"/>
                                        <p:tgtEl>
                                          <p:spTgt spid="7"/>
                                        </p:tgtEl>
                                        <p:attrNameLst>
                                          <p:attrName>ppt_x</p:attrName>
                                        </p:attrNameLst>
                                      </p:cBhvr>
                                      <p:tavLst>
                                        <p:tav tm="0">
                                          <p:val>
                                            <p:strVal val="0-#ppt_w/2"/>
                                          </p:val>
                                        </p:tav>
                                        <p:tav tm="100000">
                                          <p:val>
                                            <p:strVal val="#ppt_x"/>
                                          </p:val>
                                        </p:tav>
                                      </p:tavLst>
                                    </p:anim>
                                    <p:anim calcmode="lin" valueType="num">
                                      <p:cBhvr additive="base">
                                        <p:cTn id="17" dur="75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750" fill="hold"/>
                                        <p:tgtEl>
                                          <p:spTgt spid="5"/>
                                        </p:tgtEl>
                                        <p:attrNameLst>
                                          <p:attrName>ppt_x</p:attrName>
                                        </p:attrNameLst>
                                      </p:cBhvr>
                                      <p:tavLst>
                                        <p:tav tm="0">
                                          <p:val>
                                            <p:strVal val="0-#ppt_w/2"/>
                                          </p:val>
                                        </p:tav>
                                        <p:tav tm="100000">
                                          <p:val>
                                            <p:strVal val="#ppt_x"/>
                                          </p:val>
                                        </p:tav>
                                      </p:tavLst>
                                    </p:anim>
                                    <p:anim calcmode="lin" valueType="num">
                                      <p:cBhvr additive="base">
                                        <p:cTn id="21" dur="75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10000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750" fill="hold"/>
                                        <p:tgtEl>
                                          <p:spTgt spid="9"/>
                                        </p:tgtEl>
                                        <p:attrNameLst>
                                          <p:attrName>ppt_x</p:attrName>
                                        </p:attrNameLst>
                                      </p:cBhvr>
                                      <p:tavLst>
                                        <p:tav tm="0">
                                          <p:val>
                                            <p:strVal val="0-#ppt_w/2"/>
                                          </p:val>
                                        </p:tav>
                                        <p:tav tm="100000">
                                          <p:val>
                                            <p:strVal val="#ppt_x"/>
                                          </p:val>
                                        </p:tav>
                                      </p:tavLst>
                                    </p:anim>
                                    <p:anim calcmode="lin" valueType="num">
                                      <p:cBhvr additive="base">
                                        <p:cTn id="26"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5" grpId="0" animBg="1"/>
      <p:bldP spid="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9000" y="16864"/>
            <a:ext cx="9144000" cy="7929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627" name="Rectangle 5"/>
          <p:cNvSpPr>
            <a:spLocks noChangeArrowheads="1"/>
          </p:cNvSpPr>
          <p:nvPr/>
        </p:nvSpPr>
        <p:spPr bwMode="auto">
          <a:xfrm>
            <a:off x="656085" y="134735"/>
            <a:ext cx="767476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300" b="1">
                <a:solidFill>
                  <a:schemeClr val="bg1"/>
                </a:solidFill>
              </a:rPr>
              <a:t>PERLINDUNGAN PPPK</a:t>
            </a:r>
          </a:p>
        </p:txBody>
      </p:sp>
      <p:sp>
        <p:nvSpPr>
          <p:cNvPr id="26628" name="Rectangle 7"/>
          <p:cNvSpPr>
            <a:spLocks noChangeArrowheads="1"/>
          </p:cNvSpPr>
          <p:nvPr/>
        </p:nvSpPr>
        <p:spPr bwMode="auto">
          <a:xfrm>
            <a:off x="3552826" y="-534591"/>
            <a:ext cx="10823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Pasal 75</a:t>
            </a:r>
          </a:p>
        </p:txBody>
      </p:sp>
      <p:pic>
        <p:nvPicPr>
          <p:cNvPr id="26629" name="Picture 14" descr="C:\Users\USER.PC-201509221414\Downloads\insurance-1987848_192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518298"/>
            <a:ext cx="3075385" cy="2034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2546748" y="1976438"/>
            <a:ext cx="6435328" cy="3693319"/>
          </a:xfrm>
          <a:prstGeom prst="rect">
            <a:avLst/>
          </a:prstGeom>
          <a:ln>
            <a:solidFill>
              <a:schemeClr val="tx1"/>
            </a:solidFill>
          </a:ln>
          <a:effectLst>
            <a:outerShdw blurRad="63500" sx="102000" sy="102000" algn="ctr" rotWithShape="0">
              <a:prstClr val="black">
                <a:alpha val="40000"/>
              </a:prstClr>
            </a:outerShdw>
          </a:effectLst>
        </p:spPr>
        <p:txBody>
          <a:bodyPr>
            <a:spAutoFit/>
          </a:bodyPr>
          <a:lstStyle/>
          <a:p>
            <a:pPr marL="257175" indent="-257175">
              <a:defRPr/>
            </a:pPr>
            <a:r>
              <a:rPr lang="en-US" dirty="0"/>
              <a:t>(1) Pemerintah wajib memberikan perlindungan berupa:</a:t>
            </a:r>
          </a:p>
          <a:p>
            <a:pPr marL="771525" indent="-428625">
              <a:defRPr/>
            </a:pPr>
            <a:r>
              <a:rPr lang="en-US" dirty="0"/>
              <a:t>a. jaminan hari tua;</a:t>
            </a:r>
          </a:p>
          <a:p>
            <a:pPr marL="771525" indent="-428625">
              <a:defRPr/>
            </a:pPr>
            <a:r>
              <a:rPr lang="en-US" dirty="0"/>
              <a:t>b. jaminan kesehatan;</a:t>
            </a:r>
          </a:p>
          <a:p>
            <a:pPr marL="771525" indent="-428625">
              <a:defRPr/>
            </a:pPr>
            <a:r>
              <a:rPr lang="en-US" dirty="0"/>
              <a:t>c. jaminan kecelakaan kerja;</a:t>
            </a:r>
          </a:p>
          <a:p>
            <a:pPr marL="771525" indent="-428625">
              <a:defRPr/>
            </a:pPr>
            <a:r>
              <a:rPr lang="en-US" dirty="0"/>
              <a:t>d. jaminan kematian; dan</a:t>
            </a:r>
          </a:p>
          <a:p>
            <a:pPr marL="771525" indent="-428625">
              <a:defRPr/>
            </a:pPr>
            <a:r>
              <a:rPr lang="en-US" dirty="0"/>
              <a:t>e. bantuan hukum.</a:t>
            </a:r>
          </a:p>
          <a:p>
            <a:pPr marL="342900" indent="-342900">
              <a:defRPr/>
            </a:pPr>
            <a:r>
              <a:rPr lang="en-US" dirty="0"/>
              <a:t>(2) Perlindungan berupa jaminan hari tua, jaminan </a:t>
            </a:r>
            <a:r>
              <a:rPr lang="fi-FI" dirty="0"/>
              <a:t>kesehatan, jaminan kecelakaan keda, dan jaminan kematian </a:t>
            </a:r>
            <a:r>
              <a:rPr lang="en-US" dirty="0"/>
              <a:t>dilaksanakan sesuai </a:t>
            </a:r>
            <a:r>
              <a:rPr lang="nn-NO" dirty="0"/>
              <a:t>dengan sistem jaminan sosial nasional.</a:t>
            </a:r>
          </a:p>
          <a:p>
            <a:pPr marL="342900" indent="-342900">
              <a:defRPr/>
            </a:pPr>
            <a:r>
              <a:rPr lang="es-ES" dirty="0"/>
              <a:t>(3) Bantuan hukum</a:t>
            </a:r>
            <a:r>
              <a:rPr lang="de-DE" dirty="0"/>
              <a:t>, berupa pemberian bantuan hukum dalam </a:t>
            </a:r>
            <a:r>
              <a:rPr lang="sv-SE" dirty="0"/>
              <a:t>perkara yang dihadapi di pengadilan terkait </a:t>
            </a:r>
            <a:r>
              <a:rPr lang="en-US" dirty="0"/>
              <a:t>pelaksanaan tugasnya.</a:t>
            </a:r>
          </a:p>
        </p:txBody>
      </p:sp>
      <p:grpSp>
        <p:nvGrpSpPr>
          <p:cNvPr id="26631" name="Group 11"/>
          <p:cNvGrpSpPr>
            <a:grpSpLocks noChangeAspect="1"/>
          </p:cNvGrpSpPr>
          <p:nvPr/>
        </p:nvGrpSpPr>
        <p:grpSpPr bwMode="auto">
          <a:xfrm>
            <a:off x="1325167" y="2551510"/>
            <a:ext cx="467915" cy="1135856"/>
            <a:chOff x="3157538" y="2109788"/>
            <a:chExt cx="677863" cy="1643063"/>
          </a:xfrm>
        </p:grpSpPr>
        <p:sp>
          <p:nvSpPr>
            <p:cNvPr id="13" name="Freeform 29"/>
            <p:cNvSpPr>
              <a:spLocks noEditPoints="1"/>
            </p:cNvSpPr>
            <p:nvPr/>
          </p:nvSpPr>
          <p:spPr bwMode="auto">
            <a:xfrm>
              <a:off x="3157538" y="2109788"/>
              <a:ext cx="677863" cy="1643063"/>
            </a:xfrm>
            <a:custGeom>
              <a:avLst/>
              <a:gdLst>
                <a:gd name="T0" fmla="*/ 159 w 320"/>
                <a:gd name="T1" fmla="*/ 699 h 776"/>
                <a:gd name="T2" fmla="*/ 167 w 320"/>
                <a:gd name="T3" fmla="*/ 726 h 776"/>
                <a:gd name="T4" fmla="*/ 169 w 320"/>
                <a:gd name="T5" fmla="*/ 740 h 776"/>
                <a:gd name="T6" fmla="*/ 203 w 320"/>
                <a:gd name="T7" fmla="*/ 754 h 776"/>
                <a:gd name="T8" fmla="*/ 257 w 320"/>
                <a:gd name="T9" fmla="*/ 760 h 776"/>
                <a:gd name="T10" fmla="*/ 246 w 320"/>
                <a:gd name="T11" fmla="*/ 740 h 776"/>
                <a:gd name="T12" fmla="*/ 220 w 320"/>
                <a:gd name="T13" fmla="*/ 716 h 776"/>
                <a:gd name="T14" fmla="*/ 220 w 320"/>
                <a:gd name="T15" fmla="*/ 647 h 776"/>
                <a:gd name="T16" fmla="*/ 233 w 320"/>
                <a:gd name="T17" fmla="*/ 423 h 776"/>
                <a:gd name="T18" fmla="*/ 249 w 320"/>
                <a:gd name="T19" fmla="*/ 399 h 776"/>
                <a:gd name="T20" fmla="*/ 279 w 320"/>
                <a:gd name="T21" fmla="*/ 409 h 776"/>
                <a:gd name="T22" fmla="*/ 291 w 320"/>
                <a:gd name="T23" fmla="*/ 399 h 776"/>
                <a:gd name="T24" fmla="*/ 269 w 320"/>
                <a:gd name="T25" fmla="*/ 229 h 776"/>
                <a:gd name="T26" fmla="*/ 310 w 320"/>
                <a:gd name="T27" fmla="*/ 214 h 776"/>
                <a:gd name="T28" fmla="*/ 280 w 320"/>
                <a:gd name="T29" fmla="*/ 106 h 776"/>
                <a:gd name="T30" fmla="*/ 255 w 320"/>
                <a:gd name="T31" fmla="*/ 74 h 776"/>
                <a:gd name="T32" fmla="*/ 246 w 320"/>
                <a:gd name="T33" fmla="*/ 65 h 776"/>
                <a:gd name="T34" fmla="*/ 235 w 320"/>
                <a:gd name="T35" fmla="*/ 62 h 776"/>
                <a:gd name="T36" fmla="*/ 205 w 320"/>
                <a:gd name="T37" fmla="*/ 15 h 776"/>
                <a:gd name="T38" fmla="*/ 131 w 320"/>
                <a:gd name="T39" fmla="*/ 48 h 776"/>
                <a:gd name="T40" fmla="*/ 127 w 320"/>
                <a:gd name="T41" fmla="*/ 94 h 776"/>
                <a:gd name="T42" fmla="*/ 119 w 320"/>
                <a:gd name="T43" fmla="*/ 98 h 776"/>
                <a:gd name="T44" fmla="*/ 101 w 320"/>
                <a:gd name="T45" fmla="*/ 111 h 776"/>
                <a:gd name="T46" fmla="*/ 30 w 320"/>
                <a:gd name="T47" fmla="*/ 149 h 776"/>
                <a:gd name="T48" fmla="*/ 8 w 320"/>
                <a:gd name="T49" fmla="*/ 265 h 776"/>
                <a:gd name="T50" fmla="*/ 39 w 320"/>
                <a:gd name="T51" fmla="*/ 422 h 776"/>
                <a:gd name="T52" fmla="*/ 56 w 320"/>
                <a:gd name="T53" fmla="*/ 427 h 776"/>
                <a:gd name="T54" fmla="*/ 6 w 320"/>
                <a:gd name="T55" fmla="*/ 754 h 776"/>
                <a:gd name="T56" fmla="*/ 48 w 320"/>
                <a:gd name="T57" fmla="*/ 771 h 776"/>
                <a:gd name="T58" fmla="*/ 63 w 320"/>
                <a:gd name="T59" fmla="*/ 739 h 776"/>
                <a:gd name="T60" fmla="*/ 63 w 320"/>
                <a:gd name="T61" fmla="*/ 730 h 776"/>
                <a:gd name="T62" fmla="*/ 111 w 320"/>
                <a:gd name="T63" fmla="*/ 603 h 776"/>
                <a:gd name="T64" fmla="*/ 212 w 320"/>
                <a:gd name="T65" fmla="*/ 89 h 776"/>
                <a:gd name="T66" fmla="*/ 219 w 320"/>
                <a:gd name="T67" fmla="*/ 94 h 776"/>
                <a:gd name="T68" fmla="*/ 240 w 320"/>
                <a:gd name="T69" fmla="*/ 109 h 776"/>
                <a:gd name="T70" fmla="*/ 244 w 320"/>
                <a:gd name="T71" fmla="*/ 127 h 776"/>
                <a:gd name="T72" fmla="*/ 260 w 320"/>
                <a:gd name="T73" fmla="*/ 158 h 776"/>
                <a:gd name="T74" fmla="*/ 251 w 320"/>
                <a:gd name="T75" fmla="*/ 149 h 776"/>
                <a:gd name="T76" fmla="*/ 226 w 320"/>
                <a:gd name="T77" fmla="*/ 135 h 776"/>
                <a:gd name="T78" fmla="*/ 181 w 320"/>
                <a:gd name="T79" fmla="*/ 125 h 776"/>
                <a:gd name="T80" fmla="*/ 202 w 320"/>
                <a:gd name="T81" fmla="*/ 101 h 776"/>
                <a:gd name="T82" fmla="*/ 208 w 320"/>
                <a:gd name="T83" fmla="*/ 86 h 776"/>
                <a:gd name="T84" fmla="*/ 215 w 320"/>
                <a:gd name="T85" fmla="*/ 70 h 776"/>
                <a:gd name="T86" fmla="*/ 222 w 320"/>
                <a:gd name="T87" fmla="*/ 74 h 776"/>
                <a:gd name="T88" fmla="*/ 213 w 320"/>
                <a:gd name="T89" fmla="*/ 76 h 776"/>
                <a:gd name="T90" fmla="*/ 229 w 320"/>
                <a:gd name="T91" fmla="*/ 81 h 776"/>
                <a:gd name="T92" fmla="*/ 229 w 320"/>
                <a:gd name="T93" fmla="*/ 8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0" h="776">
                  <a:moveTo>
                    <a:pt x="146" y="465"/>
                  </a:moveTo>
                  <a:cubicBezTo>
                    <a:pt x="146" y="465"/>
                    <a:pt x="158" y="671"/>
                    <a:pt x="159" y="699"/>
                  </a:cubicBezTo>
                  <a:cubicBezTo>
                    <a:pt x="160" y="728"/>
                    <a:pt x="159" y="726"/>
                    <a:pt x="159" y="726"/>
                  </a:cubicBezTo>
                  <a:cubicBezTo>
                    <a:pt x="167" y="726"/>
                    <a:pt x="167" y="726"/>
                    <a:pt x="167" y="726"/>
                  </a:cubicBezTo>
                  <a:cubicBezTo>
                    <a:pt x="167" y="726"/>
                    <a:pt x="167" y="730"/>
                    <a:pt x="168" y="733"/>
                  </a:cubicBezTo>
                  <a:cubicBezTo>
                    <a:pt x="169" y="736"/>
                    <a:pt x="166" y="738"/>
                    <a:pt x="169" y="740"/>
                  </a:cubicBezTo>
                  <a:cubicBezTo>
                    <a:pt x="172" y="743"/>
                    <a:pt x="188" y="747"/>
                    <a:pt x="191" y="747"/>
                  </a:cubicBezTo>
                  <a:cubicBezTo>
                    <a:pt x="193" y="747"/>
                    <a:pt x="198" y="748"/>
                    <a:pt x="203" y="754"/>
                  </a:cubicBezTo>
                  <a:cubicBezTo>
                    <a:pt x="207" y="760"/>
                    <a:pt x="219" y="767"/>
                    <a:pt x="229" y="768"/>
                  </a:cubicBezTo>
                  <a:cubicBezTo>
                    <a:pt x="238" y="768"/>
                    <a:pt x="257" y="763"/>
                    <a:pt x="257" y="760"/>
                  </a:cubicBezTo>
                  <a:cubicBezTo>
                    <a:pt x="257" y="757"/>
                    <a:pt x="255" y="756"/>
                    <a:pt x="255" y="756"/>
                  </a:cubicBezTo>
                  <a:cubicBezTo>
                    <a:pt x="255" y="756"/>
                    <a:pt x="256" y="749"/>
                    <a:pt x="246" y="740"/>
                  </a:cubicBezTo>
                  <a:cubicBezTo>
                    <a:pt x="237" y="731"/>
                    <a:pt x="226" y="725"/>
                    <a:pt x="222" y="720"/>
                  </a:cubicBezTo>
                  <a:cubicBezTo>
                    <a:pt x="219" y="715"/>
                    <a:pt x="220" y="716"/>
                    <a:pt x="220" y="716"/>
                  </a:cubicBezTo>
                  <a:cubicBezTo>
                    <a:pt x="223" y="717"/>
                    <a:pt x="223" y="717"/>
                    <a:pt x="223" y="717"/>
                  </a:cubicBezTo>
                  <a:cubicBezTo>
                    <a:pt x="223" y="717"/>
                    <a:pt x="219" y="675"/>
                    <a:pt x="220" y="647"/>
                  </a:cubicBezTo>
                  <a:cubicBezTo>
                    <a:pt x="221" y="619"/>
                    <a:pt x="227" y="523"/>
                    <a:pt x="229" y="503"/>
                  </a:cubicBezTo>
                  <a:cubicBezTo>
                    <a:pt x="232" y="482"/>
                    <a:pt x="234" y="433"/>
                    <a:pt x="233" y="423"/>
                  </a:cubicBezTo>
                  <a:cubicBezTo>
                    <a:pt x="232" y="413"/>
                    <a:pt x="231" y="412"/>
                    <a:pt x="231" y="412"/>
                  </a:cubicBezTo>
                  <a:cubicBezTo>
                    <a:pt x="231" y="412"/>
                    <a:pt x="235" y="401"/>
                    <a:pt x="249" y="399"/>
                  </a:cubicBezTo>
                  <a:cubicBezTo>
                    <a:pt x="262" y="398"/>
                    <a:pt x="270" y="398"/>
                    <a:pt x="270" y="398"/>
                  </a:cubicBezTo>
                  <a:cubicBezTo>
                    <a:pt x="270" y="398"/>
                    <a:pt x="273" y="404"/>
                    <a:pt x="279" y="409"/>
                  </a:cubicBezTo>
                  <a:cubicBezTo>
                    <a:pt x="285" y="414"/>
                    <a:pt x="290" y="414"/>
                    <a:pt x="290" y="414"/>
                  </a:cubicBezTo>
                  <a:cubicBezTo>
                    <a:pt x="290" y="414"/>
                    <a:pt x="292" y="406"/>
                    <a:pt x="291" y="399"/>
                  </a:cubicBezTo>
                  <a:cubicBezTo>
                    <a:pt x="291" y="391"/>
                    <a:pt x="277" y="315"/>
                    <a:pt x="275" y="296"/>
                  </a:cubicBezTo>
                  <a:cubicBezTo>
                    <a:pt x="273" y="277"/>
                    <a:pt x="269" y="229"/>
                    <a:pt x="269" y="229"/>
                  </a:cubicBezTo>
                  <a:cubicBezTo>
                    <a:pt x="285" y="221"/>
                    <a:pt x="285" y="221"/>
                    <a:pt x="285" y="221"/>
                  </a:cubicBezTo>
                  <a:cubicBezTo>
                    <a:pt x="285" y="221"/>
                    <a:pt x="303" y="220"/>
                    <a:pt x="310" y="214"/>
                  </a:cubicBezTo>
                  <a:cubicBezTo>
                    <a:pt x="317" y="208"/>
                    <a:pt x="320" y="202"/>
                    <a:pt x="315" y="179"/>
                  </a:cubicBezTo>
                  <a:cubicBezTo>
                    <a:pt x="310" y="157"/>
                    <a:pt x="287" y="117"/>
                    <a:pt x="280" y="106"/>
                  </a:cubicBezTo>
                  <a:cubicBezTo>
                    <a:pt x="273" y="94"/>
                    <a:pt x="267" y="94"/>
                    <a:pt x="267" y="94"/>
                  </a:cubicBezTo>
                  <a:cubicBezTo>
                    <a:pt x="267" y="94"/>
                    <a:pt x="257" y="77"/>
                    <a:pt x="255" y="74"/>
                  </a:cubicBezTo>
                  <a:cubicBezTo>
                    <a:pt x="252" y="70"/>
                    <a:pt x="252" y="73"/>
                    <a:pt x="251" y="71"/>
                  </a:cubicBezTo>
                  <a:cubicBezTo>
                    <a:pt x="250" y="70"/>
                    <a:pt x="248" y="67"/>
                    <a:pt x="246" y="65"/>
                  </a:cubicBezTo>
                  <a:cubicBezTo>
                    <a:pt x="243" y="64"/>
                    <a:pt x="242" y="65"/>
                    <a:pt x="239" y="64"/>
                  </a:cubicBezTo>
                  <a:cubicBezTo>
                    <a:pt x="237" y="64"/>
                    <a:pt x="239" y="63"/>
                    <a:pt x="235" y="62"/>
                  </a:cubicBezTo>
                  <a:cubicBezTo>
                    <a:pt x="232" y="61"/>
                    <a:pt x="231" y="55"/>
                    <a:pt x="228" y="51"/>
                  </a:cubicBezTo>
                  <a:cubicBezTo>
                    <a:pt x="225" y="47"/>
                    <a:pt x="227" y="30"/>
                    <a:pt x="205" y="15"/>
                  </a:cubicBezTo>
                  <a:cubicBezTo>
                    <a:pt x="182" y="0"/>
                    <a:pt x="162" y="3"/>
                    <a:pt x="150" y="12"/>
                  </a:cubicBezTo>
                  <a:cubicBezTo>
                    <a:pt x="137" y="22"/>
                    <a:pt x="132" y="44"/>
                    <a:pt x="131" y="48"/>
                  </a:cubicBezTo>
                  <a:cubicBezTo>
                    <a:pt x="130" y="52"/>
                    <a:pt x="130" y="63"/>
                    <a:pt x="130" y="77"/>
                  </a:cubicBezTo>
                  <a:cubicBezTo>
                    <a:pt x="131" y="91"/>
                    <a:pt x="127" y="94"/>
                    <a:pt x="127" y="94"/>
                  </a:cubicBezTo>
                  <a:cubicBezTo>
                    <a:pt x="127" y="94"/>
                    <a:pt x="123" y="92"/>
                    <a:pt x="121" y="94"/>
                  </a:cubicBezTo>
                  <a:cubicBezTo>
                    <a:pt x="119" y="96"/>
                    <a:pt x="119" y="98"/>
                    <a:pt x="119" y="98"/>
                  </a:cubicBezTo>
                  <a:cubicBezTo>
                    <a:pt x="119" y="98"/>
                    <a:pt x="117" y="96"/>
                    <a:pt x="113" y="100"/>
                  </a:cubicBezTo>
                  <a:cubicBezTo>
                    <a:pt x="109" y="105"/>
                    <a:pt x="102" y="111"/>
                    <a:pt x="101" y="111"/>
                  </a:cubicBezTo>
                  <a:cubicBezTo>
                    <a:pt x="99" y="111"/>
                    <a:pt x="45" y="118"/>
                    <a:pt x="41" y="121"/>
                  </a:cubicBezTo>
                  <a:cubicBezTo>
                    <a:pt x="36" y="124"/>
                    <a:pt x="35" y="138"/>
                    <a:pt x="30" y="149"/>
                  </a:cubicBezTo>
                  <a:cubicBezTo>
                    <a:pt x="25" y="160"/>
                    <a:pt x="4" y="210"/>
                    <a:pt x="3" y="223"/>
                  </a:cubicBezTo>
                  <a:cubicBezTo>
                    <a:pt x="1" y="236"/>
                    <a:pt x="0" y="260"/>
                    <a:pt x="8" y="265"/>
                  </a:cubicBezTo>
                  <a:cubicBezTo>
                    <a:pt x="16" y="269"/>
                    <a:pt x="53" y="277"/>
                    <a:pt x="53" y="277"/>
                  </a:cubicBezTo>
                  <a:cubicBezTo>
                    <a:pt x="39" y="422"/>
                    <a:pt x="39" y="422"/>
                    <a:pt x="39" y="422"/>
                  </a:cubicBezTo>
                  <a:cubicBezTo>
                    <a:pt x="39" y="422"/>
                    <a:pt x="50" y="426"/>
                    <a:pt x="52" y="427"/>
                  </a:cubicBezTo>
                  <a:cubicBezTo>
                    <a:pt x="54" y="427"/>
                    <a:pt x="56" y="427"/>
                    <a:pt x="56" y="427"/>
                  </a:cubicBezTo>
                  <a:cubicBezTo>
                    <a:pt x="56" y="427"/>
                    <a:pt x="22" y="718"/>
                    <a:pt x="19" y="722"/>
                  </a:cubicBezTo>
                  <a:cubicBezTo>
                    <a:pt x="17" y="725"/>
                    <a:pt x="5" y="746"/>
                    <a:pt x="6" y="754"/>
                  </a:cubicBezTo>
                  <a:cubicBezTo>
                    <a:pt x="6" y="762"/>
                    <a:pt x="6" y="769"/>
                    <a:pt x="9" y="771"/>
                  </a:cubicBezTo>
                  <a:cubicBezTo>
                    <a:pt x="11" y="774"/>
                    <a:pt x="42" y="776"/>
                    <a:pt x="48" y="771"/>
                  </a:cubicBezTo>
                  <a:cubicBezTo>
                    <a:pt x="54" y="766"/>
                    <a:pt x="53" y="750"/>
                    <a:pt x="55" y="747"/>
                  </a:cubicBezTo>
                  <a:cubicBezTo>
                    <a:pt x="57" y="745"/>
                    <a:pt x="62" y="742"/>
                    <a:pt x="63" y="739"/>
                  </a:cubicBezTo>
                  <a:cubicBezTo>
                    <a:pt x="64" y="736"/>
                    <a:pt x="63" y="735"/>
                    <a:pt x="63" y="735"/>
                  </a:cubicBezTo>
                  <a:cubicBezTo>
                    <a:pt x="63" y="735"/>
                    <a:pt x="64" y="732"/>
                    <a:pt x="63" y="730"/>
                  </a:cubicBezTo>
                  <a:cubicBezTo>
                    <a:pt x="62" y="728"/>
                    <a:pt x="71" y="726"/>
                    <a:pt x="71" y="726"/>
                  </a:cubicBezTo>
                  <a:cubicBezTo>
                    <a:pt x="71" y="726"/>
                    <a:pt x="101" y="648"/>
                    <a:pt x="111" y="603"/>
                  </a:cubicBezTo>
                  <a:cubicBezTo>
                    <a:pt x="120" y="558"/>
                    <a:pt x="146" y="465"/>
                    <a:pt x="146" y="465"/>
                  </a:cubicBezTo>
                  <a:close/>
                  <a:moveTo>
                    <a:pt x="212" y="89"/>
                  </a:moveTo>
                  <a:cubicBezTo>
                    <a:pt x="212" y="89"/>
                    <a:pt x="209" y="93"/>
                    <a:pt x="213" y="94"/>
                  </a:cubicBezTo>
                  <a:cubicBezTo>
                    <a:pt x="217" y="96"/>
                    <a:pt x="219" y="94"/>
                    <a:pt x="219" y="94"/>
                  </a:cubicBezTo>
                  <a:cubicBezTo>
                    <a:pt x="219" y="94"/>
                    <a:pt x="221" y="100"/>
                    <a:pt x="226" y="103"/>
                  </a:cubicBezTo>
                  <a:cubicBezTo>
                    <a:pt x="231" y="106"/>
                    <a:pt x="240" y="109"/>
                    <a:pt x="240" y="109"/>
                  </a:cubicBezTo>
                  <a:cubicBezTo>
                    <a:pt x="240" y="109"/>
                    <a:pt x="238" y="112"/>
                    <a:pt x="238" y="113"/>
                  </a:cubicBezTo>
                  <a:cubicBezTo>
                    <a:pt x="238" y="114"/>
                    <a:pt x="240" y="117"/>
                    <a:pt x="244" y="127"/>
                  </a:cubicBezTo>
                  <a:cubicBezTo>
                    <a:pt x="248" y="136"/>
                    <a:pt x="258" y="150"/>
                    <a:pt x="258" y="152"/>
                  </a:cubicBezTo>
                  <a:cubicBezTo>
                    <a:pt x="258" y="154"/>
                    <a:pt x="260" y="158"/>
                    <a:pt x="260" y="158"/>
                  </a:cubicBezTo>
                  <a:cubicBezTo>
                    <a:pt x="260" y="158"/>
                    <a:pt x="258" y="157"/>
                    <a:pt x="257" y="156"/>
                  </a:cubicBezTo>
                  <a:cubicBezTo>
                    <a:pt x="257" y="155"/>
                    <a:pt x="257" y="152"/>
                    <a:pt x="251" y="149"/>
                  </a:cubicBezTo>
                  <a:cubicBezTo>
                    <a:pt x="246" y="146"/>
                    <a:pt x="244" y="143"/>
                    <a:pt x="239" y="139"/>
                  </a:cubicBezTo>
                  <a:cubicBezTo>
                    <a:pt x="234" y="135"/>
                    <a:pt x="229" y="135"/>
                    <a:pt x="226" y="135"/>
                  </a:cubicBezTo>
                  <a:cubicBezTo>
                    <a:pt x="223" y="135"/>
                    <a:pt x="209" y="132"/>
                    <a:pt x="202" y="130"/>
                  </a:cubicBezTo>
                  <a:cubicBezTo>
                    <a:pt x="195" y="128"/>
                    <a:pt x="181" y="125"/>
                    <a:pt x="181" y="125"/>
                  </a:cubicBezTo>
                  <a:cubicBezTo>
                    <a:pt x="181" y="125"/>
                    <a:pt x="194" y="114"/>
                    <a:pt x="195" y="110"/>
                  </a:cubicBezTo>
                  <a:cubicBezTo>
                    <a:pt x="196" y="106"/>
                    <a:pt x="200" y="104"/>
                    <a:pt x="202" y="101"/>
                  </a:cubicBezTo>
                  <a:cubicBezTo>
                    <a:pt x="204" y="99"/>
                    <a:pt x="206" y="88"/>
                    <a:pt x="206" y="87"/>
                  </a:cubicBezTo>
                  <a:cubicBezTo>
                    <a:pt x="206" y="86"/>
                    <a:pt x="208" y="86"/>
                    <a:pt x="208" y="86"/>
                  </a:cubicBezTo>
                  <a:cubicBezTo>
                    <a:pt x="212" y="89"/>
                    <a:pt x="212" y="89"/>
                    <a:pt x="212" y="89"/>
                  </a:cubicBezTo>
                  <a:close/>
                  <a:moveTo>
                    <a:pt x="215" y="70"/>
                  </a:moveTo>
                  <a:cubicBezTo>
                    <a:pt x="215" y="70"/>
                    <a:pt x="222" y="69"/>
                    <a:pt x="224" y="69"/>
                  </a:cubicBezTo>
                  <a:cubicBezTo>
                    <a:pt x="227" y="69"/>
                    <a:pt x="225" y="71"/>
                    <a:pt x="222" y="74"/>
                  </a:cubicBezTo>
                  <a:cubicBezTo>
                    <a:pt x="220" y="76"/>
                    <a:pt x="217" y="80"/>
                    <a:pt x="217" y="79"/>
                  </a:cubicBezTo>
                  <a:cubicBezTo>
                    <a:pt x="216" y="78"/>
                    <a:pt x="213" y="76"/>
                    <a:pt x="213" y="76"/>
                  </a:cubicBezTo>
                  <a:cubicBezTo>
                    <a:pt x="215" y="70"/>
                    <a:pt x="215" y="70"/>
                    <a:pt x="215" y="70"/>
                  </a:cubicBezTo>
                  <a:close/>
                  <a:moveTo>
                    <a:pt x="229" y="81"/>
                  </a:moveTo>
                  <a:cubicBezTo>
                    <a:pt x="229" y="81"/>
                    <a:pt x="226" y="85"/>
                    <a:pt x="226" y="85"/>
                  </a:cubicBezTo>
                  <a:cubicBezTo>
                    <a:pt x="225" y="85"/>
                    <a:pt x="225" y="84"/>
                    <a:pt x="229" y="81"/>
                  </a:cubicBezTo>
                  <a:close/>
                </a:path>
              </a:pathLst>
            </a:custGeom>
            <a:solidFill>
              <a:schemeClr val="tx1">
                <a:lumMod val="85000"/>
                <a:lumOff val="15000"/>
              </a:schemeClr>
            </a:solidFill>
            <a:ln>
              <a:noFill/>
            </a:ln>
          </p:spPr>
          <p:txBody>
            <a:bodyPr/>
            <a:lstStyle/>
            <a:p>
              <a:pPr>
                <a:defRPr/>
              </a:pPr>
              <a:endParaRPr lang="en-US"/>
            </a:p>
          </p:txBody>
        </p:sp>
        <p:sp>
          <p:nvSpPr>
            <p:cNvPr id="14" name="Freeform 30"/>
            <p:cNvSpPr>
              <a:spLocks noEditPoints="1"/>
            </p:cNvSpPr>
            <p:nvPr/>
          </p:nvSpPr>
          <p:spPr bwMode="auto">
            <a:xfrm>
              <a:off x="3417989" y="2109788"/>
              <a:ext cx="315647" cy="304844"/>
            </a:xfrm>
            <a:custGeom>
              <a:avLst/>
              <a:gdLst>
                <a:gd name="T0" fmla="*/ 144 w 149"/>
                <a:gd name="T1" fmla="*/ 94 h 144"/>
                <a:gd name="T2" fmla="*/ 132 w 149"/>
                <a:gd name="T3" fmla="*/ 74 h 144"/>
                <a:gd name="T4" fmla="*/ 128 w 149"/>
                <a:gd name="T5" fmla="*/ 71 h 144"/>
                <a:gd name="T6" fmla="*/ 123 w 149"/>
                <a:gd name="T7" fmla="*/ 65 h 144"/>
                <a:gd name="T8" fmla="*/ 116 w 149"/>
                <a:gd name="T9" fmla="*/ 64 h 144"/>
                <a:gd name="T10" fmla="*/ 112 w 149"/>
                <a:gd name="T11" fmla="*/ 62 h 144"/>
                <a:gd name="T12" fmla="*/ 105 w 149"/>
                <a:gd name="T13" fmla="*/ 51 h 144"/>
                <a:gd name="T14" fmla="*/ 82 w 149"/>
                <a:gd name="T15" fmla="*/ 15 h 144"/>
                <a:gd name="T16" fmla="*/ 27 w 149"/>
                <a:gd name="T17" fmla="*/ 12 h 144"/>
                <a:gd name="T18" fmla="*/ 8 w 149"/>
                <a:gd name="T19" fmla="*/ 48 h 144"/>
                <a:gd name="T20" fmla="*/ 7 w 149"/>
                <a:gd name="T21" fmla="*/ 77 h 144"/>
                <a:gd name="T22" fmla="*/ 4 w 149"/>
                <a:gd name="T23" fmla="*/ 94 h 144"/>
                <a:gd name="T24" fmla="*/ 1 w 149"/>
                <a:gd name="T25" fmla="*/ 100 h 144"/>
                <a:gd name="T26" fmla="*/ 3 w 149"/>
                <a:gd name="T27" fmla="*/ 105 h 144"/>
                <a:gd name="T28" fmla="*/ 17 w 149"/>
                <a:gd name="T29" fmla="*/ 121 h 144"/>
                <a:gd name="T30" fmla="*/ 27 w 149"/>
                <a:gd name="T31" fmla="*/ 134 h 144"/>
                <a:gd name="T32" fmla="*/ 35 w 149"/>
                <a:gd name="T33" fmla="*/ 143 h 144"/>
                <a:gd name="T34" fmla="*/ 38 w 149"/>
                <a:gd name="T35" fmla="*/ 136 h 144"/>
                <a:gd name="T36" fmla="*/ 47 w 149"/>
                <a:gd name="T37" fmla="*/ 132 h 144"/>
                <a:gd name="T38" fmla="*/ 53 w 149"/>
                <a:gd name="T39" fmla="*/ 129 h 144"/>
                <a:gd name="T40" fmla="*/ 57 w 149"/>
                <a:gd name="T41" fmla="*/ 127 h 144"/>
                <a:gd name="T42" fmla="*/ 58 w 149"/>
                <a:gd name="T43" fmla="*/ 125 h 144"/>
                <a:gd name="T44" fmla="*/ 72 w 149"/>
                <a:gd name="T45" fmla="*/ 110 h 144"/>
                <a:gd name="T46" fmla="*/ 79 w 149"/>
                <a:gd name="T47" fmla="*/ 101 h 144"/>
                <a:gd name="T48" fmla="*/ 83 w 149"/>
                <a:gd name="T49" fmla="*/ 87 h 144"/>
                <a:gd name="T50" fmla="*/ 85 w 149"/>
                <a:gd name="T51" fmla="*/ 86 h 144"/>
                <a:gd name="T52" fmla="*/ 89 w 149"/>
                <a:gd name="T53" fmla="*/ 89 h 144"/>
                <a:gd name="T54" fmla="*/ 90 w 149"/>
                <a:gd name="T55" fmla="*/ 94 h 144"/>
                <a:gd name="T56" fmla="*/ 96 w 149"/>
                <a:gd name="T57" fmla="*/ 94 h 144"/>
                <a:gd name="T58" fmla="*/ 103 w 149"/>
                <a:gd name="T59" fmla="*/ 103 h 144"/>
                <a:gd name="T60" fmla="*/ 117 w 149"/>
                <a:gd name="T61" fmla="*/ 109 h 144"/>
                <a:gd name="T62" fmla="*/ 123 w 149"/>
                <a:gd name="T63" fmla="*/ 111 h 144"/>
                <a:gd name="T64" fmla="*/ 134 w 149"/>
                <a:gd name="T65" fmla="*/ 112 h 144"/>
                <a:gd name="T66" fmla="*/ 146 w 149"/>
                <a:gd name="T67" fmla="*/ 108 h 144"/>
                <a:gd name="T68" fmla="*/ 148 w 149"/>
                <a:gd name="T69" fmla="*/ 100 h 144"/>
                <a:gd name="T70" fmla="*/ 144 w 149"/>
                <a:gd name="T71" fmla="*/ 94 h 144"/>
                <a:gd name="T72" fmla="*/ 92 w 149"/>
                <a:gd name="T73" fmla="*/ 70 h 144"/>
                <a:gd name="T74" fmla="*/ 101 w 149"/>
                <a:gd name="T75" fmla="*/ 69 h 144"/>
                <a:gd name="T76" fmla="*/ 99 w 149"/>
                <a:gd name="T77" fmla="*/ 74 h 144"/>
                <a:gd name="T78" fmla="*/ 94 w 149"/>
                <a:gd name="T79" fmla="*/ 79 h 144"/>
                <a:gd name="T80" fmla="*/ 90 w 149"/>
                <a:gd name="T81" fmla="*/ 76 h 144"/>
                <a:gd name="T82" fmla="*/ 92 w 149"/>
                <a:gd name="T83" fmla="*/ 70 h 144"/>
                <a:gd name="T84" fmla="*/ 106 w 149"/>
                <a:gd name="T85" fmla="*/ 81 h 144"/>
                <a:gd name="T86" fmla="*/ 103 w 149"/>
                <a:gd name="T87" fmla="*/ 85 h 144"/>
                <a:gd name="T88" fmla="*/ 106 w 149"/>
                <a:gd name="T89" fmla="*/ 8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9" h="144">
                  <a:moveTo>
                    <a:pt x="144" y="94"/>
                  </a:moveTo>
                  <a:cubicBezTo>
                    <a:pt x="144" y="94"/>
                    <a:pt x="134" y="77"/>
                    <a:pt x="132" y="74"/>
                  </a:cubicBezTo>
                  <a:cubicBezTo>
                    <a:pt x="129" y="70"/>
                    <a:pt x="129" y="73"/>
                    <a:pt x="128" y="71"/>
                  </a:cubicBezTo>
                  <a:cubicBezTo>
                    <a:pt x="127" y="70"/>
                    <a:pt x="125" y="67"/>
                    <a:pt x="123" y="65"/>
                  </a:cubicBezTo>
                  <a:cubicBezTo>
                    <a:pt x="120" y="64"/>
                    <a:pt x="119" y="65"/>
                    <a:pt x="116" y="64"/>
                  </a:cubicBezTo>
                  <a:cubicBezTo>
                    <a:pt x="114" y="64"/>
                    <a:pt x="116" y="63"/>
                    <a:pt x="112" y="62"/>
                  </a:cubicBezTo>
                  <a:cubicBezTo>
                    <a:pt x="109" y="61"/>
                    <a:pt x="108" y="55"/>
                    <a:pt x="105" y="51"/>
                  </a:cubicBezTo>
                  <a:cubicBezTo>
                    <a:pt x="102" y="47"/>
                    <a:pt x="104" y="30"/>
                    <a:pt x="82" y="15"/>
                  </a:cubicBezTo>
                  <a:cubicBezTo>
                    <a:pt x="59" y="0"/>
                    <a:pt x="39" y="3"/>
                    <a:pt x="27" y="12"/>
                  </a:cubicBezTo>
                  <a:cubicBezTo>
                    <a:pt x="14" y="22"/>
                    <a:pt x="9" y="44"/>
                    <a:pt x="8" y="48"/>
                  </a:cubicBezTo>
                  <a:cubicBezTo>
                    <a:pt x="7" y="52"/>
                    <a:pt x="7" y="63"/>
                    <a:pt x="7" y="77"/>
                  </a:cubicBezTo>
                  <a:cubicBezTo>
                    <a:pt x="8" y="91"/>
                    <a:pt x="4" y="94"/>
                    <a:pt x="4" y="94"/>
                  </a:cubicBezTo>
                  <a:cubicBezTo>
                    <a:pt x="4" y="94"/>
                    <a:pt x="2" y="100"/>
                    <a:pt x="1" y="100"/>
                  </a:cubicBezTo>
                  <a:cubicBezTo>
                    <a:pt x="1" y="101"/>
                    <a:pt x="0" y="102"/>
                    <a:pt x="3" y="105"/>
                  </a:cubicBezTo>
                  <a:cubicBezTo>
                    <a:pt x="6" y="108"/>
                    <a:pt x="15" y="120"/>
                    <a:pt x="17" y="121"/>
                  </a:cubicBezTo>
                  <a:cubicBezTo>
                    <a:pt x="18" y="123"/>
                    <a:pt x="26" y="133"/>
                    <a:pt x="27" y="134"/>
                  </a:cubicBezTo>
                  <a:cubicBezTo>
                    <a:pt x="27" y="135"/>
                    <a:pt x="35" y="142"/>
                    <a:pt x="35" y="143"/>
                  </a:cubicBezTo>
                  <a:cubicBezTo>
                    <a:pt x="36" y="144"/>
                    <a:pt x="37" y="138"/>
                    <a:pt x="38" y="136"/>
                  </a:cubicBezTo>
                  <a:cubicBezTo>
                    <a:pt x="40" y="135"/>
                    <a:pt x="45" y="132"/>
                    <a:pt x="47" y="132"/>
                  </a:cubicBezTo>
                  <a:cubicBezTo>
                    <a:pt x="49" y="132"/>
                    <a:pt x="52" y="130"/>
                    <a:pt x="53" y="129"/>
                  </a:cubicBezTo>
                  <a:cubicBezTo>
                    <a:pt x="54" y="129"/>
                    <a:pt x="57" y="128"/>
                    <a:pt x="57" y="127"/>
                  </a:cubicBezTo>
                  <a:cubicBezTo>
                    <a:pt x="58" y="126"/>
                    <a:pt x="58" y="125"/>
                    <a:pt x="58" y="125"/>
                  </a:cubicBezTo>
                  <a:cubicBezTo>
                    <a:pt x="58" y="125"/>
                    <a:pt x="71" y="114"/>
                    <a:pt x="72" y="110"/>
                  </a:cubicBezTo>
                  <a:cubicBezTo>
                    <a:pt x="73" y="106"/>
                    <a:pt x="77" y="104"/>
                    <a:pt x="79" y="101"/>
                  </a:cubicBezTo>
                  <a:cubicBezTo>
                    <a:pt x="81" y="99"/>
                    <a:pt x="83" y="88"/>
                    <a:pt x="83" y="87"/>
                  </a:cubicBezTo>
                  <a:cubicBezTo>
                    <a:pt x="83" y="86"/>
                    <a:pt x="85" y="86"/>
                    <a:pt x="85" y="86"/>
                  </a:cubicBezTo>
                  <a:cubicBezTo>
                    <a:pt x="89" y="89"/>
                    <a:pt x="89" y="89"/>
                    <a:pt x="89" y="89"/>
                  </a:cubicBezTo>
                  <a:cubicBezTo>
                    <a:pt x="89" y="89"/>
                    <a:pt x="86" y="93"/>
                    <a:pt x="90" y="94"/>
                  </a:cubicBezTo>
                  <a:cubicBezTo>
                    <a:pt x="94" y="96"/>
                    <a:pt x="96" y="94"/>
                    <a:pt x="96" y="94"/>
                  </a:cubicBezTo>
                  <a:cubicBezTo>
                    <a:pt x="96" y="94"/>
                    <a:pt x="98" y="100"/>
                    <a:pt x="103" y="103"/>
                  </a:cubicBezTo>
                  <a:cubicBezTo>
                    <a:pt x="108" y="106"/>
                    <a:pt x="117" y="109"/>
                    <a:pt x="117" y="109"/>
                  </a:cubicBezTo>
                  <a:cubicBezTo>
                    <a:pt x="117" y="109"/>
                    <a:pt x="118" y="110"/>
                    <a:pt x="123" y="111"/>
                  </a:cubicBezTo>
                  <a:cubicBezTo>
                    <a:pt x="128" y="112"/>
                    <a:pt x="131" y="113"/>
                    <a:pt x="134" y="112"/>
                  </a:cubicBezTo>
                  <a:cubicBezTo>
                    <a:pt x="137" y="110"/>
                    <a:pt x="143" y="108"/>
                    <a:pt x="146" y="108"/>
                  </a:cubicBezTo>
                  <a:cubicBezTo>
                    <a:pt x="148" y="108"/>
                    <a:pt x="149" y="101"/>
                    <a:pt x="148" y="100"/>
                  </a:cubicBezTo>
                  <a:cubicBezTo>
                    <a:pt x="148" y="99"/>
                    <a:pt x="144" y="96"/>
                    <a:pt x="144" y="94"/>
                  </a:cubicBezTo>
                  <a:close/>
                  <a:moveTo>
                    <a:pt x="92" y="70"/>
                  </a:moveTo>
                  <a:cubicBezTo>
                    <a:pt x="92" y="70"/>
                    <a:pt x="99" y="69"/>
                    <a:pt x="101" y="69"/>
                  </a:cubicBezTo>
                  <a:cubicBezTo>
                    <a:pt x="104" y="69"/>
                    <a:pt x="102" y="71"/>
                    <a:pt x="99" y="74"/>
                  </a:cubicBezTo>
                  <a:cubicBezTo>
                    <a:pt x="97" y="76"/>
                    <a:pt x="94" y="80"/>
                    <a:pt x="94" y="79"/>
                  </a:cubicBezTo>
                  <a:cubicBezTo>
                    <a:pt x="93" y="78"/>
                    <a:pt x="90" y="76"/>
                    <a:pt x="90" y="76"/>
                  </a:cubicBezTo>
                  <a:cubicBezTo>
                    <a:pt x="92" y="70"/>
                    <a:pt x="92" y="70"/>
                    <a:pt x="92" y="70"/>
                  </a:cubicBezTo>
                  <a:close/>
                  <a:moveTo>
                    <a:pt x="106" y="81"/>
                  </a:moveTo>
                  <a:cubicBezTo>
                    <a:pt x="106" y="81"/>
                    <a:pt x="103" y="85"/>
                    <a:pt x="103" y="85"/>
                  </a:cubicBezTo>
                  <a:cubicBezTo>
                    <a:pt x="102" y="85"/>
                    <a:pt x="102" y="84"/>
                    <a:pt x="106" y="81"/>
                  </a:cubicBezTo>
                  <a:close/>
                </a:path>
              </a:pathLst>
            </a:custGeom>
            <a:solidFill>
              <a:schemeClr val="tx1">
                <a:lumMod val="85000"/>
                <a:lumOff val="15000"/>
              </a:schemeClr>
            </a:solidFill>
            <a:ln>
              <a:noFill/>
            </a:ln>
          </p:spPr>
          <p:txBody>
            <a:bodyPr/>
            <a:lstStyle/>
            <a:p>
              <a:pPr>
                <a:defRPr/>
              </a:pPr>
              <a:endParaRPr lang="en-US"/>
            </a:p>
          </p:txBody>
        </p:sp>
        <p:sp>
          <p:nvSpPr>
            <p:cNvPr id="15" name="Freeform 31"/>
            <p:cNvSpPr>
              <a:spLocks/>
            </p:cNvSpPr>
            <p:nvPr/>
          </p:nvSpPr>
          <p:spPr bwMode="auto">
            <a:xfrm>
              <a:off x="3430063" y="2109788"/>
              <a:ext cx="208706" cy="192896"/>
            </a:xfrm>
            <a:custGeom>
              <a:avLst/>
              <a:gdLst>
                <a:gd name="T0" fmla="*/ 98 w 98"/>
                <a:gd name="T1" fmla="*/ 50 h 91"/>
                <a:gd name="T2" fmla="*/ 76 w 98"/>
                <a:gd name="T3" fmla="*/ 15 h 91"/>
                <a:gd name="T4" fmla="*/ 21 w 98"/>
                <a:gd name="T5" fmla="*/ 12 h 91"/>
                <a:gd name="T6" fmla="*/ 2 w 98"/>
                <a:gd name="T7" fmla="*/ 48 h 91"/>
                <a:gd name="T8" fmla="*/ 1 w 98"/>
                <a:gd name="T9" fmla="*/ 77 h 91"/>
                <a:gd name="T10" fmla="*/ 0 w 98"/>
                <a:gd name="T11" fmla="*/ 91 h 91"/>
                <a:gd name="T12" fmla="*/ 6 w 98"/>
                <a:gd name="T13" fmla="*/ 86 h 91"/>
                <a:gd name="T14" fmla="*/ 2 w 98"/>
                <a:gd name="T15" fmla="*/ 58 h 91"/>
                <a:gd name="T16" fmla="*/ 10 w 98"/>
                <a:gd name="T17" fmla="*/ 46 h 91"/>
                <a:gd name="T18" fmla="*/ 18 w 98"/>
                <a:gd name="T19" fmla="*/ 53 h 91"/>
                <a:gd name="T20" fmla="*/ 20 w 98"/>
                <a:gd name="T21" fmla="*/ 66 h 91"/>
                <a:gd name="T22" fmla="*/ 21 w 98"/>
                <a:gd name="T23" fmla="*/ 71 h 91"/>
                <a:gd name="T24" fmla="*/ 32 w 98"/>
                <a:gd name="T25" fmla="*/ 57 h 91"/>
                <a:gd name="T26" fmla="*/ 42 w 98"/>
                <a:gd name="T27" fmla="*/ 53 h 91"/>
                <a:gd name="T28" fmla="*/ 49 w 98"/>
                <a:gd name="T29" fmla="*/ 49 h 91"/>
                <a:gd name="T30" fmla="*/ 54 w 98"/>
                <a:gd name="T31" fmla="*/ 40 h 91"/>
                <a:gd name="T32" fmla="*/ 62 w 98"/>
                <a:gd name="T33" fmla="*/ 41 h 91"/>
                <a:gd name="T34" fmla="*/ 57 w 98"/>
                <a:gd name="T35" fmla="*/ 48 h 91"/>
                <a:gd name="T36" fmla="*/ 65 w 98"/>
                <a:gd name="T37" fmla="*/ 46 h 91"/>
                <a:gd name="T38" fmla="*/ 66 w 98"/>
                <a:gd name="T39" fmla="*/ 52 h 91"/>
                <a:gd name="T40" fmla="*/ 71 w 98"/>
                <a:gd name="T41" fmla="*/ 53 h 91"/>
                <a:gd name="T42" fmla="*/ 72 w 98"/>
                <a:gd name="T43" fmla="*/ 55 h 91"/>
                <a:gd name="T44" fmla="*/ 76 w 98"/>
                <a:gd name="T45" fmla="*/ 56 h 91"/>
                <a:gd name="T46" fmla="*/ 76 w 98"/>
                <a:gd name="T47" fmla="*/ 59 h 91"/>
                <a:gd name="T48" fmla="*/ 81 w 98"/>
                <a:gd name="T49" fmla="*/ 58 h 91"/>
                <a:gd name="T50" fmla="*/ 83 w 98"/>
                <a:gd name="T51" fmla="*/ 61 h 91"/>
                <a:gd name="T52" fmla="*/ 87 w 98"/>
                <a:gd name="T53" fmla="*/ 62 h 91"/>
                <a:gd name="T54" fmla="*/ 94 w 98"/>
                <a:gd name="T55" fmla="*/ 62 h 91"/>
                <a:gd name="T56" fmla="*/ 95 w 98"/>
                <a:gd name="T57" fmla="*/ 56 h 91"/>
                <a:gd name="T58" fmla="*/ 98 w 98"/>
                <a:gd name="T59"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8" h="91">
                  <a:moveTo>
                    <a:pt x="98" y="50"/>
                  </a:moveTo>
                  <a:cubicBezTo>
                    <a:pt x="96" y="44"/>
                    <a:pt x="96" y="28"/>
                    <a:pt x="76" y="15"/>
                  </a:cubicBezTo>
                  <a:cubicBezTo>
                    <a:pt x="53" y="0"/>
                    <a:pt x="33" y="3"/>
                    <a:pt x="21" y="12"/>
                  </a:cubicBezTo>
                  <a:cubicBezTo>
                    <a:pt x="8" y="22"/>
                    <a:pt x="3" y="44"/>
                    <a:pt x="2" y="48"/>
                  </a:cubicBezTo>
                  <a:cubicBezTo>
                    <a:pt x="1" y="52"/>
                    <a:pt x="1" y="63"/>
                    <a:pt x="1" y="77"/>
                  </a:cubicBezTo>
                  <a:cubicBezTo>
                    <a:pt x="1" y="83"/>
                    <a:pt x="1" y="88"/>
                    <a:pt x="0" y="91"/>
                  </a:cubicBezTo>
                  <a:cubicBezTo>
                    <a:pt x="0" y="91"/>
                    <a:pt x="5" y="90"/>
                    <a:pt x="6" y="86"/>
                  </a:cubicBezTo>
                  <a:cubicBezTo>
                    <a:pt x="7" y="81"/>
                    <a:pt x="0" y="70"/>
                    <a:pt x="2" y="58"/>
                  </a:cubicBezTo>
                  <a:cubicBezTo>
                    <a:pt x="5" y="46"/>
                    <a:pt x="8" y="45"/>
                    <a:pt x="10" y="46"/>
                  </a:cubicBezTo>
                  <a:cubicBezTo>
                    <a:pt x="12" y="46"/>
                    <a:pt x="17" y="48"/>
                    <a:pt x="18" y="53"/>
                  </a:cubicBezTo>
                  <a:cubicBezTo>
                    <a:pt x="20" y="58"/>
                    <a:pt x="21" y="64"/>
                    <a:pt x="20" y="66"/>
                  </a:cubicBezTo>
                  <a:cubicBezTo>
                    <a:pt x="19" y="68"/>
                    <a:pt x="19" y="72"/>
                    <a:pt x="21" y="71"/>
                  </a:cubicBezTo>
                  <a:cubicBezTo>
                    <a:pt x="24" y="70"/>
                    <a:pt x="28" y="60"/>
                    <a:pt x="32" y="57"/>
                  </a:cubicBezTo>
                  <a:cubicBezTo>
                    <a:pt x="35" y="54"/>
                    <a:pt x="39" y="53"/>
                    <a:pt x="42" y="53"/>
                  </a:cubicBezTo>
                  <a:cubicBezTo>
                    <a:pt x="46" y="53"/>
                    <a:pt x="49" y="53"/>
                    <a:pt x="49" y="49"/>
                  </a:cubicBezTo>
                  <a:cubicBezTo>
                    <a:pt x="49" y="46"/>
                    <a:pt x="52" y="41"/>
                    <a:pt x="54" y="40"/>
                  </a:cubicBezTo>
                  <a:cubicBezTo>
                    <a:pt x="56" y="40"/>
                    <a:pt x="60" y="42"/>
                    <a:pt x="62" y="41"/>
                  </a:cubicBezTo>
                  <a:cubicBezTo>
                    <a:pt x="63" y="40"/>
                    <a:pt x="52" y="49"/>
                    <a:pt x="57" y="48"/>
                  </a:cubicBezTo>
                  <a:cubicBezTo>
                    <a:pt x="61" y="46"/>
                    <a:pt x="67" y="43"/>
                    <a:pt x="65" y="46"/>
                  </a:cubicBezTo>
                  <a:cubicBezTo>
                    <a:pt x="63" y="50"/>
                    <a:pt x="60" y="55"/>
                    <a:pt x="66" y="52"/>
                  </a:cubicBezTo>
                  <a:cubicBezTo>
                    <a:pt x="72" y="48"/>
                    <a:pt x="72" y="50"/>
                    <a:pt x="71" y="53"/>
                  </a:cubicBezTo>
                  <a:cubicBezTo>
                    <a:pt x="70" y="55"/>
                    <a:pt x="69" y="58"/>
                    <a:pt x="72" y="55"/>
                  </a:cubicBezTo>
                  <a:cubicBezTo>
                    <a:pt x="76" y="52"/>
                    <a:pt x="78" y="52"/>
                    <a:pt x="76" y="56"/>
                  </a:cubicBezTo>
                  <a:cubicBezTo>
                    <a:pt x="74" y="59"/>
                    <a:pt x="73" y="61"/>
                    <a:pt x="76" y="59"/>
                  </a:cubicBezTo>
                  <a:cubicBezTo>
                    <a:pt x="79" y="56"/>
                    <a:pt x="81" y="57"/>
                    <a:pt x="81" y="58"/>
                  </a:cubicBezTo>
                  <a:cubicBezTo>
                    <a:pt x="81" y="60"/>
                    <a:pt x="80" y="63"/>
                    <a:pt x="83" y="61"/>
                  </a:cubicBezTo>
                  <a:cubicBezTo>
                    <a:pt x="87" y="59"/>
                    <a:pt x="87" y="61"/>
                    <a:pt x="87" y="62"/>
                  </a:cubicBezTo>
                  <a:cubicBezTo>
                    <a:pt x="88" y="62"/>
                    <a:pt x="93" y="63"/>
                    <a:pt x="94" y="62"/>
                  </a:cubicBezTo>
                  <a:cubicBezTo>
                    <a:pt x="96" y="61"/>
                    <a:pt x="96" y="57"/>
                    <a:pt x="95" y="56"/>
                  </a:cubicBezTo>
                  <a:cubicBezTo>
                    <a:pt x="94" y="55"/>
                    <a:pt x="95" y="49"/>
                    <a:pt x="98" y="50"/>
                  </a:cubicBezTo>
                  <a:close/>
                </a:path>
              </a:pathLst>
            </a:custGeom>
            <a:solidFill>
              <a:schemeClr val="tx1">
                <a:lumMod val="85000"/>
                <a:lumOff val="15000"/>
              </a:schemeClr>
            </a:solidFill>
            <a:ln>
              <a:noFill/>
            </a:ln>
          </p:spPr>
          <p:txBody>
            <a:bodyPr/>
            <a:lstStyle/>
            <a:p>
              <a:pPr>
                <a:defRPr/>
              </a:pPr>
              <a:endParaRPr lang="en-US"/>
            </a:p>
          </p:txBody>
        </p:sp>
        <p:sp>
          <p:nvSpPr>
            <p:cNvPr id="16" name="Freeform 33"/>
            <p:cNvSpPr>
              <a:spLocks noEditPoints="1"/>
            </p:cNvSpPr>
            <p:nvPr/>
          </p:nvSpPr>
          <p:spPr bwMode="auto">
            <a:xfrm>
              <a:off x="3666366" y="2316463"/>
              <a:ext cx="77619" cy="34446"/>
            </a:xfrm>
            <a:custGeom>
              <a:avLst/>
              <a:gdLst>
                <a:gd name="T0" fmla="*/ 1 w 36"/>
                <a:gd name="T1" fmla="*/ 12 h 17"/>
                <a:gd name="T2" fmla="*/ 2 w 36"/>
                <a:gd name="T3" fmla="*/ 16 h 17"/>
                <a:gd name="T4" fmla="*/ 13 w 36"/>
                <a:gd name="T5" fmla="*/ 15 h 17"/>
                <a:gd name="T6" fmla="*/ 6 w 36"/>
                <a:gd name="T7" fmla="*/ 14 h 17"/>
                <a:gd name="T8" fmla="*/ 1 w 36"/>
                <a:gd name="T9" fmla="*/ 12 h 17"/>
                <a:gd name="T10" fmla="*/ 18 w 36"/>
                <a:gd name="T11" fmla="*/ 14 h 17"/>
                <a:gd name="T12" fmla="*/ 25 w 36"/>
                <a:gd name="T13" fmla="*/ 15 h 17"/>
                <a:gd name="T14" fmla="*/ 35 w 36"/>
                <a:gd name="T15" fmla="*/ 11 h 17"/>
                <a:gd name="T16" fmla="*/ 29 w 36"/>
                <a:gd name="T17" fmla="*/ 0 h 17"/>
                <a:gd name="T18" fmla="*/ 29 w 36"/>
                <a:gd name="T19" fmla="*/ 0 h 17"/>
                <a:gd name="T20" fmla="*/ 31 w 36"/>
                <a:gd name="T21" fmla="*/ 3 h 17"/>
                <a:gd name="T22" fmla="*/ 29 w 36"/>
                <a:gd name="T23" fmla="*/ 11 h 17"/>
                <a:gd name="T24" fmla="*/ 18 w 36"/>
                <a:gd name="T25"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7">
                  <a:moveTo>
                    <a:pt x="1" y="12"/>
                  </a:moveTo>
                  <a:cubicBezTo>
                    <a:pt x="0" y="14"/>
                    <a:pt x="0" y="15"/>
                    <a:pt x="2" y="16"/>
                  </a:cubicBezTo>
                  <a:cubicBezTo>
                    <a:pt x="4" y="17"/>
                    <a:pt x="9" y="16"/>
                    <a:pt x="13" y="15"/>
                  </a:cubicBezTo>
                  <a:cubicBezTo>
                    <a:pt x="11" y="15"/>
                    <a:pt x="9" y="14"/>
                    <a:pt x="6" y="14"/>
                  </a:cubicBezTo>
                  <a:cubicBezTo>
                    <a:pt x="3" y="13"/>
                    <a:pt x="2" y="13"/>
                    <a:pt x="1" y="12"/>
                  </a:cubicBezTo>
                  <a:close/>
                  <a:moveTo>
                    <a:pt x="18" y="14"/>
                  </a:moveTo>
                  <a:cubicBezTo>
                    <a:pt x="20" y="15"/>
                    <a:pt x="22" y="15"/>
                    <a:pt x="25" y="15"/>
                  </a:cubicBezTo>
                  <a:cubicBezTo>
                    <a:pt x="30" y="15"/>
                    <a:pt x="34" y="12"/>
                    <a:pt x="35" y="11"/>
                  </a:cubicBezTo>
                  <a:cubicBezTo>
                    <a:pt x="36" y="9"/>
                    <a:pt x="35" y="1"/>
                    <a:pt x="29" y="0"/>
                  </a:cubicBezTo>
                  <a:cubicBezTo>
                    <a:pt x="29" y="0"/>
                    <a:pt x="29" y="0"/>
                    <a:pt x="29" y="0"/>
                  </a:cubicBezTo>
                  <a:cubicBezTo>
                    <a:pt x="30" y="1"/>
                    <a:pt x="31" y="2"/>
                    <a:pt x="31" y="3"/>
                  </a:cubicBezTo>
                  <a:cubicBezTo>
                    <a:pt x="32" y="4"/>
                    <a:pt x="31" y="11"/>
                    <a:pt x="29" y="11"/>
                  </a:cubicBezTo>
                  <a:cubicBezTo>
                    <a:pt x="26" y="11"/>
                    <a:pt x="21" y="13"/>
                    <a:pt x="18" y="14"/>
                  </a:cubicBezTo>
                  <a:close/>
                </a:path>
              </a:pathLst>
            </a:custGeom>
            <a:solidFill>
              <a:schemeClr val="tx1">
                <a:lumMod val="85000"/>
                <a:lumOff val="15000"/>
              </a:schemeClr>
            </a:solidFill>
            <a:ln>
              <a:noFill/>
            </a:ln>
          </p:spPr>
          <p:txBody>
            <a:bodyPr/>
            <a:lstStyle/>
            <a:p>
              <a:pPr>
                <a:defRPr/>
              </a:pPr>
              <a:endParaRPr lang="en-US"/>
            </a:p>
          </p:txBody>
        </p:sp>
        <p:sp>
          <p:nvSpPr>
            <p:cNvPr id="17" name="Freeform 34"/>
            <p:cNvSpPr>
              <a:spLocks/>
            </p:cNvSpPr>
            <p:nvPr/>
          </p:nvSpPr>
          <p:spPr bwMode="auto">
            <a:xfrm>
              <a:off x="3511130" y="2493858"/>
              <a:ext cx="322546" cy="146395"/>
            </a:xfrm>
            <a:custGeom>
              <a:avLst/>
              <a:gdLst>
                <a:gd name="T0" fmla="*/ 6 w 152"/>
                <a:gd name="T1" fmla="*/ 53 h 69"/>
                <a:gd name="T2" fmla="*/ 16 w 152"/>
                <a:gd name="T3" fmla="*/ 50 h 69"/>
                <a:gd name="T4" fmla="*/ 75 w 152"/>
                <a:gd name="T5" fmla="*/ 10 h 69"/>
                <a:gd name="T6" fmla="*/ 89 w 152"/>
                <a:gd name="T7" fmla="*/ 0 h 69"/>
                <a:gd name="T8" fmla="*/ 152 w 152"/>
                <a:gd name="T9" fmla="*/ 19 h 69"/>
                <a:gd name="T10" fmla="*/ 152 w 152"/>
                <a:gd name="T11" fmla="*/ 23 h 69"/>
                <a:gd name="T12" fmla="*/ 117 w 152"/>
                <a:gd name="T13" fmla="*/ 41 h 69"/>
                <a:gd name="T14" fmla="*/ 49 w 152"/>
                <a:gd name="T15" fmla="*/ 69 h 69"/>
                <a:gd name="T16" fmla="*/ 6 w 152"/>
                <a:gd name="T17"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69">
                  <a:moveTo>
                    <a:pt x="6" y="53"/>
                  </a:moveTo>
                  <a:cubicBezTo>
                    <a:pt x="9" y="52"/>
                    <a:pt x="12" y="51"/>
                    <a:pt x="16" y="50"/>
                  </a:cubicBezTo>
                  <a:cubicBezTo>
                    <a:pt x="16" y="50"/>
                    <a:pt x="70" y="14"/>
                    <a:pt x="75" y="10"/>
                  </a:cubicBezTo>
                  <a:cubicBezTo>
                    <a:pt x="80" y="7"/>
                    <a:pt x="89" y="0"/>
                    <a:pt x="89" y="0"/>
                  </a:cubicBezTo>
                  <a:cubicBezTo>
                    <a:pt x="89" y="0"/>
                    <a:pt x="129" y="17"/>
                    <a:pt x="152" y="19"/>
                  </a:cubicBezTo>
                  <a:cubicBezTo>
                    <a:pt x="152" y="23"/>
                    <a:pt x="152" y="23"/>
                    <a:pt x="152" y="23"/>
                  </a:cubicBezTo>
                  <a:cubicBezTo>
                    <a:pt x="140" y="29"/>
                    <a:pt x="128" y="35"/>
                    <a:pt x="117" y="41"/>
                  </a:cubicBezTo>
                  <a:cubicBezTo>
                    <a:pt x="94" y="50"/>
                    <a:pt x="72" y="59"/>
                    <a:pt x="49" y="69"/>
                  </a:cubicBezTo>
                  <a:cubicBezTo>
                    <a:pt x="49" y="69"/>
                    <a:pt x="0" y="61"/>
                    <a:pt x="6" y="53"/>
                  </a:cubicBezTo>
                  <a:close/>
                </a:path>
              </a:pathLst>
            </a:custGeom>
            <a:solidFill>
              <a:schemeClr val="tx1">
                <a:lumMod val="85000"/>
                <a:lumOff val="15000"/>
              </a:schemeClr>
            </a:solidFill>
            <a:ln>
              <a:noFill/>
            </a:ln>
          </p:spPr>
          <p:txBody>
            <a:bodyPr/>
            <a:lstStyle/>
            <a:p>
              <a:pPr>
                <a:defRPr/>
              </a:pPr>
              <a:endParaRPr lang="en-US"/>
            </a:p>
          </p:txBody>
        </p:sp>
        <p:sp>
          <p:nvSpPr>
            <p:cNvPr id="18" name="Freeform 35"/>
            <p:cNvSpPr>
              <a:spLocks noEditPoints="1"/>
            </p:cNvSpPr>
            <p:nvPr/>
          </p:nvSpPr>
          <p:spPr bwMode="auto">
            <a:xfrm>
              <a:off x="3509406" y="2493858"/>
              <a:ext cx="324271" cy="146395"/>
            </a:xfrm>
            <a:custGeom>
              <a:avLst/>
              <a:gdLst>
                <a:gd name="T0" fmla="*/ 6 w 153"/>
                <a:gd name="T1" fmla="*/ 52 h 69"/>
                <a:gd name="T2" fmla="*/ 16 w 153"/>
                <a:gd name="T3" fmla="*/ 49 h 69"/>
                <a:gd name="T4" fmla="*/ 76 w 153"/>
                <a:gd name="T5" fmla="*/ 10 h 69"/>
                <a:gd name="T6" fmla="*/ 90 w 153"/>
                <a:gd name="T7" fmla="*/ 0 h 69"/>
                <a:gd name="T8" fmla="*/ 90 w 153"/>
                <a:gd name="T9" fmla="*/ 0 h 69"/>
                <a:gd name="T10" fmla="*/ 91 w 153"/>
                <a:gd name="T11" fmla="*/ 0 h 69"/>
                <a:gd name="T12" fmla="*/ 153 w 153"/>
                <a:gd name="T13" fmla="*/ 18 h 69"/>
                <a:gd name="T14" fmla="*/ 153 w 153"/>
                <a:gd name="T15" fmla="*/ 18 h 69"/>
                <a:gd name="T16" fmla="*/ 153 w 153"/>
                <a:gd name="T17" fmla="*/ 19 h 69"/>
                <a:gd name="T18" fmla="*/ 153 w 153"/>
                <a:gd name="T19" fmla="*/ 23 h 69"/>
                <a:gd name="T20" fmla="*/ 153 w 153"/>
                <a:gd name="T21" fmla="*/ 23 h 69"/>
                <a:gd name="T22" fmla="*/ 153 w 153"/>
                <a:gd name="T23" fmla="*/ 24 h 69"/>
                <a:gd name="T24" fmla="*/ 118 w 153"/>
                <a:gd name="T25" fmla="*/ 41 h 69"/>
                <a:gd name="T26" fmla="*/ 118 w 153"/>
                <a:gd name="T27" fmla="*/ 41 h 69"/>
                <a:gd name="T28" fmla="*/ 50 w 153"/>
                <a:gd name="T29" fmla="*/ 69 h 69"/>
                <a:gd name="T30" fmla="*/ 50 w 153"/>
                <a:gd name="T31" fmla="*/ 69 h 69"/>
                <a:gd name="T32" fmla="*/ 50 w 153"/>
                <a:gd name="T33" fmla="*/ 69 h 69"/>
                <a:gd name="T34" fmla="*/ 6 w 153"/>
                <a:gd name="T35" fmla="*/ 53 h 69"/>
                <a:gd name="T36" fmla="*/ 6 w 153"/>
                <a:gd name="T37" fmla="*/ 52 h 69"/>
                <a:gd name="T38" fmla="*/ 6 w 153"/>
                <a:gd name="T39" fmla="*/ 52 h 69"/>
                <a:gd name="T40" fmla="*/ 17 w 153"/>
                <a:gd name="T41" fmla="*/ 50 h 69"/>
                <a:gd name="T42" fmla="*/ 7 w 153"/>
                <a:gd name="T43" fmla="*/ 53 h 69"/>
                <a:gd name="T44" fmla="*/ 50 w 153"/>
                <a:gd name="T45" fmla="*/ 68 h 69"/>
                <a:gd name="T46" fmla="*/ 118 w 153"/>
                <a:gd name="T47" fmla="*/ 41 h 69"/>
                <a:gd name="T48" fmla="*/ 152 w 153"/>
                <a:gd name="T49" fmla="*/ 23 h 69"/>
                <a:gd name="T50" fmla="*/ 152 w 153"/>
                <a:gd name="T51" fmla="*/ 19 h 69"/>
                <a:gd name="T52" fmla="*/ 91 w 153"/>
                <a:gd name="T53" fmla="*/ 1 h 69"/>
                <a:gd name="T54" fmla="*/ 76 w 153"/>
                <a:gd name="T55" fmla="*/ 11 h 69"/>
                <a:gd name="T56" fmla="*/ 17 w 153"/>
                <a:gd name="T57" fmla="*/ 50 h 69"/>
                <a:gd name="T58" fmla="*/ 17 w 153"/>
                <a:gd name="T59" fmla="*/ 5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3" h="69">
                  <a:moveTo>
                    <a:pt x="6" y="52"/>
                  </a:moveTo>
                  <a:cubicBezTo>
                    <a:pt x="16" y="49"/>
                    <a:pt x="16" y="49"/>
                    <a:pt x="16" y="49"/>
                  </a:cubicBezTo>
                  <a:cubicBezTo>
                    <a:pt x="18" y="48"/>
                    <a:pt x="71" y="14"/>
                    <a:pt x="76" y="10"/>
                  </a:cubicBezTo>
                  <a:cubicBezTo>
                    <a:pt x="80" y="7"/>
                    <a:pt x="90" y="0"/>
                    <a:pt x="90" y="0"/>
                  </a:cubicBezTo>
                  <a:cubicBezTo>
                    <a:pt x="90" y="0"/>
                    <a:pt x="90" y="0"/>
                    <a:pt x="90" y="0"/>
                  </a:cubicBezTo>
                  <a:cubicBezTo>
                    <a:pt x="91" y="0"/>
                    <a:pt x="91" y="0"/>
                    <a:pt x="91" y="0"/>
                  </a:cubicBezTo>
                  <a:cubicBezTo>
                    <a:pt x="91" y="0"/>
                    <a:pt x="130" y="16"/>
                    <a:pt x="153" y="18"/>
                  </a:cubicBezTo>
                  <a:cubicBezTo>
                    <a:pt x="153" y="18"/>
                    <a:pt x="153" y="18"/>
                    <a:pt x="153" y="18"/>
                  </a:cubicBezTo>
                  <a:cubicBezTo>
                    <a:pt x="153" y="19"/>
                    <a:pt x="153" y="19"/>
                    <a:pt x="153" y="19"/>
                  </a:cubicBezTo>
                  <a:cubicBezTo>
                    <a:pt x="153" y="23"/>
                    <a:pt x="153" y="23"/>
                    <a:pt x="153" y="23"/>
                  </a:cubicBezTo>
                  <a:cubicBezTo>
                    <a:pt x="153" y="23"/>
                    <a:pt x="153" y="23"/>
                    <a:pt x="153" y="23"/>
                  </a:cubicBezTo>
                  <a:cubicBezTo>
                    <a:pt x="153" y="24"/>
                    <a:pt x="153" y="24"/>
                    <a:pt x="153" y="24"/>
                  </a:cubicBezTo>
                  <a:cubicBezTo>
                    <a:pt x="118" y="41"/>
                    <a:pt x="118" y="41"/>
                    <a:pt x="118" y="41"/>
                  </a:cubicBezTo>
                  <a:cubicBezTo>
                    <a:pt x="118" y="41"/>
                    <a:pt x="118" y="41"/>
                    <a:pt x="118" y="41"/>
                  </a:cubicBezTo>
                  <a:cubicBezTo>
                    <a:pt x="50" y="69"/>
                    <a:pt x="50" y="69"/>
                    <a:pt x="50" y="69"/>
                  </a:cubicBezTo>
                  <a:cubicBezTo>
                    <a:pt x="50" y="69"/>
                    <a:pt x="50" y="69"/>
                    <a:pt x="50" y="69"/>
                  </a:cubicBezTo>
                  <a:cubicBezTo>
                    <a:pt x="50" y="69"/>
                    <a:pt x="50" y="69"/>
                    <a:pt x="50" y="69"/>
                  </a:cubicBezTo>
                  <a:cubicBezTo>
                    <a:pt x="50" y="69"/>
                    <a:pt x="0" y="61"/>
                    <a:pt x="6" y="53"/>
                  </a:cubicBezTo>
                  <a:cubicBezTo>
                    <a:pt x="6" y="52"/>
                    <a:pt x="6" y="52"/>
                    <a:pt x="6" y="52"/>
                  </a:cubicBezTo>
                  <a:cubicBezTo>
                    <a:pt x="6" y="52"/>
                    <a:pt x="6" y="52"/>
                    <a:pt x="6" y="52"/>
                  </a:cubicBezTo>
                  <a:close/>
                  <a:moveTo>
                    <a:pt x="17" y="50"/>
                  </a:moveTo>
                  <a:cubicBezTo>
                    <a:pt x="7" y="53"/>
                    <a:pt x="7" y="53"/>
                    <a:pt x="7" y="53"/>
                  </a:cubicBezTo>
                  <a:cubicBezTo>
                    <a:pt x="2" y="60"/>
                    <a:pt x="48" y="68"/>
                    <a:pt x="50" y="68"/>
                  </a:cubicBezTo>
                  <a:cubicBezTo>
                    <a:pt x="118" y="41"/>
                    <a:pt x="118" y="41"/>
                    <a:pt x="118" y="41"/>
                  </a:cubicBezTo>
                  <a:cubicBezTo>
                    <a:pt x="152" y="23"/>
                    <a:pt x="152" y="23"/>
                    <a:pt x="152" y="23"/>
                  </a:cubicBezTo>
                  <a:cubicBezTo>
                    <a:pt x="152" y="19"/>
                    <a:pt x="152" y="19"/>
                    <a:pt x="152" y="19"/>
                  </a:cubicBezTo>
                  <a:cubicBezTo>
                    <a:pt x="131" y="17"/>
                    <a:pt x="93" y="2"/>
                    <a:pt x="91" y="1"/>
                  </a:cubicBezTo>
                  <a:cubicBezTo>
                    <a:pt x="89" y="1"/>
                    <a:pt x="80" y="7"/>
                    <a:pt x="76" y="11"/>
                  </a:cubicBezTo>
                  <a:cubicBezTo>
                    <a:pt x="71" y="14"/>
                    <a:pt x="17" y="50"/>
                    <a:pt x="17" y="50"/>
                  </a:cubicBezTo>
                  <a:cubicBezTo>
                    <a:pt x="17" y="50"/>
                    <a:pt x="17" y="50"/>
                    <a:pt x="17" y="50"/>
                  </a:cubicBezTo>
                  <a:close/>
                </a:path>
              </a:pathLst>
            </a:custGeom>
            <a:solidFill>
              <a:schemeClr val="tx1">
                <a:lumMod val="85000"/>
                <a:lumOff val="15000"/>
              </a:schemeClr>
            </a:solidFill>
            <a:ln>
              <a:noFill/>
            </a:ln>
          </p:spPr>
          <p:txBody>
            <a:bodyPr/>
            <a:lstStyle/>
            <a:p>
              <a:pPr>
                <a:defRPr/>
              </a:pPr>
              <a:endParaRPr lang="en-US"/>
            </a:p>
          </p:txBody>
        </p:sp>
        <p:sp>
          <p:nvSpPr>
            <p:cNvPr id="19" name="Freeform 36"/>
            <p:cNvSpPr>
              <a:spLocks/>
            </p:cNvSpPr>
            <p:nvPr/>
          </p:nvSpPr>
          <p:spPr bwMode="auto">
            <a:xfrm>
              <a:off x="3530104" y="2514525"/>
              <a:ext cx="303572" cy="94726"/>
            </a:xfrm>
            <a:custGeom>
              <a:avLst/>
              <a:gdLst>
                <a:gd name="T0" fmla="*/ 0 w 191"/>
                <a:gd name="T1" fmla="*/ 59 h 60"/>
                <a:gd name="T2" fmla="*/ 110 w 191"/>
                <a:gd name="T3" fmla="*/ 0 h 60"/>
                <a:gd name="T4" fmla="*/ 191 w 191"/>
                <a:gd name="T5" fmla="*/ 12 h 60"/>
                <a:gd name="T6" fmla="*/ 191 w 191"/>
                <a:gd name="T7" fmla="*/ 17 h 60"/>
                <a:gd name="T8" fmla="*/ 111 w 191"/>
                <a:gd name="T9" fmla="*/ 7 h 60"/>
                <a:gd name="T10" fmla="*/ 8 w 191"/>
                <a:gd name="T11" fmla="*/ 60 h 60"/>
                <a:gd name="T12" fmla="*/ 0 w 191"/>
                <a:gd name="T13" fmla="*/ 59 h 60"/>
              </a:gdLst>
              <a:ahLst/>
              <a:cxnLst>
                <a:cxn ang="0">
                  <a:pos x="T0" y="T1"/>
                </a:cxn>
                <a:cxn ang="0">
                  <a:pos x="T2" y="T3"/>
                </a:cxn>
                <a:cxn ang="0">
                  <a:pos x="T4" y="T5"/>
                </a:cxn>
                <a:cxn ang="0">
                  <a:pos x="T6" y="T7"/>
                </a:cxn>
                <a:cxn ang="0">
                  <a:pos x="T8" y="T9"/>
                </a:cxn>
                <a:cxn ang="0">
                  <a:pos x="T10" y="T11"/>
                </a:cxn>
                <a:cxn ang="0">
                  <a:pos x="T12" y="T13"/>
                </a:cxn>
              </a:cxnLst>
              <a:rect l="0" t="0" r="r" b="b"/>
              <a:pathLst>
                <a:path w="191" h="60">
                  <a:moveTo>
                    <a:pt x="0" y="59"/>
                  </a:moveTo>
                  <a:lnTo>
                    <a:pt x="110" y="0"/>
                  </a:lnTo>
                  <a:lnTo>
                    <a:pt x="191" y="12"/>
                  </a:lnTo>
                  <a:lnTo>
                    <a:pt x="191" y="17"/>
                  </a:lnTo>
                  <a:lnTo>
                    <a:pt x="111" y="7"/>
                  </a:lnTo>
                  <a:lnTo>
                    <a:pt x="8" y="60"/>
                  </a:lnTo>
                  <a:lnTo>
                    <a:pt x="0" y="59"/>
                  </a:lnTo>
                  <a:close/>
                </a:path>
              </a:pathLst>
            </a:custGeom>
            <a:solidFill>
              <a:schemeClr val="tx1">
                <a:lumMod val="85000"/>
                <a:lumOff val="15000"/>
              </a:schemeClr>
            </a:solidFill>
            <a:ln>
              <a:noFill/>
            </a:ln>
          </p:spPr>
          <p:txBody>
            <a:bodyPr/>
            <a:lstStyle/>
            <a:p>
              <a:pPr>
                <a:defRPr/>
              </a:pPr>
              <a:endParaRPr lang="en-US"/>
            </a:p>
          </p:txBody>
        </p:sp>
        <p:sp>
          <p:nvSpPr>
            <p:cNvPr id="20" name="Freeform 37"/>
            <p:cNvSpPr>
              <a:spLocks noEditPoints="1"/>
            </p:cNvSpPr>
            <p:nvPr/>
          </p:nvSpPr>
          <p:spPr bwMode="auto">
            <a:xfrm>
              <a:off x="3530104" y="2512803"/>
              <a:ext cx="303572" cy="96448"/>
            </a:xfrm>
            <a:custGeom>
              <a:avLst/>
              <a:gdLst>
                <a:gd name="T0" fmla="*/ 0 w 191"/>
                <a:gd name="T1" fmla="*/ 60 h 61"/>
                <a:gd name="T2" fmla="*/ 110 w 191"/>
                <a:gd name="T3" fmla="*/ 0 h 61"/>
                <a:gd name="T4" fmla="*/ 110 w 191"/>
                <a:gd name="T5" fmla="*/ 0 h 61"/>
                <a:gd name="T6" fmla="*/ 110 w 191"/>
                <a:gd name="T7" fmla="*/ 0 h 61"/>
                <a:gd name="T8" fmla="*/ 191 w 191"/>
                <a:gd name="T9" fmla="*/ 12 h 61"/>
                <a:gd name="T10" fmla="*/ 191 w 191"/>
                <a:gd name="T11" fmla="*/ 12 h 61"/>
                <a:gd name="T12" fmla="*/ 191 w 191"/>
                <a:gd name="T13" fmla="*/ 13 h 61"/>
                <a:gd name="T14" fmla="*/ 191 w 191"/>
                <a:gd name="T15" fmla="*/ 18 h 61"/>
                <a:gd name="T16" fmla="*/ 111 w 191"/>
                <a:gd name="T17" fmla="*/ 9 h 61"/>
                <a:gd name="T18" fmla="*/ 8 w 191"/>
                <a:gd name="T19" fmla="*/ 61 h 61"/>
                <a:gd name="T20" fmla="*/ 8 w 191"/>
                <a:gd name="T21" fmla="*/ 61 h 61"/>
                <a:gd name="T22" fmla="*/ 8 w 191"/>
                <a:gd name="T23" fmla="*/ 61 h 61"/>
                <a:gd name="T24" fmla="*/ 0 w 191"/>
                <a:gd name="T25" fmla="*/ 60 h 61"/>
                <a:gd name="T26" fmla="*/ 0 w 191"/>
                <a:gd name="T27" fmla="*/ 60 h 61"/>
                <a:gd name="T28" fmla="*/ 0 w 191"/>
                <a:gd name="T29" fmla="*/ 60 h 61"/>
                <a:gd name="T30" fmla="*/ 110 w 191"/>
                <a:gd name="T31" fmla="*/ 1 h 61"/>
                <a:gd name="T32" fmla="*/ 1 w 191"/>
                <a:gd name="T33" fmla="*/ 60 h 61"/>
                <a:gd name="T34" fmla="*/ 8 w 191"/>
                <a:gd name="T35" fmla="*/ 61 h 61"/>
                <a:gd name="T36" fmla="*/ 111 w 191"/>
                <a:gd name="T37" fmla="*/ 8 h 61"/>
                <a:gd name="T38" fmla="*/ 111 w 191"/>
                <a:gd name="T39" fmla="*/ 8 h 61"/>
                <a:gd name="T40" fmla="*/ 111 w 191"/>
                <a:gd name="T41" fmla="*/ 8 h 61"/>
                <a:gd name="T42" fmla="*/ 190 w 191"/>
                <a:gd name="T43" fmla="*/ 18 h 61"/>
                <a:gd name="T44" fmla="*/ 190 w 191"/>
                <a:gd name="T45" fmla="*/ 13 h 61"/>
                <a:gd name="T46" fmla="*/ 110 w 191"/>
                <a:gd name="T47"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 h="61">
                  <a:moveTo>
                    <a:pt x="0" y="60"/>
                  </a:moveTo>
                  <a:lnTo>
                    <a:pt x="110" y="0"/>
                  </a:lnTo>
                  <a:lnTo>
                    <a:pt x="110" y="0"/>
                  </a:lnTo>
                  <a:lnTo>
                    <a:pt x="110" y="0"/>
                  </a:lnTo>
                  <a:lnTo>
                    <a:pt x="191" y="12"/>
                  </a:lnTo>
                  <a:lnTo>
                    <a:pt x="191" y="12"/>
                  </a:lnTo>
                  <a:lnTo>
                    <a:pt x="191" y="13"/>
                  </a:lnTo>
                  <a:lnTo>
                    <a:pt x="191" y="18"/>
                  </a:lnTo>
                  <a:lnTo>
                    <a:pt x="111" y="9"/>
                  </a:lnTo>
                  <a:lnTo>
                    <a:pt x="8" y="61"/>
                  </a:lnTo>
                  <a:lnTo>
                    <a:pt x="8" y="61"/>
                  </a:lnTo>
                  <a:lnTo>
                    <a:pt x="8" y="61"/>
                  </a:lnTo>
                  <a:lnTo>
                    <a:pt x="0" y="60"/>
                  </a:lnTo>
                  <a:lnTo>
                    <a:pt x="0" y="60"/>
                  </a:lnTo>
                  <a:lnTo>
                    <a:pt x="0" y="60"/>
                  </a:lnTo>
                  <a:close/>
                  <a:moveTo>
                    <a:pt x="110" y="1"/>
                  </a:moveTo>
                  <a:lnTo>
                    <a:pt x="1" y="60"/>
                  </a:lnTo>
                  <a:lnTo>
                    <a:pt x="8" y="61"/>
                  </a:lnTo>
                  <a:lnTo>
                    <a:pt x="111" y="8"/>
                  </a:lnTo>
                  <a:lnTo>
                    <a:pt x="111" y="8"/>
                  </a:lnTo>
                  <a:lnTo>
                    <a:pt x="111" y="8"/>
                  </a:lnTo>
                  <a:lnTo>
                    <a:pt x="190" y="18"/>
                  </a:lnTo>
                  <a:lnTo>
                    <a:pt x="190" y="13"/>
                  </a:lnTo>
                  <a:lnTo>
                    <a:pt x="110" y="1"/>
                  </a:lnTo>
                  <a:close/>
                </a:path>
              </a:pathLst>
            </a:custGeom>
            <a:solidFill>
              <a:schemeClr val="tx1">
                <a:lumMod val="85000"/>
                <a:lumOff val="15000"/>
              </a:schemeClr>
            </a:solidFill>
            <a:ln>
              <a:noFill/>
            </a:ln>
          </p:spPr>
          <p:txBody>
            <a:bodyPr/>
            <a:lstStyle/>
            <a:p>
              <a:pPr>
                <a:defRPr/>
              </a:pPr>
              <a:endParaRPr lang="en-US"/>
            </a:p>
          </p:txBody>
        </p:sp>
        <p:sp>
          <p:nvSpPr>
            <p:cNvPr id="21" name="Freeform 38"/>
            <p:cNvSpPr>
              <a:spLocks/>
            </p:cNvSpPr>
            <p:nvPr/>
          </p:nvSpPr>
          <p:spPr bwMode="auto">
            <a:xfrm>
              <a:off x="3535278" y="2524859"/>
              <a:ext cx="298398" cy="115394"/>
            </a:xfrm>
            <a:custGeom>
              <a:avLst/>
              <a:gdLst>
                <a:gd name="T0" fmla="*/ 141 w 141"/>
                <a:gd name="T1" fmla="*/ 8 h 54"/>
                <a:gd name="T2" fmla="*/ 106 w 141"/>
                <a:gd name="T3" fmla="*/ 26 h 54"/>
                <a:gd name="T4" fmla="*/ 38 w 141"/>
                <a:gd name="T5" fmla="*/ 54 h 54"/>
                <a:gd name="T6" fmla="*/ 2 w 141"/>
                <a:gd name="T7" fmla="*/ 45 h 54"/>
                <a:gd name="T8" fmla="*/ 1 w 141"/>
                <a:gd name="T9" fmla="*/ 42 h 54"/>
                <a:gd name="T10" fmla="*/ 4 w 141"/>
                <a:gd name="T11" fmla="*/ 40 h 54"/>
                <a:gd name="T12" fmla="*/ 81 w 141"/>
                <a:gd name="T13" fmla="*/ 0 h 54"/>
                <a:gd name="T14" fmla="*/ 141 w 141"/>
                <a:gd name="T15" fmla="*/ 8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54">
                  <a:moveTo>
                    <a:pt x="141" y="8"/>
                  </a:moveTo>
                  <a:cubicBezTo>
                    <a:pt x="129" y="14"/>
                    <a:pt x="117" y="20"/>
                    <a:pt x="106" y="26"/>
                  </a:cubicBezTo>
                  <a:cubicBezTo>
                    <a:pt x="83" y="35"/>
                    <a:pt x="61" y="44"/>
                    <a:pt x="38" y="54"/>
                  </a:cubicBezTo>
                  <a:cubicBezTo>
                    <a:pt x="38" y="54"/>
                    <a:pt x="15" y="50"/>
                    <a:pt x="2" y="45"/>
                  </a:cubicBezTo>
                  <a:cubicBezTo>
                    <a:pt x="1" y="44"/>
                    <a:pt x="0" y="43"/>
                    <a:pt x="1" y="42"/>
                  </a:cubicBezTo>
                  <a:cubicBezTo>
                    <a:pt x="4" y="40"/>
                    <a:pt x="4" y="40"/>
                    <a:pt x="4" y="40"/>
                  </a:cubicBezTo>
                  <a:cubicBezTo>
                    <a:pt x="81" y="0"/>
                    <a:pt x="81" y="0"/>
                    <a:pt x="81" y="0"/>
                  </a:cubicBezTo>
                  <a:lnTo>
                    <a:pt x="141" y="8"/>
                  </a:lnTo>
                  <a:close/>
                </a:path>
              </a:pathLst>
            </a:custGeom>
            <a:solidFill>
              <a:schemeClr val="tx1">
                <a:lumMod val="85000"/>
                <a:lumOff val="15000"/>
              </a:schemeClr>
            </a:solidFill>
            <a:ln>
              <a:noFill/>
            </a:ln>
          </p:spPr>
          <p:txBody>
            <a:bodyPr/>
            <a:lstStyle/>
            <a:p>
              <a:pPr>
                <a:defRPr/>
              </a:pPr>
              <a:endParaRPr lang="en-US"/>
            </a:p>
          </p:txBody>
        </p:sp>
        <p:sp>
          <p:nvSpPr>
            <p:cNvPr id="22" name="Freeform 39"/>
            <p:cNvSpPr>
              <a:spLocks noEditPoints="1"/>
            </p:cNvSpPr>
            <p:nvPr/>
          </p:nvSpPr>
          <p:spPr bwMode="auto">
            <a:xfrm>
              <a:off x="3535278" y="2524859"/>
              <a:ext cx="298398" cy="115394"/>
            </a:xfrm>
            <a:custGeom>
              <a:avLst/>
              <a:gdLst>
                <a:gd name="T0" fmla="*/ 141 w 141"/>
                <a:gd name="T1" fmla="*/ 9 h 54"/>
                <a:gd name="T2" fmla="*/ 106 w 141"/>
                <a:gd name="T3" fmla="*/ 26 h 54"/>
                <a:gd name="T4" fmla="*/ 106 w 141"/>
                <a:gd name="T5" fmla="*/ 26 h 54"/>
                <a:gd name="T6" fmla="*/ 38 w 141"/>
                <a:gd name="T7" fmla="*/ 54 h 54"/>
                <a:gd name="T8" fmla="*/ 38 w 141"/>
                <a:gd name="T9" fmla="*/ 54 h 54"/>
                <a:gd name="T10" fmla="*/ 38 w 141"/>
                <a:gd name="T11" fmla="*/ 54 h 54"/>
                <a:gd name="T12" fmla="*/ 2 w 141"/>
                <a:gd name="T13" fmla="*/ 45 h 54"/>
                <a:gd name="T14" fmla="*/ 2 w 141"/>
                <a:gd name="T15" fmla="*/ 45 h 54"/>
                <a:gd name="T16" fmla="*/ 2 w 141"/>
                <a:gd name="T17" fmla="*/ 45 h 54"/>
                <a:gd name="T18" fmla="*/ 0 w 141"/>
                <a:gd name="T19" fmla="*/ 43 h 54"/>
                <a:gd name="T20" fmla="*/ 0 w 141"/>
                <a:gd name="T21" fmla="*/ 43 h 54"/>
                <a:gd name="T22" fmla="*/ 1 w 141"/>
                <a:gd name="T23" fmla="*/ 42 h 54"/>
                <a:gd name="T24" fmla="*/ 1 w 141"/>
                <a:gd name="T25" fmla="*/ 42 h 54"/>
                <a:gd name="T26" fmla="*/ 3 w 141"/>
                <a:gd name="T27" fmla="*/ 40 h 54"/>
                <a:gd name="T28" fmla="*/ 3 w 141"/>
                <a:gd name="T29" fmla="*/ 40 h 54"/>
                <a:gd name="T30" fmla="*/ 4 w 141"/>
                <a:gd name="T31" fmla="*/ 40 h 54"/>
                <a:gd name="T32" fmla="*/ 81 w 141"/>
                <a:gd name="T33" fmla="*/ 0 h 54"/>
                <a:gd name="T34" fmla="*/ 81 w 141"/>
                <a:gd name="T35" fmla="*/ 0 h 54"/>
                <a:gd name="T36" fmla="*/ 81 w 141"/>
                <a:gd name="T37" fmla="*/ 0 h 54"/>
                <a:gd name="T38" fmla="*/ 141 w 141"/>
                <a:gd name="T39" fmla="*/ 8 h 54"/>
                <a:gd name="T40" fmla="*/ 141 w 141"/>
                <a:gd name="T41" fmla="*/ 9 h 54"/>
                <a:gd name="T42" fmla="*/ 106 w 141"/>
                <a:gd name="T43" fmla="*/ 26 h 54"/>
                <a:gd name="T44" fmla="*/ 140 w 141"/>
                <a:gd name="T45" fmla="*/ 8 h 54"/>
                <a:gd name="T46" fmla="*/ 81 w 141"/>
                <a:gd name="T47" fmla="*/ 1 h 54"/>
                <a:gd name="T48" fmla="*/ 4 w 141"/>
                <a:gd name="T49" fmla="*/ 40 h 54"/>
                <a:gd name="T50" fmla="*/ 1 w 141"/>
                <a:gd name="T51" fmla="*/ 43 h 54"/>
                <a:gd name="T52" fmla="*/ 1 w 141"/>
                <a:gd name="T53" fmla="*/ 43 h 54"/>
                <a:gd name="T54" fmla="*/ 1 w 141"/>
                <a:gd name="T55" fmla="*/ 43 h 54"/>
                <a:gd name="T56" fmla="*/ 1 w 141"/>
                <a:gd name="T57" fmla="*/ 43 h 54"/>
                <a:gd name="T58" fmla="*/ 1 w 141"/>
                <a:gd name="T59" fmla="*/ 43 h 54"/>
                <a:gd name="T60" fmla="*/ 1 w 141"/>
                <a:gd name="T61" fmla="*/ 43 h 54"/>
                <a:gd name="T62" fmla="*/ 2 w 141"/>
                <a:gd name="T63" fmla="*/ 45 h 54"/>
                <a:gd name="T64" fmla="*/ 38 w 141"/>
                <a:gd name="T65" fmla="*/ 53 h 54"/>
                <a:gd name="T66" fmla="*/ 106 w 141"/>
                <a:gd name="T67"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1" h="54">
                  <a:moveTo>
                    <a:pt x="141" y="9"/>
                  </a:moveTo>
                  <a:cubicBezTo>
                    <a:pt x="106" y="26"/>
                    <a:pt x="106" y="26"/>
                    <a:pt x="106" y="26"/>
                  </a:cubicBezTo>
                  <a:cubicBezTo>
                    <a:pt x="106" y="26"/>
                    <a:pt x="106" y="26"/>
                    <a:pt x="106" y="26"/>
                  </a:cubicBezTo>
                  <a:cubicBezTo>
                    <a:pt x="38" y="54"/>
                    <a:pt x="38" y="54"/>
                    <a:pt x="38" y="54"/>
                  </a:cubicBezTo>
                  <a:cubicBezTo>
                    <a:pt x="38" y="54"/>
                    <a:pt x="38" y="54"/>
                    <a:pt x="38" y="54"/>
                  </a:cubicBezTo>
                  <a:cubicBezTo>
                    <a:pt x="38" y="54"/>
                    <a:pt x="38" y="54"/>
                    <a:pt x="38" y="54"/>
                  </a:cubicBezTo>
                  <a:cubicBezTo>
                    <a:pt x="38" y="54"/>
                    <a:pt x="15" y="50"/>
                    <a:pt x="2" y="45"/>
                  </a:cubicBezTo>
                  <a:cubicBezTo>
                    <a:pt x="2" y="45"/>
                    <a:pt x="2" y="45"/>
                    <a:pt x="2" y="45"/>
                  </a:cubicBezTo>
                  <a:cubicBezTo>
                    <a:pt x="2" y="45"/>
                    <a:pt x="2" y="45"/>
                    <a:pt x="2" y="45"/>
                  </a:cubicBezTo>
                  <a:cubicBezTo>
                    <a:pt x="1" y="44"/>
                    <a:pt x="1" y="44"/>
                    <a:pt x="0" y="43"/>
                  </a:cubicBezTo>
                  <a:cubicBezTo>
                    <a:pt x="0" y="43"/>
                    <a:pt x="0" y="43"/>
                    <a:pt x="0" y="43"/>
                  </a:cubicBezTo>
                  <a:cubicBezTo>
                    <a:pt x="0" y="43"/>
                    <a:pt x="0" y="42"/>
                    <a:pt x="1" y="42"/>
                  </a:cubicBezTo>
                  <a:cubicBezTo>
                    <a:pt x="1" y="42"/>
                    <a:pt x="1" y="42"/>
                    <a:pt x="1" y="42"/>
                  </a:cubicBezTo>
                  <a:cubicBezTo>
                    <a:pt x="3" y="40"/>
                    <a:pt x="3" y="40"/>
                    <a:pt x="3" y="40"/>
                  </a:cubicBezTo>
                  <a:cubicBezTo>
                    <a:pt x="3" y="40"/>
                    <a:pt x="3" y="40"/>
                    <a:pt x="3" y="40"/>
                  </a:cubicBezTo>
                  <a:cubicBezTo>
                    <a:pt x="4" y="40"/>
                    <a:pt x="4" y="40"/>
                    <a:pt x="4" y="40"/>
                  </a:cubicBezTo>
                  <a:cubicBezTo>
                    <a:pt x="81" y="0"/>
                    <a:pt x="81" y="0"/>
                    <a:pt x="81" y="0"/>
                  </a:cubicBezTo>
                  <a:cubicBezTo>
                    <a:pt x="81" y="0"/>
                    <a:pt x="81" y="0"/>
                    <a:pt x="81" y="0"/>
                  </a:cubicBezTo>
                  <a:cubicBezTo>
                    <a:pt x="81" y="0"/>
                    <a:pt x="81" y="0"/>
                    <a:pt x="81" y="0"/>
                  </a:cubicBezTo>
                  <a:cubicBezTo>
                    <a:pt x="141" y="8"/>
                    <a:pt x="141" y="8"/>
                    <a:pt x="141" y="8"/>
                  </a:cubicBezTo>
                  <a:cubicBezTo>
                    <a:pt x="141" y="9"/>
                    <a:pt x="141" y="9"/>
                    <a:pt x="141" y="9"/>
                  </a:cubicBezTo>
                  <a:close/>
                  <a:moveTo>
                    <a:pt x="106" y="26"/>
                  </a:moveTo>
                  <a:cubicBezTo>
                    <a:pt x="140" y="8"/>
                    <a:pt x="140" y="8"/>
                    <a:pt x="140" y="8"/>
                  </a:cubicBezTo>
                  <a:cubicBezTo>
                    <a:pt x="81" y="1"/>
                    <a:pt x="81" y="1"/>
                    <a:pt x="81" y="1"/>
                  </a:cubicBezTo>
                  <a:cubicBezTo>
                    <a:pt x="4" y="40"/>
                    <a:pt x="4" y="40"/>
                    <a:pt x="4" y="40"/>
                  </a:cubicBezTo>
                  <a:cubicBezTo>
                    <a:pt x="1" y="43"/>
                    <a:pt x="1" y="43"/>
                    <a:pt x="1" y="43"/>
                  </a:cubicBezTo>
                  <a:cubicBezTo>
                    <a:pt x="1" y="43"/>
                    <a:pt x="1" y="43"/>
                    <a:pt x="1" y="43"/>
                  </a:cubicBezTo>
                  <a:cubicBezTo>
                    <a:pt x="1" y="43"/>
                    <a:pt x="1" y="43"/>
                    <a:pt x="1" y="43"/>
                  </a:cubicBezTo>
                  <a:cubicBezTo>
                    <a:pt x="1" y="43"/>
                    <a:pt x="1" y="43"/>
                    <a:pt x="1" y="43"/>
                  </a:cubicBezTo>
                  <a:cubicBezTo>
                    <a:pt x="1" y="43"/>
                    <a:pt x="1" y="43"/>
                    <a:pt x="1" y="43"/>
                  </a:cubicBezTo>
                  <a:cubicBezTo>
                    <a:pt x="1" y="43"/>
                    <a:pt x="1" y="43"/>
                    <a:pt x="1" y="43"/>
                  </a:cubicBezTo>
                  <a:cubicBezTo>
                    <a:pt x="1" y="43"/>
                    <a:pt x="1" y="44"/>
                    <a:pt x="2" y="45"/>
                  </a:cubicBezTo>
                  <a:cubicBezTo>
                    <a:pt x="14" y="49"/>
                    <a:pt x="36" y="53"/>
                    <a:pt x="38" y="53"/>
                  </a:cubicBezTo>
                  <a:lnTo>
                    <a:pt x="106" y="26"/>
                  </a:lnTo>
                  <a:close/>
                </a:path>
              </a:pathLst>
            </a:custGeom>
            <a:solidFill>
              <a:schemeClr val="tx1">
                <a:lumMod val="85000"/>
                <a:lumOff val="15000"/>
              </a:schemeClr>
            </a:solidFill>
            <a:ln>
              <a:noFill/>
            </a:ln>
          </p:spPr>
          <p:txBody>
            <a:bodyPr/>
            <a:lstStyle/>
            <a:p>
              <a:pPr>
                <a:defRPr/>
              </a:pPr>
              <a:endParaRPr lang="en-US"/>
            </a:p>
          </p:txBody>
        </p:sp>
        <p:sp>
          <p:nvSpPr>
            <p:cNvPr id="23" name="Freeform 40"/>
            <p:cNvSpPr>
              <a:spLocks/>
            </p:cNvSpPr>
            <p:nvPr/>
          </p:nvSpPr>
          <p:spPr bwMode="auto">
            <a:xfrm>
              <a:off x="3411089" y="2597195"/>
              <a:ext cx="191458" cy="106782"/>
            </a:xfrm>
            <a:custGeom>
              <a:avLst/>
              <a:gdLst>
                <a:gd name="T0" fmla="*/ 12 w 90"/>
                <a:gd name="T1" fmla="*/ 5 h 50"/>
                <a:gd name="T2" fmla="*/ 5 w 90"/>
                <a:gd name="T3" fmla="*/ 25 h 50"/>
                <a:gd name="T4" fmla="*/ 2 w 90"/>
                <a:gd name="T5" fmla="*/ 39 h 50"/>
                <a:gd name="T6" fmla="*/ 9 w 90"/>
                <a:gd name="T7" fmla="*/ 41 h 50"/>
                <a:gd name="T8" fmla="*/ 19 w 90"/>
                <a:gd name="T9" fmla="*/ 44 h 50"/>
                <a:gd name="T10" fmla="*/ 39 w 90"/>
                <a:gd name="T11" fmla="*/ 50 h 50"/>
                <a:gd name="T12" fmla="*/ 53 w 90"/>
                <a:gd name="T13" fmla="*/ 45 h 50"/>
                <a:gd name="T14" fmla="*/ 54 w 90"/>
                <a:gd name="T15" fmla="*/ 40 h 50"/>
                <a:gd name="T16" fmla="*/ 62 w 90"/>
                <a:gd name="T17" fmla="*/ 35 h 50"/>
                <a:gd name="T18" fmla="*/ 60 w 90"/>
                <a:gd name="T19" fmla="*/ 29 h 50"/>
                <a:gd name="T20" fmla="*/ 66 w 90"/>
                <a:gd name="T21" fmla="*/ 24 h 50"/>
                <a:gd name="T22" fmla="*/ 65 w 90"/>
                <a:gd name="T23" fmla="*/ 17 h 50"/>
                <a:gd name="T24" fmla="*/ 81 w 90"/>
                <a:gd name="T25" fmla="*/ 14 h 50"/>
                <a:gd name="T26" fmla="*/ 89 w 90"/>
                <a:gd name="T27" fmla="*/ 9 h 50"/>
                <a:gd name="T28" fmla="*/ 83 w 90"/>
                <a:gd name="T29" fmla="*/ 6 h 50"/>
                <a:gd name="T30" fmla="*/ 78 w 90"/>
                <a:gd name="T31" fmla="*/ 6 h 50"/>
                <a:gd name="T32" fmla="*/ 62 w 90"/>
                <a:gd name="T33" fmla="*/ 6 h 50"/>
                <a:gd name="T34" fmla="*/ 56 w 90"/>
                <a:gd name="T35" fmla="*/ 5 h 50"/>
                <a:gd name="T36" fmla="*/ 63 w 90"/>
                <a:gd name="T37" fmla="*/ 1 h 50"/>
                <a:gd name="T38" fmla="*/ 43 w 90"/>
                <a:gd name="T39" fmla="*/ 1 h 50"/>
                <a:gd name="T40" fmla="*/ 27 w 90"/>
                <a:gd name="T41" fmla="*/ 1 h 50"/>
                <a:gd name="T42" fmla="*/ 12 w 90"/>
                <a:gd name="T43" fmla="*/ 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0" h="50">
                  <a:moveTo>
                    <a:pt x="12" y="5"/>
                  </a:moveTo>
                  <a:cubicBezTo>
                    <a:pt x="5" y="25"/>
                    <a:pt x="5" y="25"/>
                    <a:pt x="5" y="25"/>
                  </a:cubicBezTo>
                  <a:cubicBezTo>
                    <a:pt x="5" y="25"/>
                    <a:pt x="0" y="36"/>
                    <a:pt x="2" y="39"/>
                  </a:cubicBezTo>
                  <a:cubicBezTo>
                    <a:pt x="4" y="41"/>
                    <a:pt x="9" y="41"/>
                    <a:pt x="9" y="41"/>
                  </a:cubicBezTo>
                  <a:cubicBezTo>
                    <a:pt x="9" y="41"/>
                    <a:pt x="16" y="43"/>
                    <a:pt x="19" y="44"/>
                  </a:cubicBezTo>
                  <a:cubicBezTo>
                    <a:pt x="21" y="46"/>
                    <a:pt x="35" y="50"/>
                    <a:pt x="39" y="50"/>
                  </a:cubicBezTo>
                  <a:cubicBezTo>
                    <a:pt x="43" y="49"/>
                    <a:pt x="52" y="47"/>
                    <a:pt x="53" y="45"/>
                  </a:cubicBezTo>
                  <a:cubicBezTo>
                    <a:pt x="54" y="44"/>
                    <a:pt x="54" y="40"/>
                    <a:pt x="54" y="40"/>
                  </a:cubicBezTo>
                  <a:cubicBezTo>
                    <a:pt x="54" y="40"/>
                    <a:pt x="61" y="38"/>
                    <a:pt x="62" y="35"/>
                  </a:cubicBezTo>
                  <a:cubicBezTo>
                    <a:pt x="63" y="32"/>
                    <a:pt x="60" y="29"/>
                    <a:pt x="60" y="29"/>
                  </a:cubicBezTo>
                  <a:cubicBezTo>
                    <a:pt x="60" y="29"/>
                    <a:pt x="66" y="28"/>
                    <a:pt x="66" y="24"/>
                  </a:cubicBezTo>
                  <a:cubicBezTo>
                    <a:pt x="66" y="21"/>
                    <a:pt x="65" y="17"/>
                    <a:pt x="65" y="17"/>
                  </a:cubicBezTo>
                  <a:cubicBezTo>
                    <a:pt x="65" y="17"/>
                    <a:pt x="77" y="15"/>
                    <a:pt x="81" y="14"/>
                  </a:cubicBezTo>
                  <a:cubicBezTo>
                    <a:pt x="86" y="13"/>
                    <a:pt x="90" y="13"/>
                    <a:pt x="89" y="9"/>
                  </a:cubicBezTo>
                  <a:cubicBezTo>
                    <a:pt x="88" y="6"/>
                    <a:pt x="87" y="5"/>
                    <a:pt x="83" y="6"/>
                  </a:cubicBezTo>
                  <a:cubicBezTo>
                    <a:pt x="78" y="6"/>
                    <a:pt x="78" y="6"/>
                    <a:pt x="78" y="6"/>
                  </a:cubicBezTo>
                  <a:cubicBezTo>
                    <a:pt x="62" y="6"/>
                    <a:pt x="62" y="6"/>
                    <a:pt x="62" y="6"/>
                  </a:cubicBezTo>
                  <a:cubicBezTo>
                    <a:pt x="56" y="5"/>
                    <a:pt x="56" y="5"/>
                    <a:pt x="56" y="5"/>
                  </a:cubicBezTo>
                  <a:cubicBezTo>
                    <a:pt x="63" y="1"/>
                    <a:pt x="63" y="1"/>
                    <a:pt x="63" y="1"/>
                  </a:cubicBezTo>
                  <a:cubicBezTo>
                    <a:pt x="63" y="1"/>
                    <a:pt x="47" y="1"/>
                    <a:pt x="43" y="1"/>
                  </a:cubicBezTo>
                  <a:cubicBezTo>
                    <a:pt x="38" y="0"/>
                    <a:pt x="33" y="0"/>
                    <a:pt x="27" y="1"/>
                  </a:cubicBezTo>
                  <a:cubicBezTo>
                    <a:pt x="22" y="3"/>
                    <a:pt x="19" y="2"/>
                    <a:pt x="12" y="5"/>
                  </a:cubicBezTo>
                  <a:close/>
                </a:path>
              </a:pathLst>
            </a:custGeom>
            <a:solidFill>
              <a:schemeClr val="tx1">
                <a:lumMod val="85000"/>
                <a:lumOff val="15000"/>
              </a:schemeClr>
            </a:solidFill>
            <a:ln>
              <a:noFill/>
            </a:ln>
          </p:spPr>
          <p:txBody>
            <a:bodyPr/>
            <a:lstStyle/>
            <a:p>
              <a:pPr>
                <a:defRPr/>
              </a:pPr>
              <a:endParaRPr lang="en-US"/>
            </a:p>
          </p:txBody>
        </p:sp>
      </p:grpSp>
      <p:sp>
        <p:nvSpPr>
          <p:cNvPr id="24" name="TextBox 23">
            <a:extLst>
              <a:ext uri="{FF2B5EF4-FFF2-40B4-BE49-F238E27FC236}">
                <a16:creationId xmlns:a16="http://schemas.microsoft.com/office/drawing/2014/main" id="{8F5575E9-B343-495E-B76E-927AC64CBFF8}"/>
              </a:ext>
            </a:extLst>
          </p:cNvPr>
          <p:cNvSpPr txBox="1"/>
          <p:nvPr/>
        </p:nvSpPr>
        <p:spPr>
          <a:xfrm>
            <a:off x="2546748" y="1409896"/>
            <a:ext cx="1044019" cy="364016"/>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75</a:t>
            </a:r>
          </a:p>
        </p:txBody>
      </p:sp>
    </p:spTree>
    <p:extLst>
      <p:ext uri="{BB962C8B-B14F-4D97-AF65-F5344CB8AC3E}">
        <p14:creationId xmlns:p14="http://schemas.microsoft.com/office/powerpoint/2010/main" val="2454414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 y="-18122"/>
            <a:ext cx="9144000" cy="7929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500"/>
          </a:p>
        </p:txBody>
      </p:sp>
      <p:sp>
        <p:nvSpPr>
          <p:cNvPr id="27651" name="TextBox 3" hidden="1"/>
          <p:cNvSpPr txBox="1">
            <a:spLocks noChangeArrowheads="1"/>
          </p:cNvSpPr>
          <p:nvPr/>
        </p:nvSpPr>
        <p:spPr bwMode="auto">
          <a:xfrm>
            <a:off x="1628775" y="7572375"/>
            <a:ext cx="51435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3600"/>
              <a:t>a. Cuti tahunan;</a:t>
            </a:r>
          </a:p>
          <a:p>
            <a:r>
              <a:rPr lang="en-US" altLang="en-US" sz="3600"/>
              <a:t>b. Cuti sakit;</a:t>
            </a:r>
          </a:p>
          <a:p>
            <a:r>
              <a:rPr lang="en-US" altLang="en-US" sz="3600"/>
              <a:t>c. Cuti melahirkan; dan</a:t>
            </a:r>
          </a:p>
          <a:p>
            <a:r>
              <a:rPr lang="en-US" altLang="en-US" sz="3600"/>
              <a:t>d. Cuti bersama.</a:t>
            </a:r>
          </a:p>
        </p:txBody>
      </p:sp>
      <p:sp>
        <p:nvSpPr>
          <p:cNvPr id="76804" name="Rectangle 5"/>
          <p:cNvSpPr>
            <a:spLocks noChangeArrowheads="1"/>
          </p:cNvSpPr>
          <p:nvPr/>
        </p:nvSpPr>
        <p:spPr bwMode="auto">
          <a:xfrm>
            <a:off x="684620" y="-8598"/>
            <a:ext cx="7674769" cy="784830"/>
          </a:xfrm>
          <a:prstGeom prst="rect">
            <a:avLst/>
          </a:prstGeom>
          <a:noFill/>
          <a:ln w="9525">
            <a:noFill/>
            <a:miter lim="800000"/>
            <a:headEnd/>
            <a:tailEnd/>
          </a:ln>
        </p:spPr>
        <p:txBody>
          <a:bodyPr>
            <a:spAutoFit/>
          </a:bodyPr>
          <a:lstStyle/>
          <a:p>
            <a:pPr algn="ctr">
              <a:defRPr/>
            </a:pPr>
            <a:r>
              <a:rPr lang="en-US" sz="4500" b="1" spc="450" dirty="0">
                <a:solidFill>
                  <a:schemeClr val="bg1"/>
                </a:solidFill>
              </a:rPr>
              <a:t>JENIS CUTI</a:t>
            </a:r>
          </a:p>
        </p:txBody>
      </p:sp>
      <p:sp>
        <p:nvSpPr>
          <p:cNvPr id="27653" name="Rectangle 7"/>
          <p:cNvSpPr>
            <a:spLocks noChangeArrowheads="1"/>
          </p:cNvSpPr>
          <p:nvPr/>
        </p:nvSpPr>
        <p:spPr bwMode="auto">
          <a:xfrm>
            <a:off x="3552826" y="-534591"/>
            <a:ext cx="93487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500"/>
              <a:t>Pasal 75</a:t>
            </a:r>
          </a:p>
        </p:txBody>
      </p:sp>
      <p:sp>
        <p:nvSpPr>
          <p:cNvPr id="27654" name="Rectangle 5"/>
          <p:cNvSpPr>
            <a:spLocks noChangeArrowheads="1"/>
          </p:cNvSpPr>
          <p:nvPr/>
        </p:nvSpPr>
        <p:spPr bwMode="auto">
          <a:xfrm>
            <a:off x="252413" y="2776538"/>
            <a:ext cx="3765377" cy="1685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0350" b="1" dirty="0"/>
              <a:t>CUTI </a:t>
            </a:r>
          </a:p>
        </p:txBody>
      </p:sp>
      <p:grpSp>
        <p:nvGrpSpPr>
          <p:cNvPr id="27655" name="Group 8"/>
          <p:cNvGrpSpPr>
            <a:grpSpLocks noChangeAspect="1"/>
          </p:cNvGrpSpPr>
          <p:nvPr/>
        </p:nvGrpSpPr>
        <p:grpSpPr bwMode="auto">
          <a:xfrm>
            <a:off x="1649016" y="3407569"/>
            <a:ext cx="215503" cy="521494"/>
            <a:chOff x="3157538" y="2109788"/>
            <a:chExt cx="677863" cy="1643063"/>
          </a:xfrm>
        </p:grpSpPr>
        <p:sp>
          <p:nvSpPr>
            <p:cNvPr id="10" name="Freeform 29"/>
            <p:cNvSpPr>
              <a:spLocks noEditPoints="1"/>
            </p:cNvSpPr>
            <p:nvPr/>
          </p:nvSpPr>
          <p:spPr bwMode="auto">
            <a:xfrm>
              <a:off x="3157538" y="2109788"/>
              <a:ext cx="677863" cy="1643063"/>
            </a:xfrm>
            <a:custGeom>
              <a:avLst/>
              <a:gdLst>
                <a:gd name="T0" fmla="*/ 159 w 320"/>
                <a:gd name="T1" fmla="*/ 699 h 776"/>
                <a:gd name="T2" fmla="*/ 167 w 320"/>
                <a:gd name="T3" fmla="*/ 726 h 776"/>
                <a:gd name="T4" fmla="*/ 169 w 320"/>
                <a:gd name="T5" fmla="*/ 740 h 776"/>
                <a:gd name="T6" fmla="*/ 203 w 320"/>
                <a:gd name="T7" fmla="*/ 754 h 776"/>
                <a:gd name="T8" fmla="*/ 257 w 320"/>
                <a:gd name="T9" fmla="*/ 760 h 776"/>
                <a:gd name="T10" fmla="*/ 246 w 320"/>
                <a:gd name="T11" fmla="*/ 740 h 776"/>
                <a:gd name="T12" fmla="*/ 220 w 320"/>
                <a:gd name="T13" fmla="*/ 716 h 776"/>
                <a:gd name="T14" fmla="*/ 220 w 320"/>
                <a:gd name="T15" fmla="*/ 647 h 776"/>
                <a:gd name="T16" fmla="*/ 233 w 320"/>
                <a:gd name="T17" fmla="*/ 423 h 776"/>
                <a:gd name="T18" fmla="*/ 249 w 320"/>
                <a:gd name="T19" fmla="*/ 399 h 776"/>
                <a:gd name="T20" fmla="*/ 279 w 320"/>
                <a:gd name="T21" fmla="*/ 409 h 776"/>
                <a:gd name="T22" fmla="*/ 291 w 320"/>
                <a:gd name="T23" fmla="*/ 399 h 776"/>
                <a:gd name="T24" fmla="*/ 269 w 320"/>
                <a:gd name="T25" fmla="*/ 229 h 776"/>
                <a:gd name="T26" fmla="*/ 310 w 320"/>
                <a:gd name="T27" fmla="*/ 214 h 776"/>
                <a:gd name="T28" fmla="*/ 280 w 320"/>
                <a:gd name="T29" fmla="*/ 106 h 776"/>
                <a:gd name="T30" fmla="*/ 255 w 320"/>
                <a:gd name="T31" fmla="*/ 74 h 776"/>
                <a:gd name="T32" fmla="*/ 246 w 320"/>
                <a:gd name="T33" fmla="*/ 65 h 776"/>
                <a:gd name="T34" fmla="*/ 235 w 320"/>
                <a:gd name="T35" fmla="*/ 62 h 776"/>
                <a:gd name="T36" fmla="*/ 205 w 320"/>
                <a:gd name="T37" fmla="*/ 15 h 776"/>
                <a:gd name="T38" fmla="*/ 131 w 320"/>
                <a:gd name="T39" fmla="*/ 48 h 776"/>
                <a:gd name="T40" fmla="*/ 127 w 320"/>
                <a:gd name="T41" fmla="*/ 94 h 776"/>
                <a:gd name="T42" fmla="*/ 119 w 320"/>
                <a:gd name="T43" fmla="*/ 98 h 776"/>
                <a:gd name="T44" fmla="*/ 101 w 320"/>
                <a:gd name="T45" fmla="*/ 111 h 776"/>
                <a:gd name="T46" fmla="*/ 30 w 320"/>
                <a:gd name="T47" fmla="*/ 149 h 776"/>
                <a:gd name="T48" fmla="*/ 8 w 320"/>
                <a:gd name="T49" fmla="*/ 265 h 776"/>
                <a:gd name="T50" fmla="*/ 39 w 320"/>
                <a:gd name="T51" fmla="*/ 422 h 776"/>
                <a:gd name="T52" fmla="*/ 56 w 320"/>
                <a:gd name="T53" fmla="*/ 427 h 776"/>
                <a:gd name="T54" fmla="*/ 6 w 320"/>
                <a:gd name="T55" fmla="*/ 754 h 776"/>
                <a:gd name="T56" fmla="*/ 48 w 320"/>
                <a:gd name="T57" fmla="*/ 771 h 776"/>
                <a:gd name="T58" fmla="*/ 63 w 320"/>
                <a:gd name="T59" fmla="*/ 739 h 776"/>
                <a:gd name="T60" fmla="*/ 63 w 320"/>
                <a:gd name="T61" fmla="*/ 730 h 776"/>
                <a:gd name="T62" fmla="*/ 111 w 320"/>
                <a:gd name="T63" fmla="*/ 603 h 776"/>
                <a:gd name="T64" fmla="*/ 212 w 320"/>
                <a:gd name="T65" fmla="*/ 89 h 776"/>
                <a:gd name="T66" fmla="*/ 219 w 320"/>
                <a:gd name="T67" fmla="*/ 94 h 776"/>
                <a:gd name="T68" fmla="*/ 240 w 320"/>
                <a:gd name="T69" fmla="*/ 109 h 776"/>
                <a:gd name="T70" fmla="*/ 244 w 320"/>
                <a:gd name="T71" fmla="*/ 127 h 776"/>
                <a:gd name="T72" fmla="*/ 260 w 320"/>
                <a:gd name="T73" fmla="*/ 158 h 776"/>
                <a:gd name="T74" fmla="*/ 251 w 320"/>
                <a:gd name="T75" fmla="*/ 149 h 776"/>
                <a:gd name="T76" fmla="*/ 226 w 320"/>
                <a:gd name="T77" fmla="*/ 135 h 776"/>
                <a:gd name="T78" fmla="*/ 181 w 320"/>
                <a:gd name="T79" fmla="*/ 125 h 776"/>
                <a:gd name="T80" fmla="*/ 202 w 320"/>
                <a:gd name="T81" fmla="*/ 101 h 776"/>
                <a:gd name="T82" fmla="*/ 208 w 320"/>
                <a:gd name="T83" fmla="*/ 86 h 776"/>
                <a:gd name="T84" fmla="*/ 215 w 320"/>
                <a:gd name="T85" fmla="*/ 70 h 776"/>
                <a:gd name="T86" fmla="*/ 222 w 320"/>
                <a:gd name="T87" fmla="*/ 74 h 776"/>
                <a:gd name="T88" fmla="*/ 213 w 320"/>
                <a:gd name="T89" fmla="*/ 76 h 776"/>
                <a:gd name="T90" fmla="*/ 229 w 320"/>
                <a:gd name="T91" fmla="*/ 81 h 776"/>
                <a:gd name="T92" fmla="*/ 229 w 320"/>
                <a:gd name="T93" fmla="*/ 8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0" h="776">
                  <a:moveTo>
                    <a:pt x="146" y="465"/>
                  </a:moveTo>
                  <a:cubicBezTo>
                    <a:pt x="146" y="465"/>
                    <a:pt x="158" y="671"/>
                    <a:pt x="159" y="699"/>
                  </a:cubicBezTo>
                  <a:cubicBezTo>
                    <a:pt x="160" y="728"/>
                    <a:pt x="159" y="726"/>
                    <a:pt x="159" y="726"/>
                  </a:cubicBezTo>
                  <a:cubicBezTo>
                    <a:pt x="167" y="726"/>
                    <a:pt x="167" y="726"/>
                    <a:pt x="167" y="726"/>
                  </a:cubicBezTo>
                  <a:cubicBezTo>
                    <a:pt x="167" y="726"/>
                    <a:pt x="167" y="730"/>
                    <a:pt x="168" y="733"/>
                  </a:cubicBezTo>
                  <a:cubicBezTo>
                    <a:pt x="169" y="736"/>
                    <a:pt x="166" y="738"/>
                    <a:pt x="169" y="740"/>
                  </a:cubicBezTo>
                  <a:cubicBezTo>
                    <a:pt x="172" y="743"/>
                    <a:pt x="188" y="747"/>
                    <a:pt x="191" y="747"/>
                  </a:cubicBezTo>
                  <a:cubicBezTo>
                    <a:pt x="193" y="747"/>
                    <a:pt x="198" y="748"/>
                    <a:pt x="203" y="754"/>
                  </a:cubicBezTo>
                  <a:cubicBezTo>
                    <a:pt x="207" y="760"/>
                    <a:pt x="219" y="767"/>
                    <a:pt x="229" y="768"/>
                  </a:cubicBezTo>
                  <a:cubicBezTo>
                    <a:pt x="238" y="768"/>
                    <a:pt x="257" y="763"/>
                    <a:pt x="257" y="760"/>
                  </a:cubicBezTo>
                  <a:cubicBezTo>
                    <a:pt x="257" y="757"/>
                    <a:pt x="255" y="756"/>
                    <a:pt x="255" y="756"/>
                  </a:cubicBezTo>
                  <a:cubicBezTo>
                    <a:pt x="255" y="756"/>
                    <a:pt x="256" y="749"/>
                    <a:pt x="246" y="740"/>
                  </a:cubicBezTo>
                  <a:cubicBezTo>
                    <a:pt x="237" y="731"/>
                    <a:pt x="226" y="725"/>
                    <a:pt x="222" y="720"/>
                  </a:cubicBezTo>
                  <a:cubicBezTo>
                    <a:pt x="219" y="715"/>
                    <a:pt x="220" y="716"/>
                    <a:pt x="220" y="716"/>
                  </a:cubicBezTo>
                  <a:cubicBezTo>
                    <a:pt x="223" y="717"/>
                    <a:pt x="223" y="717"/>
                    <a:pt x="223" y="717"/>
                  </a:cubicBezTo>
                  <a:cubicBezTo>
                    <a:pt x="223" y="717"/>
                    <a:pt x="219" y="675"/>
                    <a:pt x="220" y="647"/>
                  </a:cubicBezTo>
                  <a:cubicBezTo>
                    <a:pt x="221" y="619"/>
                    <a:pt x="227" y="523"/>
                    <a:pt x="229" y="503"/>
                  </a:cubicBezTo>
                  <a:cubicBezTo>
                    <a:pt x="232" y="482"/>
                    <a:pt x="234" y="433"/>
                    <a:pt x="233" y="423"/>
                  </a:cubicBezTo>
                  <a:cubicBezTo>
                    <a:pt x="232" y="413"/>
                    <a:pt x="231" y="412"/>
                    <a:pt x="231" y="412"/>
                  </a:cubicBezTo>
                  <a:cubicBezTo>
                    <a:pt x="231" y="412"/>
                    <a:pt x="235" y="401"/>
                    <a:pt x="249" y="399"/>
                  </a:cubicBezTo>
                  <a:cubicBezTo>
                    <a:pt x="262" y="398"/>
                    <a:pt x="270" y="398"/>
                    <a:pt x="270" y="398"/>
                  </a:cubicBezTo>
                  <a:cubicBezTo>
                    <a:pt x="270" y="398"/>
                    <a:pt x="273" y="404"/>
                    <a:pt x="279" y="409"/>
                  </a:cubicBezTo>
                  <a:cubicBezTo>
                    <a:pt x="285" y="414"/>
                    <a:pt x="290" y="414"/>
                    <a:pt x="290" y="414"/>
                  </a:cubicBezTo>
                  <a:cubicBezTo>
                    <a:pt x="290" y="414"/>
                    <a:pt x="292" y="406"/>
                    <a:pt x="291" y="399"/>
                  </a:cubicBezTo>
                  <a:cubicBezTo>
                    <a:pt x="291" y="391"/>
                    <a:pt x="277" y="315"/>
                    <a:pt x="275" y="296"/>
                  </a:cubicBezTo>
                  <a:cubicBezTo>
                    <a:pt x="273" y="277"/>
                    <a:pt x="269" y="229"/>
                    <a:pt x="269" y="229"/>
                  </a:cubicBezTo>
                  <a:cubicBezTo>
                    <a:pt x="285" y="221"/>
                    <a:pt x="285" y="221"/>
                    <a:pt x="285" y="221"/>
                  </a:cubicBezTo>
                  <a:cubicBezTo>
                    <a:pt x="285" y="221"/>
                    <a:pt x="303" y="220"/>
                    <a:pt x="310" y="214"/>
                  </a:cubicBezTo>
                  <a:cubicBezTo>
                    <a:pt x="317" y="208"/>
                    <a:pt x="320" y="202"/>
                    <a:pt x="315" y="179"/>
                  </a:cubicBezTo>
                  <a:cubicBezTo>
                    <a:pt x="310" y="157"/>
                    <a:pt x="287" y="117"/>
                    <a:pt x="280" y="106"/>
                  </a:cubicBezTo>
                  <a:cubicBezTo>
                    <a:pt x="273" y="94"/>
                    <a:pt x="267" y="94"/>
                    <a:pt x="267" y="94"/>
                  </a:cubicBezTo>
                  <a:cubicBezTo>
                    <a:pt x="267" y="94"/>
                    <a:pt x="257" y="77"/>
                    <a:pt x="255" y="74"/>
                  </a:cubicBezTo>
                  <a:cubicBezTo>
                    <a:pt x="252" y="70"/>
                    <a:pt x="252" y="73"/>
                    <a:pt x="251" y="71"/>
                  </a:cubicBezTo>
                  <a:cubicBezTo>
                    <a:pt x="250" y="70"/>
                    <a:pt x="248" y="67"/>
                    <a:pt x="246" y="65"/>
                  </a:cubicBezTo>
                  <a:cubicBezTo>
                    <a:pt x="243" y="64"/>
                    <a:pt x="242" y="65"/>
                    <a:pt x="239" y="64"/>
                  </a:cubicBezTo>
                  <a:cubicBezTo>
                    <a:pt x="237" y="64"/>
                    <a:pt x="239" y="63"/>
                    <a:pt x="235" y="62"/>
                  </a:cubicBezTo>
                  <a:cubicBezTo>
                    <a:pt x="232" y="61"/>
                    <a:pt x="231" y="55"/>
                    <a:pt x="228" y="51"/>
                  </a:cubicBezTo>
                  <a:cubicBezTo>
                    <a:pt x="225" y="47"/>
                    <a:pt x="227" y="30"/>
                    <a:pt x="205" y="15"/>
                  </a:cubicBezTo>
                  <a:cubicBezTo>
                    <a:pt x="182" y="0"/>
                    <a:pt x="162" y="3"/>
                    <a:pt x="150" y="12"/>
                  </a:cubicBezTo>
                  <a:cubicBezTo>
                    <a:pt x="137" y="22"/>
                    <a:pt x="132" y="44"/>
                    <a:pt x="131" y="48"/>
                  </a:cubicBezTo>
                  <a:cubicBezTo>
                    <a:pt x="130" y="52"/>
                    <a:pt x="130" y="63"/>
                    <a:pt x="130" y="77"/>
                  </a:cubicBezTo>
                  <a:cubicBezTo>
                    <a:pt x="131" y="91"/>
                    <a:pt x="127" y="94"/>
                    <a:pt x="127" y="94"/>
                  </a:cubicBezTo>
                  <a:cubicBezTo>
                    <a:pt x="127" y="94"/>
                    <a:pt x="123" y="92"/>
                    <a:pt x="121" y="94"/>
                  </a:cubicBezTo>
                  <a:cubicBezTo>
                    <a:pt x="119" y="96"/>
                    <a:pt x="119" y="98"/>
                    <a:pt x="119" y="98"/>
                  </a:cubicBezTo>
                  <a:cubicBezTo>
                    <a:pt x="119" y="98"/>
                    <a:pt x="117" y="96"/>
                    <a:pt x="113" y="100"/>
                  </a:cubicBezTo>
                  <a:cubicBezTo>
                    <a:pt x="109" y="105"/>
                    <a:pt x="102" y="111"/>
                    <a:pt x="101" y="111"/>
                  </a:cubicBezTo>
                  <a:cubicBezTo>
                    <a:pt x="99" y="111"/>
                    <a:pt x="45" y="118"/>
                    <a:pt x="41" y="121"/>
                  </a:cubicBezTo>
                  <a:cubicBezTo>
                    <a:pt x="36" y="124"/>
                    <a:pt x="35" y="138"/>
                    <a:pt x="30" y="149"/>
                  </a:cubicBezTo>
                  <a:cubicBezTo>
                    <a:pt x="25" y="160"/>
                    <a:pt x="4" y="210"/>
                    <a:pt x="3" y="223"/>
                  </a:cubicBezTo>
                  <a:cubicBezTo>
                    <a:pt x="1" y="236"/>
                    <a:pt x="0" y="260"/>
                    <a:pt x="8" y="265"/>
                  </a:cubicBezTo>
                  <a:cubicBezTo>
                    <a:pt x="16" y="269"/>
                    <a:pt x="53" y="277"/>
                    <a:pt x="53" y="277"/>
                  </a:cubicBezTo>
                  <a:cubicBezTo>
                    <a:pt x="39" y="422"/>
                    <a:pt x="39" y="422"/>
                    <a:pt x="39" y="422"/>
                  </a:cubicBezTo>
                  <a:cubicBezTo>
                    <a:pt x="39" y="422"/>
                    <a:pt x="50" y="426"/>
                    <a:pt x="52" y="427"/>
                  </a:cubicBezTo>
                  <a:cubicBezTo>
                    <a:pt x="54" y="427"/>
                    <a:pt x="56" y="427"/>
                    <a:pt x="56" y="427"/>
                  </a:cubicBezTo>
                  <a:cubicBezTo>
                    <a:pt x="56" y="427"/>
                    <a:pt x="22" y="718"/>
                    <a:pt x="19" y="722"/>
                  </a:cubicBezTo>
                  <a:cubicBezTo>
                    <a:pt x="17" y="725"/>
                    <a:pt x="5" y="746"/>
                    <a:pt x="6" y="754"/>
                  </a:cubicBezTo>
                  <a:cubicBezTo>
                    <a:pt x="6" y="762"/>
                    <a:pt x="6" y="769"/>
                    <a:pt x="9" y="771"/>
                  </a:cubicBezTo>
                  <a:cubicBezTo>
                    <a:pt x="11" y="774"/>
                    <a:pt x="42" y="776"/>
                    <a:pt x="48" y="771"/>
                  </a:cubicBezTo>
                  <a:cubicBezTo>
                    <a:pt x="54" y="766"/>
                    <a:pt x="53" y="750"/>
                    <a:pt x="55" y="747"/>
                  </a:cubicBezTo>
                  <a:cubicBezTo>
                    <a:pt x="57" y="745"/>
                    <a:pt x="62" y="742"/>
                    <a:pt x="63" y="739"/>
                  </a:cubicBezTo>
                  <a:cubicBezTo>
                    <a:pt x="64" y="736"/>
                    <a:pt x="63" y="735"/>
                    <a:pt x="63" y="735"/>
                  </a:cubicBezTo>
                  <a:cubicBezTo>
                    <a:pt x="63" y="735"/>
                    <a:pt x="64" y="732"/>
                    <a:pt x="63" y="730"/>
                  </a:cubicBezTo>
                  <a:cubicBezTo>
                    <a:pt x="62" y="728"/>
                    <a:pt x="71" y="726"/>
                    <a:pt x="71" y="726"/>
                  </a:cubicBezTo>
                  <a:cubicBezTo>
                    <a:pt x="71" y="726"/>
                    <a:pt x="101" y="648"/>
                    <a:pt x="111" y="603"/>
                  </a:cubicBezTo>
                  <a:cubicBezTo>
                    <a:pt x="120" y="558"/>
                    <a:pt x="146" y="465"/>
                    <a:pt x="146" y="465"/>
                  </a:cubicBezTo>
                  <a:close/>
                  <a:moveTo>
                    <a:pt x="212" y="89"/>
                  </a:moveTo>
                  <a:cubicBezTo>
                    <a:pt x="212" y="89"/>
                    <a:pt x="209" y="93"/>
                    <a:pt x="213" y="94"/>
                  </a:cubicBezTo>
                  <a:cubicBezTo>
                    <a:pt x="217" y="96"/>
                    <a:pt x="219" y="94"/>
                    <a:pt x="219" y="94"/>
                  </a:cubicBezTo>
                  <a:cubicBezTo>
                    <a:pt x="219" y="94"/>
                    <a:pt x="221" y="100"/>
                    <a:pt x="226" y="103"/>
                  </a:cubicBezTo>
                  <a:cubicBezTo>
                    <a:pt x="231" y="106"/>
                    <a:pt x="240" y="109"/>
                    <a:pt x="240" y="109"/>
                  </a:cubicBezTo>
                  <a:cubicBezTo>
                    <a:pt x="240" y="109"/>
                    <a:pt x="238" y="112"/>
                    <a:pt x="238" y="113"/>
                  </a:cubicBezTo>
                  <a:cubicBezTo>
                    <a:pt x="238" y="114"/>
                    <a:pt x="240" y="117"/>
                    <a:pt x="244" y="127"/>
                  </a:cubicBezTo>
                  <a:cubicBezTo>
                    <a:pt x="248" y="136"/>
                    <a:pt x="258" y="150"/>
                    <a:pt x="258" y="152"/>
                  </a:cubicBezTo>
                  <a:cubicBezTo>
                    <a:pt x="258" y="154"/>
                    <a:pt x="260" y="158"/>
                    <a:pt x="260" y="158"/>
                  </a:cubicBezTo>
                  <a:cubicBezTo>
                    <a:pt x="260" y="158"/>
                    <a:pt x="258" y="157"/>
                    <a:pt x="257" y="156"/>
                  </a:cubicBezTo>
                  <a:cubicBezTo>
                    <a:pt x="257" y="155"/>
                    <a:pt x="257" y="152"/>
                    <a:pt x="251" y="149"/>
                  </a:cubicBezTo>
                  <a:cubicBezTo>
                    <a:pt x="246" y="146"/>
                    <a:pt x="244" y="143"/>
                    <a:pt x="239" y="139"/>
                  </a:cubicBezTo>
                  <a:cubicBezTo>
                    <a:pt x="234" y="135"/>
                    <a:pt x="229" y="135"/>
                    <a:pt x="226" y="135"/>
                  </a:cubicBezTo>
                  <a:cubicBezTo>
                    <a:pt x="223" y="135"/>
                    <a:pt x="209" y="132"/>
                    <a:pt x="202" y="130"/>
                  </a:cubicBezTo>
                  <a:cubicBezTo>
                    <a:pt x="195" y="128"/>
                    <a:pt x="181" y="125"/>
                    <a:pt x="181" y="125"/>
                  </a:cubicBezTo>
                  <a:cubicBezTo>
                    <a:pt x="181" y="125"/>
                    <a:pt x="194" y="114"/>
                    <a:pt x="195" y="110"/>
                  </a:cubicBezTo>
                  <a:cubicBezTo>
                    <a:pt x="196" y="106"/>
                    <a:pt x="200" y="104"/>
                    <a:pt x="202" y="101"/>
                  </a:cubicBezTo>
                  <a:cubicBezTo>
                    <a:pt x="204" y="99"/>
                    <a:pt x="206" y="88"/>
                    <a:pt x="206" y="87"/>
                  </a:cubicBezTo>
                  <a:cubicBezTo>
                    <a:pt x="206" y="86"/>
                    <a:pt x="208" y="86"/>
                    <a:pt x="208" y="86"/>
                  </a:cubicBezTo>
                  <a:cubicBezTo>
                    <a:pt x="212" y="89"/>
                    <a:pt x="212" y="89"/>
                    <a:pt x="212" y="89"/>
                  </a:cubicBezTo>
                  <a:close/>
                  <a:moveTo>
                    <a:pt x="215" y="70"/>
                  </a:moveTo>
                  <a:cubicBezTo>
                    <a:pt x="215" y="70"/>
                    <a:pt x="222" y="69"/>
                    <a:pt x="224" y="69"/>
                  </a:cubicBezTo>
                  <a:cubicBezTo>
                    <a:pt x="227" y="69"/>
                    <a:pt x="225" y="71"/>
                    <a:pt x="222" y="74"/>
                  </a:cubicBezTo>
                  <a:cubicBezTo>
                    <a:pt x="220" y="76"/>
                    <a:pt x="217" y="80"/>
                    <a:pt x="217" y="79"/>
                  </a:cubicBezTo>
                  <a:cubicBezTo>
                    <a:pt x="216" y="78"/>
                    <a:pt x="213" y="76"/>
                    <a:pt x="213" y="76"/>
                  </a:cubicBezTo>
                  <a:cubicBezTo>
                    <a:pt x="215" y="70"/>
                    <a:pt x="215" y="70"/>
                    <a:pt x="215" y="70"/>
                  </a:cubicBezTo>
                  <a:close/>
                  <a:moveTo>
                    <a:pt x="229" y="81"/>
                  </a:moveTo>
                  <a:cubicBezTo>
                    <a:pt x="229" y="81"/>
                    <a:pt x="226" y="85"/>
                    <a:pt x="226" y="85"/>
                  </a:cubicBezTo>
                  <a:cubicBezTo>
                    <a:pt x="225" y="85"/>
                    <a:pt x="225" y="84"/>
                    <a:pt x="229" y="81"/>
                  </a:cubicBezTo>
                  <a:close/>
                </a:path>
              </a:pathLst>
            </a:custGeom>
            <a:solidFill>
              <a:schemeClr val="tx1">
                <a:lumMod val="85000"/>
                <a:lumOff val="15000"/>
              </a:schemeClr>
            </a:solidFill>
            <a:ln>
              <a:noFill/>
            </a:ln>
          </p:spPr>
          <p:txBody>
            <a:bodyPr/>
            <a:lstStyle/>
            <a:p>
              <a:pPr>
                <a:defRPr/>
              </a:pPr>
              <a:endParaRPr lang="en-US"/>
            </a:p>
          </p:txBody>
        </p:sp>
        <p:sp>
          <p:nvSpPr>
            <p:cNvPr id="11" name="Freeform 30"/>
            <p:cNvSpPr>
              <a:spLocks noEditPoints="1"/>
            </p:cNvSpPr>
            <p:nvPr/>
          </p:nvSpPr>
          <p:spPr bwMode="auto">
            <a:xfrm>
              <a:off x="3419695" y="2109788"/>
              <a:ext cx="314589" cy="303855"/>
            </a:xfrm>
            <a:custGeom>
              <a:avLst/>
              <a:gdLst>
                <a:gd name="T0" fmla="*/ 144 w 149"/>
                <a:gd name="T1" fmla="*/ 94 h 144"/>
                <a:gd name="T2" fmla="*/ 132 w 149"/>
                <a:gd name="T3" fmla="*/ 74 h 144"/>
                <a:gd name="T4" fmla="*/ 128 w 149"/>
                <a:gd name="T5" fmla="*/ 71 h 144"/>
                <a:gd name="T6" fmla="*/ 123 w 149"/>
                <a:gd name="T7" fmla="*/ 65 h 144"/>
                <a:gd name="T8" fmla="*/ 116 w 149"/>
                <a:gd name="T9" fmla="*/ 64 h 144"/>
                <a:gd name="T10" fmla="*/ 112 w 149"/>
                <a:gd name="T11" fmla="*/ 62 h 144"/>
                <a:gd name="T12" fmla="*/ 105 w 149"/>
                <a:gd name="T13" fmla="*/ 51 h 144"/>
                <a:gd name="T14" fmla="*/ 82 w 149"/>
                <a:gd name="T15" fmla="*/ 15 h 144"/>
                <a:gd name="T16" fmla="*/ 27 w 149"/>
                <a:gd name="T17" fmla="*/ 12 h 144"/>
                <a:gd name="T18" fmla="*/ 8 w 149"/>
                <a:gd name="T19" fmla="*/ 48 h 144"/>
                <a:gd name="T20" fmla="*/ 7 w 149"/>
                <a:gd name="T21" fmla="*/ 77 h 144"/>
                <a:gd name="T22" fmla="*/ 4 w 149"/>
                <a:gd name="T23" fmla="*/ 94 h 144"/>
                <a:gd name="T24" fmla="*/ 1 w 149"/>
                <a:gd name="T25" fmla="*/ 100 h 144"/>
                <a:gd name="T26" fmla="*/ 3 w 149"/>
                <a:gd name="T27" fmla="*/ 105 h 144"/>
                <a:gd name="T28" fmla="*/ 17 w 149"/>
                <a:gd name="T29" fmla="*/ 121 h 144"/>
                <a:gd name="T30" fmla="*/ 27 w 149"/>
                <a:gd name="T31" fmla="*/ 134 h 144"/>
                <a:gd name="T32" fmla="*/ 35 w 149"/>
                <a:gd name="T33" fmla="*/ 143 h 144"/>
                <a:gd name="T34" fmla="*/ 38 w 149"/>
                <a:gd name="T35" fmla="*/ 136 h 144"/>
                <a:gd name="T36" fmla="*/ 47 w 149"/>
                <a:gd name="T37" fmla="*/ 132 h 144"/>
                <a:gd name="T38" fmla="*/ 53 w 149"/>
                <a:gd name="T39" fmla="*/ 129 h 144"/>
                <a:gd name="T40" fmla="*/ 57 w 149"/>
                <a:gd name="T41" fmla="*/ 127 h 144"/>
                <a:gd name="T42" fmla="*/ 58 w 149"/>
                <a:gd name="T43" fmla="*/ 125 h 144"/>
                <a:gd name="T44" fmla="*/ 72 w 149"/>
                <a:gd name="T45" fmla="*/ 110 h 144"/>
                <a:gd name="T46" fmla="*/ 79 w 149"/>
                <a:gd name="T47" fmla="*/ 101 h 144"/>
                <a:gd name="T48" fmla="*/ 83 w 149"/>
                <a:gd name="T49" fmla="*/ 87 h 144"/>
                <a:gd name="T50" fmla="*/ 85 w 149"/>
                <a:gd name="T51" fmla="*/ 86 h 144"/>
                <a:gd name="T52" fmla="*/ 89 w 149"/>
                <a:gd name="T53" fmla="*/ 89 h 144"/>
                <a:gd name="T54" fmla="*/ 90 w 149"/>
                <a:gd name="T55" fmla="*/ 94 h 144"/>
                <a:gd name="T56" fmla="*/ 96 w 149"/>
                <a:gd name="T57" fmla="*/ 94 h 144"/>
                <a:gd name="T58" fmla="*/ 103 w 149"/>
                <a:gd name="T59" fmla="*/ 103 h 144"/>
                <a:gd name="T60" fmla="*/ 117 w 149"/>
                <a:gd name="T61" fmla="*/ 109 h 144"/>
                <a:gd name="T62" fmla="*/ 123 w 149"/>
                <a:gd name="T63" fmla="*/ 111 h 144"/>
                <a:gd name="T64" fmla="*/ 134 w 149"/>
                <a:gd name="T65" fmla="*/ 112 h 144"/>
                <a:gd name="T66" fmla="*/ 146 w 149"/>
                <a:gd name="T67" fmla="*/ 108 h 144"/>
                <a:gd name="T68" fmla="*/ 148 w 149"/>
                <a:gd name="T69" fmla="*/ 100 h 144"/>
                <a:gd name="T70" fmla="*/ 144 w 149"/>
                <a:gd name="T71" fmla="*/ 94 h 144"/>
                <a:gd name="T72" fmla="*/ 92 w 149"/>
                <a:gd name="T73" fmla="*/ 70 h 144"/>
                <a:gd name="T74" fmla="*/ 101 w 149"/>
                <a:gd name="T75" fmla="*/ 69 h 144"/>
                <a:gd name="T76" fmla="*/ 99 w 149"/>
                <a:gd name="T77" fmla="*/ 74 h 144"/>
                <a:gd name="T78" fmla="*/ 94 w 149"/>
                <a:gd name="T79" fmla="*/ 79 h 144"/>
                <a:gd name="T80" fmla="*/ 90 w 149"/>
                <a:gd name="T81" fmla="*/ 76 h 144"/>
                <a:gd name="T82" fmla="*/ 92 w 149"/>
                <a:gd name="T83" fmla="*/ 70 h 144"/>
                <a:gd name="T84" fmla="*/ 106 w 149"/>
                <a:gd name="T85" fmla="*/ 81 h 144"/>
                <a:gd name="T86" fmla="*/ 103 w 149"/>
                <a:gd name="T87" fmla="*/ 85 h 144"/>
                <a:gd name="T88" fmla="*/ 106 w 149"/>
                <a:gd name="T89" fmla="*/ 8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9" h="144">
                  <a:moveTo>
                    <a:pt x="144" y="94"/>
                  </a:moveTo>
                  <a:cubicBezTo>
                    <a:pt x="144" y="94"/>
                    <a:pt x="134" y="77"/>
                    <a:pt x="132" y="74"/>
                  </a:cubicBezTo>
                  <a:cubicBezTo>
                    <a:pt x="129" y="70"/>
                    <a:pt x="129" y="73"/>
                    <a:pt x="128" y="71"/>
                  </a:cubicBezTo>
                  <a:cubicBezTo>
                    <a:pt x="127" y="70"/>
                    <a:pt x="125" y="67"/>
                    <a:pt x="123" y="65"/>
                  </a:cubicBezTo>
                  <a:cubicBezTo>
                    <a:pt x="120" y="64"/>
                    <a:pt x="119" y="65"/>
                    <a:pt x="116" y="64"/>
                  </a:cubicBezTo>
                  <a:cubicBezTo>
                    <a:pt x="114" y="64"/>
                    <a:pt x="116" y="63"/>
                    <a:pt x="112" y="62"/>
                  </a:cubicBezTo>
                  <a:cubicBezTo>
                    <a:pt x="109" y="61"/>
                    <a:pt x="108" y="55"/>
                    <a:pt x="105" y="51"/>
                  </a:cubicBezTo>
                  <a:cubicBezTo>
                    <a:pt x="102" y="47"/>
                    <a:pt x="104" y="30"/>
                    <a:pt x="82" y="15"/>
                  </a:cubicBezTo>
                  <a:cubicBezTo>
                    <a:pt x="59" y="0"/>
                    <a:pt x="39" y="3"/>
                    <a:pt x="27" y="12"/>
                  </a:cubicBezTo>
                  <a:cubicBezTo>
                    <a:pt x="14" y="22"/>
                    <a:pt x="9" y="44"/>
                    <a:pt x="8" y="48"/>
                  </a:cubicBezTo>
                  <a:cubicBezTo>
                    <a:pt x="7" y="52"/>
                    <a:pt x="7" y="63"/>
                    <a:pt x="7" y="77"/>
                  </a:cubicBezTo>
                  <a:cubicBezTo>
                    <a:pt x="8" y="91"/>
                    <a:pt x="4" y="94"/>
                    <a:pt x="4" y="94"/>
                  </a:cubicBezTo>
                  <a:cubicBezTo>
                    <a:pt x="4" y="94"/>
                    <a:pt x="2" y="100"/>
                    <a:pt x="1" y="100"/>
                  </a:cubicBezTo>
                  <a:cubicBezTo>
                    <a:pt x="1" y="101"/>
                    <a:pt x="0" y="102"/>
                    <a:pt x="3" y="105"/>
                  </a:cubicBezTo>
                  <a:cubicBezTo>
                    <a:pt x="6" y="108"/>
                    <a:pt x="15" y="120"/>
                    <a:pt x="17" y="121"/>
                  </a:cubicBezTo>
                  <a:cubicBezTo>
                    <a:pt x="18" y="123"/>
                    <a:pt x="26" y="133"/>
                    <a:pt x="27" y="134"/>
                  </a:cubicBezTo>
                  <a:cubicBezTo>
                    <a:pt x="27" y="135"/>
                    <a:pt x="35" y="142"/>
                    <a:pt x="35" y="143"/>
                  </a:cubicBezTo>
                  <a:cubicBezTo>
                    <a:pt x="36" y="144"/>
                    <a:pt x="37" y="138"/>
                    <a:pt x="38" y="136"/>
                  </a:cubicBezTo>
                  <a:cubicBezTo>
                    <a:pt x="40" y="135"/>
                    <a:pt x="45" y="132"/>
                    <a:pt x="47" y="132"/>
                  </a:cubicBezTo>
                  <a:cubicBezTo>
                    <a:pt x="49" y="132"/>
                    <a:pt x="52" y="130"/>
                    <a:pt x="53" y="129"/>
                  </a:cubicBezTo>
                  <a:cubicBezTo>
                    <a:pt x="54" y="129"/>
                    <a:pt x="57" y="128"/>
                    <a:pt x="57" y="127"/>
                  </a:cubicBezTo>
                  <a:cubicBezTo>
                    <a:pt x="58" y="126"/>
                    <a:pt x="58" y="125"/>
                    <a:pt x="58" y="125"/>
                  </a:cubicBezTo>
                  <a:cubicBezTo>
                    <a:pt x="58" y="125"/>
                    <a:pt x="71" y="114"/>
                    <a:pt x="72" y="110"/>
                  </a:cubicBezTo>
                  <a:cubicBezTo>
                    <a:pt x="73" y="106"/>
                    <a:pt x="77" y="104"/>
                    <a:pt x="79" y="101"/>
                  </a:cubicBezTo>
                  <a:cubicBezTo>
                    <a:pt x="81" y="99"/>
                    <a:pt x="83" y="88"/>
                    <a:pt x="83" y="87"/>
                  </a:cubicBezTo>
                  <a:cubicBezTo>
                    <a:pt x="83" y="86"/>
                    <a:pt x="85" y="86"/>
                    <a:pt x="85" y="86"/>
                  </a:cubicBezTo>
                  <a:cubicBezTo>
                    <a:pt x="89" y="89"/>
                    <a:pt x="89" y="89"/>
                    <a:pt x="89" y="89"/>
                  </a:cubicBezTo>
                  <a:cubicBezTo>
                    <a:pt x="89" y="89"/>
                    <a:pt x="86" y="93"/>
                    <a:pt x="90" y="94"/>
                  </a:cubicBezTo>
                  <a:cubicBezTo>
                    <a:pt x="94" y="96"/>
                    <a:pt x="96" y="94"/>
                    <a:pt x="96" y="94"/>
                  </a:cubicBezTo>
                  <a:cubicBezTo>
                    <a:pt x="96" y="94"/>
                    <a:pt x="98" y="100"/>
                    <a:pt x="103" y="103"/>
                  </a:cubicBezTo>
                  <a:cubicBezTo>
                    <a:pt x="108" y="106"/>
                    <a:pt x="117" y="109"/>
                    <a:pt x="117" y="109"/>
                  </a:cubicBezTo>
                  <a:cubicBezTo>
                    <a:pt x="117" y="109"/>
                    <a:pt x="118" y="110"/>
                    <a:pt x="123" y="111"/>
                  </a:cubicBezTo>
                  <a:cubicBezTo>
                    <a:pt x="128" y="112"/>
                    <a:pt x="131" y="113"/>
                    <a:pt x="134" y="112"/>
                  </a:cubicBezTo>
                  <a:cubicBezTo>
                    <a:pt x="137" y="110"/>
                    <a:pt x="143" y="108"/>
                    <a:pt x="146" y="108"/>
                  </a:cubicBezTo>
                  <a:cubicBezTo>
                    <a:pt x="148" y="108"/>
                    <a:pt x="149" y="101"/>
                    <a:pt x="148" y="100"/>
                  </a:cubicBezTo>
                  <a:cubicBezTo>
                    <a:pt x="148" y="99"/>
                    <a:pt x="144" y="96"/>
                    <a:pt x="144" y="94"/>
                  </a:cubicBezTo>
                  <a:close/>
                  <a:moveTo>
                    <a:pt x="92" y="70"/>
                  </a:moveTo>
                  <a:cubicBezTo>
                    <a:pt x="92" y="70"/>
                    <a:pt x="99" y="69"/>
                    <a:pt x="101" y="69"/>
                  </a:cubicBezTo>
                  <a:cubicBezTo>
                    <a:pt x="104" y="69"/>
                    <a:pt x="102" y="71"/>
                    <a:pt x="99" y="74"/>
                  </a:cubicBezTo>
                  <a:cubicBezTo>
                    <a:pt x="97" y="76"/>
                    <a:pt x="94" y="80"/>
                    <a:pt x="94" y="79"/>
                  </a:cubicBezTo>
                  <a:cubicBezTo>
                    <a:pt x="93" y="78"/>
                    <a:pt x="90" y="76"/>
                    <a:pt x="90" y="76"/>
                  </a:cubicBezTo>
                  <a:cubicBezTo>
                    <a:pt x="92" y="70"/>
                    <a:pt x="92" y="70"/>
                    <a:pt x="92" y="70"/>
                  </a:cubicBezTo>
                  <a:close/>
                  <a:moveTo>
                    <a:pt x="106" y="81"/>
                  </a:moveTo>
                  <a:cubicBezTo>
                    <a:pt x="106" y="81"/>
                    <a:pt x="103" y="85"/>
                    <a:pt x="103" y="85"/>
                  </a:cubicBezTo>
                  <a:cubicBezTo>
                    <a:pt x="102" y="85"/>
                    <a:pt x="102" y="84"/>
                    <a:pt x="106" y="81"/>
                  </a:cubicBezTo>
                  <a:close/>
                </a:path>
              </a:pathLst>
            </a:custGeom>
            <a:solidFill>
              <a:schemeClr val="tx1">
                <a:lumMod val="85000"/>
                <a:lumOff val="15000"/>
              </a:schemeClr>
            </a:solidFill>
            <a:ln>
              <a:noFill/>
            </a:ln>
          </p:spPr>
          <p:txBody>
            <a:bodyPr/>
            <a:lstStyle/>
            <a:p>
              <a:pPr>
                <a:defRPr/>
              </a:pPr>
              <a:endParaRPr lang="en-US"/>
            </a:p>
          </p:txBody>
        </p:sp>
        <p:sp>
          <p:nvSpPr>
            <p:cNvPr id="12" name="Freeform 31"/>
            <p:cNvSpPr>
              <a:spLocks/>
            </p:cNvSpPr>
            <p:nvPr/>
          </p:nvSpPr>
          <p:spPr bwMode="auto">
            <a:xfrm>
              <a:off x="3430930" y="2109788"/>
              <a:ext cx="205982" cy="195067"/>
            </a:xfrm>
            <a:custGeom>
              <a:avLst/>
              <a:gdLst>
                <a:gd name="T0" fmla="*/ 98 w 98"/>
                <a:gd name="T1" fmla="*/ 50 h 91"/>
                <a:gd name="T2" fmla="*/ 76 w 98"/>
                <a:gd name="T3" fmla="*/ 15 h 91"/>
                <a:gd name="T4" fmla="*/ 21 w 98"/>
                <a:gd name="T5" fmla="*/ 12 h 91"/>
                <a:gd name="T6" fmla="*/ 2 w 98"/>
                <a:gd name="T7" fmla="*/ 48 h 91"/>
                <a:gd name="T8" fmla="*/ 1 w 98"/>
                <a:gd name="T9" fmla="*/ 77 h 91"/>
                <a:gd name="T10" fmla="*/ 0 w 98"/>
                <a:gd name="T11" fmla="*/ 91 h 91"/>
                <a:gd name="T12" fmla="*/ 6 w 98"/>
                <a:gd name="T13" fmla="*/ 86 h 91"/>
                <a:gd name="T14" fmla="*/ 2 w 98"/>
                <a:gd name="T15" fmla="*/ 58 h 91"/>
                <a:gd name="T16" fmla="*/ 10 w 98"/>
                <a:gd name="T17" fmla="*/ 46 h 91"/>
                <a:gd name="T18" fmla="*/ 18 w 98"/>
                <a:gd name="T19" fmla="*/ 53 h 91"/>
                <a:gd name="T20" fmla="*/ 20 w 98"/>
                <a:gd name="T21" fmla="*/ 66 h 91"/>
                <a:gd name="T22" fmla="*/ 21 w 98"/>
                <a:gd name="T23" fmla="*/ 71 h 91"/>
                <a:gd name="T24" fmla="*/ 32 w 98"/>
                <a:gd name="T25" fmla="*/ 57 h 91"/>
                <a:gd name="T26" fmla="*/ 42 w 98"/>
                <a:gd name="T27" fmla="*/ 53 h 91"/>
                <a:gd name="T28" fmla="*/ 49 w 98"/>
                <a:gd name="T29" fmla="*/ 49 h 91"/>
                <a:gd name="T30" fmla="*/ 54 w 98"/>
                <a:gd name="T31" fmla="*/ 40 h 91"/>
                <a:gd name="T32" fmla="*/ 62 w 98"/>
                <a:gd name="T33" fmla="*/ 41 h 91"/>
                <a:gd name="T34" fmla="*/ 57 w 98"/>
                <a:gd name="T35" fmla="*/ 48 h 91"/>
                <a:gd name="T36" fmla="*/ 65 w 98"/>
                <a:gd name="T37" fmla="*/ 46 h 91"/>
                <a:gd name="T38" fmla="*/ 66 w 98"/>
                <a:gd name="T39" fmla="*/ 52 h 91"/>
                <a:gd name="T40" fmla="*/ 71 w 98"/>
                <a:gd name="T41" fmla="*/ 53 h 91"/>
                <a:gd name="T42" fmla="*/ 72 w 98"/>
                <a:gd name="T43" fmla="*/ 55 h 91"/>
                <a:gd name="T44" fmla="*/ 76 w 98"/>
                <a:gd name="T45" fmla="*/ 56 h 91"/>
                <a:gd name="T46" fmla="*/ 76 w 98"/>
                <a:gd name="T47" fmla="*/ 59 h 91"/>
                <a:gd name="T48" fmla="*/ 81 w 98"/>
                <a:gd name="T49" fmla="*/ 58 h 91"/>
                <a:gd name="T50" fmla="*/ 83 w 98"/>
                <a:gd name="T51" fmla="*/ 61 h 91"/>
                <a:gd name="T52" fmla="*/ 87 w 98"/>
                <a:gd name="T53" fmla="*/ 62 h 91"/>
                <a:gd name="T54" fmla="*/ 94 w 98"/>
                <a:gd name="T55" fmla="*/ 62 h 91"/>
                <a:gd name="T56" fmla="*/ 95 w 98"/>
                <a:gd name="T57" fmla="*/ 56 h 91"/>
                <a:gd name="T58" fmla="*/ 98 w 98"/>
                <a:gd name="T59"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8" h="91">
                  <a:moveTo>
                    <a:pt x="98" y="50"/>
                  </a:moveTo>
                  <a:cubicBezTo>
                    <a:pt x="96" y="44"/>
                    <a:pt x="96" y="28"/>
                    <a:pt x="76" y="15"/>
                  </a:cubicBezTo>
                  <a:cubicBezTo>
                    <a:pt x="53" y="0"/>
                    <a:pt x="33" y="3"/>
                    <a:pt x="21" y="12"/>
                  </a:cubicBezTo>
                  <a:cubicBezTo>
                    <a:pt x="8" y="22"/>
                    <a:pt x="3" y="44"/>
                    <a:pt x="2" y="48"/>
                  </a:cubicBezTo>
                  <a:cubicBezTo>
                    <a:pt x="1" y="52"/>
                    <a:pt x="1" y="63"/>
                    <a:pt x="1" y="77"/>
                  </a:cubicBezTo>
                  <a:cubicBezTo>
                    <a:pt x="1" y="83"/>
                    <a:pt x="1" y="88"/>
                    <a:pt x="0" y="91"/>
                  </a:cubicBezTo>
                  <a:cubicBezTo>
                    <a:pt x="0" y="91"/>
                    <a:pt x="5" y="90"/>
                    <a:pt x="6" y="86"/>
                  </a:cubicBezTo>
                  <a:cubicBezTo>
                    <a:pt x="7" y="81"/>
                    <a:pt x="0" y="70"/>
                    <a:pt x="2" y="58"/>
                  </a:cubicBezTo>
                  <a:cubicBezTo>
                    <a:pt x="5" y="46"/>
                    <a:pt x="8" y="45"/>
                    <a:pt x="10" y="46"/>
                  </a:cubicBezTo>
                  <a:cubicBezTo>
                    <a:pt x="12" y="46"/>
                    <a:pt x="17" y="48"/>
                    <a:pt x="18" y="53"/>
                  </a:cubicBezTo>
                  <a:cubicBezTo>
                    <a:pt x="20" y="58"/>
                    <a:pt x="21" y="64"/>
                    <a:pt x="20" y="66"/>
                  </a:cubicBezTo>
                  <a:cubicBezTo>
                    <a:pt x="19" y="68"/>
                    <a:pt x="19" y="72"/>
                    <a:pt x="21" y="71"/>
                  </a:cubicBezTo>
                  <a:cubicBezTo>
                    <a:pt x="24" y="70"/>
                    <a:pt x="28" y="60"/>
                    <a:pt x="32" y="57"/>
                  </a:cubicBezTo>
                  <a:cubicBezTo>
                    <a:pt x="35" y="54"/>
                    <a:pt x="39" y="53"/>
                    <a:pt x="42" y="53"/>
                  </a:cubicBezTo>
                  <a:cubicBezTo>
                    <a:pt x="46" y="53"/>
                    <a:pt x="49" y="53"/>
                    <a:pt x="49" y="49"/>
                  </a:cubicBezTo>
                  <a:cubicBezTo>
                    <a:pt x="49" y="46"/>
                    <a:pt x="52" y="41"/>
                    <a:pt x="54" y="40"/>
                  </a:cubicBezTo>
                  <a:cubicBezTo>
                    <a:pt x="56" y="40"/>
                    <a:pt x="60" y="42"/>
                    <a:pt x="62" y="41"/>
                  </a:cubicBezTo>
                  <a:cubicBezTo>
                    <a:pt x="63" y="40"/>
                    <a:pt x="52" y="49"/>
                    <a:pt x="57" y="48"/>
                  </a:cubicBezTo>
                  <a:cubicBezTo>
                    <a:pt x="61" y="46"/>
                    <a:pt x="67" y="43"/>
                    <a:pt x="65" y="46"/>
                  </a:cubicBezTo>
                  <a:cubicBezTo>
                    <a:pt x="63" y="50"/>
                    <a:pt x="60" y="55"/>
                    <a:pt x="66" y="52"/>
                  </a:cubicBezTo>
                  <a:cubicBezTo>
                    <a:pt x="72" y="48"/>
                    <a:pt x="72" y="50"/>
                    <a:pt x="71" y="53"/>
                  </a:cubicBezTo>
                  <a:cubicBezTo>
                    <a:pt x="70" y="55"/>
                    <a:pt x="69" y="58"/>
                    <a:pt x="72" y="55"/>
                  </a:cubicBezTo>
                  <a:cubicBezTo>
                    <a:pt x="76" y="52"/>
                    <a:pt x="78" y="52"/>
                    <a:pt x="76" y="56"/>
                  </a:cubicBezTo>
                  <a:cubicBezTo>
                    <a:pt x="74" y="59"/>
                    <a:pt x="73" y="61"/>
                    <a:pt x="76" y="59"/>
                  </a:cubicBezTo>
                  <a:cubicBezTo>
                    <a:pt x="79" y="56"/>
                    <a:pt x="81" y="57"/>
                    <a:pt x="81" y="58"/>
                  </a:cubicBezTo>
                  <a:cubicBezTo>
                    <a:pt x="81" y="60"/>
                    <a:pt x="80" y="63"/>
                    <a:pt x="83" y="61"/>
                  </a:cubicBezTo>
                  <a:cubicBezTo>
                    <a:pt x="87" y="59"/>
                    <a:pt x="87" y="61"/>
                    <a:pt x="87" y="62"/>
                  </a:cubicBezTo>
                  <a:cubicBezTo>
                    <a:pt x="88" y="62"/>
                    <a:pt x="93" y="63"/>
                    <a:pt x="94" y="62"/>
                  </a:cubicBezTo>
                  <a:cubicBezTo>
                    <a:pt x="96" y="61"/>
                    <a:pt x="96" y="57"/>
                    <a:pt x="95" y="56"/>
                  </a:cubicBezTo>
                  <a:cubicBezTo>
                    <a:pt x="94" y="55"/>
                    <a:pt x="95" y="49"/>
                    <a:pt x="98" y="50"/>
                  </a:cubicBezTo>
                  <a:close/>
                </a:path>
              </a:pathLst>
            </a:custGeom>
            <a:solidFill>
              <a:schemeClr val="tx1">
                <a:lumMod val="85000"/>
                <a:lumOff val="15000"/>
              </a:schemeClr>
            </a:solidFill>
            <a:ln>
              <a:noFill/>
            </a:ln>
          </p:spPr>
          <p:txBody>
            <a:bodyPr/>
            <a:lstStyle/>
            <a:p>
              <a:pPr>
                <a:defRPr/>
              </a:pPr>
              <a:endParaRPr lang="en-US"/>
            </a:p>
          </p:txBody>
        </p:sp>
        <p:sp>
          <p:nvSpPr>
            <p:cNvPr id="13" name="Freeform 33"/>
            <p:cNvSpPr>
              <a:spLocks noEditPoints="1"/>
            </p:cNvSpPr>
            <p:nvPr/>
          </p:nvSpPr>
          <p:spPr bwMode="auto">
            <a:xfrm>
              <a:off x="3666872" y="2316110"/>
              <a:ext cx="74902" cy="33760"/>
            </a:xfrm>
            <a:custGeom>
              <a:avLst/>
              <a:gdLst>
                <a:gd name="T0" fmla="*/ 1 w 36"/>
                <a:gd name="T1" fmla="*/ 12 h 17"/>
                <a:gd name="T2" fmla="*/ 2 w 36"/>
                <a:gd name="T3" fmla="*/ 16 h 17"/>
                <a:gd name="T4" fmla="*/ 13 w 36"/>
                <a:gd name="T5" fmla="*/ 15 h 17"/>
                <a:gd name="T6" fmla="*/ 6 w 36"/>
                <a:gd name="T7" fmla="*/ 14 h 17"/>
                <a:gd name="T8" fmla="*/ 1 w 36"/>
                <a:gd name="T9" fmla="*/ 12 h 17"/>
                <a:gd name="T10" fmla="*/ 18 w 36"/>
                <a:gd name="T11" fmla="*/ 14 h 17"/>
                <a:gd name="T12" fmla="*/ 25 w 36"/>
                <a:gd name="T13" fmla="*/ 15 h 17"/>
                <a:gd name="T14" fmla="*/ 35 w 36"/>
                <a:gd name="T15" fmla="*/ 11 h 17"/>
                <a:gd name="T16" fmla="*/ 29 w 36"/>
                <a:gd name="T17" fmla="*/ 0 h 17"/>
                <a:gd name="T18" fmla="*/ 29 w 36"/>
                <a:gd name="T19" fmla="*/ 0 h 17"/>
                <a:gd name="T20" fmla="*/ 31 w 36"/>
                <a:gd name="T21" fmla="*/ 3 h 17"/>
                <a:gd name="T22" fmla="*/ 29 w 36"/>
                <a:gd name="T23" fmla="*/ 11 h 17"/>
                <a:gd name="T24" fmla="*/ 18 w 36"/>
                <a:gd name="T25"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7">
                  <a:moveTo>
                    <a:pt x="1" y="12"/>
                  </a:moveTo>
                  <a:cubicBezTo>
                    <a:pt x="0" y="14"/>
                    <a:pt x="0" y="15"/>
                    <a:pt x="2" y="16"/>
                  </a:cubicBezTo>
                  <a:cubicBezTo>
                    <a:pt x="4" y="17"/>
                    <a:pt x="9" y="16"/>
                    <a:pt x="13" y="15"/>
                  </a:cubicBezTo>
                  <a:cubicBezTo>
                    <a:pt x="11" y="15"/>
                    <a:pt x="9" y="14"/>
                    <a:pt x="6" y="14"/>
                  </a:cubicBezTo>
                  <a:cubicBezTo>
                    <a:pt x="3" y="13"/>
                    <a:pt x="2" y="13"/>
                    <a:pt x="1" y="12"/>
                  </a:cubicBezTo>
                  <a:close/>
                  <a:moveTo>
                    <a:pt x="18" y="14"/>
                  </a:moveTo>
                  <a:cubicBezTo>
                    <a:pt x="20" y="15"/>
                    <a:pt x="22" y="15"/>
                    <a:pt x="25" y="15"/>
                  </a:cubicBezTo>
                  <a:cubicBezTo>
                    <a:pt x="30" y="15"/>
                    <a:pt x="34" y="12"/>
                    <a:pt x="35" y="11"/>
                  </a:cubicBezTo>
                  <a:cubicBezTo>
                    <a:pt x="36" y="9"/>
                    <a:pt x="35" y="1"/>
                    <a:pt x="29" y="0"/>
                  </a:cubicBezTo>
                  <a:cubicBezTo>
                    <a:pt x="29" y="0"/>
                    <a:pt x="29" y="0"/>
                    <a:pt x="29" y="0"/>
                  </a:cubicBezTo>
                  <a:cubicBezTo>
                    <a:pt x="30" y="1"/>
                    <a:pt x="31" y="2"/>
                    <a:pt x="31" y="3"/>
                  </a:cubicBezTo>
                  <a:cubicBezTo>
                    <a:pt x="32" y="4"/>
                    <a:pt x="31" y="11"/>
                    <a:pt x="29" y="11"/>
                  </a:cubicBezTo>
                  <a:cubicBezTo>
                    <a:pt x="26" y="11"/>
                    <a:pt x="21" y="13"/>
                    <a:pt x="18" y="14"/>
                  </a:cubicBezTo>
                  <a:close/>
                </a:path>
              </a:pathLst>
            </a:custGeom>
            <a:solidFill>
              <a:schemeClr val="tx1">
                <a:lumMod val="85000"/>
                <a:lumOff val="15000"/>
              </a:schemeClr>
            </a:solidFill>
            <a:ln>
              <a:noFill/>
            </a:ln>
          </p:spPr>
          <p:txBody>
            <a:bodyPr/>
            <a:lstStyle/>
            <a:p>
              <a:pPr>
                <a:defRPr/>
              </a:pPr>
              <a:endParaRPr lang="en-US"/>
            </a:p>
          </p:txBody>
        </p:sp>
        <p:sp>
          <p:nvSpPr>
            <p:cNvPr id="14" name="Freeform 34"/>
            <p:cNvSpPr>
              <a:spLocks/>
            </p:cNvSpPr>
            <p:nvPr/>
          </p:nvSpPr>
          <p:spPr bwMode="auto">
            <a:xfrm>
              <a:off x="3513322" y="2492419"/>
              <a:ext cx="322079" cy="146301"/>
            </a:xfrm>
            <a:custGeom>
              <a:avLst/>
              <a:gdLst>
                <a:gd name="T0" fmla="*/ 6 w 152"/>
                <a:gd name="T1" fmla="*/ 53 h 69"/>
                <a:gd name="T2" fmla="*/ 16 w 152"/>
                <a:gd name="T3" fmla="*/ 50 h 69"/>
                <a:gd name="T4" fmla="*/ 75 w 152"/>
                <a:gd name="T5" fmla="*/ 10 h 69"/>
                <a:gd name="T6" fmla="*/ 89 w 152"/>
                <a:gd name="T7" fmla="*/ 0 h 69"/>
                <a:gd name="T8" fmla="*/ 152 w 152"/>
                <a:gd name="T9" fmla="*/ 19 h 69"/>
                <a:gd name="T10" fmla="*/ 152 w 152"/>
                <a:gd name="T11" fmla="*/ 23 h 69"/>
                <a:gd name="T12" fmla="*/ 117 w 152"/>
                <a:gd name="T13" fmla="*/ 41 h 69"/>
                <a:gd name="T14" fmla="*/ 49 w 152"/>
                <a:gd name="T15" fmla="*/ 69 h 69"/>
                <a:gd name="T16" fmla="*/ 6 w 152"/>
                <a:gd name="T17"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69">
                  <a:moveTo>
                    <a:pt x="6" y="53"/>
                  </a:moveTo>
                  <a:cubicBezTo>
                    <a:pt x="9" y="52"/>
                    <a:pt x="12" y="51"/>
                    <a:pt x="16" y="50"/>
                  </a:cubicBezTo>
                  <a:cubicBezTo>
                    <a:pt x="16" y="50"/>
                    <a:pt x="70" y="14"/>
                    <a:pt x="75" y="10"/>
                  </a:cubicBezTo>
                  <a:cubicBezTo>
                    <a:pt x="80" y="7"/>
                    <a:pt x="89" y="0"/>
                    <a:pt x="89" y="0"/>
                  </a:cubicBezTo>
                  <a:cubicBezTo>
                    <a:pt x="89" y="0"/>
                    <a:pt x="129" y="17"/>
                    <a:pt x="152" y="19"/>
                  </a:cubicBezTo>
                  <a:cubicBezTo>
                    <a:pt x="152" y="23"/>
                    <a:pt x="152" y="23"/>
                    <a:pt x="152" y="23"/>
                  </a:cubicBezTo>
                  <a:cubicBezTo>
                    <a:pt x="140" y="29"/>
                    <a:pt x="128" y="35"/>
                    <a:pt x="117" y="41"/>
                  </a:cubicBezTo>
                  <a:cubicBezTo>
                    <a:pt x="94" y="50"/>
                    <a:pt x="72" y="59"/>
                    <a:pt x="49" y="69"/>
                  </a:cubicBezTo>
                  <a:cubicBezTo>
                    <a:pt x="49" y="69"/>
                    <a:pt x="0" y="61"/>
                    <a:pt x="6" y="53"/>
                  </a:cubicBezTo>
                  <a:close/>
                </a:path>
              </a:pathLst>
            </a:custGeom>
            <a:solidFill>
              <a:schemeClr val="tx1">
                <a:lumMod val="85000"/>
                <a:lumOff val="15000"/>
              </a:schemeClr>
            </a:solidFill>
            <a:ln>
              <a:noFill/>
            </a:ln>
          </p:spPr>
          <p:txBody>
            <a:bodyPr/>
            <a:lstStyle/>
            <a:p>
              <a:pPr>
                <a:defRPr/>
              </a:pPr>
              <a:endParaRPr lang="en-US"/>
            </a:p>
          </p:txBody>
        </p:sp>
        <p:sp>
          <p:nvSpPr>
            <p:cNvPr id="15" name="Freeform 35"/>
            <p:cNvSpPr>
              <a:spLocks noEditPoints="1"/>
            </p:cNvSpPr>
            <p:nvPr/>
          </p:nvSpPr>
          <p:spPr bwMode="auto">
            <a:xfrm>
              <a:off x="3509578" y="2492419"/>
              <a:ext cx="325823" cy="146301"/>
            </a:xfrm>
            <a:custGeom>
              <a:avLst/>
              <a:gdLst>
                <a:gd name="T0" fmla="*/ 6 w 153"/>
                <a:gd name="T1" fmla="*/ 52 h 69"/>
                <a:gd name="T2" fmla="*/ 16 w 153"/>
                <a:gd name="T3" fmla="*/ 49 h 69"/>
                <a:gd name="T4" fmla="*/ 76 w 153"/>
                <a:gd name="T5" fmla="*/ 10 h 69"/>
                <a:gd name="T6" fmla="*/ 90 w 153"/>
                <a:gd name="T7" fmla="*/ 0 h 69"/>
                <a:gd name="T8" fmla="*/ 90 w 153"/>
                <a:gd name="T9" fmla="*/ 0 h 69"/>
                <a:gd name="T10" fmla="*/ 91 w 153"/>
                <a:gd name="T11" fmla="*/ 0 h 69"/>
                <a:gd name="T12" fmla="*/ 153 w 153"/>
                <a:gd name="T13" fmla="*/ 18 h 69"/>
                <a:gd name="T14" fmla="*/ 153 w 153"/>
                <a:gd name="T15" fmla="*/ 18 h 69"/>
                <a:gd name="T16" fmla="*/ 153 w 153"/>
                <a:gd name="T17" fmla="*/ 19 h 69"/>
                <a:gd name="T18" fmla="*/ 153 w 153"/>
                <a:gd name="T19" fmla="*/ 23 h 69"/>
                <a:gd name="T20" fmla="*/ 153 w 153"/>
                <a:gd name="T21" fmla="*/ 23 h 69"/>
                <a:gd name="T22" fmla="*/ 153 w 153"/>
                <a:gd name="T23" fmla="*/ 24 h 69"/>
                <a:gd name="T24" fmla="*/ 118 w 153"/>
                <a:gd name="T25" fmla="*/ 41 h 69"/>
                <a:gd name="T26" fmla="*/ 118 w 153"/>
                <a:gd name="T27" fmla="*/ 41 h 69"/>
                <a:gd name="T28" fmla="*/ 50 w 153"/>
                <a:gd name="T29" fmla="*/ 69 h 69"/>
                <a:gd name="T30" fmla="*/ 50 w 153"/>
                <a:gd name="T31" fmla="*/ 69 h 69"/>
                <a:gd name="T32" fmla="*/ 50 w 153"/>
                <a:gd name="T33" fmla="*/ 69 h 69"/>
                <a:gd name="T34" fmla="*/ 6 w 153"/>
                <a:gd name="T35" fmla="*/ 53 h 69"/>
                <a:gd name="T36" fmla="*/ 6 w 153"/>
                <a:gd name="T37" fmla="*/ 52 h 69"/>
                <a:gd name="T38" fmla="*/ 6 w 153"/>
                <a:gd name="T39" fmla="*/ 52 h 69"/>
                <a:gd name="T40" fmla="*/ 17 w 153"/>
                <a:gd name="T41" fmla="*/ 50 h 69"/>
                <a:gd name="T42" fmla="*/ 7 w 153"/>
                <a:gd name="T43" fmla="*/ 53 h 69"/>
                <a:gd name="T44" fmla="*/ 50 w 153"/>
                <a:gd name="T45" fmla="*/ 68 h 69"/>
                <a:gd name="T46" fmla="*/ 118 w 153"/>
                <a:gd name="T47" fmla="*/ 41 h 69"/>
                <a:gd name="T48" fmla="*/ 152 w 153"/>
                <a:gd name="T49" fmla="*/ 23 h 69"/>
                <a:gd name="T50" fmla="*/ 152 w 153"/>
                <a:gd name="T51" fmla="*/ 19 h 69"/>
                <a:gd name="T52" fmla="*/ 91 w 153"/>
                <a:gd name="T53" fmla="*/ 1 h 69"/>
                <a:gd name="T54" fmla="*/ 76 w 153"/>
                <a:gd name="T55" fmla="*/ 11 h 69"/>
                <a:gd name="T56" fmla="*/ 17 w 153"/>
                <a:gd name="T57" fmla="*/ 50 h 69"/>
                <a:gd name="T58" fmla="*/ 17 w 153"/>
                <a:gd name="T59" fmla="*/ 5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3" h="69">
                  <a:moveTo>
                    <a:pt x="6" y="52"/>
                  </a:moveTo>
                  <a:cubicBezTo>
                    <a:pt x="16" y="49"/>
                    <a:pt x="16" y="49"/>
                    <a:pt x="16" y="49"/>
                  </a:cubicBezTo>
                  <a:cubicBezTo>
                    <a:pt x="18" y="48"/>
                    <a:pt x="71" y="14"/>
                    <a:pt x="76" y="10"/>
                  </a:cubicBezTo>
                  <a:cubicBezTo>
                    <a:pt x="80" y="7"/>
                    <a:pt x="90" y="0"/>
                    <a:pt x="90" y="0"/>
                  </a:cubicBezTo>
                  <a:cubicBezTo>
                    <a:pt x="90" y="0"/>
                    <a:pt x="90" y="0"/>
                    <a:pt x="90" y="0"/>
                  </a:cubicBezTo>
                  <a:cubicBezTo>
                    <a:pt x="91" y="0"/>
                    <a:pt x="91" y="0"/>
                    <a:pt x="91" y="0"/>
                  </a:cubicBezTo>
                  <a:cubicBezTo>
                    <a:pt x="91" y="0"/>
                    <a:pt x="130" y="16"/>
                    <a:pt x="153" y="18"/>
                  </a:cubicBezTo>
                  <a:cubicBezTo>
                    <a:pt x="153" y="18"/>
                    <a:pt x="153" y="18"/>
                    <a:pt x="153" y="18"/>
                  </a:cubicBezTo>
                  <a:cubicBezTo>
                    <a:pt x="153" y="19"/>
                    <a:pt x="153" y="19"/>
                    <a:pt x="153" y="19"/>
                  </a:cubicBezTo>
                  <a:cubicBezTo>
                    <a:pt x="153" y="23"/>
                    <a:pt x="153" y="23"/>
                    <a:pt x="153" y="23"/>
                  </a:cubicBezTo>
                  <a:cubicBezTo>
                    <a:pt x="153" y="23"/>
                    <a:pt x="153" y="23"/>
                    <a:pt x="153" y="23"/>
                  </a:cubicBezTo>
                  <a:cubicBezTo>
                    <a:pt x="153" y="24"/>
                    <a:pt x="153" y="24"/>
                    <a:pt x="153" y="24"/>
                  </a:cubicBezTo>
                  <a:cubicBezTo>
                    <a:pt x="118" y="41"/>
                    <a:pt x="118" y="41"/>
                    <a:pt x="118" y="41"/>
                  </a:cubicBezTo>
                  <a:cubicBezTo>
                    <a:pt x="118" y="41"/>
                    <a:pt x="118" y="41"/>
                    <a:pt x="118" y="41"/>
                  </a:cubicBezTo>
                  <a:cubicBezTo>
                    <a:pt x="50" y="69"/>
                    <a:pt x="50" y="69"/>
                    <a:pt x="50" y="69"/>
                  </a:cubicBezTo>
                  <a:cubicBezTo>
                    <a:pt x="50" y="69"/>
                    <a:pt x="50" y="69"/>
                    <a:pt x="50" y="69"/>
                  </a:cubicBezTo>
                  <a:cubicBezTo>
                    <a:pt x="50" y="69"/>
                    <a:pt x="50" y="69"/>
                    <a:pt x="50" y="69"/>
                  </a:cubicBezTo>
                  <a:cubicBezTo>
                    <a:pt x="50" y="69"/>
                    <a:pt x="0" y="61"/>
                    <a:pt x="6" y="53"/>
                  </a:cubicBezTo>
                  <a:cubicBezTo>
                    <a:pt x="6" y="52"/>
                    <a:pt x="6" y="52"/>
                    <a:pt x="6" y="52"/>
                  </a:cubicBezTo>
                  <a:cubicBezTo>
                    <a:pt x="6" y="52"/>
                    <a:pt x="6" y="52"/>
                    <a:pt x="6" y="52"/>
                  </a:cubicBezTo>
                  <a:close/>
                  <a:moveTo>
                    <a:pt x="17" y="50"/>
                  </a:moveTo>
                  <a:cubicBezTo>
                    <a:pt x="7" y="53"/>
                    <a:pt x="7" y="53"/>
                    <a:pt x="7" y="53"/>
                  </a:cubicBezTo>
                  <a:cubicBezTo>
                    <a:pt x="2" y="60"/>
                    <a:pt x="48" y="68"/>
                    <a:pt x="50" y="68"/>
                  </a:cubicBezTo>
                  <a:cubicBezTo>
                    <a:pt x="118" y="41"/>
                    <a:pt x="118" y="41"/>
                    <a:pt x="118" y="41"/>
                  </a:cubicBezTo>
                  <a:cubicBezTo>
                    <a:pt x="152" y="23"/>
                    <a:pt x="152" y="23"/>
                    <a:pt x="152" y="23"/>
                  </a:cubicBezTo>
                  <a:cubicBezTo>
                    <a:pt x="152" y="19"/>
                    <a:pt x="152" y="19"/>
                    <a:pt x="152" y="19"/>
                  </a:cubicBezTo>
                  <a:cubicBezTo>
                    <a:pt x="131" y="17"/>
                    <a:pt x="93" y="2"/>
                    <a:pt x="91" y="1"/>
                  </a:cubicBezTo>
                  <a:cubicBezTo>
                    <a:pt x="89" y="1"/>
                    <a:pt x="80" y="7"/>
                    <a:pt x="76" y="11"/>
                  </a:cubicBezTo>
                  <a:cubicBezTo>
                    <a:pt x="71" y="14"/>
                    <a:pt x="17" y="50"/>
                    <a:pt x="17" y="50"/>
                  </a:cubicBezTo>
                  <a:cubicBezTo>
                    <a:pt x="17" y="50"/>
                    <a:pt x="17" y="50"/>
                    <a:pt x="17" y="50"/>
                  </a:cubicBezTo>
                  <a:close/>
                </a:path>
              </a:pathLst>
            </a:custGeom>
            <a:solidFill>
              <a:schemeClr val="tx1">
                <a:lumMod val="85000"/>
                <a:lumOff val="15000"/>
              </a:schemeClr>
            </a:solidFill>
            <a:ln>
              <a:noFill/>
            </a:ln>
          </p:spPr>
          <p:txBody>
            <a:bodyPr/>
            <a:lstStyle/>
            <a:p>
              <a:pPr>
                <a:defRPr/>
              </a:pPr>
              <a:endParaRPr lang="en-US"/>
            </a:p>
          </p:txBody>
        </p:sp>
        <p:sp>
          <p:nvSpPr>
            <p:cNvPr id="16" name="Freeform 36"/>
            <p:cNvSpPr>
              <a:spLocks/>
            </p:cNvSpPr>
            <p:nvPr/>
          </p:nvSpPr>
          <p:spPr bwMode="auto">
            <a:xfrm>
              <a:off x="3532049" y="2514927"/>
              <a:ext cx="303352" cy="93783"/>
            </a:xfrm>
            <a:custGeom>
              <a:avLst/>
              <a:gdLst>
                <a:gd name="T0" fmla="*/ 0 w 191"/>
                <a:gd name="T1" fmla="*/ 59 h 60"/>
                <a:gd name="T2" fmla="*/ 110 w 191"/>
                <a:gd name="T3" fmla="*/ 0 h 60"/>
                <a:gd name="T4" fmla="*/ 191 w 191"/>
                <a:gd name="T5" fmla="*/ 12 h 60"/>
                <a:gd name="T6" fmla="*/ 191 w 191"/>
                <a:gd name="T7" fmla="*/ 17 h 60"/>
                <a:gd name="T8" fmla="*/ 111 w 191"/>
                <a:gd name="T9" fmla="*/ 7 h 60"/>
                <a:gd name="T10" fmla="*/ 8 w 191"/>
                <a:gd name="T11" fmla="*/ 60 h 60"/>
                <a:gd name="T12" fmla="*/ 0 w 191"/>
                <a:gd name="T13" fmla="*/ 59 h 60"/>
              </a:gdLst>
              <a:ahLst/>
              <a:cxnLst>
                <a:cxn ang="0">
                  <a:pos x="T0" y="T1"/>
                </a:cxn>
                <a:cxn ang="0">
                  <a:pos x="T2" y="T3"/>
                </a:cxn>
                <a:cxn ang="0">
                  <a:pos x="T4" y="T5"/>
                </a:cxn>
                <a:cxn ang="0">
                  <a:pos x="T6" y="T7"/>
                </a:cxn>
                <a:cxn ang="0">
                  <a:pos x="T8" y="T9"/>
                </a:cxn>
                <a:cxn ang="0">
                  <a:pos x="T10" y="T11"/>
                </a:cxn>
                <a:cxn ang="0">
                  <a:pos x="T12" y="T13"/>
                </a:cxn>
              </a:cxnLst>
              <a:rect l="0" t="0" r="r" b="b"/>
              <a:pathLst>
                <a:path w="191" h="60">
                  <a:moveTo>
                    <a:pt x="0" y="59"/>
                  </a:moveTo>
                  <a:lnTo>
                    <a:pt x="110" y="0"/>
                  </a:lnTo>
                  <a:lnTo>
                    <a:pt x="191" y="12"/>
                  </a:lnTo>
                  <a:lnTo>
                    <a:pt x="191" y="17"/>
                  </a:lnTo>
                  <a:lnTo>
                    <a:pt x="111" y="7"/>
                  </a:lnTo>
                  <a:lnTo>
                    <a:pt x="8" y="60"/>
                  </a:lnTo>
                  <a:lnTo>
                    <a:pt x="0" y="59"/>
                  </a:lnTo>
                  <a:close/>
                </a:path>
              </a:pathLst>
            </a:custGeom>
            <a:solidFill>
              <a:schemeClr val="tx1">
                <a:lumMod val="85000"/>
                <a:lumOff val="15000"/>
              </a:schemeClr>
            </a:solidFill>
            <a:ln>
              <a:noFill/>
            </a:ln>
          </p:spPr>
          <p:txBody>
            <a:bodyPr/>
            <a:lstStyle/>
            <a:p>
              <a:pPr>
                <a:defRPr/>
              </a:pPr>
              <a:endParaRPr lang="en-US"/>
            </a:p>
          </p:txBody>
        </p:sp>
        <p:sp>
          <p:nvSpPr>
            <p:cNvPr id="17" name="Freeform 37"/>
            <p:cNvSpPr>
              <a:spLocks noEditPoints="1"/>
            </p:cNvSpPr>
            <p:nvPr/>
          </p:nvSpPr>
          <p:spPr bwMode="auto">
            <a:xfrm>
              <a:off x="3532049" y="2511177"/>
              <a:ext cx="303352" cy="97533"/>
            </a:xfrm>
            <a:custGeom>
              <a:avLst/>
              <a:gdLst>
                <a:gd name="T0" fmla="*/ 0 w 191"/>
                <a:gd name="T1" fmla="*/ 60 h 61"/>
                <a:gd name="T2" fmla="*/ 110 w 191"/>
                <a:gd name="T3" fmla="*/ 0 h 61"/>
                <a:gd name="T4" fmla="*/ 110 w 191"/>
                <a:gd name="T5" fmla="*/ 0 h 61"/>
                <a:gd name="T6" fmla="*/ 110 w 191"/>
                <a:gd name="T7" fmla="*/ 0 h 61"/>
                <a:gd name="T8" fmla="*/ 191 w 191"/>
                <a:gd name="T9" fmla="*/ 12 h 61"/>
                <a:gd name="T10" fmla="*/ 191 w 191"/>
                <a:gd name="T11" fmla="*/ 12 h 61"/>
                <a:gd name="T12" fmla="*/ 191 w 191"/>
                <a:gd name="T13" fmla="*/ 13 h 61"/>
                <a:gd name="T14" fmla="*/ 191 w 191"/>
                <a:gd name="T15" fmla="*/ 18 h 61"/>
                <a:gd name="T16" fmla="*/ 111 w 191"/>
                <a:gd name="T17" fmla="*/ 9 h 61"/>
                <a:gd name="T18" fmla="*/ 8 w 191"/>
                <a:gd name="T19" fmla="*/ 61 h 61"/>
                <a:gd name="T20" fmla="*/ 8 w 191"/>
                <a:gd name="T21" fmla="*/ 61 h 61"/>
                <a:gd name="T22" fmla="*/ 8 w 191"/>
                <a:gd name="T23" fmla="*/ 61 h 61"/>
                <a:gd name="T24" fmla="*/ 0 w 191"/>
                <a:gd name="T25" fmla="*/ 60 h 61"/>
                <a:gd name="T26" fmla="*/ 0 w 191"/>
                <a:gd name="T27" fmla="*/ 60 h 61"/>
                <a:gd name="T28" fmla="*/ 0 w 191"/>
                <a:gd name="T29" fmla="*/ 60 h 61"/>
                <a:gd name="T30" fmla="*/ 110 w 191"/>
                <a:gd name="T31" fmla="*/ 1 h 61"/>
                <a:gd name="T32" fmla="*/ 1 w 191"/>
                <a:gd name="T33" fmla="*/ 60 h 61"/>
                <a:gd name="T34" fmla="*/ 8 w 191"/>
                <a:gd name="T35" fmla="*/ 61 h 61"/>
                <a:gd name="T36" fmla="*/ 111 w 191"/>
                <a:gd name="T37" fmla="*/ 8 h 61"/>
                <a:gd name="T38" fmla="*/ 111 w 191"/>
                <a:gd name="T39" fmla="*/ 8 h 61"/>
                <a:gd name="T40" fmla="*/ 111 w 191"/>
                <a:gd name="T41" fmla="*/ 8 h 61"/>
                <a:gd name="T42" fmla="*/ 190 w 191"/>
                <a:gd name="T43" fmla="*/ 18 h 61"/>
                <a:gd name="T44" fmla="*/ 190 w 191"/>
                <a:gd name="T45" fmla="*/ 13 h 61"/>
                <a:gd name="T46" fmla="*/ 110 w 191"/>
                <a:gd name="T47"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 h="61">
                  <a:moveTo>
                    <a:pt x="0" y="60"/>
                  </a:moveTo>
                  <a:lnTo>
                    <a:pt x="110" y="0"/>
                  </a:lnTo>
                  <a:lnTo>
                    <a:pt x="110" y="0"/>
                  </a:lnTo>
                  <a:lnTo>
                    <a:pt x="110" y="0"/>
                  </a:lnTo>
                  <a:lnTo>
                    <a:pt x="191" y="12"/>
                  </a:lnTo>
                  <a:lnTo>
                    <a:pt x="191" y="12"/>
                  </a:lnTo>
                  <a:lnTo>
                    <a:pt x="191" y="13"/>
                  </a:lnTo>
                  <a:lnTo>
                    <a:pt x="191" y="18"/>
                  </a:lnTo>
                  <a:lnTo>
                    <a:pt x="111" y="9"/>
                  </a:lnTo>
                  <a:lnTo>
                    <a:pt x="8" y="61"/>
                  </a:lnTo>
                  <a:lnTo>
                    <a:pt x="8" y="61"/>
                  </a:lnTo>
                  <a:lnTo>
                    <a:pt x="8" y="61"/>
                  </a:lnTo>
                  <a:lnTo>
                    <a:pt x="0" y="60"/>
                  </a:lnTo>
                  <a:lnTo>
                    <a:pt x="0" y="60"/>
                  </a:lnTo>
                  <a:lnTo>
                    <a:pt x="0" y="60"/>
                  </a:lnTo>
                  <a:close/>
                  <a:moveTo>
                    <a:pt x="110" y="1"/>
                  </a:moveTo>
                  <a:lnTo>
                    <a:pt x="1" y="60"/>
                  </a:lnTo>
                  <a:lnTo>
                    <a:pt x="8" y="61"/>
                  </a:lnTo>
                  <a:lnTo>
                    <a:pt x="111" y="8"/>
                  </a:lnTo>
                  <a:lnTo>
                    <a:pt x="111" y="8"/>
                  </a:lnTo>
                  <a:lnTo>
                    <a:pt x="111" y="8"/>
                  </a:lnTo>
                  <a:lnTo>
                    <a:pt x="190" y="18"/>
                  </a:lnTo>
                  <a:lnTo>
                    <a:pt x="190" y="13"/>
                  </a:lnTo>
                  <a:lnTo>
                    <a:pt x="110" y="1"/>
                  </a:lnTo>
                  <a:close/>
                </a:path>
              </a:pathLst>
            </a:custGeom>
            <a:solidFill>
              <a:schemeClr val="tx1">
                <a:lumMod val="85000"/>
                <a:lumOff val="15000"/>
              </a:schemeClr>
            </a:solidFill>
            <a:ln>
              <a:noFill/>
            </a:ln>
          </p:spPr>
          <p:txBody>
            <a:bodyPr/>
            <a:lstStyle/>
            <a:p>
              <a:pPr>
                <a:defRPr/>
              </a:pPr>
              <a:endParaRPr lang="en-US"/>
            </a:p>
          </p:txBody>
        </p:sp>
        <p:sp>
          <p:nvSpPr>
            <p:cNvPr id="18" name="Freeform 38"/>
            <p:cNvSpPr>
              <a:spLocks/>
            </p:cNvSpPr>
            <p:nvPr/>
          </p:nvSpPr>
          <p:spPr bwMode="auto">
            <a:xfrm>
              <a:off x="3535793" y="2526182"/>
              <a:ext cx="299608" cy="112539"/>
            </a:xfrm>
            <a:custGeom>
              <a:avLst/>
              <a:gdLst>
                <a:gd name="T0" fmla="*/ 141 w 141"/>
                <a:gd name="T1" fmla="*/ 8 h 54"/>
                <a:gd name="T2" fmla="*/ 106 w 141"/>
                <a:gd name="T3" fmla="*/ 26 h 54"/>
                <a:gd name="T4" fmla="*/ 38 w 141"/>
                <a:gd name="T5" fmla="*/ 54 h 54"/>
                <a:gd name="T6" fmla="*/ 2 w 141"/>
                <a:gd name="T7" fmla="*/ 45 h 54"/>
                <a:gd name="T8" fmla="*/ 1 w 141"/>
                <a:gd name="T9" fmla="*/ 42 h 54"/>
                <a:gd name="T10" fmla="*/ 4 w 141"/>
                <a:gd name="T11" fmla="*/ 40 h 54"/>
                <a:gd name="T12" fmla="*/ 81 w 141"/>
                <a:gd name="T13" fmla="*/ 0 h 54"/>
                <a:gd name="T14" fmla="*/ 141 w 141"/>
                <a:gd name="T15" fmla="*/ 8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54">
                  <a:moveTo>
                    <a:pt x="141" y="8"/>
                  </a:moveTo>
                  <a:cubicBezTo>
                    <a:pt x="129" y="14"/>
                    <a:pt x="117" y="20"/>
                    <a:pt x="106" y="26"/>
                  </a:cubicBezTo>
                  <a:cubicBezTo>
                    <a:pt x="83" y="35"/>
                    <a:pt x="61" y="44"/>
                    <a:pt x="38" y="54"/>
                  </a:cubicBezTo>
                  <a:cubicBezTo>
                    <a:pt x="38" y="54"/>
                    <a:pt x="15" y="50"/>
                    <a:pt x="2" y="45"/>
                  </a:cubicBezTo>
                  <a:cubicBezTo>
                    <a:pt x="1" y="44"/>
                    <a:pt x="0" y="43"/>
                    <a:pt x="1" y="42"/>
                  </a:cubicBezTo>
                  <a:cubicBezTo>
                    <a:pt x="4" y="40"/>
                    <a:pt x="4" y="40"/>
                    <a:pt x="4" y="40"/>
                  </a:cubicBezTo>
                  <a:cubicBezTo>
                    <a:pt x="81" y="0"/>
                    <a:pt x="81" y="0"/>
                    <a:pt x="81" y="0"/>
                  </a:cubicBezTo>
                  <a:lnTo>
                    <a:pt x="141" y="8"/>
                  </a:lnTo>
                  <a:close/>
                </a:path>
              </a:pathLst>
            </a:custGeom>
            <a:solidFill>
              <a:schemeClr val="tx1">
                <a:lumMod val="85000"/>
                <a:lumOff val="15000"/>
              </a:schemeClr>
            </a:solidFill>
            <a:ln>
              <a:noFill/>
            </a:ln>
          </p:spPr>
          <p:txBody>
            <a:bodyPr/>
            <a:lstStyle/>
            <a:p>
              <a:pPr>
                <a:defRPr/>
              </a:pPr>
              <a:endParaRPr lang="en-US"/>
            </a:p>
          </p:txBody>
        </p:sp>
        <p:sp>
          <p:nvSpPr>
            <p:cNvPr id="19" name="Freeform 39"/>
            <p:cNvSpPr>
              <a:spLocks noEditPoints="1"/>
            </p:cNvSpPr>
            <p:nvPr/>
          </p:nvSpPr>
          <p:spPr bwMode="auto">
            <a:xfrm>
              <a:off x="3535793" y="2526182"/>
              <a:ext cx="299608" cy="112539"/>
            </a:xfrm>
            <a:custGeom>
              <a:avLst/>
              <a:gdLst>
                <a:gd name="T0" fmla="*/ 141 w 141"/>
                <a:gd name="T1" fmla="*/ 9 h 54"/>
                <a:gd name="T2" fmla="*/ 106 w 141"/>
                <a:gd name="T3" fmla="*/ 26 h 54"/>
                <a:gd name="T4" fmla="*/ 106 w 141"/>
                <a:gd name="T5" fmla="*/ 26 h 54"/>
                <a:gd name="T6" fmla="*/ 38 w 141"/>
                <a:gd name="T7" fmla="*/ 54 h 54"/>
                <a:gd name="T8" fmla="*/ 38 w 141"/>
                <a:gd name="T9" fmla="*/ 54 h 54"/>
                <a:gd name="T10" fmla="*/ 38 w 141"/>
                <a:gd name="T11" fmla="*/ 54 h 54"/>
                <a:gd name="T12" fmla="*/ 2 w 141"/>
                <a:gd name="T13" fmla="*/ 45 h 54"/>
                <a:gd name="T14" fmla="*/ 2 w 141"/>
                <a:gd name="T15" fmla="*/ 45 h 54"/>
                <a:gd name="T16" fmla="*/ 2 w 141"/>
                <a:gd name="T17" fmla="*/ 45 h 54"/>
                <a:gd name="T18" fmla="*/ 0 w 141"/>
                <a:gd name="T19" fmla="*/ 43 h 54"/>
                <a:gd name="T20" fmla="*/ 0 w 141"/>
                <a:gd name="T21" fmla="*/ 43 h 54"/>
                <a:gd name="T22" fmla="*/ 1 w 141"/>
                <a:gd name="T23" fmla="*/ 42 h 54"/>
                <a:gd name="T24" fmla="*/ 1 w 141"/>
                <a:gd name="T25" fmla="*/ 42 h 54"/>
                <a:gd name="T26" fmla="*/ 3 w 141"/>
                <a:gd name="T27" fmla="*/ 40 h 54"/>
                <a:gd name="T28" fmla="*/ 3 w 141"/>
                <a:gd name="T29" fmla="*/ 40 h 54"/>
                <a:gd name="T30" fmla="*/ 4 w 141"/>
                <a:gd name="T31" fmla="*/ 40 h 54"/>
                <a:gd name="T32" fmla="*/ 81 w 141"/>
                <a:gd name="T33" fmla="*/ 0 h 54"/>
                <a:gd name="T34" fmla="*/ 81 w 141"/>
                <a:gd name="T35" fmla="*/ 0 h 54"/>
                <a:gd name="T36" fmla="*/ 81 w 141"/>
                <a:gd name="T37" fmla="*/ 0 h 54"/>
                <a:gd name="T38" fmla="*/ 141 w 141"/>
                <a:gd name="T39" fmla="*/ 8 h 54"/>
                <a:gd name="T40" fmla="*/ 141 w 141"/>
                <a:gd name="T41" fmla="*/ 9 h 54"/>
                <a:gd name="T42" fmla="*/ 106 w 141"/>
                <a:gd name="T43" fmla="*/ 26 h 54"/>
                <a:gd name="T44" fmla="*/ 140 w 141"/>
                <a:gd name="T45" fmla="*/ 8 h 54"/>
                <a:gd name="T46" fmla="*/ 81 w 141"/>
                <a:gd name="T47" fmla="*/ 1 h 54"/>
                <a:gd name="T48" fmla="*/ 4 w 141"/>
                <a:gd name="T49" fmla="*/ 40 h 54"/>
                <a:gd name="T50" fmla="*/ 1 w 141"/>
                <a:gd name="T51" fmla="*/ 43 h 54"/>
                <a:gd name="T52" fmla="*/ 1 w 141"/>
                <a:gd name="T53" fmla="*/ 43 h 54"/>
                <a:gd name="T54" fmla="*/ 1 w 141"/>
                <a:gd name="T55" fmla="*/ 43 h 54"/>
                <a:gd name="T56" fmla="*/ 1 w 141"/>
                <a:gd name="T57" fmla="*/ 43 h 54"/>
                <a:gd name="T58" fmla="*/ 1 w 141"/>
                <a:gd name="T59" fmla="*/ 43 h 54"/>
                <a:gd name="T60" fmla="*/ 1 w 141"/>
                <a:gd name="T61" fmla="*/ 43 h 54"/>
                <a:gd name="T62" fmla="*/ 2 w 141"/>
                <a:gd name="T63" fmla="*/ 45 h 54"/>
                <a:gd name="T64" fmla="*/ 38 w 141"/>
                <a:gd name="T65" fmla="*/ 53 h 54"/>
                <a:gd name="T66" fmla="*/ 106 w 141"/>
                <a:gd name="T67"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1" h="54">
                  <a:moveTo>
                    <a:pt x="141" y="9"/>
                  </a:moveTo>
                  <a:cubicBezTo>
                    <a:pt x="106" y="26"/>
                    <a:pt x="106" y="26"/>
                    <a:pt x="106" y="26"/>
                  </a:cubicBezTo>
                  <a:cubicBezTo>
                    <a:pt x="106" y="26"/>
                    <a:pt x="106" y="26"/>
                    <a:pt x="106" y="26"/>
                  </a:cubicBezTo>
                  <a:cubicBezTo>
                    <a:pt x="38" y="54"/>
                    <a:pt x="38" y="54"/>
                    <a:pt x="38" y="54"/>
                  </a:cubicBezTo>
                  <a:cubicBezTo>
                    <a:pt x="38" y="54"/>
                    <a:pt x="38" y="54"/>
                    <a:pt x="38" y="54"/>
                  </a:cubicBezTo>
                  <a:cubicBezTo>
                    <a:pt x="38" y="54"/>
                    <a:pt x="38" y="54"/>
                    <a:pt x="38" y="54"/>
                  </a:cubicBezTo>
                  <a:cubicBezTo>
                    <a:pt x="38" y="54"/>
                    <a:pt x="15" y="50"/>
                    <a:pt x="2" y="45"/>
                  </a:cubicBezTo>
                  <a:cubicBezTo>
                    <a:pt x="2" y="45"/>
                    <a:pt x="2" y="45"/>
                    <a:pt x="2" y="45"/>
                  </a:cubicBezTo>
                  <a:cubicBezTo>
                    <a:pt x="2" y="45"/>
                    <a:pt x="2" y="45"/>
                    <a:pt x="2" y="45"/>
                  </a:cubicBezTo>
                  <a:cubicBezTo>
                    <a:pt x="1" y="44"/>
                    <a:pt x="1" y="44"/>
                    <a:pt x="0" y="43"/>
                  </a:cubicBezTo>
                  <a:cubicBezTo>
                    <a:pt x="0" y="43"/>
                    <a:pt x="0" y="43"/>
                    <a:pt x="0" y="43"/>
                  </a:cubicBezTo>
                  <a:cubicBezTo>
                    <a:pt x="0" y="43"/>
                    <a:pt x="0" y="42"/>
                    <a:pt x="1" y="42"/>
                  </a:cubicBezTo>
                  <a:cubicBezTo>
                    <a:pt x="1" y="42"/>
                    <a:pt x="1" y="42"/>
                    <a:pt x="1" y="42"/>
                  </a:cubicBezTo>
                  <a:cubicBezTo>
                    <a:pt x="3" y="40"/>
                    <a:pt x="3" y="40"/>
                    <a:pt x="3" y="40"/>
                  </a:cubicBezTo>
                  <a:cubicBezTo>
                    <a:pt x="3" y="40"/>
                    <a:pt x="3" y="40"/>
                    <a:pt x="3" y="40"/>
                  </a:cubicBezTo>
                  <a:cubicBezTo>
                    <a:pt x="4" y="40"/>
                    <a:pt x="4" y="40"/>
                    <a:pt x="4" y="40"/>
                  </a:cubicBezTo>
                  <a:cubicBezTo>
                    <a:pt x="81" y="0"/>
                    <a:pt x="81" y="0"/>
                    <a:pt x="81" y="0"/>
                  </a:cubicBezTo>
                  <a:cubicBezTo>
                    <a:pt x="81" y="0"/>
                    <a:pt x="81" y="0"/>
                    <a:pt x="81" y="0"/>
                  </a:cubicBezTo>
                  <a:cubicBezTo>
                    <a:pt x="81" y="0"/>
                    <a:pt x="81" y="0"/>
                    <a:pt x="81" y="0"/>
                  </a:cubicBezTo>
                  <a:cubicBezTo>
                    <a:pt x="141" y="8"/>
                    <a:pt x="141" y="8"/>
                    <a:pt x="141" y="8"/>
                  </a:cubicBezTo>
                  <a:cubicBezTo>
                    <a:pt x="141" y="9"/>
                    <a:pt x="141" y="9"/>
                    <a:pt x="141" y="9"/>
                  </a:cubicBezTo>
                  <a:close/>
                  <a:moveTo>
                    <a:pt x="106" y="26"/>
                  </a:moveTo>
                  <a:cubicBezTo>
                    <a:pt x="140" y="8"/>
                    <a:pt x="140" y="8"/>
                    <a:pt x="140" y="8"/>
                  </a:cubicBezTo>
                  <a:cubicBezTo>
                    <a:pt x="81" y="1"/>
                    <a:pt x="81" y="1"/>
                    <a:pt x="81" y="1"/>
                  </a:cubicBezTo>
                  <a:cubicBezTo>
                    <a:pt x="4" y="40"/>
                    <a:pt x="4" y="40"/>
                    <a:pt x="4" y="40"/>
                  </a:cubicBezTo>
                  <a:cubicBezTo>
                    <a:pt x="1" y="43"/>
                    <a:pt x="1" y="43"/>
                    <a:pt x="1" y="43"/>
                  </a:cubicBezTo>
                  <a:cubicBezTo>
                    <a:pt x="1" y="43"/>
                    <a:pt x="1" y="43"/>
                    <a:pt x="1" y="43"/>
                  </a:cubicBezTo>
                  <a:cubicBezTo>
                    <a:pt x="1" y="43"/>
                    <a:pt x="1" y="43"/>
                    <a:pt x="1" y="43"/>
                  </a:cubicBezTo>
                  <a:cubicBezTo>
                    <a:pt x="1" y="43"/>
                    <a:pt x="1" y="43"/>
                    <a:pt x="1" y="43"/>
                  </a:cubicBezTo>
                  <a:cubicBezTo>
                    <a:pt x="1" y="43"/>
                    <a:pt x="1" y="43"/>
                    <a:pt x="1" y="43"/>
                  </a:cubicBezTo>
                  <a:cubicBezTo>
                    <a:pt x="1" y="43"/>
                    <a:pt x="1" y="43"/>
                    <a:pt x="1" y="43"/>
                  </a:cubicBezTo>
                  <a:cubicBezTo>
                    <a:pt x="1" y="43"/>
                    <a:pt x="1" y="44"/>
                    <a:pt x="2" y="45"/>
                  </a:cubicBezTo>
                  <a:cubicBezTo>
                    <a:pt x="14" y="49"/>
                    <a:pt x="36" y="53"/>
                    <a:pt x="38" y="53"/>
                  </a:cubicBezTo>
                  <a:lnTo>
                    <a:pt x="106" y="26"/>
                  </a:lnTo>
                  <a:close/>
                </a:path>
              </a:pathLst>
            </a:custGeom>
            <a:solidFill>
              <a:schemeClr val="tx1">
                <a:lumMod val="85000"/>
                <a:lumOff val="15000"/>
              </a:schemeClr>
            </a:solidFill>
            <a:ln>
              <a:noFill/>
            </a:ln>
          </p:spPr>
          <p:txBody>
            <a:bodyPr/>
            <a:lstStyle/>
            <a:p>
              <a:pPr>
                <a:defRPr/>
              </a:pPr>
              <a:endParaRPr lang="en-US"/>
            </a:p>
          </p:txBody>
        </p:sp>
        <p:sp>
          <p:nvSpPr>
            <p:cNvPr id="20" name="Freeform 40"/>
            <p:cNvSpPr>
              <a:spLocks/>
            </p:cNvSpPr>
            <p:nvPr/>
          </p:nvSpPr>
          <p:spPr bwMode="auto">
            <a:xfrm>
              <a:off x="3412205" y="2597455"/>
              <a:ext cx="190999" cy="105036"/>
            </a:xfrm>
            <a:custGeom>
              <a:avLst/>
              <a:gdLst>
                <a:gd name="T0" fmla="*/ 12 w 90"/>
                <a:gd name="T1" fmla="*/ 5 h 50"/>
                <a:gd name="T2" fmla="*/ 5 w 90"/>
                <a:gd name="T3" fmla="*/ 25 h 50"/>
                <a:gd name="T4" fmla="*/ 2 w 90"/>
                <a:gd name="T5" fmla="*/ 39 h 50"/>
                <a:gd name="T6" fmla="*/ 9 w 90"/>
                <a:gd name="T7" fmla="*/ 41 h 50"/>
                <a:gd name="T8" fmla="*/ 19 w 90"/>
                <a:gd name="T9" fmla="*/ 44 h 50"/>
                <a:gd name="T10" fmla="*/ 39 w 90"/>
                <a:gd name="T11" fmla="*/ 50 h 50"/>
                <a:gd name="T12" fmla="*/ 53 w 90"/>
                <a:gd name="T13" fmla="*/ 45 h 50"/>
                <a:gd name="T14" fmla="*/ 54 w 90"/>
                <a:gd name="T15" fmla="*/ 40 h 50"/>
                <a:gd name="T16" fmla="*/ 62 w 90"/>
                <a:gd name="T17" fmla="*/ 35 h 50"/>
                <a:gd name="T18" fmla="*/ 60 w 90"/>
                <a:gd name="T19" fmla="*/ 29 h 50"/>
                <a:gd name="T20" fmla="*/ 66 w 90"/>
                <a:gd name="T21" fmla="*/ 24 h 50"/>
                <a:gd name="T22" fmla="*/ 65 w 90"/>
                <a:gd name="T23" fmla="*/ 17 h 50"/>
                <a:gd name="T24" fmla="*/ 81 w 90"/>
                <a:gd name="T25" fmla="*/ 14 h 50"/>
                <a:gd name="T26" fmla="*/ 89 w 90"/>
                <a:gd name="T27" fmla="*/ 9 h 50"/>
                <a:gd name="T28" fmla="*/ 83 w 90"/>
                <a:gd name="T29" fmla="*/ 6 h 50"/>
                <a:gd name="T30" fmla="*/ 78 w 90"/>
                <a:gd name="T31" fmla="*/ 6 h 50"/>
                <a:gd name="T32" fmla="*/ 62 w 90"/>
                <a:gd name="T33" fmla="*/ 6 h 50"/>
                <a:gd name="T34" fmla="*/ 56 w 90"/>
                <a:gd name="T35" fmla="*/ 5 h 50"/>
                <a:gd name="T36" fmla="*/ 63 w 90"/>
                <a:gd name="T37" fmla="*/ 1 h 50"/>
                <a:gd name="T38" fmla="*/ 43 w 90"/>
                <a:gd name="T39" fmla="*/ 1 h 50"/>
                <a:gd name="T40" fmla="*/ 27 w 90"/>
                <a:gd name="T41" fmla="*/ 1 h 50"/>
                <a:gd name="T42" fmla="*/ 12 w 90"/>
                <a:gd name="T43" fmla="*/ 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0" h="50">
                  <a:moveTo>
                    <a:pt x="12" y="5"/>
                  </a:moveTo>
                  <a:cubicBezTo>
                    <a:pt x="5" y="25"/>
                    <a:pt x="5" y="25"/>
                    <a:pt x="5" y="25"/>
                  </a:cubicBezTo>
                  <a:cubicBezTo>
                    <a:pt x="5" y="25"/>
                    <a:pt x="0" y="36"/>
                    <a:pt x="2" y="39"/>
                  </a:cubicBezTo>
                  <a:cubicBezTo>
                    <a:pt x="4" y="41"/>
                    <a:pt x="9" y="41"/>
                    <a:pt x="9" y="41"/>
                  </a:cubicBezTo>
                  <a:cubicBezTo>
                    <a:pt x="9" y="41"/>
                    <a:pt x="16" y="43"/>
                    <a:pt x="19" y="44"/>
                  </a:cubicBezTo>
                  <a:cubicBezTo>
                    <a:pt x="21" y="46"/>
                    <a:pt x="35" y="50"/>
                    <a:pt x="39" y="50"/>
                  </a:cubicBezTo>
                  <a:cubicBezTo>
                    <a:pt x="43" y="49"/>
                    <a:pt x="52" y="47"/>
                    <a:pt x="53" y="45"/>
                  </a:cubicBezTo>
                  <a:cubicBezTo>
                    <a:pt x="54" y="44"/>
                    <a:pt x="54" y="40"/>
                    <a:pt x="54" y="40"/>
                  </a:cubicBezTo>
                  <a:cubicBezTo>
                    <a:pt x="54" y="40"/>
                    <a:pt x="61" y="38"/>
                    <a:pt x="62" y="35"/>
                  </a:cubicBezTo>
                  <a:cubicBezTo>
                    <a:pt x="63" y="32"/>
                    <a:pt x="60" y="29"/>
                    <a:pt x="60" y="29"/>
                  </a:cubicBezTo>
                  <a:cubicBezTo>
                    <a:pt x="60" y="29"/>
                    <a:pt x="66" y="28"/>
                    <a:pt x="66" y="24"/>
                  </a:cubicBezTo>
                  <a:cubicBezTo>
                    <a:pt x="66" y="21"/>
                    <a:pt x="65" y="17"/>
                    <a:pt x="65" y="17"/>
                  </a:cubicBezTo>
                  <a:cubicBezTo>
                    <a:pt x="65" y="17"/>
                    <a:pt x="77" y="15"/>
                    <a:pt x="81" y="14"/>
                  </a:cubicBezTo>
                  <a:cubicBezTo>
                    <a:pt x="86" y="13"/>
                    <a:pt x="90" y="13"/>
                    <a:pt x="89" y="9"/>
                  </a:cubicBezTo>
                  <a:cubicBezTo>
                    <a:pt x="88" y="6"/>
                    <a:pt x="87" y="5"/>
                    <a:pt x="83" y="6"/>
                  </a:cubicBezTo>
                  <a:cubicBezTo>
                    <a:pt x="78" y="6"/>
                    <a:pt x="78" y="6"/>
                    <a:pt x="78" y="6"/>
                  </a:cubicBezTo>
                  <a:cubicBezTo>
                    <a:pt x="62" y="6"/>
                    <a:pt x="62" y="6"/>
                    <a:pt x="62" y="6"/>
                  </a:cubicBezTo>
                  <a:cubicBezTo>
                    <a:pt x="56" y="5"/>
                    <a:pt x="56" y="5"/>
                    <a:pt x="56" y="5"/>
                  </a:cubicBezTo>
                  <a:cubicBezTo>
                    <a:pt x="63" y="1"/>
                    <a:pt x="63" y="1"/>
                    <a:pt x="63" y="1"/>
                  </a:cubicBezTo>
                  <a:cubicBezTo>
                    <a:pt x="63" y="1"/>
                    <a:pt x="47" y="1"/>
                    <a:pt x="43" y="1"/>
                  </a:cubicBezTo>
                  <a:cubicBezTo>
                    <a:pt x="38" y="0"/>
                    <a:pt x="33" y="0"/>
                    <a:pt x="27" y="1"/>
                  </a:cubicBezTo>
                  <a:cubicBezTo>
                    <a:pt x="22" y="3"/>
                    <a:pt x="19" y="2"/>
                    <a:pt x="12" y="5"/>
                  </a:cubicBezTo>
                  <a:close/>
                </a:path>
              </a:pathLst>
            </a:custGeom>
            <a:solidFill>
              <a:schemeClr val="tx1">
                <a:lumMod val="85000"/>
                <a:lumOff val="15000"/>
              </a:schemeClr>
            </a:solidFill>
            <a:ln>
              <a:noFill/>
            </a:ln>
          </p:spPr>
          <p:txBody>
            <a:bodyPr/>
            <a:lstStyle/>
            <a:p>
              <a:pPr>
                <a:defRPr/>
              </a:pPr>
              <a:endParaRPr lang="en-US"/>
            </a:p>
          </p:txBody>
        </p:sp>
      </p:grpSp>
      <p:grpSp>
        <p:nvGrpSpPr>
          <p:cNvPr id="27656" name="Group 20"/>
          <p:cNvGrpSpPr>
            <a:grpSpLocks noChangeAspect="1"/>
          </p:cNvGrpSpPr>
          <p:nvPr/>
        </p:nvGrpSpPr>
        <p:grpSpPr bwMode="auto">
          <a:xfrm>
            <a:off x="606029" y="2650332"/>
            <a:ext cx="215503" cy="521494"/>
            <a:chOff x="3157538" y="2109788"/>
            <a:chExt cx="677863" cy="1643063"/>
          </a:xfrm>
        </p:grpSpPr>
        <p:sp>
          <p:nvSpPr>
            <p:cNvPr id="22" name="Freeform 29"/>
            <p:cNvSpPr>
              <a:spLocks noEditPoints="1"/>
            </p:cNvSpPr>
            <p:nvPr/>
          </p:nvSpPr>
          <p:spPr bwMode="auto">
            <a:xfrm>
              <a:off x="3157538" y="2109788"/>
              <a:ext cx="677863" cy="1643063"/>
            </a:xfrm>
            <a:custGeom>
              <a:avLst/>
              <a:gdLst>
                <a:gd name="T0" fmla="*/ 159 w 320"/>
                <a:gd name="T1" fmla="*/ 699 h 776"/>
                <a:gd name="T2" fmla="*/ 167 w 320"/>
                <a:gd name="T3" fmla="*/ 726 h 776"/>
                <a:gd name="T4" fmla="*/ 169 w 320"/>
                <a:gd name="T5" fmla="*/ 740 h 776"/>
                <a:gd name="T6" fmla="*/ 203 w 320"/>
                <a:gd name="T7" fmla="*/ 754 h 776"/>
                <a:gd name="T8" fmla="*/ 257 w 320"/>
                <a:gd name="T9" fmla="*/ 760 h 776"/>
                <a:gd name="T10" fmla="*/ 246 w 320"/>
                <a:gd name="T11" fmla="*/ 740 h 776"/>
                <a:gd name="T12" fmla="*/ 220 w 320"/>
                <a:gd name="T13" fmla="*/ 716 h 776"/>
                <a:gd name="T14" fmla="*/ 220 w 320"/>
                <a:gd name="T15" fmla="*/ 647 h 776"/>
                <a:gd name="T16" fmla="*/ 233 w 320"/>
                <a:gd name="T17" fmla="*/ 423 h 776"/>
                <a:gd name="T18" fmla="*/ 249 w 320"/>
                <a:gd name="T19" fmla="*/ 399 h 776"/>
                <a:gd name="T20" fmla="*/ 279 w 320"/>
                <a:gd name="T21" fmla="*/ 409 h 776"/>
                <a:gd name="T22" fmla="*/ 291 w 320"/>
                <a:gd name="T23" fmla="*/ 399 h 776"/>
                <a:gd name="T24" fmla="*/ 269 w 320"/>
                <a:gd name="T25" fmla="*/ 229 h 776"/>
                <a:gd name="T26" fmla="*/ 310 w 320"/>
                <a:gd name="T27" fmla="*/ 214 h 776"/>
                <a:gd name="T28" fmla="*/ 280 w 320"/>
                <a:gd name="T29" fmla="*/ 106 h 776"/>
                <a:gd name="T30" fmla="*/ 255 w 320"/>
                <a:gd name="T31" fmla="*/ 74 h 776"/>
                <a:gd name="T32" fmla="*/ 246 w 320"/>
                <a:gd name="T33" fmla="*/ 65 h 776"/>
                <a:gd name="T34" fmla="*/ 235 w 320"/>
                <a:gd name="T35" fmla="*/ 62 h 776"/>
                <a:gd name="T36" fmla="*/ 205 w 320"/>
                <a:gd name="T37" fmla="*/ 15 h 776"/>
                <a:gd name="T38" fmla="*/ 131 w 320"/>
                <a:gd name="T39" fmla="*/ 48 h 776"/>
                <a:gd name="T40" fmla="*/ 127 w 320"/>
                <a:gd name="T41" fmla="*/ 94 h 776"/>
                <a:gd name="T42" fmla="*/ 119 w 320"/>
                <a:gd name="T43" fmla="*/ 98 h 776"/>
                <a:gd name="T44" fmla="*/ 101 w 320"/>
                <a:gd name="T45" fmla="*/ 111 h 776"/>
                <a:gd name="T46" fmla="*/ 30 w 320"/>
                <a:gd name="T47" fmla="*/ 149 h 776"/>
                <a:gd name="T48" fmla="*/ 8 w 320"/>
                <a:gd name="T49" fmla="*/ 265 h 776"/>
                <a:gd name="T50" fmla="*/ 39 w 320"/>
                <a:gd name="T51" fmla="*/ 422 h 776"/>
                <a:gd name="T52" fmla="*/ 56 w 320"/>
                <a:gd name="T53" fmla="*/ 427 h 776"/>
                <a:gd name="T54" fmla="*/ 6 w 320"/>
                <a:gd name="T55" fmla="*/ 754 h 776"/>
                <a:gd name="T56" fmla="*/ 48 w 320"/>
                <a:gd name="T57" fmla="*/ 771 h 776"/>
                <a:gd name="T58" fmla="*/ 63 w 320"/>
                <a:gd name="T59" fmla="*/ 739 h 776"/>
                <a:gd name="T60" fmla="*/ 63 w 320"/>
                <a:gd name="T61" fmla="*/ 730 h 776"/>
                <a:gd name="T62" fmla="*/ 111 w 320"/>
                <a:gd name="T63" fmla="*/ 603 h 776"/>
                <a:gd name="T64" fmla="*/ 212 w 320"/>
                <a:gd name="T65" fmla="*/ 89 h 776"/>
                <a:gd name="T66" fmla="*/ 219 w 320"/>
                <a:gd name="T67" fmla="*/ 94 h 776"/>
                <a:gd name="T68" fmla="*/ 240 w 320"/>
                <a:gd name="T69" fmla="*/ 109 h 776"/>
                <a:gd name="T70" fmla="*/ 244 w 320"/>
                <a:gd name="T71" fmla="*/ 127 h 776"/>
                <a:gd name="T72" fmla="*/ 260 w 320"/>
                <a:gd name="T73" fmla="*/ 158 h 776"/>
                <a:gd name="T74" fmla="*/ 251 w 320"/>
                <a:gd name="T75" fmla="*/ 149 h 776"/>
                <a:gd name="T76" fmla="*/ 226 w 320"/>
                <a:gd name="T77" fmla="*/ 135 h 776"/>
                <a:gd name="T78" fmla="*/ 181 w 320"/>
                <a:gd name="T79" fmla="*/ 125 h 776"/>
                <a:gd name="T80" fmla="*/ 202 w 320"/>
                <a:gd name="T81" fmla="*/ 101 h 776"/>
                <a:gd name="T82" fmla="*/ 208 w 320"/>
                <a:gd name="T83" fmla="*/ 86 h 776"/>
                <a:gd name="T84" fmla="*/ 215 w 320"/>
                <a:gd name="T85" fmla="*/ 70 h 776"/>
                <a:gd name="T86" fmla="*/ 222 w 320"/>
                <a:gd name="T87" fmla="*/ 74 h 776"/>
                <a:gd name="T88" fmla="*/ 213 w 320"/>
                <a:gd name="T89" fmla="*/ 76 h 776"/>
                <a:gd name="T90" fmla="*/ 229 w 320"/>
                <a:gd name="T91" fmla="*/ 81 h 776"/>
                <a:gd name="T92" fmla="*/ 229 w 320"/>
                <a:gd name="T93" fmla="*/ 8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0" h="776">
                  <a:moveTo>
                    <a:pt x="146" y="465"/>
                  </a:moveTo>
                  <a:cubicBezTo>
                    <a:pt x="146" y="465"/>
                    <a:pt x="158" y="671"/>
                    <a:pt x="159" y="699"/>
                  </a:cubicBezTo>
                  <a:cubicBezTo>
                    <a:pt x="160" y="728"/>
                    <a:pt x="159" y="726"/>
                    <a:pt x="159" y="726"/>
                  </a:cubicBezTo>
                  <a:cubicBezTo>
                    <a:pt x="167" y="726"/>
                    <a:pt x="167" y="726"/>
                    <a:pt x="167" y="726"/>
                  </a:cubicBezTo>
                  <a:cubicBezTo>
                    <a:pt x="167" y="726"/>
                    <a:pt x="167" y="730"/>
                    <a:pt x="168" y="733"/>
                  </a:cubicBezTo>
                  <a:cubicBezTo>
                    <a:pt x="169" y="736"/>
                    <a:pt x="166" y="738"/>
                    <a:pt x="169" y="740"/>
                  </a:cubicBezTo>
                  <a:cubicBezTo>
                    <a:pt x="172" y="743"/>
                    <a:pt x="188" y="747"/>
                    <a:pt x="191" y="747"/>
                  </a:cubicBezTo>
                  <a:cubicBezTo>
                    <a:pt x="193" y="747"/>
                    <a:pt x="198" y="748"/>
                    <a:pt x="203" y="754"/>
                  </a:cubicBezTo>
                  <a:cubicBezTo>
                    <a:pt x="207" y="760"/>
                    <a:pt x="219" y="767"/>
                    <a:pt x="229" y="768"/>
                  </a:cubicBezTo>
                  <a:cubicBezTo>
                    <a:pt x="238" y="768"/>
                    <a:pt x="257" y="763"/>
                    <a:pt x="257" y="760"/>
                  </a:cubicBezTo>
                  <a:cubicBezTo>
                    <a:pt x="257" y="757"/>
                    <a:pt x="255" y="756"/>
                    <a:pt x="255" y="756"/>
                  </a:cubicBezTo>
                  <a:cubicBezTo>
                    <a:pt x="255" y="756"/>
                    <a:pt x="256" y="749"/>
                    <a:pt x="246" y="740"/>
                  </a:cubicBezTo>
                  <a:cubicBezTo>
                    <a:pt x="237" y="731"/>
                    <a:pt x="226" y="725"/>
                    <a:pt x="222" y="720"/>
                  </a:cubicBezTo>
                  <a:cubicBezTo>
                    <a:pt x="219" y="715"/>
                    <a:pt x="220" y="716"/>
                    <a:pt x="220" y="716"/>
                  </a:cubicBezTo>
                  <a:cubicBezTo>
                    <a:pt x="223" y="717"/>
                    <a:pt x="223" y="717"/>
                    <a:pt x="223" y="717"/>
                  </a:cubicBezTo>
                  <a:cubicBezTo>
                    <a:pt x="223" y="717"/>
                    <a:pt x="219" y="675"/>
                    <a:pt x="220" y="647"/>
                  </a:cubicBezTo>
                  <a:cubicBezTo>
                    <a:pt x="221" y="619"/>
                    <a:pt x="227" y="523"/>
                    <a:pt x="229" y="503"/>
                  </a:cubicBezTo>
                  <a:cubicBezTo>
                    <a:pt x="232" y="482"/>
                    <a:pt x="234" y="433"/>
                    <a:pt x="233" y="423"/>
                  </a:cubicBezTo>
                  <a:cubicBezTo>
                    <a:pt x="232" y="413"/>
                    <a:pt x="231" y="412"/>
                    <a:pt x="231" y="412"/>
                  </a:cubicBezTo>
                  <a:cubicBezTo>
                    <a:pt x="231" y="412"/>
                    <a:pt x="235" y="401"/>
                    <a:pt x="249" y="399"/>
                  </a:cubicBezTo>
                  <a:cubicBezTo>
                    <a:pt x="262" y="398"/>
                    <a:pt x="270" y="398"/>
                    <a:pt x="270" y="398"/>
                  </a:cubicBezTo>
                  <a:cubicBezTo>
                    <a:pt x="270" y="398"/>
                    <a:pt x="273" y="404"/>
                    <a:pt x="279" y="409"/>
                  </a:cubicBezTo>
                  <a:cubicBezTo>
                    <a:pt x="285" y="414"/>
                    <a:pt x="290" y="414"/>
                    <a:pt x="290" y="414"/>
                  </a:cubicBezTo>
                  <a:cubicBezTo>
                    <a:pt x="290" y="414"/>
                    <a:pt x="292" y="406"/>
                    <a:pt x="291" y="399"/>
                  </a:cubicBezTo>
                  <a:cubicBezTo>
                    <a:pt x="291" y="391"/>
                    <a:pt x="277" y="315"/>
                    <a:pt x="275" y="296"/>
                  </a:cubicBezTo>
                  <a:cubicBezTo>
                    <a:pt x="273" y="277"/>
                    <a:pt x="269" y="229"/>
                    <a:pt x="269" y="229"/>
                  </a:cubicBezTo>
                  <a:cubicBezTo>
                    <a:pt x="285" y="221"/>
                    <a:pt x="285" y="221"/>
                    <a:pt x="285" y="221"/>
                  </a:cubicBezTo>
                  <a:cubicBezTo>
                    <a:pt x="285" y="221"/>
                    <a:pt x="303" y="220"/>
                    <a:pt x="310" y="214"/>
                  </a:cubicBezTo>
                  <a:cubicBezTo>
                    <a:pt x="317" y="208"/>
                    <a:pt x="320" y="202"/>
                    <a:pt x="315" y="179"/>
                  </a:cubicBezTo>
                  <a:cubicBezTo>
                    <a:pt x="310" y="157"/>
                    <a:pt x="287" y="117"/>
                    <a:pt x="280" y="106"/>
                  </a:cubicBezTo>
                  <a:cubicBezTo>
                    <a:pt x="273" y="94"/>
                    <a:pt x="267" y="94"/>
                    <a:pt x="267" y="94"/>
                  </a:cubicBezTo>
                  <a:cubicBezTo>
                    <a:pt x="267" y="94"/>
                    <a:pt x="257" y="77"/>
                    <a:pt x="255" y="74"/>
                  </a:cubicBezTo>
                  <a:cubicBezTo>
                    <a:pt x="252" y="70"/>
                    <a:pt x="252" y="73"/>
                    <a:pt x="251" y="71"/>
                  </a:cubicBezTo>
                  <a:cubicBezTo>
                    <a:pt x="250" y="70"/>
                    <a:pt x="248" y="67"/>
                    <a:pt x="246" y="65"/>
                  </a:cubicBezTo>
                  <a:cubicBezTo>
                    <a:pt x="243" y="64"/>
                    <a:pt x="242" y="65"/>
                    <a:pt x="239" y="64"/>
                  </a:cubicBezTo>
                  <a:cubicBezTo>
                    <a:pt x="237" y="64"/>
                    <a:pt x="239" y="63"/>
                    <a:pt x="235" y="62"/>
                  </a:cubicBezTo>
                  <a:cubicBezTo>
                    <a:pt x="232" y="61"/>
                    <a:pt x="231" y="55"/>
                    <a:pt x="228" y="51"/>
                  </a:cubicBezTo>
                  <a:cubicBezTo>
                    <a:pt x="225" y="47"/>
                    <a:pt x="227" y="30"/>
                    <a:pt x="205" y="15"/>
                  </a:cubicBezTo>
                  <a:cubicBezTo>
                    <a:pt x="182" y="0"/>
                    <a:pt x="162" y="3"/>
                    <a:pt x="150" y="12"/>
                  </a:cubicBezTo>
                  <a:cubicBezTo>
                    <a:pt x="137" y="22"/>
                    <a:pt x="132" y="44"/>
                    <a:pt x="131" y="48"/>
                  </a:cubicBezTo>
                  <a:cubicBezTo>
                    <a:pt x="130" y="52"/>
                    <a:pt x="130" y="63"/>
                    <a:pt x="130" y="77"/>
                  </a:cubicBezTo>
                  <a:cubicBezTo>
                    <a:pt x="131" y="91"/>
                    <a:pt x="127" y="94"/>
                    <a:pt x="127" y="94"/>
                  </a:cubicBezTo>
                  <a:cubicBezTo>
                    <a:pt x="127" y="94"/>
                    <a:pt x="123" y="92"/>
                    <a:pt x="121" y="94"/>
                  </a:cubicBezTo>
                  <a:cubicBezTo>
                    <a:pt x="119" y="96"/>
                    <a:pt x="119" y="98"/>
                    <a:pt x="119" y="98"/>
                  </a:cubicBezTo>
                  <a:cubicBezTo>
                    <a:pt x="119" y="98"/>
                    <a:pt x="117" y="96"/>
                    <a:pt x="113" y="100"/>
                  </a:cubicBezTo>
                  <a:cubicBezTo>
                    <a:pt x="109" y="105"/>
                    <a:pt x="102" y="111"/>
                    <a:pt x="101" y="111"/>
                  </a:cubicBezTo>
                  <a:cubicBezTo>
                    <a:pt x="99" y="111"/>
                    <a:pt x="45" y="118"/>
                    <a:pt x="41" y="121"/>
                  </a:cubicBezTo>
                  <a:cubicBezTo>
                    <a:pt x="36" y="124"/>
                    <a:pt x="35" y="138"/>
                    <a:pt x="30" y="149"/>
                  </a:cubicBezTo>
                  <a:cubicBezTo>
                    <a:pt x="25" y="160"/>
                    <a:pt x="4" y="210"/>
                    <a:pt x="3" y="223"/>
                  </a:cubicBezTo>
                  <a:cubicBezTo>
                    <a:pt x="1" y="236"/>
                    <a:pt x="0" y="260"/>
                    <a:pt x="8" y="265"/>
                  </a:cubicBezTo>
                  <a:cubicBezTo>
                    <a:pt x="16" y="269"/>
                    <a:pt x="53" y="277"/>
                    <a:pt x="53" y="277"/>
                  </a:cubicBezTo>
                  <a:cubicBezTo>
                    <a:pt x="39" y="422"/>
                    <a:pt x="39" y="422"/>
                    <a:pt x="39" y="422"/>
                  </a:cubicBezTo>
                  <a:cubicBezTo>
                    <a:pt x="39" y="422"/>
                    <a:pt x="50" y="426"/>
                    <a:pt x="52" y="427"/>
                  </a:cubicBezTo>
                  <a:cubicBezTo>
                    <a:pt x="54" y="427"/>
                    <a:pt x="56" y="427"/>
                    <a:pt x="56" y="427"/>
                  </a:cubicBezTo>
                  <a:cubicBezTo>
                    <a:pt x="56" y="427"/>
                    <a:pt x="22" y="718"/>
                    <a:pt x="19" y="722"/>
                  </a:cubicBezTo>
                  <a:cubicBezTo>
                    <a:pt x="17" y="725"/>
                    <a:pt x="5" y="746"/>
                    <a:pt x="6" y="754"/>
                  </a:cubicBezTo>
                  <a:cubicBezTo>
                    <a:pt x="6" y="762"/>
                    <a:pt x="6" y="769"/>
                    <a:pt x="9" y="771"/>
                  </a:cubicBezTo>
                  <a:cubicBezTo>
                    <a:pt x="11" y="774"/>
                    <a:pt x="42" y="776"/>
                    <a:pt x="48" y="771"/>
                  </a:cubicBezTo>
                  <a:cubicBezTo>
                    <a:pt x="54" y="766"/>
                    <a:pt x="53" y="750"/>
                    <a:pt x="55" y="747"/>
                  </a:cubicBezTo>
                  <a:cubicBezTo>
                    <a:pt x="57" y="745"/>
                    <a:pt x="62" y="742"/>
                    <a:pt x="63" y="739"/>
                  </a:cubicBezTo>
                  <a:cubicBezTo>
                    <a:pt x="64" y="736"/>
                    <a:pt x="63" y="735"/>
                    <a:pt x="63" y="735"/>
                  </a:cubicBezTo>
                  <a:cubicBezTo>
                    <a:pt x="63" y="735"/>
                    <a:pt x="64" y="732"/>
                    <a:pt x="63" y="730"/>
                  </a:cubicBezTo>
                  <a:cubicBezTo>
                    <a:pt x="62" y="728"/>
                    <a:pt x="71" y="726"/>
                    <a:pt x="71" y="726"/>
                  </a:cubicBezTo>
                  <a:cubicBezTo>
                    <a:pt x="71" y="726"/>
                    <a:pt x="101" y="648"/>
                    <a:pt x="111" y="603"/>
                  </a:cubicBezTo>
                  <a:cubicBezTo>
                    <a:pt x="120" y="558"/>
                    <a:pt x="146" y="465"/>
                    <a:pt x="146" y="465"/>
                  </a:cubicBezTo>
                  <a:close/>
                  <a:moveTo>
                    <a:pt x="212" y="89"/>
                  </a:moveTo>
                  <a:cubicBezTo>
                    <a:pt x="212" y="89"/>
                    <a:pt x="209" y="93"/>
                    <a:pt x="213" y="94"/>
                  </a:cubicBezTo>
                  <a:cubicBezTo>
                    <a:pt x="217" y="96"/>
                    <a:pt x="219" y="94"/>
                    <a:pt x="219" y="94"/>
                  </a:cubicBezTo>
                  <a:cubicBezTo>
                    <a:pt x="219" y="94"/>
                    <a:pt x="221" y="100"/>
                    <a:pt x="226" y="103"/>
                  </a:cubicBezTo>
                  <a:cubicBezTo>
                    <a:pt x="231" y="106"/>
                    <a:pt x="240" y="109"/>
                    <a:pt x="240" y="109"/>
                  </a:cubicBezTo>
                  <a:cubicBezTo>
                    <a:pt x="240" y="109"/>
                    <a:pt x="238" y="112"/>
                    <a:pt x="238" y="113"/>
                  </a:cubicBezTo>
                  <a:cubicBezTo>
                    <a:pt x="238" y="114"/>
                    <a:pt x="240" y="117"/>
                    <a:pt x="244" y="127"/>
                  </a:cubicBezTo>
                  <a:cubicBezTo>
                    <a:pt x="248" y="136"/>
                    <a:pt x="258" y="150"/>
                    <a:pt x="258" y="152"/>
                  </a:cubicBezTo>
                  <a:cubicBezTo>
                    <a:pt x="258" y="154"/>
                    <a:pt x="260" y="158"/>
                    <a:pt x="260" y="158"/>
                  </a:cubicBezTo>
                  <a:cubicBezTo>
                    <a:pt x="260" y="158"/>
                    <a:pt x="258" y="157"/>
                    <a:pt x="257" y="156"/>
                  </a:cubicBezTo>
                  <a:cubicBezTo>
                    <a:pt x="257" y="155"/>
                    <a:pt x="257" y="152"/>
                    <a:pt x="251" y="149"/>
                  </a:cubicBezTo>
                  <a:cubicBezTo>
                    <a:pt x="246" y="146"/>
                    <a:pt x="244" y="143"/>
                    <a:pt x="239" y="139"/>
                  </a:cubicBezTo>
                  <a:cubicBezTo>
                    <a:pt x="234" y="135"/>
                    <a:pt x="229" y="135"/>
                    <a:pt x="226" y="135"/>
                  </a:cubicBezTo>
                  <a:cubicBezTo>
                    <a:pt x="223" y="135"/>
                    <a:pt x="209" y="132"/>
                    <a:pt x="202" y="130"/>
                  </a:cubicBezTo>
                  <a:cubicBezTo>
                    <a:pt x="195" y="128"/>
                    <a:pt x="181" y="125"/>
                    <a:pt x="181" y="125"/>
                  </a:cubicBezTo>
                  <a:cubicBezTo>
                    <a:pt x="181" y="125"/>
                    <a:pt x="194" y="114"/>
                    <a:pt x="195" y="110"/>
                  </a:cubicBezTo>
                  <a:cubicBezTo>
                    <a:pt x="196" y="106"/>
                    <a:pt x="200" y="104"/>
                    <a:pt x="202" y="101"/>
                  </a:cubicBezTo>
                  <a:cubicBezTo>
                    <a:pt x="204" y="99"/>
                    <a:pt x="206" y="88"/>
                    <a:pt x="206" y="87"/>
                  </a:cubicBezTo>
                  <a:cubicBezTo>
                    <a:pt x="206" y="86"/>
                    <a:pt x="208" y="86"/>
                    <a:pt x="208" y="86"/>
                  </a:cubicBezTo>
                  <a:cubicBezTo>
                    <a:pt x="212" y="89"/>
                    <a:pt x="212" y="89"/>
                    <a:pt x="212" y="89"/>
                  </a:cubicBezTo>
                  <a:close/>
                  <a:moveTo>
                    <a:pt x="215" y="70"/>
                  </a:moveTo>
                  <a:cubicBezTo>
                    <a:pt x="215" y="70"/>
                    <a:pt x="222" y="69"/>
                    <a:pt x="224" y="69"/>
                  </a:cubicBezTo>
                  <a:cubicBezTo>
                    <a:pt x="227" y="69"/>
                    <a:pt x="225" y="71"/>
                    <a:pt x="222" y="74"/>
                  </a:cubicBezTo>
                  <a:cubicBezTo>
                    <a:pt x="220" y="76"/>
                    <a:pt x="217" y="80"/>
                    <a:pt x="217" y="79"/>
                  </a:cubicBezTo>
                  <a:cubicBezTo>
                    <a:pt x="216" y="78"/>
                    <a:pt x="213" y="76"/>
                    <a:pt x="213" y="76"/>
                  </a:cubicBezTo>
                  <a:cubicBezTo>
                    <a:pt x="215" y="70"/>
                    <a:pt x="215" y="70"/>
                    <a:pt x="215" y="70"/>
                  </a:cubicBezTo>
                  <a:close/>
                  <a:moveTo>
                    <a:pt x="229" y="81"/>
                  </a:moveTo>
                  <a:cubicBezTo>
                    <a:pt x="229" y="81"/>
                    <a:pt x="226" y="85"/>
                    <a:pt x="226" y="85"/>
                  </a:cubicBezTo>
                  <a:cubicBezTo>
                    <a:pt x="225" y="85"/>
                    <a:pt x="225" y="84"/>
                    <a:pt x="229" y="81"/>
                  </a:cubicBezTo>
                  <a:close/>
                </a:path>
              </a:pathLst>
            </a:custGeom>
            <a:solidFill>
              <a:schemeClr val="tx1">
                <a:lumMod val="85000"/>
                <a:lumOff val="15000"/>
              </a:schemeClr>
            </a:solidFill>
            <a:ln>
              <a:noFill/>
            </a:ln>
          </p:spPr>
          <p:txBody>
            <a:bodyPr/>
            <a:lstStyle/>
            <a:p>
              <a:pPr>
                <a:defRPr/>
              </a:pPr>
              <a:endParaRPr lang="en-US"/>
            </a:p>
          </p:txBody>
        </p:sp>
        <p:sp>
          <p:nvSpPr>
            <p:cNvPr id="23" name="Freeform 30"/>
            <p:cNvSpPr>
              <a:spLocks noEditPoints="1"/>
            </p:cNvSpPr>
            <p:nvPr/>
          </p:nvSpPr>
          <p:spPr bwMode="auto">
            <a:xfrm>
              <a:off x="3419695" y="2109788"/>
              <a:ext cx="314589" cy="303855"/>
            </a:xfrm>
            <a:custGeom>
              <a:avLst/>
              <a:gdLst>
                <a:gd name="T0" fmla="*/ 144 w 149"/>
                <a:gd name="T1" fmla="*/ 94 h 144"/>
                <a:gd name="T2" fmla="*/ 132 w 149"/>
                <a:gd name="T3" fmla="*/ 74 h 144"/>
                <a:gd name="T4" fmla="*/ 128 w 149"/>
                <a:gd name="T5" fmla="*/ 71 h 144"/>
                <a:gd name="T6" fmla="*/ 123 w 149"/>
                <a:gd name="T7" fmla="*/ 65 h 144"/>
                <a:gd name="T8" fmla="*/ 116 w 149"/>
                <a:gd name="T9" fmla="*/ 64 h 144"/>
                <a:gd name="T10" fmla="*/ 112 w 149"/>
                <a:gd name="T11" fmla="*/ 62 h 144"/>
                <a:gd name="T12" fmla="*/ 105 w 149"/>
                <a:gd name="T13" fmla="*/ 51 h 144"/>
                <a:gd name="T14" fmla="*/ 82 w 149"/>
                <a:gd name="T15" fmla="*/ 15 h 144"/>
                <a:gd name="T16" fmla="*/ 27 w 149"/>
                <a:gd name="T17" fmla="*/ 12 h 144"/>
                <a:gd name="T18" fmla="*/ 8 w 149"/>
                <a:gd name="T19" fmla="*/ 48 h 144"/>
                <a:gd name="T20" fmla="*/ 7 w 149"/>
                <a:gd name="T21" fmla="*/ 77 h 144"/>
                <a:gd name="T22" fmla="*/ 4 w 149"/>
                <a:gd name="T23" fmla="*/ 94 h 144"/>
                <a:gd name="T24" fmla="*/ 1 w 149"/>
                <a:gd name="T25" fmla="*/ 100 h 144"/>
                <a:gd name="T26" fmla="*/ 3 w 149"/>
                <a:gd name="T27" fmla="*/ 105 h 144"/>
                <a:gd name="T28" fmla="*/ 17 w 149"/>
                <a:gd name="T29" fmla="*/ 121 h 144"/>
                <a:gd name="T30" fmla="*/ 27 w 149"/>
                <a:gd name="T31" fmla="*/ 134 h 144"/>
                <a:gd name="T32" fmla="*/ 35 w 149"/>
                <a:gd name="T33" fmla="*/ 143 h 144"/>
                <a:gd name="T34" fmla="*/ 38 w 149"/>
                <a:gd name="T35" fmla="*/ 136 h 144"/>
                <a:gd name="T36" fmla="*/ 47 w 149"/>
                <a:gd name="T37" fmla="*/ 132 h 144"/>
                <a:gd name="T38" fmla="*/ 53 w 149"/>
                <a:gd name="T39" fmla="*/ 129 h 144"/>
                <a:gd name="T40" fmla="*/ 57 w 149"/>
                <a:gd name="T41" fmla="*/ 127 h 144"/>
                <a:gd name="T42" fmla="*/ 58 w 149"/>
                <a:gd name="T43" fmla="*/ 125 h 144"/>
                <a:gd name="T44" fmla="*/ 72 w 149"/>
                <a:gd name="T45" fmla="*/ 110 h 144"/>
                <a:gd name="T46" fmla="*/ 79 w 149"/>
                <a:gd name="T47" fmla="*/ 101 h 144"/>
                <a:gd name="T48" fmla="*/ 83 w 149"/>
                <a:gd name="T49" fmla="*/ 87 h 144"/>
                <a:gd name="T50" fmla="*/ 85 w 149"/>
                <a:gd name="T51" fmla="*/ 86 h 144"/>
                <a:gd name="T52" fmla="*/ 89 w 149"/>
                <a:gd name="T53" fmla="*/ 89 h 144"/>
                <a:gd name="T54" fmla="*/ 90 w 149"/>
                <a:gd name="T55" fmla="*/ 94 h 144"/>
                <a:gd name="T56" fmla="*/ 96 w 149"/>
                <a:gd name="T57" fmla="*/ 94 h 144"/>
                <a:gd name="T58" fmla="*/ 103 w 149"/>
                <a:gd name="T59" fmla="*/ 103 h 144"/>
                <a:gd name="T60" fmla="*/ 117 w 149"/>
                <a:gd name="T61" fmla="*/ 109 h 144"/>
                <a:gd name="T62" fmla="*/ 123 w 149"/>
                <a:gd name="T63" fmla="*/ 111 h 144"/>
                <a:gd name="T64" fmla="*/ 134 w 149"/>
                <a:gd name="T65" fmla="*/ 112 h 144"/>
                <a:gd name="T66" fmla="*/ 146 w 149"/>
                <a:gd name="T67" fmla="*/ 108 h 144"/>
                <a:gd name="T68" fmla="*/ 148 w 149"/>
                <a:gd name="T69" fmla="*/ 100 h 144"/>
                <a:gd name="T70" fmla="*/ 144 w 149"/>
                <a:gd name="T71" fmla="*/ 94 h 144"/>
                <a:gd name="T72" fmla="*/ 92 w 149"/>
                <a:gd name="T73" fmla="*/ 70 h 144"/>
                <a:gd name="T74" fmla="*/ 101 w 149"/>
                <a:gd name="T75" fmla="*/ 69 h 144"/>
                <a:gd name="T76" fmla="*/ 99 w 149"/>
                <a:gd name="T77" fmla="*/ 74 h 144"/>
                <a:gd name="T78" fmla="*/ 94 w 149"/>
                <a:gd name="T79" fmla="*/ 79 h 144"/>
                <a:gd name="T80" fmla="*/ 90 w 149"/>
                <a:gd name="T81" fmla="*/ 76 h 144"/>
                <a:gd name="T82" fmla="*/ 92 w 149"/>
                <a:gd name="T83" fmla="*/ 70 h 144"/>
                <a:gd name="T84" fmla="*/ 106 w 149"/>
                <a:gd name="T85" fmla="*/ 81 h 144"/>
                <a:gd name="T86" fmla="*/ 103 w 149"/>
                <a:gd name="T87" fmla="*/ 85 h 144"/>
                <a:gd name="T88" fmla="*/ 106 w 149"/>
                <a:gd name="T89" fmla="*/ 8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9" h="144">
                  <a:moveTo>
                    <a:pt x="144" y="94"/>
                  </a:moveTo>
                  <a:cubicBezTo>
                    <a:pt x="144" y="94"/>
                    <a:pt x="134" y="77"/>
                    <a:pt x="132" y="74"/>
                  </a:cubicBezTo>
                  <a:cubicBezTo>
                    <a:pt x="129" y="70"/>
                    <a:pt x="129" y="73"/>
                    <a:pt x="128" y="71"/>
                  </a:cubicBezTo>
                  <a:cubicBezTo>
                    <a:pt x="127" y="70"/>
                    <a:pt x="125" y="67"/>
                    <a:pt x="123" y="65"/>
                  </a:cubicBezTo>
                  <a:cubicBezTo>
                    <a:pt x="120" y="64"/>
                    <a:pt x="119" y="65"/>
                    <a:pt x="116" y="64"/>
                  </a:cubicBezTo>
                  <a:cubicBezTo>
                    <a:pt x="114" y="64"/>
                    <a:pt x="116" y="63"/>
                    <a:pt x="112" y="62"/>
                  </a:cubicBezTo>
                  <a:cubicBezTo>
                    <a:pt x="109" y="61"/>
                    <a:pt x="108" y="55"/>
                    <a:pt x="105" y="51"/>
                  </a:cubicBezTo>
                  <a:cubicBezTo>
                    <a:pt x="102" y="47"/>
                    <a:pt x="104" y="30"/>
                    <a:pt x="82" y="15"/>
                  </a:cubicBezTo>
                  <a:cubicBezTo>
                    <a:pt x="59" y="0"/>
                    <a:pt x="39" y="3"/>
                    <a:pt x="27" y="12"/>
                  </a:cubicBezTo>
                  <a:cubicBezTo>
                    <a:pt x="14" y="22"/>
                    <a:pt x="9" y="44"/>
                    <a:pt x="8" y="48"/>
                  </a:cubicBezTo>
                  <a:cubicBezTo>
                    <a:pt x="7" y="52"/>
                    <a:pt x="7" y="63"/>
                    <a:pt x="7" y="77"/>
                  </a:cubicBezTo>
                  <a:cubicBezTo>
                    <a:pt x="8" y="91"/>
                    <a:pt x="4" y="94"/>
                    <a:pt x="4" y="94"/>
                  </a:cubicBezTo>
                  <a:cubicBezTo>
                    <a:pt x="4" y="94"/>
                    <a:pt x="2" y="100"/>
                    <a:pt x="1" y="100"/>
                  </a:cubicBezTo>
                  <a:cubicBezTo>
                    <a:pt x="1" y="101"/>
                    <a:pt x="0" y="102"/>
                    <a:pt x="3" y="105"/>
                  </a:cubicBezTo>
                  <a:cubicBezTo>
                    <a:pt x="6" y="108"/>
                    <a:pt x="15" y="120"/>
                    <a:pt x="17" y="121"/>
                  </a:cubicBezTo>
                  <a:cubicBezTo>
                    <a:pt x="18" y="123"/>
                    <a:pt x="26" y="133"/>
                    <a:pt x="27" y="134"/>
                  </a:cubicBezTo>
                  <a:cubicBezTo>
                    <a:pt x="27" y="135"/>
                    <a:pt x="35" y="142"/>
                    <a:pt x="35" y="143"/>
                  </a:cubicBezTo>
                  <a:cubicBezTo>
                    <a:pt x="36" y="144"/>
                    <a:pt x="37" y="138"/>
                    <a:pt x="38" y="136"/>
                  </a:cubicBezTo>
                  <a:cubicBezTo>
                    <a:pt x="40" y="135"/>
                    <a:pt x="45" y="132"/>
                    <a:pt x="47" y="132"/>
                  </a:cubicBezTo>
                  <a:cubicBezTo>
                    <a:pt x="49" y="132"/>
                    <a:pt x="52" y="130"/>
                    <a:pt x="53" y="129"/>
                  </a:cubicBezTo>
                  <a:cubicBezTo>
                    <a:pt x="54" y="129"/>
                    <a:pt x="57" y="128"/>
                    <a:pt x="57" y="127"/>
                  </a:cubicBezTo>
                  <a:cubicBezTo>
                    <a:pt x="58" y="126"/>
                    <a:pt x="58" y="125"/>
                    <a:pt x="58" y="125"/>
                  </a:cubicBezTo>
                  <a:cubicBezTo>
                    <a:pt x="58" y="125"/>
                    <a:pt x="71" y="114"/>
                    <a:pt x="72" y="110"/>
                  </a:cubicBezTo>
                  <a:cubicBezTo>
                    <a:pt x="73" y="106"/>
                    <a:pt x="77" y="104"/>
                    <a:pt x="79" y="101"/>
                  </a:cubicBezTo>
                  <a:cubicBezTo>
                    <a:pt x="81" y="99"/>
                    <a:pt x="83" y="88"/>
                    <a:pt x="83" y="87"/>
                  </a:cubicBezTo>
                  <a:cubicBezTo>
                    <a:pt x="83" y="86"/>
                    <a:pt x="85" y="86"/>
                    <a:pt x="85" y="86"/>
                  </a:cubicBezTo>
                  <a:cubicBezTo>
                    <a:pt x="89" y="89"/>
                    <a:pt x="89" y="89"/>
                    <a:pt x="89" y="89"/>
                  </a:cubicBezTo>
                  <a:cubicBezTo>
                    <a:pt x="89" y="89"/>
                    <a:pt x="86" y="93"/>
                    <a:pt x="90" y="94"/>
                  </a:cubicBezTo>
                  <a:cubicBezTo>
                    <a:pt x="94" y="96"/>
                    <a:pt x="96" y="94"/>
                    <a:pt x="96" y="94"/>
                  </a:cubicBezTo>
                  <a:cubicBezTo>
                    <a:pt x="96" y="94"/>
                    <a:pt x="98" y="100"/>
                    <a:pt x="103" y="103"/>
                  </a:cubicBezTo>
                  <a:cubicBezTo>
                    <a:pt x="108" y="106"/>
                    <a:pt x="117" y="109"/>
                    <a:pt x="117" y="109"/>
                  </a:cubicBezTo>
                  <a:cubicBezTo>
                    <a:pt x="117" y="109"/>
                    <a:pt x="118" y="110"/>
                    <a:pt x="123" y="111"/>
                  </a:cubicBezTo>
                  <a:cubicBezTo>
                    <a:pt x="128" y="112"/>
                    <a:pt x="131" y="113"/>
                    <a:pt x="134" y="112"/>
                  </a:cubicBezTo>
                  <a:cubicBezTo>
                    <a:pt x="137" y="110"/>
                    <a:pt x="143" y="108"/>
                    <a:pt x="146" y="108"/>
                  </a:cubicBezTo>
                  <a:cubicBezTo>
                    <a:pt x="148" y="108"/>
                    <a:pt x="149" y="101"/>
                    <a:pt x="148" y="100"/>
                  </a:cubicBezTo>
                  <a:cubicBezTo>
                    <a:pt x="148" y="99"/>
                    <a:pt x="144" y="96"/>
                    <a:pt x="144" y="94"/>
                  </a:cubicBezTo>
                  <a:close/>
                  <a:moveTo>
                    <a:pt x="92" y="70"/>
                  </a:moveTo>
                  <a:cubicBezTo>
                    <a:pt x="92" y="70"/>
                    <a:pt x="99" y="69"/>
                    <a:pt x="101" y="69"/>
                  </a:cubicBezTo>
                  <a:cubicBezTo>
                    <a:pt x="104" y="69"/>
                    <a:pt x="102" y="71"/>
                    <a:pt x="99" y="74"/>
                  </a:cubicBezTo>
                  <a:cubicBezTo>
                    <a:pt x="97" y="76"/>
                    <a:pt x="94" y="80"/>
                    <a:pt x="94" y="79"/>
                  </a:cubicBezTo>
                  <a:cubicBezTo>
                    <a:pt x="93" y="78"/>
                    <a:pt x="90" y="76"/>
                    <a:pt x="90" y="76"/>
                  </a:cubicBezTo>
                  <a:cubicBezTo>
                    <a:pt x="92" y="70"/>
                    <a:pt x="92" y="70"/>
                    <a:pt x="92" y="70"/>
                  </a:cubicBezTo>
                  <a:close/>
                  <a:moveTo>
                    <a:pt x="106" y="81"/>
                  </a:moveTo>
                  <a:cubicBezTo>
                    <a:pt x="106" y="81"/>
                    <a:pt x="103" y="85"/>
                    <a:pt x="103" y="85"/>
                  </a:cubicBezTo>
                  <a:cubicBezTo>
                    <a:pt x="102" y="85"/>
                    <a:pt x="102" y="84"/>
                    <a:pt x="106" y="81"/>
                  </a:cubicBezTo>
                  <a:close/>
                </a:path>
              </a:pathLst>
            </a:custGeom>
            <a:solidFill>
              <a:schemeClr val="tx1">
                <a:lumMod val="85000"/>
                <a:lumOff val="15000"/>
              </a:schemeClr>
            </a:solidFill>
            <a:ln>
              <a:noFill/>
            </a:ln>
          </p:spPr>
          <p:txBody>
            <a:bodyPr/>
            <a:lstStyle/>
            <a:p>
              <a:pPr>
                <a:defRPr/>
              </a:pPr>
              <a:endParaRPr lang="en-US"/>
            </a:p>
          </p:txBody>
        </p:sp>
        <p:sp>
          <p:nvSpPr>
            <p:cNvPr id="24" name="Freeform 31"/>
            <p:cNvSpPr>
              <a:spLocks/>
            </p:cNvSpPr>
            <p:nvPr/>
          </p:nvSpPr>
          <p:spPr bwMode="auto">
            <a:xfrm>
              <a:off x="3430930" y="2109788"/>
              <a:ext cx="205982" cy="195067"/>
            </a:xfrm>
            <a:custGeom>
              <a:avLst/>
              <a:gdLst>
                <a:gd name="T0" fmla="*/ 98 w 98"/>
                <a:gd name="T1" fmla="*/ 50 h 91"/>
                <a:gd name="T2" fmla="*/ 76 w 98"/>
                <a:gd name="T3" fmla="*/ 15 h 91"/>
                <a:gd name="T4" fmla="*/ 21 w 98"/>
                <a:gd name="T5" fmla="*/ 12 h 91"/>
                <a:gd name="T6" fmla="*/ 2 w 98"/>
                <a:gd name="T7" fmla="*/ 48 h 91"/>
                <a:gd name="T8" fmla="*/ 1 w 98"/>
                <a:gd name="T9" fmla="*/ 77 h 91"/>
                <a:gd name="T10" fmla="*/ 0 w 98"/>
                <a:gd name="T11" fmla="*/ 91 h 91"/>
                <a:gd name="T12" fmla="*/ 6 w 98"/>
                <a:gd name="T13" fmla="*/ 86 h 91"/>
                <a:gd name="T14" fmla="*/ 2 w 98"/>
                <a:gd name="T15" fmla="*/ 58 h 91"/>
                <a:gd name="T16" fmla="*/ 10 w 98"/>
                <a:gd name="T17" fmla="*/ 46 h 91"/>
                <a:gd name="T18" fmla="*/ 18 w 98"/>
                <a:gd name="T19" fmla="*/ 53 h 91"/>
                <a:gd name="T20" fmla="*/ 20 w 98"/>
                <a:gd name="T21" fmla="*/ 66 h 91"/>
                <a:gd name="T22" fmla="*/ 21 w 98"/>
                <a:gd name="T23" fmla="*/ 71 h 91"/>
                <a:gd name="T24" fmla="*/ 32 w 98"/>
                <a:gd name="T25" fmla="*/ 57 h 91"/>
                <a:gd name="T26" fmla="*/ 42 w 98"/>
                <a:gd name="T27" fmla="*/ 53 h 91"/>
                <a:gd name="T28" fmla="*/ 49 w 98"/>
                <a:gd name="T29" fmla="*/ 49 h 91"/>
                <a:gd name="T30" fmla="*/ 54 w 98"/>
                <a:gd name="T31" fmla="*/ 40 h 91"/>
                <a:gd name="T32" fmla="*/ 62 w 98"/>
                <a:gd name="T33" fmla="*/ 41 h 91"/>
                <a:gd name="T34" fmla="*/ 57 w 98"/>
                <a:gd name="T35" fmla="*/ 48 h 91"/>
                <a:gd name="T36" fmla="*/ 65 w 98"/>
                <a:gd name="T37" fmla="*/ 46 h 91"/>
                <a:gd name="T38" fmla="*/ 66 w 98"/>
                <a:gd name="T39" fmla="*/ 52 h 91"/>
                <a:gd name="T40" fmla="*/ 71 w 98"/>
                <a:gd name="T41" fmla="*/ 53 h 91"/>
                <a:gd name="T42" fmla="*/ 72 w 98"/>
                <a:gd name="T43" fmla="*/ 55 h 91"/>
                <a:gd name="T44" fmla="*/ 76 w 98"/>
                <a:gd name="T45" fmla="*/ 56 h 91"/>
                <a:gd name="T46" fmla="*/ 76 w 98"/>
                <a:gd name="T47" fmla="*/ 59 h 91"/>
                <a:gd name="T48" fmla="*/ 81 w 98"/>
                <a:gd name="T49" fmla="*/ 58 h 91"/>
                <a:gd name="T50" fmla="*/ 83 w 98"/>
                <a:gd name="T51" fmla="*/ 61 h 91"/>
                <a:gd name="T52" fmla="*/ 87 w 98"/>
                <a:gd name="T53" fmla="*/ 62 h 91"/>
                <a:gd name="T54" fmla="*/ 94 w 98"/>
                <a:gd name="T55" fmla="*/ 62 h 91"/>
                <a:gd name="T56" fmla="*/ 95 w 98"/>
                <a:gd name="T57" fmla="*/ 56 h 91"/>
                <a:gd name="T58" fmla="*/ 98 w 98"/>
                <a:gd name="T59"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8" h="91">
                  <a:moveTo>
                    <a:pt x="98" y="50"/>
                  </a:moveTo>
                  <a:cubicBezTo>
                    <a:pt x="96" y="44"/>
                    <a:pt x="96" y="28"/>
                    <a:pt x="76" y="15"/>
                  </a:cubicBezTo>
                  <a:cubicBezTo>
                    <a:pt x="53" y="0"/>
                    <a:pt x="33" y="3"/>
                    <a:pt x="21" y="12"/>
                  </a:cubicBezTo>
                  <a:cubicBezTo>
                    <a:pt x="8" y="22"/>
                    <a:pt x="3" y="44"/>
                    <a:pt x="2" y="48"/>
                  </a:cubicBezTo>
                  <a:cubicBezTo>
                    <a:pt x="1" y="52"/>
                    <a:pt x="1" y="63"/>
                    <a:pt x="1" y="77"/>
                  </a:cubicBezTo>
                  <a:cubicBezTo>
                    <a:pt x="1" y="83"/>
                    <a:pt x="1" y="88"/>
                    <a:pt x="0" y="91"/>
                  </a:cubicBezTo>
                  <a:cubicBezTo>
                    <a:pt x="0" y="91"/>
                    <a:pt x="5" y="90"/>
                    <a:pt x="6" y="86"/>
                  </a:cubicBezTo>
                  <a:cubicBezTo>
                    <a:pt x="7" y="81"/>
                    <a:pt x="0" y="70"/>
                    <a:pt x="2" y="58"/>
                  </a:cubicBezTo>
                  <a:cubicBezTo>
                    <a:pt x="5" y="46"/>
                    <a:pt x="8" y="45"/>
                    <a:pt x="10" y="46"/>
                  </a:cubicBezTo>
                  <a:cubicBezTo>
                    <a:pt x="12" y="46"/>
                    <a:pt x="17" y="48"/>
                    <a:pt x="18" y="53"/>
                  </a:cubicBezTo>
                  <a:cubicBezTo>
                    <a:pt x="20" y="58"/>
                    <a:pt x="21" y="64"/>
                    <a:pt x="20" y="66"/>
                  </a:cubicBezTo>
                  <a:cubicBezTo>
                    <a:pt x="19" y="68"/>
                    <a:pt x="19" y="72"/>
                    <a:pt x="21" y="71"/>
                  </a:cubicBezTo>
                  <a:cubicBezTo>
                    <a:pt x="24" y="70"/>
                    <a:pt x="28" y="60"/>
                    <a:pt x="32" y="57"/>
                  </a:cubicBezTo>
                  <a:cubicBezTo>
                    <a:pt x="35" y="54"/>
                    <a:pt x="39" y="53"/>
                    <a:pt x="42" y="53"/>
                  </a:cubicBezTo>
                  <a:cubicBezTo>
                    <a:pt x="46" y="53"/>
                    <a:pt x="49" y="53"/>
                    <a:pt x="49" y="49"/>
                  </a:cubicBezTo>
                  <a:cubicBezTo>
                    <a:pt x="49" y="46"/>
                    <a:pt x="52" y="41"/>
                    <a:pt x="54" y="40"/>
                  </a:cubicBezTo>
                  <a:cubicBezTo>
                    <a:pt x="56" y="40"/>
                    <a:pt x="60" y="42"/>
                    <a:pt x="62" y="41"/>
                  </a:cubicBezTo>
                  <a:cubicBezTo>
                    <a:pt x="63" y="40"/>
                    <a:pt x="52" y="49"/>
                    <a:pt x="57" y="48"/>
                  </a:cubicBezTo>
                  <a:cubicBezTo>
                    <a:pt x="61" y="46"/>
                    <a:pt x="67" y="43"/>
                    <a:pt x="65" y="46"/>
                  </a:cubicBezTo>
                  <a:cubicBezTo>
                    <a:pt x="63" y="50"/>
                    <a:pt x="60" y="55"/>
                    <a:pt x="66" y="52"/>
                  </a:cubicBezTo>
                  <a:cubicBezTo>
                    <a:pt x="72" y="48"/>
                    <a:pt x="72" y="50"/>
                    <a:pt x="71" y="53"/>
                  </a:cubicBezTo>
                  <a:cubicBezTo>
                    <a:pt x="70" y="55"/>
                    <a:pt x="69" y="58"/>
                    <a:pt x="72" y="55"/>
                  </a:cubicBezTo>
                  <a:cubicBezTo>
                    <a:pt x="76" y="52"/>
                    <a:pt x="78" y="52"/>
                    <a:pt x="76" y="56"/>
                  </a:cubicBezTo>
                  <a:cubicBezTo>
                    <a:pt x="74" y="59"/>
                    <a:pt x="73" y="61"/>
                    <a:pt x="76" y="59"/>
                  </a:cubicBezTo>
                  <a:cubicBezTo>
                    <a:pt x="79" y="56"/>
                    <a:pt x="81" y="57"/>
                    <a:pt x="81" y="58"/>
                  </a:cubicBezTo>
                  <a:cubicBezTo>
                    <a:pt x="81" y="60"/>
                    <a:pt x="80" y="63"/>
                    <a:pt x="83" y="61"/>
                  </a:cubicBezTo>
                  <a:cubicBezTo>
                    <a:pt x="87" y="59"/>
                    <a:pt x="87" y="61"/>
                    <a:pt x="87" y="62"/>
                  </a:cubicBezTo>
                  <a:cubicBezTo>
                    <a:pt x="88" y="62"/>
                    <a:pt x="93" y="63"/>
                    <a:pt x="94" y="62"/>
                  </a:cubicBezTo>
                  <a:cubicBezTo>
                    <a:pt x="96" y="61"/>
                    <a:pt x="96" y="57"/>
                    <a:pt x="95" y="56"/>
                  </a:cubicBezTo>
                  <a:cubicBezTo>
                    <a:pt x="94" y="55"/>
                    <a:pt x="95" y="49"/>
                    <a:pt x="98" y="50"/>
                  </a:cubicBezTo>
                  <a:close/>
                </a:path>
              </a:pathLst>
            </a:custGeom>
            <a:solidFill>
              <a:schemeClr val="tx1">
                <a:lumMod val="85000"/>
                <a:lumOff val="15000"/>
              </a:schemeClr>
            </a:solidFill>
            <a:ln>
              <a:noFill/>
            </a:ln>
          </p:spPr>
          <p:txBody>
            <a:bodyPr/>
            <a:lstStyle/>
            <a:p>
              <a:pPr>
                <a:defRPr/>
              </a:pPr>
              <a:endParaRPr lang="en-US"/>
            </a:p>
          </p:txBody>
        </p:sp>
        <p:sp>
          <p:nvSpPr>
            <p:cNvPr id="25" name="Freeform 33"/>
            <p:cNvSpPr>
              <a:spLocks noEditPoints="1"/>
            </p:cNvSpPr>
            <p:nvPr/>
          </p:nvSpPr>
          <p:spPr bwMode="auto">
            <a:xfrm>
              <a:off x="3666872" y="2316110"/>
              <a:ext cx="74902" cy="33760"/>
            </a:xfrm>
            <a:custGeom>
              <a:avLst/>
              <a:gdLst>
                <a:gd name="T0" fmla="*/ 1 w 36"/>
                <a:gd name="T1" fmla="*/ 12 h 17"/>
                <a:gd name="T2" fmla="*/ 2 w 36"/>
                <a:gd name="T3" fmla="*/ 16 h 17"/>
                <a:gd name="T4" fmla="*/ 13 w 36"/>
                <a:gd name="T5" fmla="*/ 15 h 17"/>
                <a:gd name="T6" fmla="*/ 6 w 36"/>
                <a:gd name="T7" fmla="*/ 14 h 17"/>
                <a:gd name="T8" fmla="*/ 1 w 36"/>
                <a:gd name="T9" fmla="*/ 12 h 17"/>
                <a:gd name="T10" fmla="*/ 18 w 36"/>
                <a:gd name="T11" fmla="*/ 14 h 17"/>
                <a:gd name="T12" fmla="*/ 25 w 36"/>
                <a:gd name="T13" fmla="*/ 15 h 17"/>
                <a:gd name="T14" fmla="*/ 35 w 36"/>
                <a:gd name="T15" fmla="*/ 11 h 17"/>
                <a:gd name="T16" fmla="*/ 29 w 36"/>
                <a:gd name="T17" fmla="*/ 0 h 17"/>
                <a:gd name="T18" fmla="*/ 29 w 36"/>
                <a:gd name="T19" fmla="*/ 0 h 17"/>
                <a:gd name="T20" fmla="*/ 31 w 36"/>
                <a:gd name="T21" fmla="*/ 3 h 17"/>
                <a:gd name="T22" fmla="*/ 29 w 36"/>
                <a:gd name="T23" fmla="*/ 11 h 17"/>
                <a:gd name="T24" fmla="*/ 18 w 36"/>
                <a:gd name="T25"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7">
                  <a:moveTo>
                    <a:pt x="1" y="12"/>
                  </a:moveTo>
                  <a:cubicBezTo>
                    <a:pt x="0" y="14"/>
                    <a:pt x="0" y="15"/>
                    <a:pt x="2" y="16"/>
                  </a:cubicBezTo>
                  <a:cubicBezTo>
                    <a:pt x="4" y="17"/>
                    <a:pt x="9" y="16"/>
                    <a:pt x="13" y="15"/>
                  </a:cubicBezTo>
                  <a:cubicBezTo>
                    <a:pt x="11" y="15"/>
                    <a:pt x="9" y="14"/>
                    <a:pt x="6" y="14"/>
                  </a:cubicBezTo>
                  <a:cubicBezTo>
                    <a:pt x="3" y="13"/>
                    <a:pt x="2" y="13"/>
                    <a:pt x="1" y="12"/>
                  </a:cubicBezTo>
                  <a:close/>
                  <a:moveTo>
                    <a:pt x="18" y="14"/>
                  </a:moveTo>
                  <a:cubicBezTo>
                    <a:pt x="20" y="15"/>
                    <a:pt x="22" y="15"/>
                    <a:pt x="25" y="15"/>
                  </a:cubicBezTo>
                  <a:cubicBezTo>
                    <a:pt x="30" y="15"/>
                    <a:pt x="34" y="12"/>
                    <a:pt x="35" y="11"/>
                  </a:cubicBezTo>
                  <a:cubicBezTo>
                    <a:pt x="36" y="9"/>
                    <a:pt x="35" y="1"/>
                    <a:pt x="29" y="0"/>
                  </a:cubicBezTo>
                  <a:cubicBezTo>
                    <a:pt x="29" y="0"/>
                    <a:pt x="29" y="0"/>
                    <a:pt x="29" y="0"/>
                  </a:cubicBezTo>
                  <a:cubicBezTo>
                    <a:pt x="30" y="1"/>
                    <a:pt x="31" y="2"/>
                    <a:pt x="31" y="3"/>
                  </a:cubicBezTo>
                  <a:cubicBezTo>
                    <a:pt x="32" y="4"/>
                    <a:pt x="31" y="11"/>
                    <a:pt x="29" y="11"/>
                  </a:cubicBezTo>
                  <a:cubicBezTo>
                    <a:pt x="26" y="11"/>
                    <a:pt x="21" y="13"/>
                    <a:pt x="18" y="14"/>
                  </a:cubicBezTo>
                  <a:close/>
                </a:path>
              </a:pathLst>
            </a:custGeom>
            <a:solidFill>
              <a:schemeClr val="tx1">
                <a:lumMod val="85000"/>
                <a:lumOff val="15000"/>
              </a:schemeClr>
            </a:solidFill>
            <a:ln>
              <a:noFill/>
            </a:ln>
          </p:spPr>
          <p:txBody>
            <a:bodyPr/>
            <a:lstStyle/>
            <a:p>
              <a:pPr>
                <a:defRPr/>
              </a:pPr>
              <a:endParaRPr lang="en-US"/>
            </a:p>
          </p:txBody>
        </p:sp>
        <p:sp>
          <p:nvSpPr>
            <p:cNvPr id="26" name="Freeform 34"/>
            <p:cNvSpPr>
              <a:spLocks/>
            </p:cNvSpPr>
            <p:nvPr/>
          </p:nvSpPr>
          <p:spPr bwMode="auto">
            <a:xfrm>
              <a:off x="3513322" y="2492419"/>
              <a:ext cx="322079" cy="146301"/>
            </a:xfrm>
            <a:custGeom>
              <a:avLst/>
              <a:gdLst>
                <a:gd name="T0" fmla="*/ 6 w 152"/>
                <a:gd name="T1" fmla="*/ 53 h 69"/>
                <a:gd name="T2" fmla="*/ 16 w 152"/>
                <a:gd name="T3" fmla="*/ 50 h 69"/>
                <a:gd name="T4" fmla="*/ 75 w 152"/>
                <a:gd name="T5" fmla="*/ 10 h 69"/>
                <a:gd name="T6" fmla="*/ 89 w 152"/>
                <a:gd name="T7" fmla="*/ 0 h 69"/>
                <a:gd name="T8" fmla="*/ 152 w 152"/>
                <a:gd name="T9" fmla="*/ 19 h 69"/>
                <a:gd name="T10" fmla="*/ 152 w 152"/>
                <a:gd name="T11" fmla="*/ 23 h 69"/>
                <a:gd name="T12" fmla="*/ 117 w 152"/>
                <a:gd name="T13" fmla="*/ 41 h 69"/>
                <a:gd name="T14" fmla="*/ 49 w 152"/>
                <a:gd name="T15" fmla="*/ 69 h 69"/>
                <a:gd name="T16" fmla="*/ 6 w 152"/>
                <a:gd name="T17"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69">
                  <a:moveTo>
                    <a:pt x="6" y="53"/>
                  </a:moveTo>
                  <a:cubicBezTo>
                    <a:pt x="9" y="52"/>
                    <a:pt x="12" y="51"/>
                    <a:pt x="16" y="50"/>
                  </a:cubicBezTo>
                  <a:cubicBezTo>
                    <a:pt x="16" y="50"/>
                    <a:pt x="70" y="14"/>
                    <a:pt x="75" y="10"/>
                  </a:cubicBezTo>
                  <a:cubicBezTo>
                    <a:pt x="80" y="7"/>
                    <a:pt x="89" y="0"/>
                    <a:pt x="89" y="0"/>
                  </a:cubicBezTo>
                  <a:cubicBezTo>
                    <a:pt x="89" y="0"/>
                    <a:pt x="129" y="17"/>
                    <a:pt x="152" y="19"/>
                  </a:cubicBezTo>
                  <a:cubicBezTo>
                    <a:pt x="152" y="23"/>
                    <a:pt x="152" y="23"/>
                    <a:pt x="152" y="23"/>
                  </a:cubicBezTo>
                  <a:cubicBezTo>
                    <a:pt x="140" y="29"/>
                    <a:pt x="128" y="35"/>
                    <a:pt x="117" y="41"/>
                  </a:cubicBezTo>
                  <a:cubicBezTo>
                    <a:pt x="94" y="50"/>
                    <a:pt x="72" y="59"/>
                    <a:pt x="49" y="69"/>
                  </a:cubicBezTo>
                  <a:cubicBezTo>
                    <a:pt x="49" y="69"/>
                    <a:pt x="0" y="61"/>
                    <a:pt x="6" y="53"/>
                  </a:cubicBezTo>
                  <a:close/>
                </a:path>
              </a:pathLst>
            </a:custGeom>
            <a:solidFill>
              <a:schemeClr val="tx1">
                <a:lumMod val="85000"/>
                <a:lumOff val="15000"/>
              </a:schemeClr>
            </a:solidFill>
            <a:ln>
              <a:noFill/>
            </a:ln>
          </p:spPr>
          <p:txBody>
            <a:bodyPr/>
            <a:lstStyle/>
            <a:p>
              <a:pPr>
                <a:defRPr/>
              </a:pPr>
              <a:endParaRPr lang="en-US"/>
            </a:p>
          </p:txBody>
        </p:sp>
        <p:sp>
          <p:nvSpPr>
            <p:cNvPr id="27" name="Freeform 35"/>
            <p:cNvSpPr>
              <a:spLocks noEditPoints="1"/>
            </p:cNvSpPr>
            <p:nvPr/>
          </p:nvSpPr>
          <p:spPr bwMode="auto">
            <a:xfrm>
              <a:off x="3509578" y="2492419"/>
              <a:ext cx="325823" cy="146301"/>
            </a:xfrm>
            <a:custGeom>
              <a:avLst/>
              <a:gdLst>
                <a:gd name="T0" fmla="*/ 6 w 153"/>
                <a:gd name="T1" fmla="*/ 52 h 69"/>
                <a:gd name="T2" fmla="*/ 16 w 153"/>
                <a:gd name="T3" fmla="*/ 49 h 69"/>
                <a:gd name="T4" fmla="*/ 76 w 153"/>
                <a:gd name="T5" fmla="*/ 10 h 69"/>
                <a:gd name="T6" fmla="*/ 90 w 153"/>
                <a:gd name="T7" fmla="*/ 0 h 69"/>
                <a:gd name="T8" fmla="*/ 90 w 153"/>
                <a:gd name="T9" fmla="*/ 0 h 69"/>
                <a:gd name="T10" fmla="*/ 91 w 153"/>
                <a:gd name="T11" fmla="*/ 0 h 69"/>
                <a:gd name="T12" fmla="*/ 153 w 153"/>
                <a:gd name="T13" fmla="*/ 18 h 69"/>
                <a:gd name="T14" fmla="*/ 153 w 153"/>
                <a:gd name="T15" fmla="*/ 18 h 69"/>
                <a:gd name="T16" fmla="*/ 153 w 153"/>
                <a:gd name="T17" fmla="*/ 19 h 69"/>
                <a:gd name="T18" fmla="*/ 153 w 153"/>
                <a:gd name="T19" fmla="*/ 23 h 69"/>
                <a:gd name="T20" fmla="*/ 153 w 153"/>
                <a:gd name="T21" fmla="*/ 23 h 69"/>
                <a:gd name="T22" fmla="*/ 153 w 153"/>
                <a:gd name="T23" fmla="*/ 24 h 69"/>
                <a:gd name="T24" fmla="*/ 118 w 153"/>
                <a:gd name="T25" fmla="*/ 41 h 69"/>
                <a:gd name="T26" fmla="*/ 118 w 153"/>
                <a:gd name="T27" fmla="*/ 41 h 69"/>
                <a:gd name="T28" fmla="*/ 50 w 153"/>
                <a:gd name="T29" fmla="*/ 69 h 69"/>
                <a:gd name="T30" fmla="*/ 50 w 153"/>
                <a:gd name="T31" fmla="*/ 69 h 69"/>
                <a:gd name="T32" fmla="*/ 50 w 153"/>
                <a:gd name="T33" fmla="*/ 69 h 69"/>
                <a:gd name="T34" fmla="*/ 6 w 153"/>
                <a:gd name="T35" fmla="*/ 53 h 69"/>
                <a:gd name="T36" fmla="*/ 6 w 153"/>
                <a:gd name="T37" fmla="*/ 52 h 69"/>
                <a:gd name="T38" fmla="*/ 6 w 153"/>
                <a:gd name="T39" fmla="*/ 52 h 69"/>
                <a:gd name="T40" fmla="*/ 17 w 153"/>
                <a:gd name="T41" fmla="*/ 50 h 69"/>
                <a:gd name="T42" fmla="*/ 7 w 153"/>
                <a:gd name="T43" fmla="*/ 53 h 69"/>
                <a:gd name="T44" fmla="*/ 50 w 153"/>
                <a:gd name="T45" fmla="*/ 68 h 69"/>
                <a:gd name="T46" fmla="*/ 118 w 153"/>
                <a:gd name="T47" fmla="*/ 41 h 69"/>
                <a:gd name="T48" fmla="*/ 152 w 153"/>
                <a:gd name="T49" fmla="*/ 23 h 69"/>
                <a:gd name="T50" fmla="*/ 152 w 153"/>
                <a:gd name="T51" fmla="*/ 19 h 69"/>
                <a:gd name="T52" fmla="*/ 91 w 153"/>
                <a:gd name="T53" fmla="*/ 1 h 69"/>
                <a:gd name="T54" fmla="*/ 76 w 153"/>
                <a:gd name="T55" fmla="*/ 11 h 69"/>
                <a:gd name="T56" fmla="*/ 17 w 153"/>
                <a:gd name="T57" fmla="*/ 50 h 69"/>
                <a:gd name="T58" fmla="*/ 17 w 153"/>
                <a:gd name="T59" fmla="*/ 5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3" h="69">
                  <a:moveTo>
                    <a:pt x="6" y="52"/>
                  </a:moveTo>
                  <a:cubicBezTo>
                    <a:pt x="16" y="49"/>
                    <a:pt x="16" y="49"/>
                    <a:pt x="16" y="49"/>
                  </a:cubicBezTo>
                  <a:cubicBezTo>
                    <a:pt x="18" y="48"/>
                    <a:pt x="71" y="14"/>
                    <a:pt x="76" y="10"/>
                  </a:cubicBezTo>
                  <a:cubicBezTo>
                    <a:pt x="80" y="7"/>
                    <a:pt x="90" y="0"/>
                    <a:pt x="90" y="0"/>
                  </a:cubicBezTo>
                  <a:cubicBezTo>
                    <a:pt x="90" y="0"/>
                    <a:pt x="90" y="0"/>
                    <a:pt x="90" y="0"/>
                  </a:cubicBezTo>
                  <a:cubicBezTo>
                    <a:pt x="91" y="0"/>
                    <a:pt x="91" y="0"/>
                    <a:pt x="91" y="0"/>
                  </a:cubicBezTo>
                  <a:cubicBezTo>
                    <a:pt x="91" y="0"/>
                    <a:pt x="130" y="16"/>
                    <a:pt x="153" y="18"/>
                  </a:cubicBezTo>
                  <a:cubicBezTo>
                    <a:pt x="153" y="18"/>
                    <a:pt x="153" y="18"/>
                    <a:pt x="153" y="18"/>
                  </a:cubicBezTo>
                  <a:cubicBezTo>
                    <a:pt x="153" y="19"/>
                    <a:pt x="153" y="19"/>
                    <a:pt x="153" y="19"/>
                  </a:cubicBezTo>
                  <a:cubicBezTo>
                    <a:pt x="153" y="23"/>
                    <a:pt x="153" y="23"/>
                    <a:pt x="153" y="23"/>
                  </a:cubicBezTo>
                  <a:cubicBezTo>
                    <a:pt x="153" y="23"/>
                    <a:pt x="153" y="23"/>
                    <a:pt x="153" y="23"/>
                  </a:cubicBezTo>
                  <a:cubicBezTo>
                    <a:pt x="153" y="24"/>
                    <a:pt x="153" y="24"/>
                    <a:pt x="153" y="24"/>
                  </a:cubicBezTo>
                  <a:cubicBezTo>
                    <a:pt x="118" y="41"/>
                    <a:pt x="118" y="41"/>
                    <a:pt x="118" y="41"/>
                  </a:cubicBezTo>
                  <a:cubicBezTo>
                    <a:pt x="118" y="41"/>
                    <a:pt x="118" y="41"/>
                    <a:pt x="118" y="41"/>
                  </a:cubicBezTo>
                  <a:cubicBezTo>
                    <a:pt x="50" y="69"/>
                    <a:pt x="50" y="69"/>
                    <a:pt x="50" y="69"/>
                  </a:cubicBezTo>
                  <a:cubicBezTo>
                    <a:pt x="50" y="69"/>
                    <a:pt x="50" y="69"/>
                    <a:pt x="50" y="69"/>
                  </a:cubicBezTo>
                  <a:cubicBezTo>
                    <a:pt x="50" y="69"/>
                    <a:pt x="50" y="69"/>
                    <a:pt x="50" y="69"/>
                  </a:cubicBezTo>
                  <a:cubicBezTo>
                    <a:pt x="50" y="69"/>
                    <a:pt x="0" y="61"/>
                    <a:pt x="6" y="53"/>
                  </a:cubicBezTo>
                  <a:cubicBezTo>
                    <a:pt x="6" y="52"/>
                    <a:pt x="6" y="52"/>
                    <a:pt x="6" y="52"/>
                  </a:cubicBezTo>
                  <a:cubicBezTo>
                    <a:pt x="6" y="52"/>
                    <a:pt x="6" y="52"/>
                    <a:pt x="6" y="52"/>
                  </a:cubicBezTo>
                  <a:close/>
                  <a:moveTo>
                    <a:pt x="17" y="50"/>
                  </a:moveTo>
                  <a:cubicBezTo>
                    <a:pt x="7" y="53"/>
                    <a:pt x="7" y="53"/>
                    <a:pt x="7" y="53"/>
                  </a:cubicBezTo>
                  <a:cubicBezTo>
                    <a:pt x="2" y="60"/>
                    <a:pt x="48" y="68"/>
                    <a:pt x="50" y="68"/>
                  </a:cubicBezTo>
                  <a:cubicBezTo>
                    <a:pt x="118" y="41"/>
                    <a:pt x="118" y="41"/>
                    <a:pt x="118" y="41"/>
                  </a:cubicBezTo>
                  <a:cubicBezTo>
                    <a:pt x="152" y="23"/>
                    <a:pt x="152" y="23"/>
                    <a:pt x="152" y="23"/>
                  </a:cubicBezTo>
                  <a:cubicBezTo>
                    <a:pt x="152" y="19"/>
                    <a:pt x="152" y="19"/>
                    <a:pt x="152" y="19"/>
                  </a:cubicBezTo>
                  <a:cubicBezTo>
                    <a:pt x="131" y="17"/>
                    <a:pt x="93" y="2"/>
                    <a:pt x="91" y="1"/>
                  </a:cubicBezTo>
                  <a:cubicBezTo>
                    <a:pt x="89" y="1"/>
                    <a:pt x="80" y="7"/>
                    <a:pt x="76" y="11"/>
                  </a:cubicBezTo>
                  <a:cubicBezTo>
                    <a:pt x="71" y="14"/>
                    <a:pt x="17" y="50"/>
                    <a:pt x="17" y="50"/>
                  </a:cubicBezTo>
                  <a:cubicBezTo>
                    <a:pt x="17" y="50"/>
                    <a:pt x="17" y="50"/>
                    <a:pt x="17" y="50"/>
                  </a:cubicBezTo>
                  <a:close/>
                </a:path>
              </a:pathLst>
            </a:custGeom>
            <a:solidFill>
              <a:schemeClr val="tx1">
                <a:lumMod val="85000"/>
                <a:lumOff val="15000"/>
              </a:schemeClr>
            </a:solidFill>
            <a:ln>
              <a:noFill/>
            </a:ln>
          </p:spPr>
          <p:txBody>
            <a:bodyPr/>
            <a:lstStyle/>
            <a:p>
              <a:pPr>
                <a:defRPr/>
              </a:pPr>
              <a:endParaRPr lang="en-US"/>
            </a:p>
          </p:txBody>
        </p:sp>
        <p:sp>
          <p:nvSpPr>
            <p:cNvPr id="28" name="Freeform 36"/>
            <p:cNvSpPr>
              <a:spLocks/>
            </p:cNvSpPr>
            <p:nvPr/>
          </p:nvSpPr>
          <p:spPr bwMode="auto">
            <a:xfrm>
              <a:off x="3532049" y="2514927"/>
              <a:ext cx="303352" cy="93783"/>
            </a:xfrm>
            <a:custGeom>
              <a:avLst/>
              <a:gdLst>
                <a:gd name="T0" fmla="*/ 0 w 191"/>
                <a:gd name="T1" fmla="*/ 59 h 60"/>
                <a:gd name="T2" fmla="*/ 110 w 191"/>
                <a:gd name="T3" fmla="*/ 0 h 60"/>
                <a:gd name="T4" fmla="*/ 191 w 191"/>
                <a:gd name="T5" fmla="*/ 12 h 60"/>
                <a:gd name="T6" fmla="*/ 191 w 191"/>
                <a:gd name="T7" fmla="*/ 17 h 60"/>
                <a:gd name="T8" fmla="*/ 111 w 191"/>
                <a:gd name="T9" fmla="*/ 7 h 60"/>
                <a:gd name="T10" fmla="*/ 8 w 191"/>
                <a:gd name="T11" fmla="*/ 60 h 60"/>
                <a:gd name="T12" fmla="*/ 0 w 191"/>
                <a:gd name="T13" fmla="*/ 59 h 60"/>
              </a:gdLst>
              <a:ahLst/>
              <a:cxnLst>
                <a:cxn ang="0">
                  <a:pos x="T0" y="T1"/>
                </a:cxn>
                <a:cxn ang="0">
                  <a:pos x="T2" y="T3"/>
                </a:cxn>
                <a:cxn ang="0">
                  <a:pos x="T4" y="T5"/>
                </a:cxn>
                <a:cxn ang="0">
                  <a:pos x="T6" y="T7"/>
                </a:cxn>
                <a:cxn ang="0">
                  <a:pos x="T8" y="T9"/>
                </a:cxn>
                <a:cxn ang="0">
                  <a:pos x="T10" y="T11"/>
                </a:cxn>
                <a:cxn ang="0">
                  <a:pos x="T12" y="T13"/>
                </a:cxn>
              </a:cxnLst>
              <a:rect l="0" t="0" r="r" b="b"/>
              <a:pathLst>
                <a:path w="191" h="60">
                  <a:moveTo>
                    <a:pt x="0" y="59"/>
                  </a:moveTo>
                  <a:lnTo>
                    <a:pt x="110" y="0"/>
                  </a:lnTo>
                  <a:lnTo>
                    <a:pt x="191" y="12"/>
                  </a:lnTo>
                  <a:lnTo>
                    <a:pt x="191" y="17"/>
                  </a:lnTo>
                  <a:lnTo>
                    <a:pt x="111" y="7"/>
                  </a:lnTo>
                  <a:lnTo>
                    <a:pt x="8" y="60"/>
                  </a:lnTo>
                  <a:lnTo>
                    <a:pt x="0" y="59"/>
                  </a:lnTo>
                  <a:close/>
                </a:path>
              </a:pathLst>
            </a:custGeom>
            <a:solidFill>
              <a:schemeClr val="tx1">
                <a:lumMod val="85000"/>
                <a:lumOff val="15000"/>
              </a:schemeClr>
            </a:solidFill>
            <a:ln>
              <a:noFill/>
            </a:ln>
          </p:spPr>
          <p:txBody>
            <a:bodyPr/>
            <a:lstStyle/>
            <a:p>
              <a:pPr>
                <a:defRPr/>
              </a:pPr>
              <a:endParaRPr lang="en-US"/>
            </a:p>
          </p:txBody>
        </p:sp>
        <p:sp>
          <p:nvSpPr>
            <p:cNvPr id="29" name="Freeform 37"/>
            <p:cNvSpPr>
              <a:spLocks noEditPoints="1"/>
            </p:cNvSpPr>
            <p:nvPr/>
          </p:nvSpPr>
          <p:spPr bwMode="auto">
            <a:xfrm>
              <a:off x="3532049" y="2511177"/>
              <a:ext cx="303352" cy="97533"/>
            </a:xfrm>
            <a:custGeom>
              <a:avLst/>
              <a:gdLst>
                <a:gd name="T0" fmla="*/ 0 w 191"/>
                <a:gd name="T1" fmla="*/ 60 h 61"/>
                <a:gd name="T2" fmla="*/ 110 w 191"/>
                <a:gd name="T3" fmla="*/ 0 h 61"/>
                <a:gd name="T4" fmla="*/ 110 w 191"/>
                <a:gd name="T5" fmla="*/ 0 h 61"/>
                <a:gd name="T6" fmla="*/ 110 w 191"/>
                <a:gd name="T7" fmla="*/ 0 h 61"/>
                <a:gd name="T8" fmla="*/ 191 w 191"/>
                <a:gd name="T9" fmla="*/ 12 h 61"/>
                <a:gd name="T10" fmla="*/ 191 w 191"/>
                <a:gd name="T11" fmla="*/ 12 h 61"/>
                <a:gd name="T12" fmla="*/ 191 w 191"/>
                <a:gd name="T13" fmla="*/ 13 h 61"/>
                <a:gd name="T14" fmla="*/ 191 w 191"/>
                <a:gd name="T15" fmla="*/ 18 h 61"/>
                <a:gd name="T16" fmla="*/ 111 w 191"/>
                <a:gd name="T17" fmla="*/ 9 h 61"/>
                <a:gd name="T18" fmla="*/ 8 w 191"/>
                <a:gd name="T19" fmla="*/ 61 h 61"/>
                <a:gd name="T20" fmla="*/ 8 w 191"/>
                <a:gd name="T21" fmla="*/ 61 h 61"/>
                <a:gd name="T22" fmla="*/ 8 w 191"/>
                <a:gd name="T23" fmla="*/ 61 h 61"/>
                <a:gd name="T24" fmla="*/ 0 w 191"/>
                <a:gd name="T25" fmla="*/ 60 h 61"/>
                <a:gd name="T26" fmla="*/ 0 w 191"/>
                <a:gd name="T27" fmla="*/ 60 h 61"/>
                <a:gd name="T28" fmla="*/ 0 w 191"/>
                <a:gd name="T29" fmla="*/ 60 h 61"/>
                <a:gd name="T30" fmla="*/ 110 w 191"/>
                <a:gd name="T31" fmla="*/ 1 h 61"/>
                <a:gd name="T32" fmla="*/ 1 w 191"/>
                <a:gd name="T33" fmla="*/ 60 h 61"/>
                <a:gd name="T34" fmla="*/ 8 w 191"/>
                <a:gd name="T35" fmla="*/ 61 h 61"/>
                <a:gd name="T36" fmla="*/ 111 w 191"/>
                <a:gd name="T37" fmla="*/ 8 h 61"/>
                <a:gd name="T38" fmla="*/ 111 w 191"/>
                <a:gd name="T39" fmla="*/ 8 h 61"/>
                <a:gd name="T40" fmla="*/ 111 w 191"/>
                <a:gd name="T41" fmla="*/ 8 h 61"/>
                <a:gd name="T42" fmla="*/ 190 w 191"/>
                <a:gd name="T43" fmla="*/ 18 h 61"/>
                <a:gd name="T44" fmla="*/ 190 w 191"/>
                <a:gd name="T45" fmla="*/ 13 h 61"/>
                <a:gd name="T46" fmla="*/ 110 w 191"/>
                <a:gd name="T47"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 h="61">
                  <a:moveTo>
                    <a:pt x="0" y="60"/>
                  </a:moveTo>
                  <a:lnTo>
                    <a:pt x="110" y="0"/>
                  </a:lnTo>
                  <a:lnTo>
                    <a:pt x="110" y="0"/>
                  </a:lnTo>
                  <a:lnTo>
                    <a:pt x="110" y="0"/>
                  </a:lnTo>
                  <a:lnTo>
                    <a:pt x="191" y="12"/>
                  </a:lnTo>
                  <a:lnTo>
                    <a:pt x="191" y="12"/>
                  </a:lnTo>
                  <a:lnTo>
                    <a:pt x="191" y="13"/>
                  </a:lnTo>
                  <a:lnTo>
                    <a:pt x="191" y="18"/>
                  </a:lnTo>
                  <a:lnTo>
                    <a:pt x="111" y="9"/>
                  </a:lnTo>
                  <a:lnTo>
                    <a:pt x="8" y="61"/>
                  </a:lnTo>
                  <a:lnTo>
                    <a:pt x="8" y="61"/>
                  </a:lnTo>
                  <a:lnTo>
                    <a:pt x="8" y="61"/>
                  </a:lnTo>
                  <a:lnTo>
                    <a:pt x="0" y="60"/>
                  </a:lnTo>
                  <a:lnTo>
                    <a:pt x="0" y="60"/>
                  </a:lnTo>
                  <a:lnTo>
                    <a:pt x="0" y="60"/>
                  </a:lnTo>
                  <a:close/>
                  <a:moveTo>
                    <a:pt x="110" y="1"/>
                  </a:moveTo>
                  <a:lnTo>
                    <a:pt x="1" y="60"/>
                  </a:lnTo>
                  <a:lnTo>
                    <a:pt x="8" y="61"/>
                  </a:lnTo>
                  <a:lnTo>
                    <a:pt x="111" y="8"/>
                  </a:lnTo>
                  <a:lnTo>
                    <a:pt x="111" y="8"/>
                  </a:lnTo>
                  <a:lnTo>
                    <a:pt x="111" y="8"/>
                  </a:lnTo>
                  <a:lnTo>
                    <a:pt x="190" y="18"/>
                  </a:lnTo>
                  <a:lnTo>
                    <a:pt x="190" y="13"/>
                  </a:lnTo>
                  <a:lnTo>
                    <a:pt x="110" y="1"/>
                  </a:lnTo>
                  <a:close/>
                </a:path>
              </a:pathLst>
            </a:custGeom>
            <a:solidFill>
              <a:schemeClr val="tx1">
                <a:lumMod val="85000"/>
                <a:lumOff val="15000"/>
              </a:schemeClr>
            </a:solidFill>
            <a:ln>
              <a:noFill/>
            </a:ln>
          </p:spPr>
          <p:txBody>
            <a:bodyPr/>
            <a:lstStyle/>
            <a:p>
              <a:pPr>
                <a:defRPr/>
              </a:pPr>
              <a:endParaRPr lang="en-US"/>
            </a:p>
          </p:txBody>
        </p:sp>
        <p:sp>
          <p:nvSpPr>
            <p:cNvPr id="30" name="Freeform 38"/>
            <p:cNvSpPr>
              <a:spLocks/>
            </p:cNvSpPr>
            <p:nvPr/>
          </p:nvSpPr>
          <p:spPr bwMode="auto">
            <a:xfrm>
              <a:off x="3535793" y="2526182"/>
              <a:ext cx="299608" cy="112539"/>
            </a:xfrm>
            <a:custGeom>
              <a:avLst/>
              <a:gdLst>
                <a:gd name="T0" fmla="*/ 141 w 141"/>
                <a:gd name="T1" fmla="*/ 8 h 54"/>
                <a:gd name="T2" fmla="*/ 106 w 141"/>
                <a:gd name="T3" fmla="*/ 26 h 54"/>
                <a:gd name="T4" fmla="*/ 38 w 141"/>
                <a:gd name="T5" fmla="*/ 54 h 54"/>
                <a:gd name="T6" fmla="*/ 2 w 141"/>
                <a:gd name="T7" fmla="*/ 45 h 54"/>
                <a:gd name="T8" fmla="*/ 1 w 141"/>
                <a:gd name="T9" fmla="*/ 42 h 54"/>
                <a:gd name="T10" fmla="*/ 4 w 141"/>
                <a:gd name="T11" fmla="*/ 40 h 54"/>
                <a:gd name="T12" fmla="*/ 81 w 141"/>
                <a:gd name="T13" fmla="*/ 0 h 54"/>
                <a:gd name="T14" fmla="*/ 141 w 141"/>
                <a:gd name="T15" fmla="*/ 8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54">
                  <a:moveTo>
                    <a:pt x="141" y="8"/>
                  </a:moveTo>
                  <a:cubicBezTo>
                    <a:pt x="129" y="14"/>
                    <a:pt x="117" y="20"/>
                    <a:pt x="106" y="26"/>
                  </a:cubicBezTo>
                  <a:cubicBezTo>
                    <a:pt x="83" y="35"/>
                    <a:pt x="61" y="44"/>
                    <a:pt x="38" y="54"/>
                  </a:cubicBezTo>
                  <a:cubicBezTo>
                    <a:pt x="38" y="54"/>
                    <a:pt x="15" y="50"/>
                    <a:pt x="2" y="45"/>
                  </a:cubicBezTo>
                  <a:cubicBezTo>
                    <a:pt x="1" y="44"/>
                    <a:pt x="0" y="43"/>
                    <a:pt x="1" y="42"/>
                  </a:cubicBezTo>
                  <a:cubicBezTo>
                    <a:pt x="4" y="40"/>
                    <a:pt x="4" y="40"/>
                    <a:pt x="4" y="40"/>
                  </a:cubicBezTo>
                  <a:cubicBezTo>
                    <a:pt x="81" y="0"/>
                    <a:pt x="81" y="0"/>
                    <a:pt x="81" y="0"/>
                  </a:cubicBezTo>
                  <a:lnTo>
                    <a:pt x="141" y="8"/>
                  </a:lnTo>
                  <a:close/>
                </a:path>
              </a:pathLst>
            </a:custGeom>
            <a:solidFill>
              <a:schemeClr val="tx1">
                <a:lumMod val="85000"/>
                <a:lumOff val="15000"/>
              </a:schemeClr>
            </a:solidFill>
            <a:ln>
              <a:noFill/>
            </a:ln>
          </p:spPr>
          <p:txBody>
            <a:bodyPr/>
            <a:lstStyle/>
            <a:p>
              <a:pPr>
                <a:defRPr/>
              </a:pPr>
              <a:endParaRPr lang="en-US"/>
            </a:p>
          </p:txBody>
        </p:sp>
        <p:sp>
          <p:nvSpPr>
            <p:cNvPr id="31" name="Freeform 39"/>
            <p:cNvSpPr>
              <a:spLocks noEditPoints="1"/>
            </p:cNvSpPr>
            <p:nvPr/>
          </p:nvSpPr>
          <p:spPr bwMode="auto">
            <a:xfrm>
              <a:off x="3535793" y="2526182"/>
              <a:ext cx="299608" cy="112539"/>
            </a:xfrm>
            <a:custGeom>
              <a:avLst/>
              <a:gdLst>
                <a:gd name="T0" fmla="*/ 141 w 141"/>
                <a:gd name="T1" fmla="*/ 9 h 54"/>
                <a:gd name="T2" fmla="*/ 106 w 141"/>
                <a:gd name="T3" fmla="*/ 26 h 54"/>
                <a:gd name="T4" fmla="*/ 106 w 141"/>
                <a:gd name="T5" fmla="*/ 26 h 54"/>
                <a:gd name="T6" fmla="*/ 38 w 141"/>
                <a:gd name="T7" fmla="*/ 54 h 54"/>
                <a:gd name="T8" fmla="*/ 38 w 141"/>
                <a:gd name="T9" fmla="*/ 54 h 54"/>
                <a:gd name="T10" fmla="*/ 38 w 141"/>
                <a:gd name="T11" fmla="*/ 54 h 54"/>
                <a:gd name="T12" fmla="*/ 2 w 141"/>
                <a:gd name="T13" fmla="*/ 45 h 54"/>
                <a:gd name="T14" fmla="*/ 2 w 141"/>
                <a:gd name="T15" fmla="*/ 45 h 54"/>
                <a:gd name="T16" fmla="*/ 2 w 141"/>
                <a:gd name="T17" fmla="*/ 45 h 54"/>
                <a:gd name="T18" fmla="*/ 0 w 141"/>
                <a:gd name="T19" fmla="*/ 43 h 54"/>
                <a:gd name="T20" fmla="*/ 0 w 141"/>
                <a:gd name="T21" fmla="*/ 43 h 54"/>
                <a:gd name="T22" fmla="*/ 1 w 141"/>
                <a:gd name="T23" fmla="*/ 42 h 54"/>
                <a:gd name="T24" fmla="*/ 1 w 141"/>
                <a:gd name="T25" fmla="*/ 42 h 54"/>
                <a:gd name="T26" fmla="*/ 3 w 141"/>
                <a:gd name="T27" fmla="*/ 40 h 54"/>
                <a:gd name="T28" fmla="*/ 3 w 141"/>
                <a:gd name="T29" fmla="*/ 40 h 54"/>
                <a:gd name="T30" fmla="*/ 4 w 141"/>
                <a:gd name="T31" fmla="*/ 40 h 54"/>
                <a:gd name="T32" fmla="*/ 81 w 141"/>
                <a:gd name="T33" fmla="*/ 0 h 54"/>
                <a:gd name="T34" fmla="*/ 81 w 141"/>
                <a:gd name="T35" fmla="*/ 0 h 54"/>
                <a:gd name="T36" fmla="*/ 81 w 141"/>
                <a:gd name="T37" fmla="*/ 0 h 54"/>
                <a:gd name="T38" fmla="*/ 141 w 141"/>
                <a:gd name="T39" fmla="*/ 8 h 54"/>
                <a:gd name="T40" fmla="*/ 141 w 141"/>
                <a:gd name="T41" fmla="*/ 9 h 54"/>
                <a:gd name="T42" fmla="*/ 106 w 141"/>
                <a:gd name="T43" fmla="*/ 26 h 54"/>
                <a:gd name="T44" fmla="*/ 140 w 141"/>
                <a:gd name="T45" fmla="*/ 8 h 54"/>
                <a:gd name="T46" fmla="*/ 81 w 141"/>
                <a:gd name="T47" fmla="*/ 1 h 54"/>
                <a:gd name="T48" fmla="*/ 4 w 141"/>
                <a:gd name="T49" fmla="*/ 40 h 54"/>
                <a:gd name="T50" fmla="*/ 1 w 141"/>
                <a:gd name="T51" fmla="*/ 43 h 54"/>
                <a:gd name="T52" fmla="*/ 1 w 141"/>
                <a:gd name="T53" fmla="*/ 43 h 54"/>
                <a:gd name="T54" fmla="*/ 1 w 141"/>
                <a:gd name="T55" fmla="*/ 43 h 54"/>
                <a:gd name="T56" fmla="*/ 1 w 141"/>
                <a:gd name="T57" fmla="*/ 43 h 54"/>
                <a:gd name="T58" fmla="*/ 1 w 141"/>
                <a:gd name="T59" fmla="*/ 43 h 54"/>
                <a:gd name="T60" fmla="*/ 1 w 141"/>
                <a:gd name="T61" fmla="*/ 43 h 54"/>
                <a:gd name="T62" fmla="*/ 2 w 141"/>
                <a:gd name="T63" fmla="*/ 45 h 54"/>
                <a:gd name="T64" fmla="*/ 38 w 141"/>
                <a:gd name="T65" fmla="*/ 53 h 54"/>
                <a:gd name="T66" fmla="*/ 106 w 141"/>
                <a:gd name="T67"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1" h="54">
                  <a:moveTo>
                    <a:pt x="141" y="9"/>
                  </a:moveTo>
                  <a:cubicBezTo>
                    <a:pt x="106" y="26"/>
                    <a:pt x="106" y="26"/>
                    <a:pt x="106" y="26"/>
                  </a:cubicBezTo>
                  <a:cubicBezTo>
                    <a:pt x="106" y="26"/>
                    <a:pt x="106" y="26"/>
                    <a:pt x="106" y="26"/>
                  </a:cubicBezTo>
                  <a:cubicBezTo>
                    <a:pt x="38" y="54"/>
                    <a:pt x="38" y="54"/>
                    <a:pt x="38" y="54"/>
                  </a:cubicBezTo>
                  <a:cubicBezTo>
                    <a:pt x="38" y="54"/>
                    <a:pt x="38" y="54"/>
                    <a:pt x="38" y="54"/>
                  </a:cubicBezTo>
                  <a:cubicBezTo>
                    <a:pt x="38" y="54"/>
                    <a:pt x="38" y="54"/>
                    <a:pt x="38" y="54"/>
                  </a:cubicBezTo>
                  <a:cubicBezTo>
                    <a:pt x="38" y="54"/>
                    <a:pt x="15" y="50"/>
                    <a:pt x="2" y="45"/>
                  </a:cubicBezTo>
                  <a:cubicBezTo>
                    <a:pt x="2" y="45"/>
                    <a:pt x="2" y="45"/>
                    <a:pt x="2" y="45"/>
                  </a:cubicBezTo>
                  <a:cubicBezTo>
                    <a:pt x="2" y="45"/>
                    <a:pt x="2" y="45"/>
                    <a:pt x="2" y="45"/>
                  </a:cubicBezTo>
                  <a:cubicBezTo>
                    <a:pt x="1" y="44"/>
                    <a:pt x="1" y="44"/>
                    <a:pt x="0" y="43"/>
                  </a:cubicBezTo>
                  <a:cubicBezTo>
                    <a:pt x="0" y="43"/>
                    <a:pt x="0" y="43"/>
                    <a:pt x="0" y="43"/>
                  </a:cubicBezTo>
                  <a:cubicBezTo>
                    <a:pt x="0" y="43"/>
                    <a:pt x="0" y="42"/>
                    <a:pt x="1" y="42"/>
                  </a:cubicBezTo>
                  <a:cubicBezTo>
                    <a:pt x="1" y="42"/>
                    <a:pt x="1" y="42"/>
                    <a:pt x="1" y="42"/>
                  </a:cubicBezTo>
                  <a:cubicBezTo>
                    <a:pt x="3" y="40"/>
                    <a:pt x="3" y="40"/>
                    <a:pt x="3" y="40"/>
                  </a:cubicBezTo>
                  <a:cubicBezTo>
                    <a:pt x="3" y="40"/>
                    <a:pt x="3" y="40"/>
                    <a:pt x="3" y="40"/>
                  </a:cubicBezTo>
                  <a:cubicBezTo>
                    <a:pt x="4" y="40"/>
                    <a:pt x="4" y="40"/>
                    <a:pt x="4" y="40"/>
                  </a:cubicBezTo>
                  <a:cubicBezTo>
                    <a:pt x="81" y="0"/>
                    <a:pt x="81" y="0"/>
                    <a:pt x="81" y="0"/>
                  </a:cubicBezTo>
                  <a:cubicBezTo>
                    <a:pt x="81" y="0"/>
                    <a:pt x="81" y="0"/>
                    <a:pt x="81" y="0"/>
                  </a:cubicBezTo>
                  <a:cubicBezTo>
                    <a:pt x="81" y="0"/>
                    <a:pt x="81" y="0"/>
                    <a:pt x="81" y="0"/>
                  </a:cubicBezTo>
                  <a:cubicBezTo>
                    <a:pt x="141" y="8"/>
                    <a:pt x="141" y="8"/>
                    <a:pt x="141" y="8"/>
                  </a:cubicBezTo>
                  <a:cubicBezTo>
                    <a:pt x="141" y="9"/>
                    <a:pt x="141" y="9"/>
                    <a:pt x="141" y="9"/>
                  </a:cubicBezTo>
                  <a:close/>
                  <a:moveTo>
                    <a:pt x="106" y="26"/>
                  </a:moveTo>
                  <a:cubicBezTo>
                    <a:pt x="140" y="8"/>
                    <a:pt x="140" y="8"/>
                    <a:pt x="140" y="8"/>
                  </a:cubicBezTo>
                  <a:cubicBezTo>
                    <a:pt x="81" y="1"/>
                    <a:pt x="81" y="1"/>
                    <a:pt x="81" y="1"/>
                  </a:cubicBezTo>
                  <a:cubicBezTo>
                    <a:pt x="4" y="40"/>
                    <a:pt x="4" y="40"/>
                    <a:pt x="4" y="40"/>
                  </a:cubicBezTo>
                  <a:cubicBezTo>
                    <a:pt x="1" y="43"/>
                    <a:pt x="1" y="43"/>
                    <a:pt x="1" y="43"/>
                  </a:cubicBezTo>
                  <a:cubicBezTo>
                    <a:pt x="1" y="43"/>
                    <a:pt x="1" y="43"/>
                    <a:pt x="1" y="43"/>
                  </a:cubicBezTo>
                  <a:cubicBezTo>
                    <a:pt x="1" y="43"/>
                    <a:pt x="1" y="43"/>
                    <a:pt x="1" y="43"/>
                  </a:cubicBezTo>
                  <a:cubicBezTo>
                    <a:pt x="1" y="43"/>
                    <a:pt x="1" y="43"/>
                    <a:pt x="1" y="43"/>
                  </a:cubicBezTo>
                  <a:cubicBezTo>
                    <a:pt x="1" y="43"/>
                    <a:pt x="1" y="43"/>
                    <a:pt x="1" y="43"/>
                  </a:cubicBezTo>
                  <a:cubicBezTo>
                    <a:pt x="1" y="43"/>
                    <a:pt x="1" y="43"/>
                    <a:pt x="1" y="43"/>
                  </a:cubicBezTo>
                  <a:cubicBezTo>
                    <a:pt x="1" y="43"/>
                    <a:pt x="1" y="44"/>
                    <a:pt x="2" y="45"/>
                  </a:cubicBezTo>
                  <a:cubicBezTo>
                    <a:pt x="14" y="49"/>
                    <a:pt x="36" y="53"/>
                    <a:pt x="38" y="53"/>
                  </a:cubicBezTo>
                  <a:lnTo>
                    <a:pt x="106" y="26"/>
                  </a:lnTo>
                  <a:close/>
                </a:path>
              </a:pathLst>
            </a:custGeom>
            <a:solidFill>
              <a:schemeClr val="tx1">
                <a:lumMod val="85000"/>
                <a:lumOff val="15000"/>
              </a:schemeClr>
            </a:solidFill>
            <a:ln>
              <a:noFill/>
            </a:ln>
          </p:spPr>
          <p:txBody>
            <a:bodyPr/>
            <a:lstStyle/>
            <a:p>
              <a:pPr>
                <a:defRPr/>
              </a:pPr>
              <a:endParaRPr lang="en-US"/>
            </a:p>
          </p:txBody>
        </p:sp>
        <p:sp>
          <p:nvSpPr>
            <p:cNvPr id="32" name="Freeform 40"/>
            <p:cNvSpPr>
              <a:spLocks/>
            </p:cNvSpPr>
            <p:nvPr/>
          </p:nvSpPr>
          <p:spPr bwMode="auto">
            <a:xfrm>
              <a:off x="3412205" y="2597455"/>
              <a:ext cx="190999" cy="105036"/>
            </a:xfrm>
            <a:custGeom>
              <a:avLst/>
              <a:gdLst>
                <a:gd name="T0" fmla="*/ 12 w 90"/>
                <a:gd name="T1" fmla="*/ 5 h 50"/>
                <a:gd name="T2" fmla="*/ 5 w 90"/>
                <a:gd name="T3" fmla="*/ 25 h 50"/>
                <a:gd name="T4" fmla="*/ 2 w 90"/>
                <a:gd name="T5" fmla="*/ 39 h 50"/>
                <a:gd name="T6" fmla="*/ 9 w 90"/>
                <a:gd name="T7" fmla="*/ 41 h 50"/>
                <a:gd name="T8" fmla="*/ 19 w 90"/>
                <a:gd name="T9" fmla="*/ 44 h 50"/>
                <a:gd name="T10" fmla="*/ 39 w 90"/>
                <a:gd name="T11" fmla="*/ 50 h 50"/>
                <a:gd name="T12" fmla="*/ 53 w 90"/>
                <a:gd name="T13" fmla="*/ 45 h 50"/>
                <a:gd name="T14" fmla="*/ 54 w 90"/>
                <a:gd name="T15" fmla="*/ 40 h 50"/>
                <a:gd name="T16" fmla="*/ 62 w 90"/>
                <a:gd name="T17" fmla="*/ 35 h 50"/>
                <a:gd name="T18" fmla="*/ 60 w 90"/>
                <a:gd name="T19" fmla="*/ 29 h 50"/>
                <a:gd name="T20" fmla="*/ 66 w 90"/>
                <a:gd name="T21" fmla="*/ 24 h 50"/>
                <a:gd name="T22" fmla="*/ 65 w 90"/>
                <a:gd name="T23" fmla="*/ 17 h 50"/>
                <a:gd name="T24" fmla="*/ 81 w 90"/>
                <a:gd name="T25" fmla="*/ 14 h 50"/>
                <a:gd name="T26" fmla="*/ 89 w 90"/>
                <a:gd name="T27" fmla="*/ 9 h 50"/>
                <a:gd name="T28" fmla="*/ 83 w 90"/>
                <a:gd name="T29" fmla="*/ 6 h 50"/>
                <a:gd name="T30" fmla="*/ 78 w 90"/>
                <a:gd name="T31" fmla="*/ 6 h 50"/>
                <a:gd name="T32" fmla="*/ 62 w 90"/>
                <a:gd name="T33" fmla="*/ 6 h 50"/>
                <a:gd name="T34" fmla="*/ 56 w 90"/>
                <a:gd name="T35" fmla="*/ 5 h 50"/>
                <a:gd name="T36" fmla="*/ 63 w 90"/>
                <a:gd name="T37" fmla="*/ 1 h 50"/>
                <a:gd name="T38" fmla="*/ 43 w 90"/>
                <a:gd name="T39" fmla="*/ 1 h 50"/>
                <a:gd name="T40" fmla="*/ 27 w 90"/>
                <a:gd name="T41" fmla="*/ 1 h 50"/>
                <a:gd name="T42" fmla="*/ 12 w 90"/>
                <a:gd name="T43" fmla="*/ 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0" h="50">
                  <a:moveTo>
                    <a:pt x="12" y="5"/>
                  </a:moveTo>
                  <a:cubicBezTo>
                    <a:pt x="5" y="25"/>
                    <a:pt x="5" y="25"/>
                    <a:pt x="5" y="25"/>
                  </a:cubicBezTo>
                  <a:cubicBezTo>
                    <a:pt x="5" y="25"/>
                    <a:pt x="0" y="36"/>
                    <a:pt x="2" y="39"/>
                  </a:cubicBezTo>
                  <a:cubicBezTo>
                    <a:pt x="4" y="41"/>
                    <a:pt x="9" y="41"/>
                    <a:pt x="9" y="41"/>
                  </a:cubicBezTo>
                  <a:cubicBezTo>
                    <a:pt x="9" y="41"/>
                    <a:pt x="16" y="43"/>
                    <a:pt x="19" y="44"/>
                  </a:cubicBezTo>
                  <a:cubicBezTo>
                    <a:pt x="21" y="46"/>
                    <a:pt x="35" y="50"/>
                    <a:pt x="39" y="50"/>
                  </a:cubicBezTo>
                  <a:cubicBezTo>
                    <a:pt x="43" y="49"/>
                    <a:pt x="52" y="47"/>
                    <a:pt x="53" y="45"/>
                  </a:cubicBezTo>
                  <a:cubicBezTo>
                    <a:pt x="54" y="44"/>
                    <a:pt x="54" y="40"/>
                    <a:pt x="54" y="40"/>
                  </a:cubicBezTo>
                  <a:cubicBezTo>
                    <a:pt x="54" y="40"/>
                    <a:pt x="61" y="38"/>
                    <a:pt x="62" y="35"/>
                  </a:cubicBezTo>
                  <a:cubicBezTo>
                    <a:pt x="63" y="32"/>
                    <a:pt x="60" y="29"/>
                    <a:pt x="60" y="29"/>
                  </a:cubicBezTo>
                  <a:cubicBezTo>
                    <a:pt x="60" y="29"/>
                    <a:pt x="66" y="28"/>
                    <a:pt x="66" y="24"/>
                  </a:cubicBezTo>
                  <a:cubicBezTo>
                    <a:pt x="66" y="21"/>
                    <a:pt x="65" y="17"/>
                    <a:pt x="65" y="17"/>
                  </a:cubicBezTo>
                  <a:cubicBezTo>
                    <a:pt x="65" y="17"/>
                    <a:pt x="77" y="15"/>
                    <a:pt x="81" y="14"/>
                  </a:cubicBezTo>
                  <a:cubicBezTo>
                    <a:pt x="86" y="13"/>
                    <a:pt x="90" y="13"/>
                    <a:pt x="89" y="9"/>
                  </a:cubicBezTo>
                  <a:cubicBezTo>
                    <a:pt x="88" y="6"/>
                    <a:pt x="87" y="5"/>
                    <a:pt x="83" y="6"/>
                  </a:cubicBezTo>
                  <a:cubicBezTo>
                    <a:pt x="78" y="6"/>
                    <a:pt x="78" y="6"/>
                    <a:pt x="78" y="6"/>
                  </a:cubicBezTo>
                  <a:cubicBezTo>
                    <a:pt x="62" y="6"/>
                    <a:pt x="62" y="6"/>
                    <a:pt x="62" y="6"/>
                  </a:cubicBezTo>
                  <a:cubicBezTo>
                    <a:pt x="56" y="5"/>
                    <a:pt x="56" y="5"/>
                    <a:pt x="56" y="5"/>
                  </a:cubicBezTo>
                  <a:cubicBezTo>
                    <a:pt x="63" y="1"/>
                    <a:pt x="63" y="1"/>
                    <a:pt x="63" y="1"/>
                  </a:cubicBezTo>
                  <a:cubicBezTo>
                    <a:pt x="63" y="1"/>
                    <a:pt x="47" y="1"/>
                    <a:pt x="43" y="1"/>
                  </a:cubicBezTo>
                  <a:cubicBezTo>
                    <a:pt x="38" y="0"/>
                    <a:pt x="33" y="0"/>
                    <a:pt x="27" y="1"/>
                  </a:cubicBezTo>
                  <a:cubicBezTo>
                    <a:pt x="22" y="3"/>
                    <a:pt x="19" y="2"/>
                    <a:pt x="12" y="5"/>
                  </a:cubicBezTo>
                  <a:close/>
                </a:path>
              </a:pathLst>
            </a:custGeom>
            <a:solidFill>
              <a:schemeClr val="tx1">
                <a:lumMod val="85000"/>
                <a:lumOff val="15000"/>
              </a:schemeClr>
            </a:solidFill>
            <a:ln>
              <a:noFill/>
            </a:ln>
          </p:spPr>
          <p:txBody>
            <a:bodyPr/>
            <a:lstStyle/>
            <a:p>
              <a:pPr>
                <a:defRPr/>
              </a:pPr>
              <a:endParaRPr lang="en-US"/>
            </a:p>
          </p:txBody>
        </p:sp>
      </p:grpSp>
      <p:grpSp>
        <p:nvGrpSpPr>
          <p:cNvPr id="27657" name="Group 33"/>
          <p:cNvGrpSpPr>
            <a:grpSpLocks/>
          </p:cNvGrpSpPr>
          <p:nvPr/>
        </p:nvGrpSpPr>
        <p:grpSpPr bwMode="auto">
          <a:xfrm>
            <a:off x="-600075" y="4085035"/>
            <a:ext cx="5057775" cy="315515"/>
            <a:chOff x="-552450" y="4379918"/>
            <a:chExt cx="6743700" cy="420682"/>
          </a:xfrm>
        </p:grpSpPr>
        <p:sp>
          <p:nvSpPr>
            <p:cNvPr id="8" name="Oval 7"/>
            <p:cNvSpPr/>
            <p:nvPr/>
          </p:nvSpPr>
          <p:spPr>
            <a:xfrm>
              <a:off x="-552450" y="4379918"/>
              <a:ext cx="5143500" cy="420682"/>
            </a:xfrm>
            <a:prstGeom prst="ellipse">
              <a:avLst/>
            </a:prstGeom>
            <a:gradFill flip="none" rotWithShape="1">
              <a:gsLst>
                <a:gs pos="0">
                  <a:schemeClr val="tx1"/>
                </a:gs>
                <a:gs pos="100000">
                  <a:schemeClr val="bg1">
                    <a:alpha val="0"/>
                    <a:lumMod val="0"/>
                    <a:lumOff val="100000"/>
                  </a:schemeClr>
                </a:gs>
              </a:gsLst>
              <a:path path="shape">
                <a:fillToRect l="50000" t="50000" r="50000" b="50000"/>
              </a:path>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Oval 32"/>
            <p:cNvSpPr/>
            <p:nvPr/>
          </p:nvSpPr>
          <p:spPr>
            <a:xfrm>
              <a:off x="1047750" y="4379918"/>
              <a:ext cx="5143500" cy="420682"/>
            </a:xfrm>
            <a:prstGeom prst="ellipse">
              <a:avLst/>
            </a:prstGeom>
            <a:gradFill flip="none" rotWithShape="1">
              <a:gsLst>
                <a:gs pos="0">
                  <a:schemeClr val="tx1"/>
                </a:gs>
                <a:gs pos="100000">
                  <a:schemeClr val="bg1">
                    <a:alpha val="0"/>
                    <a:lumMod val="0"/>
                    <a:lumOff val="100000"/>
                  </a:schemeClr>
                </a:gs>
              </a:gsLst>
              <a:path path="shape">
                <a:fillToRect l="50000" t="50000" r="50000" b="50000"/>
              </a:path>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27658" name="Rectangle 34"/>
          <p:cNvSpPr>
            <a:spLocks noChangeArrowheads="1"/>
          </p:cNvSpPr>
          <p:nvPr/>
        </p:nvSpPr>
        <p:spPr bwMode="auto">
          <a:xfrm>
            <a:off x="4998244" y="2100263"/>
            <a:ext cx="2476960"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4950"/>
              <a:t>tahunan</a:t>
            </a:r>
          </a:p>
        </p:txBody>
      </p:sp>
      <p:sp>
        <p:nvSpPr>
          <p:cNvPr id="27659" name="Rectangle 35"/>
          <p:cNvSpPr>
            <a:spLocks noChangeArrowheads="1"/>
          </p:cNvSpPr>
          <p:nvPr/>
        </p:nvSpPr>
        <p:spPr bwMode="auto">
          <a:xfrm>
            <a:off x="5017294" y="2964656"/>
            <a:ext cx="1370888"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4500"/>
              <a:t>sakit</a:t>
            </a:r>
          </a:p>
        </p:txBody>
      </p:sp>
      <p:sp>
        <p:nvSpPr>
          <p:cNvPr id="27660" name="Rectangle 36"/>
          <p:cNvSpPr>
            <a:spLocks noChangeArrowheads="1"/>
          </p:cNvSpPr>
          <p:nvPr/>
        </p:nvSpPr>
        <p:spPr bwMode="auto">
          <a:xfrm>
            <a:off x="5017294" y="3704035"/>
            <a:ext cx="300595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4500"/>
              <a:t>melahirkan</a:t>
            </a:r>
          </a:p>
        </p:txBody>
      </p:sp>
      <p:sp>
        <p:nvSpPr>
          <p:cNvPr id="27661" name="Rectangle 37"/>
          <p:cNvSpPr>
            <a:spLocks noChangeArrowheads="1"/>
          </p:cNvSpPr>
          <p:nvPr/>
        </p:nvSpPr>
        <p:spPr bwMode="auto">
          <a:xfrm>
            <a:off x="5017294" y="4481512"/>
            <a:ext cx="242887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4500"/>
              <a:t>bersama</a:t>
            </a:r>
          </a:p>
        </p:txBody>
      </p:sp>
      <p:sp>
        <p:nvSpPr>
          <p:cNvPr id="39" name="Isosceles Triangle 38"/>
          <p:cNvSpPr/>
          <p:nvPr/>
        </p:nvSpPr>
        <p:spPr>
          <a:xfrm>
            <a:off x="4399608" y="6600825"/>
            <a:ext cx="342900" cy="257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5" name="Group 49"/>
          <p:cNvGrpSpPr/>
          <p:nvPr/>
        </p:nvGrpSpPr>
        <p:grpSpPr>
          <a:xfrm>
            <a:off x="4481513" y="2483644"/>
            <a:ext cx="180975" cy="2545556"/>
            <a:chOff x="6134100" y="2066925"/>
            <a:chExt cx="152400" cy="3257550"/>
          </a:xfrm>
          <a:solidFill>
            <a:srgbClr val="C00000"/>
          </a:solidFill>
          <a:effectLst>
            <a:outerShdw blurRad="63500" sx="102000" sy="102000" algn="ctr" rotWithShape="0">
              <a:prstClr val="black">
                <a:alpha val="40000"/>
              </a:prstClr>
            </a:outerShdw>
          </a:effectLst>
        </p:grpSpPr>
        <p:cxnSp>
          <p:nvCxnSpPr>
            <p:cNvPr id="45" name="Straight Connector 44"/>
            <p:cNvCxnSpPr/>
            <p:nvPr/>
          </p:nvCxnSpPr>
          <p:spPr>
            <a:xfrm rot="5400000">
              <a:off x="4672013" y="3671887"/>
              <a:ext cx="3076575" cy="1588"/>
            </a:xfrm>
            <a:prstGeom prst="line">
              <a:avLst/>
            </a:prstGeom>
            <a:grpFill/>
            <a:ln>
              <a:prstDash val="lgDash"/>
            </a:ln>
          </p:spPr>
          <p:style>
            <a:lnRef idx="1">
              <a:schemeClr val="accent1"/>
            </a:lnRef>
            <a:fillRef idx="0">
              <a:schemeClr val="accent1"/>
            </a:fillRef>
            <a:effectRef idx="0">
              <a:schemeClr val="accent1"/>
            </a:effectRef>
            <a:fontRef idx="minor">
              <a:schemeClr val="tx1"/>
            </a:fontRef>
          </p:style>
        </p:cxnSp>
        <p:sp>
          <p:nvSpPr>
            <p:cNvPr id="46" name="Oval 45"/>
            <p:cNvSpPr/>
            <p:nvPr/>
          </p:nvSpPr>
          <p:spPr>
            <a:xfrm>
              <a:off x="6134100" y="2066925"/>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Oval 46"/>
            <p:cNvSpPr/>
            <p:nvPr/>
          </p:nvSpPr>
          <p:spPr>
            <a:xfrm>
              <a:off x="6134100" y="3190875"/>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 name="Oval 47"/>
            <p:cNvSpPr/>
            <p:nvPr/>
          </p:nvSpPr>
          <p:spPr>
            <a:xfrm>
              <a:off x="6134100" y="4200525"/>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9" name="Oval 48"/>
            <p:cNvSpPr/>
            <p:nvPr/>
          </p:nvSpPr>
          <p:spPr>
            <a:xfrm>
              <a:off x="6134100" y="5172075"/>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27664" name="Rectangle 52"/>
          <p:cNvSpPr>
            <a:spLocks noChangeArrowheads="1"/>
          </p:cNvSpPr>
          <p:nvPr/>
        </p:nvSpPr>
        <p:spPr bwMode="auto">
          <a:xfrm>
            <a:off x="166688" y="2776538"/>
            <a:ext cx="3737744" cy="1685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0350" b="1" dirty="0">
                <a:solidFill>
                  <a:srgbClr val="C00000"/>
                </a:solidFill>
              </a:rPr>
              <a:t>CUTI </a:t>
            </a:r>
          </a:p>
        </p:txBody>
      </p:sp>
      <p:sp>
        <p:nvSpPr>
          <p:cNvPr id="50" name="TextBox 49">
            <a:extLst>
              <a:ext uri="{FF2B5EF4-FFF2-40B4-BE49-F238E27FC236}">
                <a16:creationId xmlns:a16="http://schemas.microsoft.com/office/drawing/2014/main" id="{8F5575E9-B343-495E-B76E-927AC64CBFF8}"/>
              </a:ext>
            </a:extLst>
          </p:cNvPr>
          <p:cNvSpPr txBox="1"/>
          <p:nvPr/>
        </p:nvSpPr>
        <p:spPr>
          <a:xfrm>
            <a:off x="4522004" y="1372680"/>
            <a:ext cx="1657970" cy="548682"/>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3200" b="1" spc="-92" dirty="0" err="1">
                <a:solidFill>
                  <a:srgbClr val="C00000"/>
                </a:solidFill>
                <a:latin typeface="Arial" panose="020B0604020202020204" pitchFamily="34" charset="0"/>
                <a:cs typeface="Arial" panose="020B0604020202020204" pitchFamily="34" charset="0"/>
              </a:rPr>
              <a:t>Pasal</a:t>
            </a:r>
            <a:r>
              <a:rPr lang="en-US" sz="3200" b="1" spc="-92" dirty="0">
                <a:solidFill>
                  <a:srgbClr val="C00000"/>
                </a:solidFill>
                <a:latin typeface="Arial" panose="020B0604020202020204" pitchFamily="34" charset="0"/>
                <a:cs typeface="Arial" panose="020B0604020202020204" pitchFamily="34" charset="0"/>
              </a:rPr>
              <a:t> 77</a:t>
            </a:r>
          </a:p>
        </p:txBody>
      </p:sp>
    </p:spTree>
    <p:extLst>
      <p:ext uri="{BB962C8B-B14F-4D97-AF65-F5344CB8AC3E}">
        <p14:creationId xmlns:p14="http://schemas.microsoft.com/office/powerpoint/2010/main" val="2490019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750" fill="hold"/>
                                        <p:tgtEl>
                                          <p:spTgt spid="50"/>
                                        </p:tgtEl>
                                        <p:attrNameLst>
                                          <p:attrName>ppt_x</p:attrName>
                                        </p:attrNameLst>
                                      </p:cBhvr>
                                      <p:tavLst>
                                        <p:tav tm="0">
                                          <p:val>
                                            <p:strVal val="0-#ppt_w/2"/>
                                          </p:val>
                                        </p:tav>
                                        <p:tav tm="100000">
                                          <p:val>
                                            <p:strVal val="#ppt_x"/>
                                          </p:val>
                                        </p:tav>
                                      </p:tavLst>
                                    </p:anim>
                                    <p:anim calcmode="lin" valueType="num">
                                      <p:cBhvr additive="base">
                                        <p:cTn id="8" dur="75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057"/>
          <p:cNvGrpSpPr/>
          <p:nvPr/>
        </p:nvGrpSpPr>
        <p:grpSpPr>
          <a:xfrm>
            <a:off x="546811" y="1738876"/>
            <a:ext cx="5815889" cy="2795024"/>
            <a:chOff x="-4815558" y="1175653"/>
            <a:chExt cx="6740764" cy="3333750"/>
          </a:xfrm>
          <a:solidFill>
            <a:srgbClr val="00B0F0">
              <a:alpha val="20000"/>
            </a:srgbClr>
          </a:solidFill>
        </p:grpSpPr>
        <p:sp>
          <p:nvSpPr>
            <p:cNvPr id="8" name="Freeform 9"/>
            <p:cNvSpPr>
              <a:spLocks noEditPoints="1"/>
            </p:cNvSpPr>
            <p:nvPr/>
          </p:nvSpPr>
          <p:spPr bwMode="auto">
            <a:xfrm>
              <a:off x="-4815558" y="1519260"/>
              <a:ext cx="2585436" cy="2990143"/>
            </a:xfrm>
            <a:custGeom>
              <a:avLst/>
              <a:gdLst/>
              <a:ahLst/>
              <a:cxnLst>
                <a:cxn ang="0">
                  <a:pos x="1172" y="452"/>
                </a:cxn>
                <a:cxn ang="0">
                  <a:pos x="1105" y="463"/>
                </a:cxn>
                <a:cxn ang="0">
                  <a:pos x="986" y="406"/>
                </a:cxn>
                <a:cxn ang="0">
                  <a:pos x="565" y="385"/>
                </a:cxn>
                <a:cxn ang="0">
                  <a:pos x="684" y="22"/>
                </a:cxn>
                <a:cxn ang="0">
                  <a:pos x="823" y="59"/>
                </a:cxn>
                <a:cxn ang="0">
                  <a:pos x="905" y="74"/>
                </a:cxn>
                <a:cxn ang="0">
                  <a:pos x="968" y="67"/>
                </a:cxn>
                <a:cxn ang="0">
                  <a:pos x="1048" y="74"/>
                </a:cxn>
                <a:cxn ang="0">
                  <a:pos x="1065" y="22"/>
                </a:cxn>
                <a:cxn ang="0">
                  <a:pos x="1329" y="114"/>
                </a:cxn>
                <a:cxn ang="0">
                  <a:pos x="1307" y="186"/>
                </a:cxn>
                <a:cxn ang="0">
                  <a:pos x="1169" y="158"/>
                </a:cxn>
                <a:cxn ang="0">
                  <a:pos x="1156" y="117"/>
                </a:cxn>
                <a:cxn ang="0">
                  <a:pos x="1108" y="112"/>
                </a:cxn>
                <a:cxn ang="0">
                  <a:pos x="1116" y="169"/>
                </a:cxn>
                <a:cxn ang="0">
                  <a:pos x="1019" y="167"/>
                </a:cxn>
                <a:cxn ang="0">
                  <a:pos x="1090" y="297"/>
                </a:cxn>
                <a:cxn ang="0">
                  <a:pos x="1120" y="286"/>
                </a:cxn>
                <a:cxn ang="0">
                  <a:pos x="1152" y="188"/>
                </a:cxn>
                <a:cxn ang="0">
                  <a:pos x="1313" y="212"/>
                </a:cxn>
                <a:cxn ang="0">
                  <a:pos x="1410" y="367"/>
                </a:cxn>
                <a:cxn ang="0">
                  <a:pos x="1389" y="384"/>
                </a:cxn>
                <a:cxn ang="0">
                  <a:pos x="1316" y="370"/>
                </a:cxn>
                <a:cxn ang="0">
                  <a:pos x="1333" y="414"/>
                </a:cxn>
                <a:cxn ang="0">
                  <a:pos x="1288" y="448"/>
                </a:cxn>
                <a:cxn ang="0">
                  <a:pos x="1190" y="528"/>
                </a:cxn>
                <a:cxn ang="0">
                  <a:pos x="1116" y="713"/>
                </a:cxn>
                <a:cxn ang="0">
                  <a:pos x="998" y="676"/>
                </a:cxn>
                <a:cxn ang="0">
                  <a:pos x="905" y="818"/>
                </a:cxn>
                <a:cxn ang="0">
                  <a:pos x="1012" y="881"/>
                </a:cxn>
                <a:cxn ang="0">
                  <a:pos x="1139" y="980"/>
                </a:cxn>
                <a:cxn ang="0">
                  <a:pos x="1257" y="948"/>
                </a:cxn>
                <a:cxn ang="0">
                  <a:pos x="1358" y="962"/>
                </a:cxn>
                <a:cxn ang="0">
                  <a:pos x="1488" y="1084"/>
                </a:cxn>
                <a:cxn ang="0">
                  <a:pos x="1502" y="1151"/>
                </a:cxn>
                <a:cxn ang="0">
                  <a:pos x="1657" y="1189"/>
                </a:cxn>
                <a:cxn ang="0">
                  <a:pos x="1595" y="1469"/>
                </a:cxn>
                <a:cxn ang="0">
                  <a:pos x="1462" y="1627"/>
                </a:cxn>
                <a:cxn ang="0">
                  <a:pos x="1347" y="1710"/>
                </a:cxn>
                <a:cxn ang="0">
                  <a:pos x="1290" y="1825"/>
                </a:cxn>
                <a:cxn ang="0">
                  <a:pos x="1228" y="1949"/>
                </a:cxn>
                <a:cxn ang="0">
                  <a:pos x="1179" y="1883"/>
                </a:cxn>
                <a:cxn ang="0">
                  <a:pos x="1195" y="1684"/>
                </a:cxn>
                <a:cxn ang="0">
                  <a:pos x="1240" y="1463"/>
                </a:cxn>
                <a:cxn ang="0">
                  <a:pos x="1105" y="1128"/>
                </a:cxn>
                <a:cxn ang="0">
                  <a:pos x="1076" y="1000"/>
                </a:cxn>
                <a:cxn ang="0">
                  <a:pos x="918" y="889"/>
                </a:cxn>
                <a:cxn ang="0">
                  <a:pos x="745" y="732"/>
                </a:cxn>
                <a:cxn ang="0">
                  <a:pos x="713" y="755"/>
                </a:cxn>
                <a:cxn ang="0">
                  <a:pos x="583" y="581"/>
                </a:cxn>
                <a:cxn ang="0">
                  <a:pos x="475" y="311"/>
                </a:cxn>
                <a:cxn ang="0">
                  <a:pos x="372" y="234"/>
                </a:cxn>
                <a:cxn ang="0">
                  <a:pos x="196" y="222"/>
                </a:cxn>
                <a:cxn ang="0">
                  <a:pos x="77" y="302"/>
                </a:cxn>
                <a:cxn ang="0">
                  <a:pos x="90" y="241"/>
                </a:cxn>
                <a:cxn ang="0">
                  <a:pos x="89" y="162"/>
                </a:cxn>
                <a:cxn ang="0">
                  <a:pos x="71" y="115"/>
                </a:cxn>
                <a:cxn ang="0">
                  <a:pos x="129" y="54"/>
                </a:cxn>
                <a:cxn ang="0">
                  <a:pos x="343" y="74"/>
                </a:cxn>
                <a:cxn ang="0">
                  <a:pos x="516" y="63"/>
                </a:cxn>
                <a:cxn ang="0">
                  <a:pos x="636" y="59"/>
                </a:cxn>
                <a:cxn ang="0">
                  <a:pos x="603" y="6"/>
                </a:cxn>
              </a:cxnLst>
              <a:rect l="0" t="0" r="r" b="b"/>
              <a:pathLst>
                <a:path w="1693" h="1958">
                  <a:moveTo>
                    <a:pt x="1142" y="450"/>
                  </a:moveTo>
                  <a:lnTo>
                    <a:pt x="1139" y="451"/>
                  </a:lnTo>
                  <a:lnTo>
                    <a:pt x="1127" y="463"/>
                  </a:lnTo>
                  <a:lnTo>
                    <a:pt x="1121" y="470"/>
                  </a:lnTo>
                  <a:lnTo>
                    <a:pt x="1117" y="476"/>
                  </a:lnTo>
                  <a:lnTo>
                    <a:pt x="1116" y="478"/>
                  </a:lnTo>
                  <a:lnTo>
                    <a:pt x="1115" y="478"/>
                  </a:lnTo>
                  <a:lnTo>
                    <a:pt x="1113" y="480"/>
                  </a:lnTo>
                  <a:lnTo>
                    <a:pt x="1111" y="481"/>
                  </a:lnTo>
                  <a:lnTo>
                    <a:pt x="1106" y="482"/>
                  </a:lnTo>
                  <a:lnTo>
                    <a:pt x="1102" y="485"/>
                  </a:lnTo>
                  <a:lnTo>
                    <a:pt x="1100" y="487"/>
                  </a:lnTo>
                  <a:lnTo>
                    <a:pt x="1093" y="493"/>
                  </a:lnTo>
                  <a:lnTo>
                    <a:pt x="1091" y="493"/>
                  </a:lnTo>
                  <a:lnTo>
                    <a:pt x="1091" y="495"/>
                  </a:lnTo>
                  <a:lnTo>
                    <a:pt x="1094" y="500"/>
                  </a:lnTo>
                  <a:lnTo>
                    <a:pt x="1100" y="500"/>
                  </a:lnTo>
                  <a:lnTo>
                    <a:pt x="1104" y="499"/>
                  </a:lnTo>
                  <a:lnTo>
                    <a:pt x="1106" y="497"/>
                  </a:lnTo>
                  <a:lnTo>
                    <a:pt x="1111" y="495"/>
                  </a:lnTo>
                  <a:lnTo>
                    <a:pt x="1113" y="492"/>
                  </a:lnTo>
                  <a:lnTo>
                    <a:pt x="1121" y="485"/>
                  </a:lnTo>
                  <a:lnTo>
                    <a:pt x="1131" y="481"/>
                  </a:lnTo>
                  <a:lnTo>
                    <a:pt x="1138" y="476"/>
                  </a:lnTo>
                  <a:lnTo>
                    <a:pt x="1142" y="471"/>
                  </a:lnTo>
                  <a:lnTo>
                    <a:pt x="1147" y="469"/>
                  </a:lnTo>
                  <a:lnTo>
                    <a:pt x="1152" y="467"/>
                  </a:lnTo>
                  <a:lnTo>
                    <a:pt x="1157" y="465"/>
                  </a:lnTo>
                  <a:lnTo>
                    <a:pt x="1165" y="462"/>
                  </a:lnTo>
                  <a:lnTo>
                    <a:pt x="1171" y="459"/>
                  </a:lnTo>
                  <a:lnTo>
                    <a:pt x="1172" y="456"/>
                  </a:lnTo>
                  <a:lnTo>
                    <a:pt x="1173" y="455"/>
                  </a:lnTo>
                  <a:lnTo>
                    <a:pt x="1172" y="452"/>
                  </a:lnTo>
                  <a:lnTo>
                    <a:pt x="1167" y="450"/>
                  </a:lnTo>
                  <a:lnTo>
                    <a:pt x="1142" y="450"/>
                  </a:lnTo>
                  <a:close/>
                  <a:moveTo>
                    <a:pt x="1053" y="415"/>
                  </a:moveTo>
                  <a:lnTo>
                    <a:pt x="1044" y="418"/>
                  </a:lnTo>
                  <a:lnTo>
                    <a:pt x="1034" y="422"/>
                  </a:lnTo>
                  <a:lnTo>
                    <a:pt x="1027" y="430"/>
                  </a:lnTo>
                  <a:lnTo>
                    <a:pt x="1026" y="440"/>
                  </a:lnTo>
                  <a:lnTo>
                    <a:pt x="1026" y="489"/>
                  </a:lnTo>
                  <a:lnTo>
                    <a:pt x="1028" y="495"/>
                  </a:lnTo>
                  <a:lnTo>
                    <a:pt x="1033" y="497"/>
                  </a:lnTo>
                  <a:lnTo>
                    <a:pt x="1035" y="497"/>
                  </a:lnTo>
                  <a:lnTo>
                    <a:pt x="1041" y="495"/>
                  </a:lnTo>
                  <a:lnTo>
                    <a:pt x="1042" y="492"/>
                  </a:lnTo>
                  <a:lnTo>
                    <a:pt x="1042" y="477"/>
                  </a:lnTo>
                  <a:lnTo>
                    <a:pt x="1041" y="470"/>
                  </a:lnTo>
                  <a:lnTo>
                    <a:pt x="1044" y="451"/>
                  </a:lnTo>
                  <a:lnTo>
                    <a:pt x="1046" y="445"/>
                  </a:lnTo>
                  <a:lnTo>
                    <a:pt x="1056" y="436"/>
                  </a:lnTo>
                  <a:lnTo>
                    <a:pt x="1059" y="432"/>
                  </a:lnTo>
                  <a:lnTo>
                    <a:pt x="1067" y="429"/>
                  </a:lnTo>
                  <a:lnTo>
                    <a:pt x="1072" y="429"/>
                  </a:lnTo>
                  <a:lnTo>
                    <a:pt x="1076" y="430"/>
                  </a:lnTo>
                  <a:lnTo>
                    <a:pt x="1082" y="436"/>
                  </a:lnTo>
                  <a:lnTo>
                    <a:pt x="1085" y="440"/>
                  </a:lnTo>
                  <a:lnTo>
                    <a:pt x="1086" y="445"/>
                  </a:lnTo>
                  <a:lnTo>
                    <a:pt x="1086" y="460"/>
                  </a:lnTo>
                  <a:lnTo>
                    <a:pt x="1087" y="470"/>
                  </a:lnTo>
                  <a:lnTo>
                    <a:pt x="1091" y="473"/>
                  </a:lnTo>
                  <a:lnTo>
                    <a:pt x="1094" y="473"/>
                  </a:lnTo>
                  <a:lnTo>
                    <a:pt x="1097" y="470"/>
                  </a:lnTo>
                  <a:lnTo>
                    <a:pt x="1101" y="469"/>
                  </a:lnTo>
                  <a:lnTo>
                    <a:pt x="1104" y="466"/>
                  </a:lnTo>
                  <a:lnTo>
                    <a:pt x="1105" y="463"/>
                  </a:lnTo>
                  <a:lnTo>
                    <a:pt x="1106" y="459"/>
                  </a:lnTo>
                  <a:lnTo>
                    <a:pt x="1105" y="456"/>
                  </a:lnTo>
                  <a:lnTo>
                    <a:pt x="1104" y="450"/>
                  </a:lnTo>
                  <a:lnTo>
                    <a:pt x="1104" y="441"/>
                  </a:lnTo>
                  <a:lnTo>
                    <a:pt x="1105" y="434"/>
                  </a:lnTo>
                  <a:lnTo>
                    <a:pt x="1108" y="430"/>
                  </a:lnTo>
                  <a:lnTo>
                    <a:pt x="1108" y="436"/>
                  </a:lnTo>
                  <a:lnTo>
                    <a:pt x="1111" y="440"/>
                  </a:lnTo>
                  <a:lnTo>
                    <a:pt x="1112" y="443"/>
                  </a:lnTo>
                  <a:lnTo>
                    <a:pt x="1116" y="444"/>
                  </a:lnTo>
                  <a:lnTo>
                    <a:pt x="1119" y="445"/>
                  </a:lnTo>
                  <a:lnTo>
                    <a:pt x="1121" y="445"/>
                  </a:lnTo>
                  <a:lnTo>
                    <a:pt x="1123" y="443"/>
                  </a:lnTo>
                  <a:lnTo>
                    <a:pt x="1121" y="437"/>
                  </a:lnTo>
                  <a:lnTo>
                    <a:pt x="1117" y="429"/>
                  </a:lnTo>
                  <a:lnTo>
                    <a:pt x="1113" y="423"/>
                  </a:lnTo>
                  <a:lnTo>
                    <a:pt x="1109" y="421"/>
                  </a:lnTo>
                  <a:lnTo>
                    <a:pt x="1100" y="419"/>
                  </a:lnTo>
                  <a:lnTo>
                    <a:pt x="1089" y="419"/>
                  </a:lnTo>
                  <a:lnTo>
                    <a:pt x="1083" y="421"/>
                  </a:lnTo>
                  <a:lnTo>
                    <a:pt x="1079" y="421"/>
                  </a:lnTo>
                  <a:lnTo>
                    <a:pt x="1069" y="418"/>
                  </a:lnTo>
                  <a:lnTo>
                    <a:pt x="1061" y="415"/>
                  </a:lnTo>
                  <a:lnTo>
                    <a:pt x="1053" y="415"/>
                  </a:lnTo>
                  <a:close/>
                  <a:moveTo>
                    <a:pt x="1030" y="367"/>
                  </a:moveTo>
                  <a:lnTo>
                    <a:pt x="1024" y="370"/>
                  </a:lnTo>
                  <a:lnTo>
                    <a:pt x="1000" y="386"/>
                  </a:lnTo>
                  <a:lnTo>
                    <a:pt x="989" y="389"/>
                  </a:lnTo>
                  <a:lnTo>
                    <a:pt x="983" y="392"/>
                  </a:lnTo>
                  <a:lnTo>
                    <a:pt x="982" y="393"/>
                  </a:lnTo>
                  <a:lnTo>
                    <a:pt x="981" y="396"/>
                  </a:lnTo>
                  <a:lnTo>
                    <a:pt x="981" y="403"/>
                  </a:lnTo>
                  <a:lnTo>
                    <a:pt x="986" y="406"/>
                  </a:lnTo>
                  <a:lnTo>
                    <a:pt x="996" y="406"/>
                  </a:lnTo>
                  <a:lnTo>
                    <a:pt x="1009" y="399"/>
                  </a:lnTo>
                  <a:lnTo>
                    <a:pt x="1015" y="397"/>
                  </a:lnTo>
                  <a:lnTo>
                    <a:pt x="1019" y="396"/>
                  </a:lnTo>
                  <a:lnTo>
                    <a:pt x="1020" y="396"/>
                  </a:lnTo>
                  <a:lnTo>
                    <a:pt x="1022" y="397"/>
                  </a:lnTo>
                  <a:lnTo>
                    <a:pt x="1022" y="399"/>
                  </a:lnTo>
                  <a:lnTo>
                    <a:pt x="1024" y="402"/>
                  </a:lnTo>
                  <a:lnTo>
                    <a:pt x="1027" y="403"/>
                  </a:lnTo>
                  <a:lnTo>
                    <a:pt x="1031" y="403"/>
                  </a:lnTo>
                  <a:lnTo>
                    <a:pt x="1050" y="406"/>
                  </a:lnTo>
                  <a:lnTo>
                    <a:pt x="1056" y="406"/>
                  </a:lnTo>
                  <a:lnTo>
                    <a:pt x="1059" y="403"/>
                  </a:lnTo>
                  <a:lnTo>
                    <a:pt x="1061" y="397"/>
                  </a:lnTo>
                  <a:lnTo>
                    <a:pt x="1063" y="396"/>
                  </a:lnTo>
                  <a:lnTo>
                    <a:pt x="1064" y="393"/>
                  </a:lnTo>
                  <a:lnTo>
                    <a:pt x="1064" y="391"/>
                  </a:lnTo>
                  <a:lnTo>
                    <a:pt x="1061" y="388"/>
                  </a:lnTo>
                  <a:lnTo>
                    <a:pt x="1052" y="384"/>
                  </a:lnTo>
                  <a:lnTo>
                    <a:pt x="1042" y="377"/>
                  </a:lnTo>
                  <a:lnTo>
                    <a:pt x="1035" y="370"/>
                  </a:lnTo>
                  <a:lnTo>
                    <a:pt x="1030" y="367"/>
                  </a:lnTo>
                  <a:close/>
                  <a:moveTo>
                    <a:pt x="538" y="358"/>
                  </a:moveTo>
                  <a:lnTo>
                    <a:pt x="536" y="360"/>
                  </a:lnTo>
                  <a:lnTo>
                    <a:pt x="538" y="362"/>
                  </a:lnTo>
                  <a:lnTo>
                    <a:pt x="540" y="367"/>
                  </a:lnTo>
                  <a:lnTo>
                    <a:pt x="543" y="370"/>
                  </a:lnTo>
                  <a:lnTo>
                    <a:pt x="544" y="373"/>
                  </a:lnTo>
                  <a:lnTo>
                    <a:pt x="549" y="377"/>
                  </a:lnTo>
                  <a:lnTo>
                    <a:pt x="557" y="381"/>
                  </a:lnTo>
                  <a:lnTo>
                    <a:pt x="561" y="382"/>
                  </a:lnTo>
                  <a:lnTo>
                    <a:pt x="564" y="384"/>
                  </a:lnTo>
                  <a:lnTo>
                    <a:pt x="565" y="385"/>
                  </a:lnTo>
                  <a:lnTo>
                    <a:pt x="566" y="388"/>
                  </a:lnTo>
                  <a:lnTo>
                    <a:pt x="566" y="391"/>
                  </a:lnTo>
                  <a:lnTo>
                    <a:pt x="568" y="395"/>
                  </a:lnTo>
                  <a:lnTo>
                    <a:pt x="568" y="399"/>
                  </a:lnTo>
                  <a:lnTo>
                    <a:pt x="570" y="402"/>
                  </a:lnTo>
                  <a:lnTo>
                    <a:pt x="573" y="407"/>
                  </a:lnTo>
                  <a:lnTo>
                    <a:pt x="576" y="407"/>
                  </a:lnTo>
                  <a:lnTo>
                    <a:pt x="579" y="404"/>
                  </a:lnTo>
                  <a:lnTo>
                    <a:pt x="580" y="400"/>
                  </a:lnTo>
                  <a:lnTo>
                    <a:pt x="580" y="397"/>
                  </a:lnTo>
                  <a:lnTo>
                    <a:pt x="579" y="393"/>
                  </a:lnTo>
                  <a:lnTo>
                    <a:pt x="576" y="388"/>
                  </a:lnTo>
                  <a:lnTo>
                    <a:pt x="564" y="376"/>
                  </a:lnTo>
                  <a:lnTo>
                    <a:pt x="557" y="370"/>
                  </a:lnTo>
                  <a:lnTo>
                    <a:pt x="553" y="367"/>
                  </a:lnTo>
                  <a:lnTo>
                    <a:pt x="551" y="367"/>
                  </a:lnTo>
                  <a:lnTo>
                    <a:pt x="549" y="365"/>
                  </a:lnTo>
                  <a:lnTo>
                    <a:pt x="546" y="363"/>
                  </a:lnTo>
                  <a:lnTo>
                    <a:pt x="544" y="360"/>
                  </a:lnTo>
                  <a:lnTo>
                    <a:pt x="542" y="359"/>
                  </a:lnTo>
                  <a:lnTo>
                    <a:pt x="540" y="358"/>
                  </a:lnTo>
                  <a:lnTo>
                    <a:pt x="538" y="358"/>
                  </a:lnTo>
                  <a:close/>
                  <a:moveTo>
                    <a:pt x="633" y="0"/>
                  </a:moveTo>
                  <a:lnTo>
                    <a:pt x="646" y="0"/>
                  </a:lnTo>
                  <a:lnTo>
                    <a:pt x="650" y="1"/>
                  </a:lnTo>
                  <a:lnTo>
                    <a:pt x="651" y="3"/>
                  </a:lnTo>
                  <a:lnTo>
                    <a:pt x="652" y="3"/>
                  </a:lnTo>
                  <a:lnTo>
                    <a:pt x="652" y="4"/>
                  </a:lnTo>
                  <a:lnTo>
                    <a:pt x="654" y="6"/>
                  </a:lnTo>
                  <a:lnTo>
                    <a:pt x="655" y="8"/>
                  </a:lnTo>
                  <a:lnTo>
                    <a:pt x="666" y="14"/>
                  </a:lnTo>
                  <a:lnTo>
                    <a:pt x="673" y="18"/>
                  </a:lnTo>
                  <a:lnTo>
                    <a:pt x="684" y="22"/>
                  </a:lnTo>
                  <a:lnTo>
                    <a:pt x="688" y="23"/>
                  </a:lnTo>
                  <a:lnTo>
                    <a:pt x="691" y="26"/>
                  </a:lnTo>
                  <a:lnTo>
                    <a:pt x="692" y="26"/>
                  </a:lnTo>
                  <a:lnTo>
                    <a:pt x="693" y="28"/>
                  </a:lnTo>
                  <a:lnTo>
                    <a:pt x="695" y="28"/>
                  </a:lnTo>
                  <a:lnTo>
                    <a:pt x="696" y="29"/>
                  </a:lnTo>
                  <a:lnTo>
                    <a:pt x="703" y="29"/>
                  </a:lnTo>
                  <a:lnTo>
                    <a:pt x="732" y="25"/>
                  </a:lnTo>
                  <a:lnTo>
                    <a:pt x="741" y="25"/>
                  </a:lnTo>
                  <a:lnTo>
                    <a:pt x="750" y="26"/>
                  </a:lnTo>
                  <a:lnTo>
                    <a:pt x="756" y="30"/>
                  </a:lnTo>
                  <a:lnTo>
                    <a:pt x="760" y="38"/>
                  </a:lnTo>
                  <a:lnTo>
                    <a:pt x="763" y="47"/>
                  </a:lnTo>
                  <a:lnTo>
                    <a:pt x="767" y="54"/>
                  </a:lnTo>
                  <a:lnTo>
                    <a:pt x="770" y="54"/>
                  </a:lnTo>
                  <a:lnTo>
                    <a:pt x="770" y="51"/>
                  </a:lnTo>
                  <a:lnTo>
                    <a:pt x="769" y="43"/>
                  </a:lnTo>
                  <a:lnTo>
                    <a:pt x="766" y="34"/>
                  </a:lnTo>
                  <a:lnTo>
                    <a:pt x="763" y="21"/>
                  </a:lnTo>
                  <a:lnTo>
                    <a:pt x="765" y="17"/>
                  </a:lnTo>
                  <a:lnTo>
                    <a:pt x="769" y="15"/>
                  </a:lnTo>
                  <a:lnTo>
                    <a:pt x="776" y="17"/>
                  </a:lnTo>
                  <a:lnTo>
                    <a:pt x="781" y="18"/>
                  </a:lnTo>
                  <a:lnTo>
                    <a:pt x="788" y="19"/>
                  </a:lnTo>
                  <a:lnTo>
                    <a:pt x="796" y="19"/>
                  </a:lnTo>
                  <a:lnTo>
                    <a:pt x="803" y="18"/>
                  </a:lnTo>
                  <a:lnTo>
                    <a:pt x="808" y="18"/>
                  </a:lnTo>
                  <a:lnTo>
                    <a:pt x="811" y="21"/>
                  </a:lnTo>
                  <a:lnTo>
                    <a:pt x="810" y="25"/>
                  </a:lnTo>
                  <a:lnTo>
                    <a:pt x="804" y="36"/>
                  </a:lnTo>
                  <a:lnTo>
                    <a:pt x="807" y="44"/>
                  </a:lnTo>
                  <a:lnTo>
                    <a:pt x="815" y="54"/>
                  </a:lnTo>
                  <a:lnTo>
                    <a:pt x="823" y="59"/>
                  </a:lnTo>
                  <a:lnTo>
                    <a:pt x="832" y="60"/>
                  </a:lnTo>
                  <a:lnTo>
                    <a:pt x="837" y="60"/>
                  </a:lnTo>
                  <a:lnTo>
                    <a:pt x="841" y="62"/>
                  </a:lnTo>
                  <a:lnTo>
                    <a:pt x="844" y="62"/>
                  </a:lnTo>
                  <a:lnTo>
                    <a:pt x="849" y="65"/>
                  </a:lnTo>
                  <a:lnTo>
                    <a:pt x="852" y="67"/>
                  </a:lnTo>
                  <a:lnTo>
                    <a:pt x="852" y="73"/>
                  </a:lnTo>
                  <a:lnTo>
                    <a:pt x="851" y="77"/>
                  </a:lnTo>
                  <a:lnTo>
                    <a:pt x="844" y="84"/>
                  </a:lnTo>
                  <a:lnTo>
                    <a:pt x="836" y="86"/>
                  </a:lnTo>
                  <a:lnTo>
                    <a:pt x="826" y="89"/>
                  </a:lnTo>
                  <a:lnTo>
                    <a:pt x="808" y="89"/>
                  </a:lnTo>
                  <a:lnTo>
                    <a:pt x="804" y="91"/>
                  </a:lnTo>
                  <a:lnTo>
                    <a:pt x="801" y="92"/>
                  </a:lnTo>
                  <a:lnTo>
                    <a:pt x="797" y="93"/>
                  </a:lnTo>
                  <a:lnTo>
                    <a:pt x="795" y="99"/>
                  </a:lnTo>
                  <a:lnTo>
                    <a:pt x="795" y="102"/>
                  </a:lnTo>
                  <a:lnTo>
                    <a:pt x="800" y="106"/>
                  </a:lnTo>
                  <a:lnTo>
                    <a:pt x="808" y="107"/>
                  </a:lnTo>
                  <a:lnTo>
                    <a:pt x="818" y="106"/>
                  </a:lnTo>
                  <a:lnTo>
                    <a:pt x="837" y="106"/>
                  </a:lnTo>
                  <a:lnTo>
                    <a:pt x="849" y="107"/>
                  </a:lnTo>
                  <a:lnTo>
                    <a:pt x="877" y="107"/>
                  </a:lnTo>
                  <a:lnTo>
                    <a:pt x="885" y="106"/>
                  </a:lnTo>
                  <a:lnTo>
                    <a:pt x="890" y="100"/>
                  </a:lnTo>
                  <a:lnTo>
                    <a:pt x="892" y="93"/>
                  </a:lnTo>
                  <a:lnTo>
                    <a:pt x="889" y="86"/>
                  </a:lnTo>
                  <a:lnTo>
                    <a:pt x="882" y="82"/>
                  </a:lnTo>
                  <a:lnTo>
                    <a:pt x="877" y="80"/>
                  </a:lnTo>
                  <a:lnTo>
                    <a:pt x="877" y="78"/>
                  </a:lnTo>
                  <a:lnTo>
                    <a:pt x="878" y="75"/>
                  </a:lnTo>
                  <a:lnTo>
                    <a:pt x="879" y="74"/>
                  </a:lnTo>
                  <a:lnTo>
                    <a:pt x="905" y="74"/>
                  </a:lnTo>
                  <a:lnTo>
                    <a:pt x="908" y="73"/>
                  </a:lnTo>
                  <a:lnTo>
                    <a:pt x="910" y="73"/>
                  </a:lnTo>
                  <a:lnTo>
                    <a:pt x="910" y="80"/>
                  </a:lnTo>
                  <a:lnTo>
                    <a:pt x="911" y="88"/>
                  </a:lnTo>
                  <a:lnTo>
                    <a:pt x="911" y="102"/>
                  </a:lnTo>
                  <a:lnTo>
                    <a:pt x="912" y="106"/>
                  </a:lnTo>
                  <a:lnTo>
                    <a:pt x="914" y="108"/>
                  </a:lnTo>
                  <a:lnTo>
                    <a:pt x="916" y="111"/>
                  </a:lnTo>
                  <a:lnTo>
                    <a:pt x="922" y="111"/>
                  </a:lnTo>
                  <a:lnTo>
                    <a:pt x="925" y="110"/>
                  </a:lnTo>
                  <a:lnTo>
                    <a:pt x="927" y="107"/>
                  </a:lnTo>
                  <a:lnTo>
                    <a:pt x="929" y="104"/>
                  </a:lnTo>
                  <a:lnTo>
                    <a:pt x="933" y="100"/>
                  </a:lnTo>
                  <a:lnTo>
                    <a:pt x="935" y="99"/>
                  </a:lnTo>
                  <a:lnTo>
                    <a:pt x="940" y="96"/>
                  </a:lnTo>
                  <a:lnTo>
                    <a:pt x="941" y="89"/>
                  </a:lnTo>
                  <a:lnTo>
                    <a:pt x="940" y="80"/>
                  </a:lnTo>
                  <a:lnTo>
                    <a:pt x="937" y="71"/>
                  </a:lnTo>
                  <a:lnTo>
                    <a:pt x="931" y="58"/>
                  </a:lnTo>
                  <a:lnTo>
                    <a:pt x="930" y="47"/>
                  </a:lnTo>
                  <a:lnTo>
                    <a:pt x="931" y="44"/>
                  </a:lnTo>
                  <a:lnTo>
                    <a:pt x="934" y="43"/>
                  </a:lnTo>
                  <a:lnTo>
                    <a:pt x="938" y="41"/>
                  </a:lnTo>
                  <a:lnTo>
                    <a:pt x="942" y="43"/>
                  </a:lnTo>
                  <a:lnTo>
                    <a:pt x="946" y="43"/>
                  </a:lnTo>
                  <a:lnTo>
                    <a:pt x="956" y="52"/>
                  </a:lnTo>
                  <a:lnTo>
                    <a:pt x="959" y="56"/>
                  </a:lnTo>
                  <a:lnTo>
                    <a:pt x="961" y="59"/>
                  </a:lnTo>
                  <a:lnTo>
                    <a:pt x="963" y="62"/>
                  </a:lnTo>
                  <a:lnTo>
                    <a:pt x="966" y="63"/>
                  </a:lnTo>
                  <a:lnTo>
                    <a:pt x="966" y="65"/>
                  </a:lnTo>
                  <a:lnTo>
                    <a:pt x="967" y="65"/>
                  </a:lnTo>
                  <a:lnTo>
                    <a:pt x="968" y="67"/>
                  </a:lnTo>
                  <a:lnTo>
                    <a:pt x="971" y="69"/>
                  </a:lnTo>
                  <a:lnTo>
                    <a:pt x="974" y="73"/>
                  </a:lnTo>
                  <a:lnTo>
                    <a:pt x="977" y="75"/>
                  </a:lnTo>
                  <a:lnTo>
                    <a:pt x="982" y="84"/>
                  </a:lnTo>
                  <a:lnTo>
                    <a:pt x="983" y="88"/>
                  </a:lnTo>
                  <a:lnTo>
                    <a:pt x="985" y="91"/>
                  </a:lnTo>
                  <a:lnTo>
                    <a:pt x="987" y="91"/>
                  </a:lnTo>
                  <a:lnTo>
                    <a:pt x="993" y="88"/>
                  </a:lnTo>
                  <a:lnTo>
                    <a:pt x="996" y="85"/>
                  </a:lnTo>
                  <a:lnTo>
                    <a:pt x="1000" y="82"/>
                  </a:lnTo>
                  <a:lnTo>
                    <a:pt x="1002" y="81"/>
                  </a:lnTo>
                  <a:lnTo>
                    <a:pt x="1005" y="81"/>
                  </a:lnTo>
                  <a:lnTo>
                    <a:pt x="1011" y="84"/>
                  </a:lnTo>
                  <a:lnTo>
                    <a:pt x="1015" y="86"/>
                  </a:lnTo>
                  <a:lnTo>
                    <a:pt x="1018" y="92"/>
                  </a:lnTo>
                  <a:lnTo>
                    <a:pt x="1018" y="106"/>
                  </a:lnTo>
                  <a:lnTo>
                    <a:pt x="1016" y="110"/>
                  </a:lnTo>
                  <a:lnTo>
                    <a:pt x="1016" y="111"/>
                  </a:lnTo>
                  <a:lnTo>
                    <a:pt x="1020" y="111"/>
                  </a:lnTo>
                  <a:lnTo>
                    <a:pt x="1023" y="110"/>
                  </a:lnTo>
                  <a:lnTo>
                    <a:pt x="1028" y="104"/>
                  </a:lnTo>
                  <a:lnTo>
                    <a:pt x="1031" y="99"/>
                  </a:lnTo>
                  <a:lnTo>
                    <a:pt x="1034" y="96"/>
                  </a:lnTo>
                  <a:lnTo>
                    <a:pt x="1037" y="95"/>
                  </a:lnTo>
                  <a:lnTo>
                    <a:pt x="1039" y="95"/>
                  </a:lnTo>
                  <a:lnTo>
                    <a:pt x="1044" y="93"/>
                  </a:lnTo>
                  <a:lnTo>
                    <a:pt x="1046" y="92"/>
                  </a:lnTo>
                  <a:lnTo>
                    <a:pt x="1048" y="91"/>
                  </a:lnTo>
                  <a:lnTo>
                    <a:pt x="1049" y="88"/>
                  </a:lnTo>
                  <a:lnTo>
                    <a:pt x="1049" y="84"/>
                  </a:lnTo>
                  <a:lnTo>
                    <a:pt x="1050" y="80"/>
                  </a:lnTo>
                  <a:lnTo>
                    <a:pt x="1050" y="74"/>
                  </a:lnTo>
                  <a:lnTo>
                    <a:pt x="1048" y="74"/>
                  </a:lnTo>
                  <a:lnTo>
                    <a:pt x="1042" y="73"/>
                  </a:lnTo>
                  <a:lnTo>
                    <a:pt x="1033" y="71"/>
                  </a:lnTo>
                  <a:lnTo>
                    <a:pt x="1012" y="71"/>
                  </a:lnTo>
                  <a:lnTo>
                    <a:pt x="1004" y="69"/>
                  </a:lnTo>
                  <a:lnTo>
                    <a:pt x="994" y="62"/>
                  </a:lnTo>
                  <a:lnTo>
                    <a:pt x="989" y="55"/>
                  </a:lnTo>
                  <a:lnTo>
                    <a:pt x="987" y="49"/>
                  </a:lnTo>
                  <a:lnTo>
                    <a:pt x="987" y="43"/>
                  </a:lnTo>
                  <a:lnTo>
                    <a:pt x="985" y="37"/>
                  </a:lnTo>
                  <a:lnTo>
                    <a:pt x="985" y="32"/>
                  </a:lnTo>
                  <a:lnTo>
                    <a:pt x="989" y="28"/>
                  </a:lnTo>
                  <a:lnTo>
                    <a:pt x="997" y="23"/>
                  </a:lnTo>
                  <a:lnTo>
                    <a:pt x="1016" y="15"/>
                  </a:lnTo>
                  <a:lnTo>
                    <a:pt x="1024" y="12"/>
                  </a:lnTo>
                  <a:lnTo>
                    <a:pt x="1031" y="12"/>
                  </a:lnTo>
                  <a:lnTo>
                    <a:pt x="1037" y="15"/>
                  </a:lnTo>
                  <a:lnTo>
                    <a:pt x="1041" y="22"/>
                  </a:lnTo>
                  <a:lnTo>
                    <a:pt x="1041" y="32"/>
                  </a:lnTo>
                  <a:lnTo>
                    <a:pt x="1039" y="38"/>
                  </a:lnTo>
                  <a:lnTo>
                    <a:pt x="1038" y="43"/>
                  </a:lnTo>
                  <a:lnTo>
                    <a:pt x="1038" y="47"/>
                  </a:lnTo>
                  <a:lnTo>
                    <a:pt x="1042" y="47"/>
                  </a:lnTo>
                  <a:lnTo>
                    <a:pt x="1045" y="45"/>
                  </a:lnTo>
                  <a:lnTo>
                    <a:pt x="1050" y="44"/>
                  </a:lnTo>
                  <a:lnTo>
                    <a:pt x="1054" y="43"/>
                  </a:lnTo>
                  <a:lnTo>
                    <a:pt x="1057" y="40"/>
                  </a:lnTo>
                  <a:lnTo>
                    <a:pt x="1059" y="37"/>
                  </a:lnTo>
                  <a:lnTo>
                    <a:pt x="1057" y="34"/>
                  </a:lnTo>
                  <a:lnTo>
                    <a:pt x="1057" y="32"/>
                  </a:lnTo>
                  <a:lnTo>
                    <a:pt x="1056" y="29"/>
                  </a:lnTo>
                  <a:lnTo>
                    <a:pt x="1056" y="25"/>
                  </a:lnTo>
                  <a:lnTo>
                    <a:pt x="1057" y="23"/>
                  </a:lnTo>
                  <a:lnTo>
                    <a:pt x="1065" y="22"/>
                  </a:lnTo>
                  <a:lnTo>
                    <a:pt x="1085" y="19"/>
                  </a:lnTo>
                  <a:lnTo>
                    <a:pt x="1098" y="19"/>
                  </a:lnTo>
                  <a:lnTo>
                    <a:pt x="1109" y="18"/>
                  </a:lnTo>
                  <a:lnTo>
                    <a:pt x="1134" y="15"/>
                  </a:lnTo>
                  <a:lnTo>
                    <a:pt x="1142" y="15"/>
                  </a:lnTo>
                  <a:lnTo>
                    <a:pt x="1152" y="18"/>
                  </a:lnTo>
                  <a:lnTo>
                    <a:pt x="1162" y="23"/>
                  </a:lnTo>
                  <a:lnTo>
                    <a:pt x="1173" y="30"/>
                  </a:lnTo>
                  <a:lnTo>
                    <a:pt x="1183" y="36"/>
                  </a:lnTo>
                  <a:lnTo>
                    <a:pt x="1195" y="41"/>
                  </a:lnTo>
                  <a:lnTo>
                    <a:pt x="1208" y="45"/>
                  </a:lnTo>
                  <a:lnTo>
                    <a:pt x="1216" y="49"/>
                  </a:lnTo>
                  <a:lnTo>
                    <a:pt x="1223" y="52"/>
                  </a:lnTo>
                  <a:lnTo>
                    <a:pt x="1232" y="55"/>
                  </a:lnTo>
                  <a:lnTo>
                    <a:pt x="1244" y="58"/>
                  </a:lnTo>
                  <a:lnTo>
                    <a:pt x="1257" y="59"/>
                  </a:lnTo>
                  <a:lnTo>
                    <a:pt x="1266" y="62"/>
                  </a:lnTo>
                  <a:lnTo>
                    <a:pt x="1272" y="62"/>
                  </a:lnTo>
                  <a:lnTo>
                    <a:pt x="1275" y="66"/>
                  </a:lnTo>
                  <a:lnTo>
                    <a:pt x="1276" y="73"/>
                  </a:lnTo>
                  <a:lnTo>
                    <a:pt x="1277" y="82"/>
                  </a:lnTo>
                  <a:lnTo>
                    <a:pt x="1280" y="92"/>
                  </a:lnTo>
                  <a:lnTo>
                    <a:pt x="1281" y="96"/>
                  </a:lnTo>
                  <a:lnTo>
                    <a:pt x="1287" y="99"/>
                  </a:lnTo>
                  <a:lnTo>
                    <a:pt x="1290" y="99"/>
                  </a:lnTo>
                  <a:lnTo>
                    <a:pt x="1294" y="97"/>
                  </a:lnTo>
                  <a:lnTo>
                    <a:pt x="1296" y="97"/>
                  </a:lnTo>
                  <a:lnTo>
                    <a:pt x="1299" y="96"/>
                  </a:lnTo>
                  <a:lnTo>
                    <a:pt x="1301" y="96"/>
                  </a:lnTo>
                  <a:lnTo>
                    <a:pt x="1305" y="97"/>
                  </a:lnTo>
                  <a:lnTo>
                    <a:pt x="1318" y="106"/>
                  </a:lnTo>
                  <a:lnTo>
                    <a:pt x="1324" y="111"/>
                  </a:lnTo>
                  <a:lnTo>
                    <a:pt x="1329" y="114"/>
                  </a:lnTo>
                  <a:lnTo>
                    <a:pt x="1339" y="118"/>
                  </a:lnTo>
                  <a:lnTo>
                    <a:pt x="1350" y="119"/>
                  </a:lnTo>
                  <a:lnTo>
                    <a:pt x="1358" y="122"/>
                  </a:lnTo>
                  <a:lnTo>
                    <a:pt x="1361" y="122"/>
                  </a:lnTo>
                  <a:lnTo>
                    <a:pt x="1361" y="123"/>
                  </a:lnTo>
                  <a:lnTo>
                    <a:pt x="1359" y="125"/>
                  </a:lnTo>
                  <a:lnTo>
                    <a:pt x="1358" y="128"/>
                  </a:lnTo>
                  <a:lnTo>
                    <a:pt x="1355" y="130"/>
                  </a:lnTo>
                  <a:lnTo>
                    <a:pt x="1354" y="133"/>
                  </a:lnTo>
                  <a:lnTo>
                    <a:pt x="1347" y="140"/>
                  </a:lnTo>
                  <a:lnTo>
                    <a:pt x="1343" y="143"/>
                  </a:lnTo>
                  <a:lnTo>
                    <a:pt x="1337" y="145"/>
                  </a:lnTo>
                  <a:lnTo>
                    <a:pt x="1333" y="149"/>
                  </a:lnTo>
                  <a:lnTo>
                    <a:pt x="1327" y="151"/>
                  </a:lnTo>
                  <a:lnTo>
                    <a:pt x="1318" y="147"/>
                  </a:lnTo>
                  <a:lnTo>
                    <a:pt x="1310" y="141"/>
                  </a:lnTo>
                  <a:lnTo>
                    <a:pt x="1303" y="137"/>
                  </a:lnTo>
                  <a:lnTo>
                    <a:pt x="1295" y="134"/>
                  </a:lnTo>
                  <a:lnTo>
                    <a:pt x="1288" y="133"/>
                  </a:lnTo>
                  <a:lnTo>
                    <a:pt x="1283" y="134"/>
                  </a:lnTo>
                  <a:lnTo>
                    <a:pt x="1281" y="136"/>
                  </a:lnTo>
                  <a:lnTo>
                    <a:pt x="1281" y="137"/>
                  </a:lnTo>
                  <a:lnTo>
                    <a:pt x="1283" y="140"/>
                  </a:lnTo>
                  <a:lnTo>
                    <a:pt x="1283" y="143"/>
                  </a:lnTo>
                  <a:lnTo>
                    <a:pt x="1284" y="145"/>
                  </a:lnTo>
                  <a:lnTo>
                    <a:pt x="1290" y="149"/>
                  </a:lnTo>
                  <a:lnTo>
                    <a:pt x="1299" y="155"/>
                  </a:lnTo>
                  <a:lnTo>
                    <a:pt x="1309" y="162"/>
                  </a:lnTo>
                  <a:lnTo>
                    <a:pt x="1314" y="170"/>
                  </a:lnTo>
                  <a:lnTo>
                    <a:pt x="1317" y="178"/>
                  </a:lnTo>
                  <a:lnTo>
                    <a:pt x="1317" y="191"/>
                  </a:lnTo>
                  <a:lnTo>
                    <a:pt x="1316" y="191"/>
                  </a:lnTo>
                  <a:lnTo>
                    <a:pt x="1307" y="186"/>
                  </a:lnTo>
                  <a:lnTo>
                    <a:pt x="1305" y="184"/>
                  </a:lnTo>
                  <a:lnTo>
                    <a:pt x="1302" y="182"/>
                  </a:lnTo>
                  <a:lnTo>
                    <a:pt x="1298" y="181"/>
                  </a:lnTo>
                  <a:lnTo>
                    <a:pt x="1291" y="181"/>
                  </a:lnTo>
                  <a:lnTo>
                    <a:pt x="1287" y="185"/>
                  </a:lnTo>
                  <a:lnTo>
                    <a:pt x="1287" y="186"/>
                  </a:lnTo>
                  <a:lnTo>
                    <a:pt x="1286" y="189"/>
                  </a:lnTo>
                  <a:lnTo>
                    <a:pt x="1286" y="191"/>
                  </a:lnTo>
                  <a:lnTo>
                    <a:pt x="1281" y="191"/>
                  </a:lnTo>
                  <a:lnTo>
                    <a:pt x="1277" y="189"/>
                  </a:lnTo>
                  <a:lnTo>
                    <a:pt x="1261" y="189"/>
                  </a:lnTo>
                  <a:lnTo>
                    <a:pt x="1261" y="188"/>
                  </a:lnTo>
                  <a:lnTo>
                    <a:pt x="1258" y="185"/>
                  </a:lnTo>
                  <a:lnTo>
                    <a:pt x="1257" y="182"/>
                  </a:lnTo>
                  <a:lnTo>
                    <a:pt x="1253" y="180"/>
                  </a:lnTo>
                  <a:lnTo>
                    <a:pt x="1250" y="177"/>
                  </a:lnTo>
                  <a:lnTo>
                    <a:pt x="1244" y="177"/>
                  </a:lnTo>
                  <a:lnTo>
                    <a:pt x="1242" y="180"/>
                  </a:lnTo>
                  <a:lnTo>
                    <a:pt x="1242" y="181"/>
                  </a:lnTo>
                  <a:lnTo>
                    <a:pt x="1240" y="182"/>
                  </a:lnTo>
                  <a:lnTo>
                    <a:pt x="1239" y="182"/>
                  </a:lnTo>
                  <a:lnTo>
                    <a:pt x="1235" y="178"/>
                  </a:lnTo>
                  <a:lnTo>
                    <a:pt x="1231" y="175"/>
                  </a:lnTo>
                  <a:lnTo>
                    <a:pt x="1228" y="173"/>
                  </a:lnTo>
                  <a:lnTo>
                    <a:pt x="1225" y="171"/>
                  </a:lnTo>
                  <a:lnTo>
                    <a:pt x="1219" y="171"/>
                  </a:lnTo>
                  <a:lnTo>
                    <a:pt x="1217" y="170"/>
                  </a:lnTo>
                  <a:lnTo>
                    <a:pt x="1213" y="167"/>
                  </a:lnTo>
                  <a:lnTo>
                    <a:pt x="1208" y="162"/>
                  </a:lnTo>
                  <a:lnTo>
                    <a:pt x="1203" y="160"/>
                  </a:lnTo>
                  <a:lnTo>
                    <a:pt x="1193" y="160"/>
                  </a:lnTo>
                  <a:lnTo>
                    <a:pt x="1182" y="159"/>
                  </a:lnTo>
                  <a:lnTo>
                    <a:pt x="1169" y="158"/>
                  </a:lnTo>
                  <a:lnTo>
                    <a:pt x="1162" y="159"/>
                  </a:lnTo>
                  <a:lnTo>
                    <a:pt x="1157" y="160"/>
                  </a:lnTo>
                  <a:lnTo>
                    <a:pt x="1145" y="165"/>
                  </a:lnTo>
                  <a:lnTo>
                    <a:pt x="1141" y="163"/>
                  </a:lnTo>
                  <a:lnTo>
                    <a:pt x="1139" y="156"/>
                  </a:lnTo>
                  <a:lnTo>
                    <a:pt x="1139" y="147"/>
                  </a:lnTo>
                  <a:lnTo>
                    <a:pt x="1141" y="140"/>
                  </a:lnTo>
                  <a:lnTo>
                    <a:pt x="1145" y="136"/>
                  </a:lnTo>
                  <a:lnTo>
                    <a:pt x="1153" y="134"/>
                  </a:lnTo>
                  <a:lnTo>
                    <a:pt x="1165" y="136"/>
                  </a:lnTo>
                  <a:lnTo>
                    <a:pt x="1171" y="137"/>
                  </a:lnTo>
                  <a:lnTo>
                    <a:pt x="1177" y="137"/>
                  </a:lnTo>
                  <a:lnTo>
                    <a:pt x="1182" y="133"/>
                  </a:lnTo>
                  <a:lnTo>
                    <a:pt x="1183" y="130"/>
                  </a:lnTo>
                  <a:lnTo>
                    <a:pt x="1187" y="123"/>
                  </a:lnTo>
                  <a:lnTo>
                    <a:pt x="1194" y="118"/>
                  </a:lnTo>
                  <a:lnTo>
                    <a:pt x="1205" y="112"/>
                  </a:lnTo>
                  <a:lnTo>
                    <a:pt x="1209" y="111"/>
                  </a:lnTo>
                  <a:lnTo>
                    <a:pt x="1210" y="108"/>
                  </a:lnTo>
                  <a:lnTo>
                    <a:pt x="1212" y="107"/>
                  </a:lnTo>
                  <a:lnTo>
                    <a:pt x="1209" y="104"/>
                  </a:lnTo>
                  <a:lnTo>
                    <a:pt x="1203" y="102"/>
                  </a:lnTo>
                  <a:lnTo>
                    <a:pt x="1201" y="102"/>
                  </a:lnTo>
                  <a:lnTo>
                    <a:pt x="1199" y="100"/>
                  </a:lnTo>
                  <a:lnTo>
                    <a:pt x="1197" y="99"/>
                  </a:lnTo>
                  <a:lnTo>
                    <a:pt x="1195" y="97"/>
                  </a:lnTo>
                  <a:lnTo>
                    <a:pt x="1188" y="97"/>
                  </a:lnTo>
                  <a:lnTo>
                    <a:pt x="1187" y="100"/>
                  </a:lnTo>
                  <a:lnTo>
                    <a:pt x="1184" y="104"/>
                  </a:lnTo>
                  <a:lnTo>
                    <a:pt x="1183" y="108"/>
                  </a:lnTo>
                  <a:lnTo>
                    <a:pt x="1177" y="114"/>
                  </a:lnTo>
                  <a:lnTo>
                    <a:pt x="1176" y="117"/>
                  </a:lnTo>
                  <a:lnTo>
                    <a:pt x="1156" y="117"/>
                  </a:lnTo>
                  <a:lnTo>
                    <a:pt x="1152" y="115"/>
                  </a:lnTo>
                  <a:lnTo>
                    <a:pt x="1150" y="115"/>
                  </a:lnTo>
                  <a:lnTo>
                    <a:pt x="1149" y="114"/>
                  </a:lnTo>
                  <a:lnTo>
                    <a:pt x="1154" y="108"/>
                  </a:lnTo>
                  <a:lnTo>
                    <a:pt x="1157" y="107"/>
                  </a:lnTo>
                  <a:lnTo>
                    <a:pt x="1161" y="103"/>
                  </a:lnTo>
                  <a:lnTo>
                    <a:pt x="1164" y="96"/>
                  </a:lnTo>
                  <a:lnTo>
                    <a:pt x="1165" y="89"/>
                  </a:lnTo>
                  <a:lnTo>
                    <a:pt x="1164" y="85"/>
                  </a:lnTo>
                  <a:lnTo>
                    <a:pt x="1161" y="82"/>
                  </a:lnTo>
                  <a:lnTo>
                    <a:pt x="1158" y="81"/>
                  </a:lnTo>
                  <a:lnTo>
                    <a:pt x="1142" y="81"/>
                  </a:lnTo>
                  <a:lnTo>
                    <a:pt x="1141" y="80"/>
                  </a:lnTo>
                  <a:lnTo>
                    <a:pt x="1141" y="74"/>
                  </a:lnTo>
                  <a:lnTo>
                    <a:pt x="1139" y="73"/>
                  </a:lnTo>
                  <a:lnTo>
                    <a:pt x="1138" y="70"/>
                  </a:lnTo>
                  <a:lnTo>
                    <a:pt x="1135" y="67"/>
                  </a:lnTo>
                  <a:lnTo>
                    <a:pt x="1134" y="67"/>
                  </a:lnTo>
                  <a:lnTo>
                    <a:pt x="1132" y="69"/>
                  </a:lnTo>
                  <a:lnTo>
                    <a:pt x="1132" y="77"/>
                  </a:lnTo>
                  <a:lnTo>
                    <a:pt x="1130" y="80"/>
                  </a:lnTo>
                  <a:lnTo>
                    <a:pt x="1102" y="80"/>
                  </a:lnTo>
                  <a:lnTo>
                    <a:pt x="1100" y="81"/>
                  </a:lnTo>
                  <a:lnTo>
                    <a:pt x="1095" y="84"/>
                  </a:lnTo>
                  <a:lnTo>
                    <a:pt x="1093" y="85"/>
                  </a:lnTo>
                  <a:lnTo>
                    <a:pt x="1091" y="88"/>
                  </a:lnTo>
                  <a:lnTo>
                    <a:pt x="1090" y="89"/>
                  </a:lnTo>
                  <a:lnTo>
                    <a:pt x="1091" y="92"/>
                  </a:lnTo>
                  <a:lnTo>
                    <a:pt x="1093" y="93"/>
                  </a:lnTo>
                  <a:lnTo>
                    <a:pt x="1101" y="97"/>
                  </a:lnTo>
                  <a:lnTo>
                    <a:pt x="1106" y="103"/>
                  </a:lnTo>
                  <a:lnTo>
                    <a:pt x="1108" y="107"/>
                  </a:lnTo>
                  <a:lnTo>
                    <a:pt x="1108" y="112"/>
                  </a:lnTo>
                  <a:lnTo>
                    <a:pt x="1106" y="115"/>
                  </a:lnTo>
                  <a:lnTo>
                    <a:pt x="1104" y="118"/>
                  </a:lnTo>
                  <a:lnTo>
                    <a:pt x="1101" y="119"/>
                  </a:lnTo>
                  <a:lnTo>
                    <a:pt x="1098" y="119"/>
                  </a:lnTo>
                  <a:lnTo>
                    <a:pt x="1093" y="122"/>
                  </a:lnTo>
                  <a:lnTo>
                    <a:pt x="1091" y="122"/>
                  </a:lnTo>
                  <a:lnTo>
                    <a:pt x="1089" y="123"/>
                  </a:lnTo>
                  <a:lnTo>
                    <a:pt x="1086" y="123"/>
                  </a:lnTo>
                  <a:lnTo>
                    <a:pt x="1078" y="128"/>
                  </a:lnTo>
                  <a:lnTo>
                    <a:pt x="1076" y="129"/>
                  </a:lnTo>
                  <a:lnTo>
                    <a:pt x="1072" y="129"/>
                  </a:lnTo>
                  <a:lnTo>
                    <a:pt x="1067" y="126"/>
                  </a:lnTo>
                  <a:lnTo>
                    <a:pt x="1059" y="125"/>
                  </a:lnTo>
                  <a:lnTo>
                    <a:pt x="1045" y="125"/>
                  </a:lnTo>
                  <a:lnTo>
                    <a:pt x="1039" y="128"/>
                  </a:lnTo>
                  <a:lnTo>
                    <a:pt x="1038" y="129"/>
                  </a:lnTo>
                  <a:lnTo>
                    <a:pt x="1039" y="132"/>
                  </a:lnTo>
                  <a:lnTo>
                    <a:pt x="1042" y="134"/>
                  </a:lnTo>
                  <a:lnTo>
                    <a:pt x="1052" y="134"/>
                  </a:lnTo>
                  <a:lnTo>
                    <a:pt x="1052" y="136"/>
                  </a:lnTo>
                  <a:lnTo>
                    <a:pt x="1053" y="136"/>
                  </a:lnTo>
                  <a:lnTo>
                    <a:pt x="1054" y="137"/>
                  </a:lnTo>
                  <a:lnTo>
                    <a:pt x="1057" y="137"/>
                  </a:lnTo>
                  <a:lnTo>
                    <a:pt x="1059" y="138"/>
                  </a:lnTo>
                  <a:lnTo>
                    <a:pt x="1067" y="136"/>
                  </a:lnTo>
                  <a:lnTo>
                    <a:pt x="1068" y="134"/>
                  </a:lnTo>
                  <a:lnTo>
                    <a:pt x="1072" y="134"/>
                  </a:lnTo>
                  <a:lnTo>
                    <a:pt x="1087" y="149"/>
                  </a:lnTo>
                  <a:lnTo>
                    <a:pt x="1098" y="154"/>
                  </a:lnTo>
                  <a:lnTo>
                    <a:pt x="1111" y="159"/>
                  </a:lnTo>
                  <a:lnTo>
                    <a:pt x="1115" y="162"/>
                  </a:lnTo>
                  <a:lnTo>
                    <a:pt x="1116" y="166"/>
                  </a:lnTo>
                  <a:lnTo>
                    <a:pt x="1116" y="169"/>
                  </a:lnTo>
                  <a:lnTo>
                    <a:pt x="1115" y="171"/>
                  </a:lnTo>
                  <a:lnTo>
                    <a:pt x="1112" y="173"/>
                  </a:lnTo>
                  <a:lnTo>
                    <a:pt x="1109" y="175"/>
                  </a:lnTo>
                  <a:lnTo>
                    <a:pt x="1104" y="178"/>
                  </a:lnTo>
                  <a:lnTo>
                    <a:pt x="1097" y="178"/>
                  </a:lnTo>
                  <a:lnTo>
                    <a:pt x="1095" y="175"/>
                  </a:lnTo>
                  <a:lnTo>
                    <a:pt x="1093" y="174"/>
                  </a:lnTo>
                  <a:lnTo>
                    <a:pt x="1091" y="171"/>
                  </a:lnTo>
                  <a:lnTo>
                    <a:pt x="1089" y="163"/>
                  </a:lnTo>
                  <a:lnTo>
                    <a:pt x="1085" y="160"/>
                  </a:lnTo>
                  <a:lnTo>
                    <a:pt x="1079" y="160"/>
                  </a:lnTo>
                  <a:lnTo>
                    <a:pt x="1068" y="163"/>
                  </a:lnTo>
                  <a:lnTo>
                    <a:pt x="1067" y="165"/>
                  </a:lnTo>
                  <a:lnTo>
                    <a:pt x="1065" y="165"/>
                  </a:lnTo>
                  <a:lnTo>
                    <a:pt x="1064" y="166"/>
                  </a:lnTo>
                  <a:lnTo>
                    <a:pt x="1061" y="167"/>
                  </a:lnTo>
                  <a:lnTo>
                    <a:pt x="1057" y="170"/>
                  </a:lnTo>
                  <a:lnTo>
                    <a:pt x="1049" y="173"/>
                  </a:lnTo>
                  <a:lnTo>
                    <a:pt x="1041" y="173"/>
                  </a:lnTo>
                  <a:lnTo>
                    <a:pt x="1038" y="171"/>
                  </a:lnTo>
                  <a:lnTo>
                    <a:pt x="1037" y="170"/>
                  </a:lnTo>
                  <a:lnTo>
                    <a:pt x="1037" y="169"/>
                  </a:lnTo>
                  <a:lnTo>
                    <a:pt x="1042" y="163"/>
                  </a:lnTo>
                  <a:lnTo>
                    <a:pt x="1045" y="158"/>
                  </a:lnTo>
                  <a:lnTo>
                    <a:pt x="1034" y="147"/>
                  </a:lnTo>
                  <a:lnTo>
                    <a:pt x="1031" y="140"/>
                  </a:lnTo>
                  <a:lnTo>
                    <a:pt x="1031" y="137"/>
                  </a:lnTo>
                  <a:lnTo>
                    <a:pt x="1030" y="140"/>
                  </a:lnTo>
                  <a:lnTo>
                    <a:pt x="1027" y="147"/>
                  </a:lnTo>
                  <a:lnTo>
                    <a:pt x="1024" y="163"/>
                  </a:lnTo>
                  <a:lnTo>
                    <a:pt x="1024" y="169"/>
                  </a:lnTo>
                  <a:lnTo>
                    <a:pt x="1023" y="170"/>
                  </a:lnTo>
                  <a:lnTo>
                    <a:pt x="1019" y="167"/>
                  </a:lnTo>
                  <a:lnTo>
                    <a:pt x="1011" y="163"/>
                  </a:lnTo>
                  <a:lnTo>
                    <a:pt x="1000" y="163"/>
                  </a:lnTo>
                  <a:lnTo>
                    <a:pt x="990" y="166"/>
                  </a:lnTo>
                  <a:lnTo>
                    <a:pt x="985" y="169"/>
                  </a:lnTo>
                  <a:lnTo>
                    <a:pt x="972" y="181"/>
                  </a:lnTo>
                  <a:lnTo>
                    <a:pt x="960" y="191"/>
                  </a:lnTo>
                  <a:lnTo>
                    <a:pt x="951" y="197"/>
                  </a:lnTo>
                  <a:lnTo>
                    <a:pt x="945" y="203"/>
                  </a:lnTo>
                  <a:lnTo>
                    <a:pt x="944" y="206"/>
                  </a:lnTo>
                  <a:lnTo>
                    <a:pt x="944" y="214"/>
                  </a:lnTo>
                  <a:lnTo>
                    <a:pt x="945" y="221"/>
                  </a:lnTo>
                  <a:lnTo>
                    <a:pt x="945" y="239"/>
                  </a:lnTo>
                  <a:lnTo>
                    <a:pt x="946" y="241"/>
                  </a:lnTo>
                  <a:lnTo>
                    <a:pt x="951" y="244"/>
                  </a:lnTo>
                  <a:lnTo>
                    <a:pt x="956" y="247"/>
                  </a:lnTo>
                  <a:lnTo>
                    <a:pt x="957" y="249"/>
                  </a:lnTo>
                  <a:lnTo>
                    <a:pt x="957" y="254"/>
                  </a:lnTo>
                  <a:lnTo>
                    <a:pt x="961" y="262"/>
                  </a:lnTo>
                  <a:lnTo>
                    <a:pt x="963" y="263"/>
                  </a:lnTo>
                  <a:lnTo>
                    <a:pt x="966" y="263"/>
                  </a:lnTo>
                  <a:lnTo>
                    <a:pt x="977" y="260"/>
                  </a:lnTo>
                  <a:lnTo>
                    <a:pt x="983" y="260"/>
                  </a:lnTo>
                  <a:lnTo>
                    <a:pt x="993" y="265"/>
                  </a:lnTo>
                  <a:lnTo>
                    <a:pt x="1007" y="273"/>
                  </a:lnTo>
                  <a:lnTo>
                    <a:pt x="1019" y="277"/>
                  </a:lnTo>
                  <a:lnTo>
                    <a:pt x="1049" y="282"/>
                  </a:lnTo>
                  <a:lnTo>
                    <a:pt x="1061" y="282"/>
                  </a:lnTo>
                  <a:lnTo>
                    <a:pt x="1071" y="280"/>
                  </a:lnTo>
                  <a:lnTo>
                    <a:pt x="1075" y="280"/>
                  </a:lnTo>
                  <a:lnTo>
                    <a:pt x="1080" y="281"/>
                  </a:lnTo>
                  <a:lnTo>
                    <a:pt x="1085" y="284"/>
                  </a:lnTo>
                  <a:lnTo>
                    <a:pt x="1087" y="289"/>
                  </a:lnTo>
                  <a:lnTo>
                    <a:pt x="1090" y="297"/>
                  </a:lnTo>
                  <a:lnTo>
                    <a:pt x="1093" y="308"/>
                  </a:lnTo>
                  <a:lnTo>
                    <a:pt x="1095" y="313"/>
                  </a:lnTo>
                  <a:lnTo>
                    <a:pt x="1095" y="323"/>
                  </a:lnTo>
                  <a:lnTo>
                    <a:pt x="1097" y="323"/>
                  </a:lnTo>
                  <a:lnTo>
                    <a:pt x="1100" y="321"/>
                  </a:lnTo>
                  <a:lnTo>
                    <a:pt x="1102" y="315"/>
                  </a:lnTo>
                  <a:lnTo>
                    <a:pt x="1104" y="314"/>
                  </a:lnTo>
                  <a:lnTo>
                    <a:pt x="1105" y="311"/>
                  </a:lnTo>
                  <a:lnTo>
                    <a:pt x="1106" y="310"/>
                  </a:lnTo>
                  <a:lnTo>
                    <a:pt x="1108" y="313"/>
                  </a:lnTo>
                  <a:lnTo>
                    <a:pt x="1109" y="319"/>
                  </a:lnTo>
                  <a:lnTo>
                    <a:pt x="1109" y="328"/>
                  </a:lnTo>
                  <a:lnTo>
                    <a:pt x="1108" y="332"/>
                  </a:lnTo>
                  <a:lnTo>
                    <a:pt x="1106" y="333"/>
                  </a:lnTo>
                  <a:lnTo>
                    <a:pt x="1106" y="339"/>
                  </a:lnTo>
                  <a:lnTo>
                    <a:pt x="1108" y="341"/>
                  </a:lnTo>
                  <a:lnTo>
                    <a:pt x="1111" y="343"/>
                  </a:lnTo>
                  <a:lnTo>
                    <a:pt x="1112" y="344"/>
                  </a:lnTo>
                  <a:lnTo>
                    <a:pt x="1124" y="344"/>
                  </a:lnTo>
                  <a:lnTo>
                    <a:pt x="1127" y="345"/>
                  </a:lnTo>
                  <a:lnTo>
                    <a:pt x="1131" y="344"/>
                  </a:lnTo>
                  <a:lnTo>
                    <a:pt x="1134" y="341"/>
                  </a:lnTo>
                  <a:lnTo>
                    <a:pt x="1136" y="334"/>
                  </a:lnTo>
                  <a:lnTo>
                    <a:pt x="1135" y="325"/>
                  </a:lnTo>
                  <a:lnTo>
                    <a:pt x="1132" y="317"/>
                  </a:lnTo>
                  <a:lnTo>
                    <a:pt x="1131" y="308"/>
                  </a:lnTo>
                  <a:lnTo>
                    <a:pt x="1131" y="304"/>
                  </a:lnTo>
                  <a:lnTo>
                    <a:pt x="1130" y="302"/>
                  </a:lnTo>
                  <a:lnTo>
                    <a:pt x="1127" y="299"/>
                  </a:lnTo>
                  <a:lnTo>
                    <a:pt x="1126" y="296"/>
                  </a:lnTo>
                  <a:lnTo>
                    <a:pt x="1123" y="293"/>
                  </a:lnTo>
                  <a:lnTo>
                    <a:pt x="1121" y="289"/>
                  </a:lnTo>
                  <a:lnTo>
                    <a:pt x="1120" y="286"/>
                  </a:lnTo>
                  <a:lnTo>
                    <a:pt x="1121" y="284"/>
                  </a:lnTo>
                  <a:lnTo>
                    <a:pt x="1123" y="282"/>
                  </a:lnTo>
                  <a:lnTo>
                    <a:pt x="1127" y="282"/>
                  </a:lnTo>
                  <a:lnTo>
                    <a:pt x="1132" y="285"/>
                  </a:lnTo>
                  <a:lnTo>
                    <a:pt x="1135" y="291"/>
                  </a:lnTo>
                  <a:lnTo>
                    <a:pt x="1138" y="292"/>
                  </a:lnTo>
                  <a:lnTo>
                    <a:pt x="1141" y="292"/>
                  </a:lnTo>
                  <a:lnTo>
                    <a:pt x="1143" y="291"/>
                  </a:lnTo>
                  <a:lnTo>
                    <a:pt x="1147" y="288"/>
                  </a:lnTo>
                  <a:lnTo>
                    <a:pt x="1153" y="282"/>
                  </a:lnTo>
                  <a:lnTo>
                    <a:pt x="1157" y="280"/>
                  </a:lnTo>
                  <a:lnTo>
                    <a:pt x="1161" y="267"/>
                  </a:lnTo>
                  <a:lnTo>
                    <a:pt x="1161" y="265"/>
                  </a:lnTo>
                  <a:lnTo>
                    <a:pt x="1160" y="262"/>
                  </a:lnTo>
                  <a:lnTo>
                    <a:pt x="1156" y="258"/>
                  </a:lnTo>
                  <a:lnTo>
                    <a:pt x="1150" y="251"/>
                  </a:lnTo>
                  <a:lnTo>
                    <a:pt x="1143" y="244"/>
                  </a:lnTo>
                  <a:lnTo>
                    <a:pt x="1138" y="240"/>
                  </a:lnTo>
                  <a:lnTo>
                    <a:pt x="1135" y="237"/>
                  </a:lnTo>
                  <a:lnTo>
                    <a:pt x="1132" y="236"/>
                  </a:lnTo>
                  <a:lnTo>
                    <a:pt x="1132" y="234"/>
                  </a:lnTo>
                  <a:lnTo>
                    <a:pt x="1134" y="233"/>
                  </a:lnTo>
                  <a:lnTo>
                    <a:pt x="1135" y="233"/>
                  </a:lnTo>
                  <a:lnTo>
                    <a:pt x="1138" y="232"/>
                  </a:lnTo>
                  <a:lnTo>
                    <a:pt x="1142" y="230"/>
                  </a:lnTo>
                  <a:lnTo>
                    <a:pt x="1145" y="229"/>
                  </a:lnTo>
                  <a:lnTo>
                    <a:pt x="1146" y="228"/>
                  </a:lnTo>
                  <a:lnTo>
                    <a:pt x="1146" y="225"/>
                  </a:lnTo>
                  <a:lnTo>
                    <a:pt x="1145" y="222"/>
                  </a:lnTo>
                  <a:lnTo>
                    <a:pt x="1145" y="210"/>
                  </a:lnTo>
                  <a:lnTo>
                    <a:pt x="1147" y="197"/>
                  </a:lnTo>
                  <a:lnTo>
                    <a:pt x="1149" y="191"/>
                  </a:lnTo>
                  <a:lnTo>
                    <a:pt x="1152" y="188"/>
                  </a:lnTo>
                  <a:lnTo>
                    <a:pt x="1158" y="188"/>
                  </a:lnTo>
                  <a:lnTo>
                    <a:pt x="1168" y="186"/>
                  </a:lnTo>
                  <a:lnTo>
                    <a:pt x="1180" y="185"/>
                  </a:lnTo>
                  <a:lnTo>
                    <a:pt x="1193" y="185"/>
                  </a:lnTo>
                  <a:lnTo>
                    <a:pt x="1203" y="188"/>
                  </a:lnTo>
                  <a:lnTo>
                    <a:pt x="1220" y="199"/>
                  </a:lnTo>
                  <a:lnTo>
                    <a:pt x="1228" y="202"/>
                  </a:lnTo>
                  <a:lnTo>
                    <a:pt x="1236" y="203"/>
                  </a:lnTo>
                  <a:lnTo>
                    <a:pt x="1246" y="204"/>
                  </a:lnTo>
                  <a:lnTo>
                    <a:pt x="1254" y="207"/>
                  </a:lnTo>
                  <a:lnTo>
                    <a:pt x="1258" y="211"/>
                  </a:lnTo>
                  <a:lnTo>
                    <a:pt x="1258" y="215"/>
                  </a:lnTo>
                  <a:lnTo>
                    <a:pt x="1255" y="217"/>
                  </a:lnTo>
                  <a:lnTo>
                    <a:pt x="1251" y="221"/>
                  </a:lnTo>
                  <a:lnTo>
                    <a:pt x="1249" y="222"/>
                  </a:lnTo>
                  <a:lnTo>
                    <a:pt x="1247" y="225"/>
                  </a:lnTo>
                  <a:lnTo>
                    <a:pt x="1246" y="226"/>
                  </a:lnTo>
                  <a:lnTo>
                    <a:pt x="1246" y="229"/>
                  </a:lnTo>
                  <a:lnTo>
                    <a:pt x="1247" y="232"/>
                  </a:lnTo>
                  <a:lnTo>
                    <a:pt x="1253" y="237"/>
                  </a:lnTo>
                  <a:lnTo>
                    <a:pt x="1258" y="240"/>
                  </a:lnTo>
                  <a:lnTo>
                    <a:pt x="1265" y="241"/>
                  </a:lnTo>
                  <a:lnTo>
                    <a:pt x="1270" y="243"/>
                  </a:lnTo>
                  <a:lnTo>
                    <a:pt x="1277" y="244"/>
                  </a:lnTo>
                  <a:lnTo>
                    <a:pt x="1283" y="243"/>
                  </a:lnTo>
                  <a:lnTo>
                    <a:pt x="1290" y="237"/>
                  </a:lnTo>
                  <a:lnTo>
                    <a:pt x="1296" y="228"/>
                  </a:lnTo>
                  <a:lnTo>
                    <a:pt x="1301" y="222"/>
                  </a:lnTo>
                  <a:lnTo>
                    <a:pt x="1303" y="218"/>
                  </a:lnTo>
                  <a:lnTo>
                    <a:pt x="1306" y="215"/>
                  </a:lnTo>
                  <a:lnTo>
                    <a:pt x="1309" y="214"/>
                  </a:lnTo>
                  <a:lnTo>
                    <a:pt x="1310" y="212"/>
                  </a:lnTo>
                  <a:lnTo>
                    <a:pt x="1313" y="212"/>
                  </a:lnTo>
                  <a:lnTo>
                    <a:pt x="1318" y="218"/>
                  </a:lnTo>
                  <a:lnTo>
                    <a:pt x="1324" y="226"/>
                  </a:lnTo>
                  <a:lnTo>
                    <a:pt x="1331" y="236"/>
                  </a:lnTo>
                  <a:lnTo>
                    <a:pt x="1337" y="244"/>
                  </a:lnTo>
                  <a:lnTo>
                    <a:pt x="1343" y="251"/>
                  </a:lnTo>
                  <a:lnTo>
                    <a:pt x="1347" y="258"/>
                  </a:lnTo>
                  <a:lnTo>
                    <a:pt x="1350" y="266"/>
                  </a:lnTo>
                  <a:lnTo>
                    <a:pt x="1353" y="276"/>
                  </a:lnTo>
                  <a:lnTo>
                    <a:pt x="1354" y="282"/>
                  </a:lnTo>
                  <a:lnTo>
                    <a:pt x="1357" y="285"/>
                  </a:lnTo>
                  <a:lnTo>
                    <a:pt x="1362" y="286"/>
                  </a:lnTo>
                  <a:lnTo>
                    <a:pt x="1376" y="284"/>
                  </a:lnTo>
                  <a:lnTo>
                    <a:pt x="1380" y="284"/>
                  </a:lnTo>
                  <a:lnTo>
                    <a:pt x="1385" y="286"/>
                  </a:lnTo>
                  <a:lnTo>
                    <a:pt x="1392" y="292"/>
                  </a:lnTo>
                  <a:lnTo>
                    <a:pt x="1399" y="299"/>
                  </a:lnTo>
                  <a:lnTo>
                    <a:pt x="1403" y="306"/>
                  </a:lnTo>
                  <a:lnTo>
                    <a:pt x="1404" y="310"/>
                  </a:lnTo>
                  <a:lnTo>
                    <a:pt x="1407" y="314"/>
                  </a:lnTo>
                  <a:lnTo>
                    <a:pt x="1411" y="315"/>
                  </a:lnTo>
                  <a:lnTo>
                    <a:pt x="1417" y="318"/>
                  </a:lnTo>
                  <a:lnTo>
                    <a:pt x="1424" y="319"/>
                  </a:lnTo>
                  <a:lnTo>
                    <a:pt x="1429" y="323"/>
                  </a:lnTo>
                  <a:lnTo>
                    <a:pt x="1429" y="328"/>
                  </a:lnTo>
                  <a:lnTo>
                    <a:pt x="1426" y="334"/>
                  </a:lnTo>
                  <a:lnTo>
                    <a:pt x="1422" y="340"/>
                  </a:lnTo>
                  <a:lnTo>
                    <a:pt x="1420" y="345"/>
                  </a:lnTo>
                  <a:lnTo>
                    <a:pt x="1418" y="350"/>
                  </a:lnTo>
                  <a:lnTo>
                    <a:pt x="1415" y="355"/>
                  </a:lnTo>
                  <a:lnTo>
                    <a:pt x="1413" y="359"/>
                  </a:lnTo>
                  <a:lnTo>
                    <a:pt x="1409" y="367"/>
                  </a:lnTo>
                  <a:lnTo>
                    <a:pt x="1409" y="369"/>
                  </a:lnTo>
                  <a:lnTo>
                    <a:pt x="1410" y="367"/>
                  </a:lnTo>
                  <a:lnTo>
                    <a:pt x="1414" y="367"/>
                  </a:lnTo>
                  <a:lnTo>
                    <a:pt x="1415" y="369"/>
                  </a:lnTo>
                  <a:lnTo>
                    <a:pt x="1421" y="371"/>
                  </a:lnTo>
                  <a:lnTo>
                    <a:pt x="1422" y="373"/>
                  </a:lnTo>
                  <a:lnTo>
                    <a:pt x="1428" y="376"/>
                  </a:lnTo>
                  <a:lnTo>
                    <a:pt x="1436" y="373"/>
                  </a:lnTo>
                  <a:lnTo>
                    <a:pt x="1444" y="376"/>
                  </a:lnTo>
                  <a:lnTo>
                    <a:pt x="1447" y="378"/>
                  </a:lnTo>
                  <a:lnTo>
                    <a:pt x="1448" y="382"/>
                  </a:lnTo>
                  <a:lnTo>
                    <a:pt x="1454" y="392"/>
                  </a:lnTo>
                  <a:lnTo>
                    <a:pt x="1461" y="406"/>
                  </a:lnTo>
                  <a:lnTo>
                    <a:pt x="1461" y="411"/>
                  </a:lnTo>
                  <a:lnTo>
                    <a:pt x="1459" y="414"/>
                  </a:lnTo>
                  <a:lnTo>
                    <a:pt x="1456" y="414"/>
                  </a:lnTo>
                  <a:lnTo>
                    <a:pt x="1455" y="413"/>
                  </a:lnTo>
                  <a:lnTo>
                    <a:pt x="1450" y="410"/>
                  </a:lnTo>
                  <a:lnTo>
                    <a:pt x="1436" y="410"/>
                  </a:lnTo>
                  <a:lnTo>
                    <a:pt x="1435" y="411"/>
                  </a:lnTo>
                  <a:lnTo>
                    <a:pt x="1433" y="414"/>
                  </a:lnTo>
                  <a:lnTo>
                    <a:pt x="1430" y="415"/>
                  </a:lnTo>
                  <a:lnTo>
                    <a:pt x="1429" y="415"/>
                  </a:lnTo>
                  <a:lnTo>
                    <a:pt x="1428" y="414"/>
                  </a:lnTo>
                  <a:lnTo>
                    <a:pt x="1426" y="411"/>
                  </a:lnTo>
                  <a:lnTo>
                    <a:pt x="1424" y="410"/>
                  </a:lnTo>
                  <a:lnTo>
                    <a:pt x="1421" y="407"/>
                  </a:lnTo>
                  <a:lnTo>
                    <a:pt x="1414" y="407"/>
                  </a:lnTo>
                  <a:lnTo>
                    <a:pt x="1402" y="408"/>
                  </a:lnTo>
                  <a:lnTo>
                    <a:pt x="1383" y="408"/>
                  </a:lnTo>
                  <a:lnTo>
                    <a:pt x="1381" y="406"/>
                  </a:lnTo>
                  <a:lnTo>
                    <a:pt x="1381" y="402"/>
                  </a:lnTo>
                  <a:lnTo>
                    <a:pt x="1384" y="399"/>
                  </a:lnTo>
                  <a:lnTo>
                    <a:pt x="1387" y="392"/>
                  </a:lnTo>
                  <a:lnTo>
                    <a:pt x="1389" y="384"/>
                  </a:lnTo>
                  <a:lnTo>
                    <a:pt x="1394" y="374"/>
                  </a:lnTo>
                  <a:lnTo>
                    <a:pt x="1407" y="360"/>
                  </a:lnTo>
                  <a:lnTo>
                    <a:pt x="1407" y="354"/>
                  </a:lnTo>
                  <a:lnTo>
                    <a:pt x="1406" y="351"/>
                  </a:lnTo>
                  <a:lnTo>
                    <a:pt x="1403" y="348"/>
                  </a:lnTo>
                  <a:lnTo>
                    <a:pt x="1400" y="348"/>
                  </a:lnTo>
                  <a:lnTo>
                    <a:pt x="1395" y="351"/>
                  </a:lnTo>
                  <a:lnTo>
                    <a:pt x="1392" y="354"/>
                  </a:lnTo>
                  <a:lnTo>
                    <a:pt x="1389" y="358"/>
                  </a:lnTo>
                  <a:lnTo>
                    <a:pt x="1388" y="360"/>
                  </a:lnTo>
                  <a:lnTo>
                    <a:pt x="1385" y="362"/>
                  </a:lnTo>
                  <a:lnTo>
                    <a:pt x="1373" y="362"/>
                  </a:lnTo>
                  <a:lnTo>
                    <a:pt x="1366" y="360"/>
                  </a:lnTo>
                  <a:lnTo>
                    <a:pt x="1359" y="363"/>
                  </a:lnTo>
                  <a:lnTo>
                    <a:pt x="1355" y="366"/>
                  </a:lnTo>
                  <a:lnTo>
                    <a:pt x="1353" y="369"/>
                  </a:lnTo>
                  <a:lnTo>
                    <a:pt x="1348" y="370"/>
                  </a:lnTo>
                  <a:lnTo>
                    <a:pt x="1344" y="374"/>
                  </a:lnTo>
                  <a:lnTo>
                    <a:pt x="1344" y="376"/>
                  </a:lnTo>
                  <a:lnTo>
                    <a:pt x="1347" y="377"/>
                  </a:lnTo>
                  <a:lnTo>
                    <a:pt x="1348" y="378"/>
                  </a:lnTo>
                  <a:lnTo>
                    <a:pt x="1348" y="380"/>
                  </a:lnTo>
                  <a:lnTo>
                    <a:pt x="1344" y="384"/>
                  </a:lnTo>
                  <a:lnTo>
                    <a:pt x="1339" y="386"/>
                  </a:lnTo>
                  <a:lnTo>
                    <a:pt x="1335" y="388"/>
                  </a:lnTo>
                  <a:lnTo>
                    <a:pt x="1332" y="389"/>
                  </a:lnTo>
                  <a:lnTo>
                    <a:pt x="1329" y="389"/>
                  </a:lnTo>
                  <a:lnTo>
                    <a:pt x="1327" y="386"/>
                  </a:lnTo>
                  <a:lnTo>
                    <a:pt x="1325" y="380"/>
                  </a:lnTo>
                  <a:lnTo>
                    <a:pt x="1325" y="366"/>
                  </a:lnTo>
                  <a:lnTo>
                    <a:pt x="1324" y="365"/>
                  </a:lnTo>
                  <a:lnTo>
                    <a:pt x="1317" y="371"/>
                  </a:lnTo>
                  <a:lnTo>
                    <a:pt x="1316" y="370"/>
                  </a:lnTo>
                  <a:lnTo>
                    <a:pt x="1305" y="365"/>
                  </a:lnTo>
                  <a:lnTo>
                    <a:pt x="1298" y="365"/>
                  </a:lnTo>
                  <a:lnTo>
                    <a:pt x="1294" y="367"/>
                  </a:lnTo>
                  <a:lnTo>
                    <a:pt x="1286" y="371"/>
                  </a:lnTo>
                  <a:lnTo>
                    <a:pt x="1264" y="374"/>
                  </a:lnTo>
                  <a:lnTo>
                    <a:pt x="1255" y="378"/>
                  </a:lnTo>
                  <a:lnTo>
                    <a:pt x="1251" y="386"/>
                  </a:lnTo>
                  <a:lnTo>
                    <a:pt x="1247" y="396"/>
                  </a:lnTo>
                  <a:lnTo>
                    <a:pt x="1246" y="404"/>
                  </a:lnTo>
                  <a:lnTo>
                    <a:pt x="1244" y="407"/>
                  </a:lnTo>
                  <a:lnTo>
                    <a:pt x="1246" y="407"/>
                  </a:lnTo>
                  <a:lnTo>
                    <a:pt x="1247" y="406"/>
                  </a:lnTo>
                  <a:lnTo>
                    <a:pt x="1251" y="403"/>
                  </a:lnTo>
                  <a:lnTo>
                    <a:pt x="1257" y="402"/>
                  </a:lnTo>
                  <a:lnTo>
                    <a:pt x="1264" y="399"/>
                  </a:lnTo>
                  <a:lnTo>
                    <a:pt x="1280" y="393"/>
                  </a:lnTo>
                  <a:lnTo>
                    <a:pt x="1287" y="389"/>
                  </a:lnTo>
                  <a:lnTo>
                    <a:pt x="1295" y="385"/>
                  </a:lnTo>
                  <a:lnTo>
                    <a:pt x="1303" y="384"/>
                  </a:lnTo>
                  <a:lnTo>
                    <a:pt x="1310" y="386"/>
                  </a:lnTo>
                  <a:lnTo>
                    <a:pt x="1316" y="392"/>
                  </a:lnTo>
                  <a:lnTo>
                    <a:pt x="1318" y="396"/>
                  </a:lnTo>
                  <a:lnTo>
                    <a:pt x="1318" y="403"/>
                  </a:lnTo>
                  <a:lnTo>
                    <a:pt x="1317" y="406"/>
                  </a:lnTo>
                  <a:lnTo>
                    <a:pt x="1313" y="410"/>
                  </a:lnTo>
                  <a:lnTo>
                    <a:pt x="1313" y="411"/>
                  </a:lnTo>
                  <a:lnTo>
                    <a:pt x="1314" y="413"/>
                  </a:lnTo>
                  <a:lnTo>
                    <a:pt x="1317" y="418"/>
                  </a:lnTo>
                  <a:lnTo>
                    <a:pt x="1321" y="422"/>
                  </a:lnTo>
                  <a:lnTo>
                    <a:pt x="1324" y="423"/>
                  </a:lnTo>
                  <a:lnTo>
                    <a:pt x="1328" y="419"/>
                  </a:lnTo>
                  <a:lnTo>
                    <a:pt x="1329" y="417"/>
                  </a:lnTo>
                  <a:lnTo>
                    <a:pt x="1333" y="414"/>
                  </a:lnTo>
                  <a:lnTo>
                    <a:pt x="1336" y="413"/>
                  </a:lnTo>
                  <a:lnTo>
                    <a:pt x="1337" y="413"/>
                  </a:lnTo>
                  <a:lnTo>
                    <a:pt x="1339" y="414"/>
                  </a:lnTo>
                  <a:lnTo>
                    <a:pt x="1339" y="419"/>
                  </a:lnTo>
                  <a:lnTo>
                    <a:pt x="1340" y="422"/>
                  </a:lnTo>
                  <a:lnTo>
                    <a:pt x="1340" y="429"/>
                  </a:lnTo>
                  <a:lnTo>
                    <a:pt x="1343" y="432"/>
                  </a:lnTo>
                  <a:lnTo>
                    <a:pt x="1346" y="433"/>
                  </a:lnTo>
                  <a:lnTo>
                    <a:pt x="1348" y="433"/>
                  </a:lnTo>
                  <a:lnTo>
                    <a:pt x="1359" y="422"/>
                  </a:lnTo>
                  <a:lnTo>
                    <a:pt x="1361" y="419"/>
                  </a:lnTo>
                  <a:lnTo>
                    <a:pt x="1363" y="419"/>
                  </a:lnTo>
                  <a:lnTo>
                    <a:pt x="1365" y="421"/>
                  </a:lnTo>
                  <a:lnTo>
                    <a:pt x="1370" y="429"/>
                  </a:lnTo>
                  <a:lnTo>
                    <a:pt x="1374" y="443"/>
                  </a:lnTo>
                  <a:lnTo>
                    <a:pt x="1373" y="447"/>
                  </a:lnTo>
                  <a:lnTo>
                    <a:pt x="1368" y="450"/>
                  </a:lnTo>
                  <a:lnTo>
                    <a:pt x="1361" y="452"/>
                  </a:lnTo>
                  <a:lnTo>
                    <a:pt x="1353" y="454"/>
                  </a:lnTo>
                  <a:lnTo>
                    <a:pt x="1348" y="455"/>
                  </a:lnTo>
                  <a:lnTo>
                    <a:pt x="1343" y="456"/>
                  </a:lnTo>
                  <a:lnTo>
                    <a:pt x="1333" y="459"/>
                  </a:lnTo>
                  <a:lnTo>
                    <a:pt x="1325" y="460"/>
                  </a:lnTo>
                  <a:lnTo>
                    <a:pt x="1320" y="462"/>
                  </a:lnTo>
                  <a:lnTo>
                    <a:pt x="1316" y="465"/>
                  </a:lnTo>
                  <a:lnTo>
                    <a:pt x="1310" y="469"/>
                  </a:lnTo>
                  <a:lnTo>
                    <a:pt x="1305" y="474"/>
                  </a:lnTo>
                  <a:lnTo>
                    <a:pt x="1298" y="476"/>
                  </a:lnTo>
                  <a:lnTo>
                    <a:pt x="1292" y="473"/>
                  </a:lnTo>
                  <a:lnTo>
                    <a:pt x="1290" y="467"/>
                  </a:lnTo>
                  <a:lnTo>
                    <a:pt x="1290" y="459"/>
                  </a:lnTo>
                  <a:lnTo>
                    <a:pt x="1288" y="451"/>
                  </a:lnTo>
                  <a:lnTo>
                    <a:pt x="1288" y="448"/>
                  </a:lnTo>
                  <a:lnTo>
                    <a:pt x="1284" y="448"/>
                  </a:lnTo>
                  <a:lnTo>
                    <a:pt x="1283" y="450"/>
                  </a:lnTo>
                  <a:lnTo>
                    <a:pt x="1280" y="451"/>
                  </a:lnTo>
                  <a:lnTo>
                    <a:pt x="1279" y="452"/>
                  </a:lnTo>
                  <a:lnTo>
                    <a:pt x="1277" y="455"/>
                  </a:lnTo>
                  <a:lnTo>
                    <a:pt x="1275" y="458"/>
                  </a:lnTo>
                  <a:lnTo>
                    <a:pt x="1272" y="459"/>
                  </a:lnTo>
                  <a:lnTo>
                    <a:pt x="1265" y="459"/>
                  </a:lnTo>
                  <a:lnTo>
                    <a:pt x="1262" y="460"/>
                  </a:lnTo>
                  <a:lnTo>
                    <a:pt x="1258" y="460"/>
                  </a:lnTo>
                  <a:lnTo>
                    <a:pt x="1254" y="462"/>
                  </a:lnTo>
                  <a:lnTo>
                    <a:pt x="1249" y="465"/>
                  </a:lnTo>
                  <a:lnTo>
                    <a:pt x="1244" y="467"/>
                  </a:lnTo>
                  <a:lnTo>
                    <a:pt x="1242" y="470"/>
                  </a:lnTo>
                  <a:lnTo>
                    <a:pt x="1239" y="476"/>
                  </a:lnTo>
                  <a:lnTo>
                    <a:pt x="1238" y="480"/>
                  </a:lnTo>
                  <a:lnTo>
                    <a:pt x="1240" y="488"/>
                  </a:lnTo>
                  <a:lnTo>
                    <a:pt x="1249" y="502"/>
                  </a:lnTo>
                  <a:lnTo>
                    <a:pt x="1249" y="507"/>
                  </a:lnTo>
                  <a:lnTo>
                    <a:pt x="1243" y="510"/>
                  </a:lnTo>
                  <a:lnTo>
                    <a:pt x="1232" y="510"/>
                  </a:lnTo>
                  <a:lnTo>
                    <a:pt x="1221" y="508"/>
                  </a:lnTo>
                  <a:lnTo>
                    <a:pt x="1213" y="507"/>
                  </a:lnTo>
                  <a:lnTo>
                    <a:pt x="1205" y="507"/>
                  </a:lnTo>
                  <a:lnTo>
                    <a:pt x="1202" y="508"/>
                  </a:lnTo>
                  <a:lnTo>
                    <a:pt x="1199" y="511"/>
                  </a:lnTo>
                  <a:lnTo>
                    <a:pt x="1198" y="514"/>
                  </a:lnTo>
                  <a:lnTo>
                    <a:pt x="1198" y="517"/>
                  </a:lnTo>
                  <a:lnTo>
                    <a:pt x="1199" y="519"/>
                  </a:lnTo>
                  <a:lnTo>
                    <a:pt x="1199" y="524"/>
                  </a:lnTo>
                  <a:lnTo>
                    <a:pt x="1198" y="526"/>
                  </a:lnTo>
                  <a:lnTo>
                    <a:pt x="1195" y="528"/>
                  </a:lnTo>
                  <a:lnTo>
                    <a:pt x="1190" y="528"/>
                  </a:lnTo>
                  <a:lnTo>
                    <a:pt x="1187" y="529"/>
                  </a:lnTo>
                  <a:lnTo>
                    <a:pt x="1186" y="530"/>
                  </a:lnTo>
                  <a:lnTo>
                    <a:pt x="1184" y="533"/>
                  </a:lnTo>
                  <a:lnTo>
                    <a:pt x="1184" y="536"/>
                  </a:lnTo>
                  <a:lnTo>
                    <a:pt x="1187" y="541"/>
                  </a:lnTo>
                  <a:lnTo>
                    <a:pt x="1187" y="547"/>
                  </a:lnTo>
                  <a:lnTo>
                    <a:pt x="1186" y="550"/>
                  </a:lnTo>
                  <a:lnTo>
                    <a:pt x="1180" y="555"/>
                  </a:lnTo>
                  <a:lnTo>
                    <a:pt x="1177" y="556"/>
                  </a:lnTo>
                  <a:lnTo>
                    <a:pt x="1175" y="556"/>
                  </a:lnTo>
                  <a:lnTo>
                    <a:pt x="1171" y="552"/>
                  </a:lnTo>
                  <a:lnTo>
                    <a:pt x="1168" y="551"/>
                  </a:lnTo>
                  <a:lnTo>
                    <a:pt x="1165" y="551"/>
                  </a:lnTo>
                  <a:lnTo>
                    <a:pt x="1164" y="552"/>
                  </a:lnTo>
                  <a:lnTo>
                    <a:pt x="1164" y="555"/>
                  </a:lnTo>
                  <a:lnTo>
                    <a:pt x="1165" y="565"/>
                  </a:lnTo>
                  <a:lnTo>
                    <a:pt x="1176" y="584"/>
                  </a:lnTo>
                  <a:lnTo>
                    <a:pt x="1177" y="589"/>
                  </a:lnTo>
                  <a:lnTo>
                    <a:pt x="1172" y="593"/>
                  </a:lnTo>
                  <a:lnTo>
                    <a:pt x="1165" y="596"/>
                  </a:lnTo>
                  <a:lnTo>
                    <a:pt x="1157" y="600"/>
                  </a:lnTo>
                  <a:lnTo>
                    <a:pt x="1152" y="604"/>
                  </a:lnTo>
                  <a:lnTo>
                    <a:pt x="1145" y="613"/>
                  </a:lnTo>
                  <a:lnTo>
                    <a:pt x="1135" y="624"/>
                  </a:lnTo>
                  <a:lnTo>
                    <a:pt x="1126" y="636"/>
                  </a:lnTo>
                  <a:lnTo>
                    <a:pt x="1116" y="643"/>
                  </a:lnTo>
                  <a:lnTo>
                    <a:pt x="1108" y="648"/>
                  </a:lnTo>
                  <a:lnTo>
                    <a:pt x="1102" y="656"/>
                  </a:lnTo>
                  <a:lnTo>
                    <a:pt x="1100" y="663"/>
                  </a:lnTo>
                  <a:lnTo>
                    <a:pt x="1101" y="670"/>
                  </a:lnTo>
                  <a:lnTo>
                    <a:pt x="1105" y="678"/>
                  </a:lnTo>
                  <a:lnTo>
                    <a:pt x="1113" y="703"/>
                  </a:lnTo>
                  <a:lnTo>
                    <a:pt x="1116" y="713"/>
                  </a:lnTo>
                  <a:lnTo>
                    <a:pt x="1117" y="719"/>
                  </a:lnTo>
                  <a:lnTo>
                    <a:pt x="1117" y="728"/>
                  </a:lnTo>
                  <a:lnTo>
                    <a:pt x="1115" y="737"/>
                  </a:lnTo>
                  <a:lnTo>
                    <a:pt x="1112" y="743"/>
                  </a:lnTo>
                  <a:lnTo>
                    <a:pt x="1106" y="745"/>
                  </a:lnTo>
                  <a:lnTo>
                    <a:pt x="1101" y="743"/>
                  </a:lnTo>
                  <a:lnTo>
                    <a:pt x="1100" y="740"/>
                  </a:lnTo>
                  <a:lnTo>
                    <a:pt x="1098" y="736"/>
                  </a:lnTo>
                  <a:lnTo>
                    <a:pt x="1098" y="733"/>
                  </a:lnTo>
                  <a:lnTo>
                    <a:pt x="1097" y="729"/>
                  </a:lnTo>
                  <a:lnTo>
                    <a:pt x="1094" y="726"/>
                  </a:lnTo>
                  <a:lnTo>
                    <a:pt x="1091" y="725"/>
                  </a:lnTo>
                  <a:lnTo>
                    <a:pt x="1085" y="719"/>
                  </a:lnTo>
                  <a:lnTo>
                    <a:pt x="1080" y="708"/>
                  </a:lnTo>
                  <a:lnTo>
                    <a:pt x="1076" y="695"/>
                  </a:lnTo>
                  <a:lnTo>
                    <a:pt x="1075" y="682"/>
                  </a:lnTo>
                  <a:lnTo>
                    <a:pt x="1074" y="678"/>
                  </a:lnTo>
                  <a:lnTo>
                    <a:pt x="1074" y="676"/>
                  </a:lnTo>
                  <a:lnTo>
                    <a:pt x="1072" y="674"/>
                  </a:lnTo>
                  <a:lnTo>
                    <a:pt x="1071" y="674"/>
                  </a:lnTo>
                  <a:lnTo>
                    <a:pt x="1068" y="677"/>
                  </a:lnTo>
                  <a:lnTo>
                    <a:pt x="1067" y="680"/>
                  </a:lnTo>
                  <a:lnTo>
                    <a:pt x="1061" y="682"/>
                  </a:lnTo>
                  <a:lnTo>
                    <a:pt x="1056" y="680"/>
                  </a:lnTo>
                  <a:lnTo>
                    <a:pt x="1053" y="676"/>
                  </a:lnTo>
                  <a:lnTo>
                    <a:pt x="1050" y="673"/>
                  </a:lnTo>
                  <a:lnTo>
                    <a:pt x="1048" y="667"/>
                  </a:lnTo>
                  <a:lnTo>
                    <a:pt x="1045" y="666"/>
                  </a:lnTo>
                  <a:lnTo>
                    <a:pt x="1039" y="669"/>
                  </a:lnTo>
                  <a:lnTo>
                    <a:pt x="1031" y="671"/>
                  </a:lnTo>
                  <a:lnTo>
                    <a:pt x="1024" y="674"/>
                  </a:lnTo>
                  <a:lnTo>
                    <a:pt x="1002" y="674"/>
                  </a:lnTo>
                  <a:lnTo>
                    <a:pt x="998" y="676"/>
                  </a:lnTo>
                  <a:lnTo>
                    <a:pt x="997" y="677"/>
                  </a:lnTo>
                  <a:lnTo>
                    <a:pt x="996" y="680"/>
                  </a:lnTo>
                  <a:lnTo>
                    <a:pt x="996" y="682"/>
                  </a:lnTo>
                  <a:lnTo>
                    <a:pt x="994" y="685"/>
                  </a:lnTo>
                  <a:lnTo>
                    <a:pt x="994" y="687"/>
                  </a:lnTo>
                  <a:lnTo>
                    <a:pt x="992" y="689"/>
                  </a:lnTo>
                  <a:lnTo>
                    <a:pt x="989" y="689"/>
                  </a:lnTo>
                  <a:lnTo>
                    <a:pt x="986" y="688"/>
                  </a:lnTo>
                  <a:lnTo>
                    <a:pt x="982" y="687"/>
                  </a:lnTo>
                  <a:lnTo>
                    <a:pt x="974" y="682"/>
                  </a:lnTo>
                  <a:lnTo>
                    <a:pt x="963" y="680"/>
                  </a:lnTo>
                  <a:lnTo>
                    <a:pt x="937" y="680"/>
                  </a:lnTo>
                  <a:lnTo>
                    <a:pt x="931" y="682"/>
                  </a:lnTo>
                  <a:lnTo>
                    <a:pt x="929" y="688"/>
                  </a:lnTo>
                  <a:lnTo>
                    <a:pt x="923" y="693"/>
                  </a:lnTo>
                  <a:lnTo>
                    <a:pt x="916" y="699"/>
                  </a:lnTo>
                  <a:lnTo>
                    <a:pt x="910" y="702"/>
                  </a:lnTo>
                  <a:lnTo>
                    <a:pt x="907" y="703"/>
                  </a:lnTo>
                  <a:lnTo>
                    <a:pt x="904" y="706"/>
                  </a:lnTo>
                  <a:lnTo>
                    <a:pt x="900" y="707"/>
                  </a:lnTo>
                  <a:lnTo>
                    <a:pt x="897" y="710"/>
                  </a:lnTo>
                  <a:lnTo>
                    <a:pt x="894" y="714"/>
                  </a:lnTo>
                  <a:lnTo>
                    <a:pt x="893" y="715"/>
                  </a:lnTo>
                  <a:lnTo>
                    <a:pt x="893" y="718"/>
                  </a:lnTo>
                  <a:lnTo>
                    <a:pt x="899" y="724"/>
                  </a:lnTo>
                  <a:lnTo>
                    <a:pt x="900" y="732"/>
                  </a:lnTo>
                  <a:lnTo>
                    <a:pt x="900" y="741"/>
                  </a:lnTo>
                  <a:lnTo>
                    <a:pt x="897" y="751"/>
                  </a:lnTo>
                  <a:lnTo>
                    <a:pt x="894" y="763"/>
                  </a:lnTo>
                  <a:lnTo>
                    <a:pt x="894" y="778"/>
                  </a:lnTo>
                  <a:lnTo>
                    <a:pt x="896" y="796"/>
                  </a:lnTo>
                  <a:lnTo>
                    <a:pt x="900" y="809"/>
                  </a:lnTo>
                  <a:lnTo>
                    <a:pt x="905" y="818"/>
                  </a:lnTo>
                  <a:lnTo>
                    <a:pt x="914" y="828"/>
                  </a:lnTo>
                  <a:lnTo>
                    <a:pt x="930" y="844"/>
                  </a:lnTo>
                  <a:lnTo>
                    <a:pt x="937" y="848"/>
                  </a:lnTo>
                  <a:lnTo>
                    <a:pt x="944" y="847"/>
                  </a:lnTo>
                  <a:lnTo>
                    <a:pt x="951" y="843"/>
                  </a:lnTo>
                  <a:lnTo>
                    <a:pt x="959" y="837"/>
                  </a:lnTo>
                  <a:lnTo>
                    <a:pt x="966" y="837"/>
                  </a:lnTo>
                  <a:lnTo>
                    <a:pt x="967" y="839"/>
                  </a:lnTo>
                  <a:lnTo>
                    <a:pt x="968" y="839"/>
                  </a:lnTo>
                  <a:lnTo>
                    <a:pt x="970" y="840"/>
                  </a:lnTo>
                  <a:lnTo>
                    <a:pt x="972" y="840"/>
                  </a:lnTo>
                  <a:lnTo>
                    <a:pt x="975" y="839"/>
                  </a:lnTo>
                  <a:lnTo>
                    <a:pt x="977" y="836"/>
                  </a:lnTo>
                  <a:lnTo>
                    <a:pt x="979" y="832"/>
                  </a:lnTo>
                  <a:lnTo>
                    <a:pt x="979" y="822"/>
                  </a:lnTo>
                  <a:lnTo>
                    <a:pt x="978" y="817"/>
                  </a:lnTo>
                  <a:lnTo>
                    <a:pt x="979" y="811"/>
                  </a:lnTo>
                  <a:lnTo>
                    <a:pt x="981" y="807"/>
                  </a:lnTo>
                  <a:lnTo>
                    <a:pt x="985" y="803"/>
                  </a:lnTo>
                  <a:lnTo>
                    <a:pt x="989" y="802"/>
                  </a:lnTo>
                  <a:lnTo>
                    <a:pt x="1004" y="802"/>
                  </a:lnTo>
                  <a:lnTo>
                    <a:pt x="1015" y="799"/>
                  </a:lnTo>
                  <a:lnTo>
                    <a:pt x="1024" y="799"/>
                  </a:lnTo>
                  <a:lnTo>
                    <a:pt x="1028" y="802"/>
                  </a:lnTo>
                  <a:lnTo>
                    <a:pt x="1031" y="818"/>
                  </a:lnTo>
                  <a:lnTo>
                    <a:pt x="1030" y="828"/>
                  </a:lnTo>
                  <a:lnTo>
                    <a:pt x="1024" y="835"/>
                  </a:lnTo>
                  <a:lnTo>
                    <a:pt x="1019" y="843"/>
                  </a:lnTo>
                  <a:lnTo>
                    <a:pt x="1016" y="852"/>
                  </a:lnTo>
                  <a:lnTo>
                    <a:pt x="1018" y="862"/>
                  </a:lnTo>
                  <a:lnTo>
                    <a:pt x="1016" y="872"/>
                  </a:lnTo>
                  <a:lnTo>
                    <a:pt x="1015" y="876"/>
                  </a:lnTo>
                  <a:lnTo>
                    <a:pt x="1012" y="881"/>
                  </a:lnTo>
                  <a:lnTo>
                    <a:pt x="1012" y="883"/>
                  </a:lnTo>
                  <a:lnTo>
                    <a:pt x="1011" y="884"/>
                  </a:lnTo>
                  <a:lnTo>
                    <a:pt x="1011" y="885"/>
                  </a:lnTo>
                  <a:lnTo>
                    <a:pt x="1023" y="885"/>
                  </a:lnTo>
                  <a:lnTo>
                    <a:pt x="1026" y="887"/>
                  </a:lnTo>
                  <a:lnTo>
                    <a:pt x="1027" y="887"/>
                  </a:lnTo>
                  <a:lnTo>
                    <a:pt x="1030" y="889"/>
                  </a:lnTo>
                  <a:lnTo>
                    <a:pt x="1033" y="889"/>
                  </a:lnTo>
                  <a:lnTo>
                    <a:pt x="1041" y="888"/>
                  </a:lnTo>
                  <a:lnTo>
                    <a:pt x="1048" y="883"/>
                  </a:lnTo>
                  <a:lnTo>
                    <a:pt x="1056" y="880"/>
                  </a:lnTo>
                  <a:lnTo>
                    <a:pt x="1061" y="883"/>
                  </a:lnTo>
                  <a:lnTo>
                    <a:pt x="1068" y="887"/>
                  </a:lnTo>
                  <a:lnTo>
                    <a:pt x="1074" y="895"/>
                  </a:lnTo>
                  <a:lnTo>
                    <a:pt x="1078" y="903"/>
                  </a:lnTo>
                  <a:lnTo>
                    <a:pt x="1079" y="910"/>
                  </a:lnTo>
                  <a:lnTo>
                    <a:pt x="1076" y="922"/>
                  </a:lnTo>
                  <a:lnTo>
                    <a:pt x="1074" y="937"/>
                  </a:lnTo>
                  <a:lnTo>
                    <a:pt x="1074" y="954"/>
                  </a:lnTo>
                  <a:lnTo>
                    <a:pt x="1075" y="965"/>
                  </a:lnTo>
                  <a:lnTo>
                    <a:pt x="1079" y="973"/>
                  </a:lnTo>
                  <a:lnTo>
                    <a:pt x="1082" y="977"/>
                  </a:lnTo>
                  <a:lnTo>
                    <a:pt x="1085" y="983"/>
                  </a:lnTo>
                  <a:lnTo>
                    <a:pt x="1090" y="988"/>
                  </a:lnTo>
                  <a:lnTo>
                    <a:pt x="1093" y="989"/>
                  </a:lnTo>
                  <a:lnTo>
                    <a:pt x="1097" y="991"/>
                  </a:lnTo>
                  <a:lnTo>
                    <a:pt x="1101" y="989"/>
                  </a:lnTo>
                  <a:lnTo>
                    <a:pt x="1112" y="984"/>
                  </a:lnTo>
                  <a:lnTo>
                    <a:pt x="1119" y="980"/>
                  </a:lnTo>
                  <a:lnTo>
                    <a:pt x="1124" y="974"/>
                  </a:lnTo>
                  <a:lnTo>
                    <a:pt x="1128" y="974"/>
                  </a:lnTo>
                  <a:lnTo>
                    <a:pt x="1134" y="976"/>
                  </a:lnTo>
                  <a:lnTo>
                    <a:pt x="1139" y="980"/>
                  </a:lnTo>
                  <a:lnTo>
                    <a:pt x="1145" y="985"/>
                  </a:lnTo>
                  <a:lnTo>
                    <a:pt x="1146" y="988"/>
                  </a:lnTo>
                  <a:lnTo>
                    <a:pt x="1146" y="989"/>
                  </a:lnTo>
                  <a:lnTo>
                    <a:pt x="1149" y="992"/>
                  </a:lnTo>
                  <a:lnTo>
                    <a:pt x="1156" y="992"/>
                  </a:lnTo>
                  <a:lnTo>
                    <a:pt x="1160" y="991"/>
                  </a:lnTo>
                  <a:lnTo>
                    <a:pt x="1164" y="988"/>
                  </a:lnTo>
                  <a:lnTo>
                    <a:pt x="1167" y="985"/>
                  </a:lnTo>
                  <a:lnTo>
                    <a:pt x="1172" y="977"/>
                  </a:lnTo>
                  <a:lnTo>
                    <a:pt x="1176" y="972"/>
                  </a:lnTo>
                  <a:lnTo>
                    <a:pt x="1183" y="962"/>
                  </a:lnTo>
                  <a:lnTo>
                    <a:pt x="1191" y="955"/>
                  </a:lnTo>
                  <a:lnTo>
                    <a:pt x="1198" y="951"/>
                  </a:lnTo>
                  <a:lnTo>
                    <a:pt x="1203" y="948"/>
                  </a:lnTo>
                  <a:lnTo>
                    <a:pt x="1210" y="943"/>
                  </a:lnTo>
                  <a:lnTo>
                    <a:pt x="1219" y="937"/>
                  </a:lnTo>
                  <a:lnTo>
                    <a:pt x="1225" y="936"/>
                  </a:lnTo>
                  <a:lnTo>
                    <a:pt x="1228" y="939"/>
                  </a:lnTo>
                  <a:lnTo>
                    <a:pt x="1228" y="943"/>
                  </a:lnTo>
                  <a:lnTo>
                    <a:pt x="1225" y="948"/>
                  </a:lnTo>
                  <a:lnTo>
                    <a:pt x="1223" y="955"/>
                  </a:lnTo>
                  <a:lnTo>
                    <a:pt x="1221" y="959"/>
                  </a:lnTo>
                  <a:lnTo>
                    <a:pt x="1221" y="977"/>
                  </a:lnTo>
                  <a:lnTo>
                    <a:pt x="1223" y="985"/>
                  </a:lnTo>
                  <a:lnTo>
                    <a:pt x="1225" y="989"/>
                  </a:lnTo>
                  <a:lnTo>
                    <a:pt x="1228" y="988"/>
                  </a:lnTo>
                  <a:lnTo>
                    <a:pt x="1228" y="981"/>
                  </a:lnTo>
                  <a:lnTo>
                    <a:pt x="1229" y="972"/>
                  </a:lnTo>
                  <a:lnTo>
                    <a:pt x="1232" y="963"/>
                  </a:lnTo>
                  <a:lnTo>
                    <a:pt x="1239" y="954"/>
                  </a:lnTo>
                  <a:lnTo>
                    <a:pt x="1247" y="948"/>
                  </a:lnTo>
                  <a:lnTo>
                    <a:pt x="1254" y="946"/>
                  </a:lnTo>
                  <a:lnTo>
                    <a:pt x="1257" y="948"/>
                  </a:lnTo>
                  <a:lnTo>
                    <a:pt x="1258" y="951"/>
                  </a:lnTo>
                  <a:lnTo>
                    <a:pt x="1261" y="954"/>
                  </a:lnTo>
                  <a:lnTo>
                    <a:pt x="1262" y="958"/>
                  </a:lnTo>
                  <a:lnTo>
                    <a:pt x="1265" y="963"/>
                  </a:lnTo>
                  <a:lnTo>
                    <a:pt x="1268" y="965"/>
                  </a:lnTo>
                  <a:lnTo>
                    <a:pt x="1269" y="966"/>
                  </a:lnTo>
                  <a:lnTo>
                    <a:pt x="1272" y="965"/>
                  </a:lnTo>
                  <a:lnTo>
                    <a:pt x="1279" y="961"/>
                  </a:lnTo>
                  <a:lnTo>
                    <a:pt x="1286" y="959"/>
                  </a:lnTo>
                  <a:lnTo>
                    <a:pt x="1292" y="961"/>
                  </a:lnTo>
                  <a:lnTo>
                    <a:pt x="1298" y="966"/>
                  </a:lnTo>
                  <a:lnTo>
                    <a:pt x="1299" y="970"/>
                  </a:lnTo>
                  <a:lnTo>
                    <a:pt x="1302" y="974"/>
                  </a:lnTo>
                  <a:lnTo>
                    <a:pt x="1303" y="976"/>
                  </a:lnTo>
                  <a:lnTo>
                    <a:pt x="1303" y="977"/>
                  </a:lnTo>
                  <a:lnTo>
                    <a:pt x="1305" y="974"/>
                  </a:lnTo>
                  <a:lnTo>
                    <a:pt x="1307" y="973"/>
                  </a:lnTo>
                  <a:lnTo>
                    <a:pt x="1309" y="969"/>
                  </a:lnTo>
                  <a:lnTo>
                    <a:pt x="1309" y="966"/>
                  </a:lnTo>
                  <a:lnTo>
                    <a:pt x="1311" y="961"/>
                  </a:lnTo>
                  <a:lnTo>
                    <a:pt x="1318" y="958"/>
                  </a:lnTo>
                  <a:lnTo>
                    <a:pt x="1328" y="956"/>
                  </a:lnTo>
                  <a:lnTo>
                    <a:pt x="1337" y="961"/>
                  </a:lnTo>
                  <a:lnTo>
                    <a:pt x="1342" y="963"/>
                  </a:lnTo>
                  <a:lnTo>
                    <a:pt x="1344" y="966"/>
                  </a:lnTo>
                  <a:lnTo>
                    <a:pt x="1346" y="969"/>
                  </a:lnTo>
                  <a:lnTo>
                    <a:pt x="1346" y="970"/>
                  </a:lnTo>
                  <a:lnTo>
                    <a:pt x="1347" y="970"/>
                  </a:lnTo>
                  <a:lnTo>
                    <a:pt x="1347" y="972"/>
                  </a:lnTo>
                  <a:lnTo>
                    <a:pt x="1351" y="972"/>
                  </a:lnTo>
                  <a:lnTo>
                    <a:pt x="1353" y="969"/>
                  </a:lnTo>
                  <a:lnTo>
                    <a:pt x="1355" y="966"/>
                  </a:lnTo>
                  <a:lnTo>
                    <a:pt x="1358" y="962"/>
                  </a:lnTo>
                  <a:lnTo>
                    <a:pt x="1359" y="958"/>
                  </a:lnTo>
                  <a:lnTo>
                    <a:pt x="1363" y="954"/>
                  </a:lnTo>
                  <a:lnTo>
                    <a:pt x="1365" y="956"/>
                  </a:lnTo>
                  <a:lnTo>
                    <a:pt x="1363" y="965"/>
                  </a:lnTo>
                  <a:lnTo>
                    <a:pt x="1361" y="976"/>
                  </a:lnTo>
                  <a:lnTo>
                    <a:pt x="1354" y="989"/>
                  </a:lnTo>
                  <a:lnTo>
                    <a:pt x="1354" y="993"/>
                  </a:lnTo>
                  <a:lnTo>
                    <a:pt x="1355" y="993"/>
                  </a:lnTo>
                  <a:lnTo>
                    <a:pt x="1357" y="995"/>
                  </a:lnTo>
                  <a:lnTo>
                    <a:pt x="1359" y="993"/>
                  </a:lnTo>
                  <a:lnTo>
                    <a:pt x="1362" y="993"/>
                  </a:lnTo>
                  <a:lnTo>
                    <a:pt x="1363" y="995"/>
                  </a:lnTo>
                  <a:lnTo>
                    <a:pt x="1365" y="998"/>
                  </a:lnTo>
                  <a:lnTo>
                    <a:pt x="1366" y="999"/>
                  </a:lnTo>
                  <a:lnTo>
                    <a:pt x="1372" y="999"/>
                  </a:lnTo>
                  <a:lnTo>
                    <a:pt x="1374" y="998"/>
                  </a:lnTo>
                  <a:lnTo>
                    <a:pt x="1380" y="998"/>
                  </a:lnTo>
                  <a:lnTo>
                    <a:pt x="1383" y="999"/>
                  </a:lnTo>
                  <a:lnTo>
                    <a:pt x="1384" y="1002"/>
                  </a:lnTo>
                  <a:lnTo>
                    <a:pt x="1389" y="1007"/>
                  </a:lnTo>
                  <a:lnTo>
                    <a:pt x="1395" y="1015"/>
                  </a:lnTo>
                  <a:lnTo>
                    <a:pt x="1402" y="1026"/>
                  </a:lnTo>
                  <a:lnTo>
                    <a:pt x="1407" y="1032"/>
                  </a:lnTo>
                  <a:lnTo>
                    <a:pt x="1413" y="1032"/>
                  </a:lnTo>
                  <a:lnTo>
                    <a:pt x="1420" y="1028"/>
                  </a:lnTo>
                  <a:lnTo>
                    <a:pt x="1429" y="1025"/>
                  </a:lnTo>
                  <a:lnTo>
                    <a:pt x="1440" y="1026"/>
                  </a:lnTo>
                  <a:lnTo>
                    <a:pt x="1451" y="1035"/>
                  </a:lnTo>
                  <a:lnTo>
                    <a:pt x="1462" y="1046"/>
                  </a:lnTo>
                  <a:lnTo>
                    <a:pt x="1473" y="1058"/>
                  </a:lnTo>
                  <a:lnTo>
                    <a:pt x="1480" y="1069"/>
                  </a:lnTo>
                  <a:lnTo>
                    <a:pt x="1484" y="1078"/>
                  </a:lnTo>
                  <a:lnTo>
                    <a:pt x="1488" y="1084"/>
                  </a:lnTo>
                  <a:lnTo>
                    <a:pt x="1492" y="1087"/>
                  </a:lnTo>
                  <a:lnTo>
                    <a:pt x="1497" y="1089"/>
                  </a:lnTo>
                  <a:lnTo>
                    <a:pt x="1500" y="1092"/>
                  </a:lnTo>
                  <a:lnTo>
                    <a:pt x="1502" y="1096"/>
                  </a:lnTo>
                  <a:lnTo>
                    <a:pt x="1502" y="1099"/>
                  </a:lnTo>
                  <a:lnTo>
                    <a:pt x="1503" y="1103"/>
                  </a:lnTo>
                  <a:lnTo>
                    <a:pt x="1503" y="1106"/>
                  </a:lnTo>
                  <a:lnTo>
                    <a:pt x="1500" y="1111"/>
                  </a:lnTo>
                  <a:lnTo>
                    <a:pt x="1492" y="1117"/>
                  </a:lnTo>
                  <a:lnTo>
                    <a:pt x="1482" y="1122"/>
                  </a:lnTo>
                  <a:lnTo>
                    <a:pt x="1473" y="1125"/>
                  </a:lnTo>
                  <a:lnTo>
                    <a:pt x="1467" y="1128"/>
                  </a:lnTo>
                  <a:lnTo>
                    <a:pt x="1466" y="1131"/>
                  </a:lnTo>
                  <a:lnTo>
                    <a:pt x="1466" y="1135"/>
                  </a:lnTo>
                  <a:lnTo>
                    <a:pt x="1467" y="1136"/>
                  </a:lnTo>
                  <a:lnTo>
                    <a:pt x="1470" y="1136"/>
                  </a:lnTo>
                  <a:lnTo>
                    <a:pt x="1474" y="1137"/>
                  </a:lnTo>
                  <a:lnTo>
                    <a:pt x="1485" y="1135"/>
                  </a:lnTo>
                  <a:lnTo>
                    <a:pt x="1488" y="1133"/>
                  </a:lnTo>
                  <a:lnTo>
                    <a:pt x="1492" y="1129"/>
                  </a:lnTo>
                  <a:lnTo>
                    <a:pt x="1493" y="1126"/>
                  </a:lnTo>
                  <a:lnTo>
                    <a:pt x="1497" y="1122"/>
                  </a:lnTo>
                  <a:lnTo>
                    <a:pt x="1500" y="1121"/>
                  </a:lnTo>
                  <a:lnTo>
                    <a:pt x="1504" y="1120"/>
                  </a:lnTo>
                  <a:lnTo>
                    <a:pt x="1508" y="1121"/>
                  </a:lnTo>
                  <a:lnTo>
                    <a:pt x="1514" y="1124"/>
                  </a:lnTo>
                  <a:lnTo>
                    <a:pt x="1515" y="1128"/>
                  </a:lnTo>
                  <a:lnTo>
                    <a:pt x="1515" y="1132"/>
                  </a:lnTo>
                  <a:lnTo>
                    <a:pt x="1514" y="1136"/>
                  </a:lnTo>
                  <a:lnTo>
                    <a:pt x="1511" y="1141"/>
                  </a:lnTo>
                  <a:lnTo>
                    <a:pt x="1508" y="1146"/>
                  </a:lnTo>
                  <a:lnTo>
                    <a:pt x="1504" y="1148"/>
                  </a:lnTo>
                  <a:lnTo>
                    <a:pt x="1502" y="1151"/>
                  </a:lnTo>
                  <a:lnTo>
                    <a:pt x="1497" y="1154"/>
                  </a:lnTo>
                  <a:lnTo>
                    <a:pt x="1495" y="1155"/>
                  </a:lnTo>
                  <a:lnTo>
                    <a:pt x="1493" y="1157"/>
                  </a:lnTo>
                  <a:lnTo>
                    <a:pt x="1493" y="1159"/>
                  </a:lnTo>
                  <a:lnTo>
                    <a:pt x="1496" y="1159"/>
                  </a:lnTo>
                  <a:lnTo>
                    <a:pt x="1500" y="1161"/>
                  </a:lnTo>
                  <a:lnTo>
                    <a:pt x="1510" y="1161"/>
                  </a:lnTo>
                  <a:lnTo>
                    <a:pt x="1511" y="1159"/>
                  </a:lnTo>
                  <a:lnTo>
                    <a:pt x="1511" y="1155"/>
                  </a:lnTo>
                  <a:lnTo>
                    <a:pt x="1514" y="1147"/>
                  </a:lnTo>
                  <a:lnTo>
                    <a:pt x="1519" y="1139"/>
                  </a:lnTo>
                  <a:lnTo>
                    <a:pt x="1522" y="1136"/>
                  </a:lnTo>
                  <a:lnTo>
                    <a:pt x="1523" y="1133"/>
                  </a:lnTo>
                  <a:lnTo>
                    <a:pt x="1525" y="1133"/>
                  </a:lnTo>
                  <a:lnTo>
                    <a:pt x="1526" y="1132"/>
                  </a:lnTo>
                  <a:lnTo>
                    <a:pt x="1528" y="1132"/>
                  </a:lnTo>
                  <a:lnTo>
                    <a:pt x="1529" y="1133"/>
                  </a:lnTo>
                  <a:lnTo>
                    <a:pt x="1532" y="1133"/>
                  </a:lnTo>
                  <a:lnTo>
                    <a:pt x="1540" y="1135"/>
                  </a:lnTo>
                  <a:lnTo>
                    <a:pt x="1549" y="1137"/>
                  </a:lnTo>
                  <a:lnTo>
                    <a:pt x="1558" y="1141"/>
                  </a:lnTo>
                  <a:lnTo>
                    <a:pt x="1566" y="1147"/>
                  </a:lnTo>
                  <a:lnTo>
                    <a:pt x="1575" y="1154"/>
                  </a:lnTo>
                  <a:lnTo>
                    <a:pt x="1586" y="1161"/>
                  </a:lnTo>
                  <a:lnTo>
                    <a:pt x="1595" y="1165"/>
                  </a:lnTo>
                  <a:lnTo>
                    <a:pt x="1604" y="1165"/>
                  </a:lnTo>
                  <a:lnTo>
                    <a:pt x="1612" y="1162"/>
                  </a:lnTo>
                  <a:lnTo>
                    <a:pt x="1619" y="1162"/>
                  </a:lnTo>
                  <a:lnTo>
                    <a:pt x="1627" y="1166"/>
                  </a:lnTo>
                  <a:lnTo>
                    <a:pt x="1636" y="1173"/>
                  </a:lnTo>
                  <a:lnTo>
                    <a:pt x="1642" y="1180"/>
                  </a:lnTo>
                  <a:lnTo>
                    <a:pt x="1649" y="1185"/>
                  </a:lnTo>
                  <a:lnTo>
                    <a:pt x="1657" y="1189"/>
                  </a:lnTo>
                  <a:lnTo>
                    <a:pt x="1666" y="1192"/>
                  </a:lnTo>
                  <a:lnTo>
                    <a:pt x="1672" y="1195"/>
                  </a:lnTo>
                  <a:lnTo>
                    <a:pt x="1682" y="1202"/>
                  </a:lnTo>
                  <a:lnTo>
                    <a:pt x="1689" y="1214"/>
                  </a:lnTo>
                  <a:lnTo>
                    <a:pt x="1693" y="1226"/>
                  </a:lnTo>
                  <a:lnTo>
                    <a:pt x="1693" y="1236"/>
                  </a:lnTo>
                  <a:lnTo>
                    <a:pt x="1690" y="1247"/>
                  </a:lnTo>
                  <a:lnTo>
                    <a:pt x="1686" y="1258"/>
                  </a:lnTo>
                  <a:lnTo>
                    <a:pt x="1682" y="1268"/>
                  </a:lnTo>
                  <a:lnTo>
                    <a:pt x="1681" y="1273"/>
                  </a:lnTo>
                  <a:lnTo>
                    <a:pt x="1678" y="1278"/>
                  </a:lnTo>
                  <a:lnTo>
                    <a:pt x="1672" y="1287"/>
                  </a:lnTo>
                  <a:lnTo>
                    <a:pt x="1666" y="1296"/>
                  </a:lnTo>
                  <a:lnTo>
                    <a:pt x="1656" y="1307"/>
                  </a:lnTo>
                  <a:lnTo>
                    <a:pt x="1646" y="1317"/>
                  </a:lnTo>
                  <a:lnTo>
                    <a:pt x="1638" y="1329"/>
                  </a:lnTo>
                  <a:lnTo>
                    <a:pt x="1637" y="1342"/>
                  </a:lnTo>
                  <a:lnTo>
                    <a:pt x="1640" y="1351"/>
                  </a:lnTo>
                  <a:lnTo>
                    <a:pt x="1641" y="1358"/>
                  </a:lnTo>
                  <a:lnTo>
                    <a:pt x="1641" y="1365"/>
                  </a:lnTo>
                  <a:lnTo>
                    <a:pt x="1638" y="1374"/>
                  </a:lnTo>
                  <a:lnTo>
                    <a:pt x="1636" y="1385"/>
                  </a:lnTo>
                  <a:lnTo>
                    <a:pt x="1633" y="1394"/>
                  </a:lnTo>
                  <a:lnTo>
                    <a:pt x="1633" y="1400"/>
                  </a:lnTo>
                  <a:lnTo>
                    <a:pt x="1634" y="1407"/>
                  </a:lnTo>
                  <a:lnTo>
                    <a:pt x="1631" y="1414"/>
                  </a:lnTo>
                  <a:lnTo>
                    <a:pt x="1627" y="1422"/>
                  </a:lnTo>
                  <a:lnTo>
                    <a:pt x="1622" y="1429"/>
                  </a:lnTo>
                  <a:lnTo>
                    <a:pt x="1616" y="1440"/>
                  </a:lnTo>
                  <a:lnTo>
                    <a:pt x="1612" y="1453"/>
                  </a:lnTo>
                  <a:lnTo>
                    <a:pt x="1607" y="1462"/>
                  </a:lnTo>
                  <a:lnTo>
                    <a:pt x="1603" y="1466"/>
                  </a:lnTo>
                  <a:lnTo>
                    <a:pt x="1595" y="1469"/>
                  </a:lnTo>
                  <a:lnTo>
                    <a:pt x="1586" y="1469"/>
                  </a:lnTo>
                  <a:lnTo>
                    <a:pt x="1577" y="1472"/>
                  </a:lnTo>
                  <a:lnTo>
                    <a:pt x="1570" y="1474"/>
                  </a:lnTo>
                  <a:lnTo>
                    <a:pt x="1563" y="1476"/>
                  </a:lnTo>
                  <a:lnTo>
                    <a:pt x="1559" y="1479"/>
                  </a:lnTo>
                  <a:lnTo>
                    <a:pt x="1558" y="1480"/>
                  </a:lnTo>
                  <a:lnTo>
                    <a:pt x="1556" y="1480"/>
                  </a:lnTo>
                  <a:lnTo>
                    <a:pt x="1554" y="1481"/>
                  </a:lnTo>
                  <a:lnTo>
                    <a:pt x="1548" y="1485"/>
                  </a:lnTo>
                  <a:lnTo>
                    <a:pt x="1538" y="1489"/>
                  </a:lnTo>
                  <a:lnTo>
                    <a:pt x="1530" y="1496"/>
                  </a:lnTo>
                  <a:lnTo>
                    <a:pt x="1521" y="1502"/>
                  </a:lnTo>
                  <a:lnTo>
                    <a:pt x="1517" y="1509"/>
                  </a:lnTo>
                  <a:lnTo>
                    <a:pt x="1517" y="1517"/>
                  </a:lnTo>
                  <a:lnTo>
                    <a:pt x="1519" y="1526"/>
                  </a:lnTo>
                  <a:lnTo>
                    <a:pt x="1521" y="1536"/>
                  </a:lnTo>
                  <a:lnTo>
                    <a:pt x="1519" y="1544"/>
                  </a:lnTo>
                  <a:lnTo>
                    <a:pt x="1517" y="1548"/>
                  </a:lnTo>
                  <a:lnTo>
                    <a:pt x="1514" y="1551"/>
                  </a:lnTo>
                  <a:lnTo>
                    <a:pt x="1512" y="1551"/>
                  </a:lnTo>
                  <a:lnTo>
                    <a:pt x="1510" y="1553"/>
                  </a:lnTo>
                  <a:lnTo>
                    <a:pt x="1508" y="1553"/>
                  </a:lnTo>
                  <a:lnTo>
                    <a:pt x="1506" y="1554"/>
                  </a:lnTo>
                  <a:lnTo>
                    <a:pt x="1499" y="1568"/>
                  </a:lnTo>
                  <a:lnTo>
                    <a:pt x="1496" y="1572"/>
                  </a:lnTo>
                  <a:lnTo>
                    <a:pt x="1492" y="1576"/>
                  </a:lnTo>
                  <a:lnTo>
                    <a:pt x="1489" y="1577"/>
                  </a:lnTo>
                  <a:lnTo>
                    <a:pt x="1488" y="1579"/>
                  </a:lnTo>
                  <a:lnTo>
                    <a:pt x="1485" y="1580"/>
                  </a:lnTo>
                  <a:lnTo>
                    <a:pt x="1478" y="1590"/>
                  </a:lnTo>
                  <a:lnTo>
                    <a:pt x="1476" y="1605"/>
                  </a:lnTo>
                  <a:lnTo>
                    <a:pt x="1471" y="1614"/>
                  </a:lnTo>
                  <a:lnTo>
                    <a:pt x="1462" y="1627"/>
                  </a:lnTo>
                  <a:lnTo>
                    <a:pt x="1450" y="1640"/>
                  </a:lnTo>
                  <a:lnTo>
                    <a:pt x="1440" y="1648"/>
                  </a:lnTo>
                  <a:lnTo>
                    <a:pt x="1430" y="1651"/>
                  </a:lnTo>
                  <a:lnTo>
                    <a:pt x="1421" y="1650"/>
                  </a:lnTo>
                  <a:lnTo>
                    <a:pt x="1411" y="1647"/>
                  </a:lnTo>
                  <a:lnTo>
                    <a:pt x="1406" y="1642"/>
                  </a:lnTo>
                  <a:lnTo>
                    <a:pt x="1402" y="1633"/>
                  </a:lnTo>
                  <a:lnTo>
                    <a:pt x="1399" y="1622"/>
                  </a:lnTo>
                  <a:lnTo>
                    <a:pt x="1398" y="1613"/>
                  </a:lnTo>
                  <a:lnTo>
                    <a:pt x="1398" y="1606"/>
                  </a:lnTo>
                  <a:lnTo>
                    <a:pt x="1396" y="1606"/>
                  </a:lnTo>
                  <a:lnTo>
                    <a:pt x="1395" y="1613"/>
                  </a:lnTo>
                  <a:lnTo>
                    <a:pt x="1391" y="1622"/>
                  </a:lnTo>
                  <a:lnTo>
                    <a:pt x="1389" y="1632"/>
                  </a:lnTo>
                  <a:lnTo>
                    <a:pt x="1389" y="1637"/>
                  </a:lnTo>
                  <a:lnTo>
                    <a:pt x="1392" y="1643"/>
                  </a:lnTo>
                  <a:lnTo>
                    <a:pt x="1406" y="1657"/>
                  </a:lnTo>
                  <a:lnTo>
                    <a:pt x="1411" y="1661"/>
                  </a:lnTo>
                  <a:lnTo>
                    <a:pt x="1414" y="1664"/>
                  </a:lnTo>
                  <a:lnTo>
                    <a:pt x="1415" y="1666"/>
                  </a:lnTo>
                  <a:lnTo>
                    <a:pt x="1414" y="1669"/>
                  </a:lnTo>
                  <a:lnTo>
                    <a:pt x="1414" y="1673"/>
                  </a:lnTo>
                  <a:lnTo>
                    <a:pt x="1411" y="1677"/>
                  </a:lnTo>
                  <a:lnTo>
                    <a:pt x="1409" y="1683"/>
                  </a:lnTo>
                  <a:lnTo>
                    <a:pt x="1403" y="1690"/>
                  </a:lnTo>
                  <a:lnTo>
                    <a:pt x="1399" y="1698"/>
                  </a:lnTo>
                  <a:lnTo>
                    <a:pt x="1394" y="1705"/>
                  </a:lnTo>
                  <a:lnTo>
                    <a:pt x="1391" y="1707"/>
                  </a:lnTo>
                  <a:lnTo>
                    <a:pt x="1385" y="1709"/>
                  </a:lnTo>
                  <a:lnTo>
                    <a:pt x="1376" y="1710"/>
                  </a:lnTo>
                  <a:lnTo>
                    <a:pt x="1365" y="1711"/>
                  </a:lnTo>
                  <a:lnTo>
                    <a:pt x="1354" y="1711"/>
                  </a:lnTo>
                  <a:lnTo>
                    <a:pt x="1347" y="1710"/>
                  </a:lnTo>
                  <a:lnTo>
                    <a:pt x="1344" y="1709"/>
                  </a:lnTo>
                  <a:lnTo>
                    <a:pt x="1342" y="1710"/>
                  </a:lnTo>
                  <a:lnTo>
                    <a:pt x="1339" y="1716"/>
                  </a:lnTo>
                  <a:lnTo>
                    <a:pt x="1339" y="1732"/>
                  </a:lnTo>
                  <a:lnTo>
                    <a:pt x="1340" y="1735"/>
                  </a:lnTo>
                  <a:lnTo>
                    <a:pt x="1340" y="1739"/>
                  </a:lnTo>
                  <a:lnTo>
                    <a:pt x="1339" y="1740"/>
                  </a:lnTo>
                  <a:lnTo>
                    <a:pt x="1333" y="1740"/>
                  </a:lnTo>
                  <a:lnTo>
                    <a:pt x="1325" y="1737"/>
                  </a:lnTo>
                  <a:lnTo>
                    <a:pt x="1318" y="1736"/>
                  </a:lnTo>
                  <a:lnTo>
                    <a:pt x="1311" y="1733"/>
                  </a:lnTo>
                  <a:lnTo>
                    <a:pt x="1306" y="1733"/>
                  </a:lnTo>
                  <a:lnTo>
                    <a:pt x="1305" y="1735"/>
                  </a:lnTo>
                  <a:lnTo>
                    <a:pt x="1305" y="1739"/>
                  </a:lnTo>
                  <a:lnTo>
                    <a:pt x="1309" y="1751"/>
                  </a:lnTo>
                  <a:lnTo>
                    <a:pt x="1311" y="1754"/>
                  </a:lnTo>
                  <a:lnTo>
                    <a:pt x="1314" y="1755"/>
                  </a:lnTo>
                  <a:lnTo>
                    <a:pt x="1320" y="1755"/>
                  </a:lnTo>
                  <a:lnTo>
                    <a:pt x="1321" y="1754"/>
                  </a:lnTo>
                  <a:lnTo>
                    <a:pt x="1324" y="1754"/>
                  </a:lnTo>
                  <a:lnTo>
                    <a:pt x="1325" y="1755"/>
                  </a:lnTo>
                  <a:lnTo>
                    <a:pt x="1325" y="1757"/>
                  </a:lnTo>
                  <a:lnTo>
                    <a:pt x="1321" y="1765"/>
                  </a:lnTo>
                  <a:lnTo>
                    <a:pt x="1316" y="1773"/>
                  </a:lnTo>
                  <a:lnTo>
                    <a:pt x="1309" y="1780"/>
                  </a:lnTo>
                  <a:lnTo>
                    <a:pt x="1303" y="1787"/>
                  </a:lnTo>
                  <a:lnTo>
                    <a:pt x="1298" y="1796"/>
                  </a:lnTo>
                  <a:lnTo>
                    <a:pt x="1284" y="1810"/>
                  </a:lnTo>
                  <a:lnTo>
                    <a:pt x="1280" y="1813"/>
                  </a:lnTo>
                  <a:lnTo>
                    <a:pt x="1279" y="1817"/>
                  </a:lnTo>
                  <a:lnTo>
                    <a:pt x="1279" y="1824"/>
                  </a:lnTo>
                  <a:lnTo>
                    <a:pt x="1283" y="1825"/>
                  </a:lnTo>
                  <a:lnTo>
                    <a:pt x="1290" y="1825"/>
                  </a:lnTo>
                  <a:lnTo>
                    <a:pt x="1296" y="1827"/>
                  </a:lnTo>
                  <a:lnTo>
                    <a:pt x="1301" y="1827"/>
                  </a:lnTo>
                  <a:lnTo>
                    <a:pt x="1301" y="1831"/>
                  </a:lnTo>
                  <a:lnTo>
                    <a:pt x="1299" y="1839"/>
                  </a:lnTo>
                  <a:lnTo>
                    <a:pt x="1296" y="1846"/>
                  </a:lnTo>
                  <a:lnTo>
                    <a:pt x="1294" y="1851"/>
                  </a:lnTo>
                  <a:lnTo>
                    <a:pt x="1288" y="1857"/>
                  </a:lnTo>
                  <a:lnTo>
                    <a:pt x="1279" y="1865"/>
                  </a:lnTo>
                  <a:lnTo>
                    <a:pt x="1270" y="1873"/>
                  </a:lnTo>
                  <a:lnTo>
                    <a:pt x="1264" y="1879"/>
                  </a:lnTo>
                  <a:lnTo>
                    <a:pt x="1260" y="1884"/>
                  </a:lnTo>
                  <a:lnTo>
                    <a:pt x="1257" y="1891"/>
                  </a:lnTo>
                  <a:lnTo>
                    <a:pt x="1257" y="1899"/>
                  </a:lnTo>
                  <a:lnTo>
                    <a:pt x="1258" y="1906"/>
                  </a:lnTo>
                  <a:lnTo>
                    <a:pt x="1262" y="1914"/>
                  </a:lnTo>
                  <a:lnTo>
                    <a:pt x="1269" y="1924"/>
                  </a:lnTo>
                  <a:lnTo>
                    <a:pt x="1279" y="1932"/>
                  </a:lnTo>
                  <a:lnTo>
                    <a:pt x="1287" y="1936"/>
                  </a:lnTo>
                  <a:lnTo>
                    <a:pt x="1295" y="1939"/>
                  </a:lnTo>
                  <a:lnTo>
                    <a:pt x="1305" y="1940"/>
                  </a:lnTo>
                  <a:lnTo>
                    <a:pt x="1313" y="1940"/>
                  </a:lnTo>
                  <a:lnTo>
                    <a:pt x="1314" y="1943"/>
                  </a:lnTo>
                  <a:lnTo>
                    <a:pt x="1310" y="1946"/>
                  </a:lnTo>
                  <a:lnTo>
                    <a:pt x="1291" y="1951"/>
                  </a:lnTo>
                  <a:lnTo>
                    <a:pt x="1286" y="1953"/>
                  </a:lnTo>
                  <a:lnTo>
                    <a:pt x="1281" y="1954"/>
                  </a:lnTo>
                  <a:lnTo>
                    <a:pt x="1273" y="1955"/>
                  </a:lnTo>
                  <a:lnTo>
                    <a:pt x="1265" y="1958"/>
                  </a:lnTo>
                  <a:lnTo>
                    <a:pt x="1257" y="1958"/>
                  </a:lnTo>
                  <a:lnTo>
                    <a:pt x="1250" y="1957"/>
                  </a:lnTo>
                  <a:lnTo>
                    <a:pt x="1240" y="1954"/>
                  </a:lnTo>
                  <a:lnTo>
                    <a:pt x="1234" y="1950"/>
                  </a:lnTo>
                  <a:lnTo>
                    <a:pt x="1228" y="1949"/>
                  </a:lnTo>
                  <a:lnTo>
                    <a:pt x="1227" y="1949"/>
                  </a:lnTo>
                  <a:lnTo>
                    <a:pt x="1228" y="1947"/>
                  </a:lnTo>
                  <a:lnTo>
                    <a:pt x="1229" y="1944"/>
                  </a:lnTo>
                  <a:lnTo>
                    <a:pt x="1236" y="1938"/>
                  </a:lnTo>
                  <a:lnTo>
                    <a:pt x="1242" y="1933"/>
                  </a:lnTo>
                  <a:lnTo>
                    <a:pt x="1244" y="1931"/>
                  </a:lnTo>
                  <a:lnTo>
                    <a:pt x="1246" y="1927"/>
                  </a:lnTo>
                  <a:lnTo>
                    <a:pt x="1246" y="1924"/>
                  </a:lnTo>
                  <a:lnTo>
                    <a:pt x="1244" y="1922"/>
                  </a:lnTo>
                  <a:lnTo>
                    <a:pt x="1243" y="1920"/>
                  </a:lnTo>
                  <a:lnTo>
                    <a:pt x="1242" y="1918"/>
                  </a:lnTo>
                  <a:lnTo>
                    <a:pt x="1239" y="1918"/>
                  </a:lnTo>
                  <a:lnTo>
                    <a:pt x="1238" y="1920"/>
                  </a:lnTo>
                  <a:lnTo>
                    <a:pt x="1235" y="1925"/>
                  </a:lnTo>
                  <a:lnTo>
                    <a:pt x="1234" y="1932"/>
                  </a:lnTo>
                  <a:lnTo>
                    <a:pt x="1231" y="1938"/>
                  </a:lnTo>
                  <a:lnTo>
                    <a:pt x="1225" y="1943"/>
                  </a:lnTo>
                  <a:lnTo>
                    <a:pt x="1223" y="1943"/>
                  </a:lnTo>
                  <a:lnTo>
                    <a:pt x="1220" y="1942"/>
                  </a:lnTo>
                  <a:lnTo>
                    <a:pt x="1216" y="1940"/>
                  </a:lnTo>
                  <a:lnTo>
                    <a:pt x="1213" y="1936"/>
                  </a:lnTo>
                  <a:lnTo>
                    <a:pt x="1208" y="1931"/>
                  </a:lnTo>
                  <a:lnTo>
                    <a:pt x="1203" y="1928"/>
                  </a:lnTo>
                  <a:lnTo>
                    <a:pt x="1198" y="1924"/>
                  </a:lnTo>
                  <a:lnTo>
                    <a:pt x="1194" y="1917"/>
                  </a:lnTo>
                  <a:lnTo>
                    <a:pt x="1193" y="1907"/>
                  </a:lnTo>
                  <a:lnTo>
                    <a:pt x="1193" y="1899"/>
                  </a:lnTo>
                  <a:lnTo>
                    <a:pt x="1190" y="1894"/>
                  </a:lnTo>
                  <a:lnTo>
                    <a:pt x="1188" y="1892"/>
                  </a:lnTo>
                  <a:lnTo>
                    <a:pt x="1183" y="1890"/>
                  </a:lnTo>
                  <a:lnTo>
                    <a:pt x="1180" y="1887"/>
                  </a:lnTo>
                  <a:lnTo>
                    <a:pt x="1179" y="1884"/>
                  </a:lnTo>
                  <a:lnTo>
                    <a:pt x="1179" y="1883"/>
                  </a:lnTo>
                  <a:lnTo>
                    <a:pt x="1180" y="1880"/>
                  </a:lnTo>
                  <a:lnTo>
                    <a:pt x="1186" y="1875"/>
                  </a:lnTo>
                  <a:lnTo>
                    <a:pt x="1187" y="1872"/>
                  </a:lnTo>
                  <a:lnTo>
                    <a:pt x="1187" y="1869"/>
                  </a:lnTo>
                  <a:lnTo>
                    <a:pt x="1186" y="1866"/>
                  </a:lnTo>
                  <a:lnTo>
                    <a:pt x="1183" y="1865"/>
                  </a:lnTo>
                  <a:lnTo>
                    <a:pt x="1182" y="1865"/>
                  </a:lnTo>
                  <a:lnTo>
                    <a:pt x="1176" y="1862"/>
                  </a:lnTo>
                  <a:lnTo>
                    <a:pt x="1175" y="1861"/>
                  </a:lnTo>
                  <a:lnTo>
                    <a:pt x="1173" y="1858"/>
                  </a:lnTo>
                  <a:lnTo>
                    <a:pt x="1175" y="1851"/>
                  </a:lnTo>
                  <a:lnTo>
                    <a:pt x="1177" y="1843"/>
                  </a:lnTo>
                  <a:lnTo>
                    <a:pt x="1180" y="1836"/>
                  </a:lnTo>
                  <a:lnTo>
                    <a:pt x="1183" y="1832"/>
                  </a:lnTo>
                  <a:lnTo>
                    <a:pt x="1183" y="1829"/>
                  </a:lnTo>
                  <a:lnTo>
                    <a:pt x="1182" y="1827"/>
                  </a:lnTo>
                  <a:lnTo>
                    <a:pt x="1179" y="1822"/>
                  </a:lnTo>
                  <a:lnTo>
                    <a:pt x="1176" y="1814"/>
                  </a:lnTo>
                  <a:lnTo>
                    <a:pt x="1177" y="1807"/>
                  </a:lnTo>
                  <a:lnTo>
                    <a:pt x="1180" y="1801"/>
                  </a:lnTo>
                  <a:lnTo>
                    <a:pt x="1194" y="1781"/>
                  </a:lnTo>
                  <a:lnTo>
                    <a:pt x="1199" y="1772"/>
                  </a:lnTo>
                  <a:lnTo>
                    <a:pt x="1201" y="1765"/>
                  </a:lnTo>
                  <a:lnTo>
                    <a:pt x="1199" y="1758"/>
                  </a:lnTo>
                  <a:lnTo>
                    <a:pt x="1197" y="1747"/>
                  </a:lnTo>
                  <a:lnTo>
                    <a:pt x="1195" y="1736"/>
                  </a:lnTo>
                  <a:lnTo>
                    <a:pt x="1197" y="1728"/>
                  </a:lnTo>
                  <a:lnTo>
                    <a:pt x="1199" y="1720"/>
                  </a:lnTo>
                  <a:lnTo>
                    <a:pt x="1202" y="1709"/>
                  </a:lnTo>
                  <a:lnTo>
                    <a:pt x="1202" y="1699"/>
                  </a:lnTo>
                  <a:lnTo>
                    <a:pt x="1197" y="1694"/>
                  </a:lnTo>
                  <a:lnTo>
                    <a:pt x="1195" y="1691"/>
                  </a:lnTo>
                  <a:lnTo>
                    <a:pt x="1195" y="1684"/>
                  </a:lnTo>
                  <a:lnTo>
                    <a:pt x="1197" y="1683"/>
                  </a:lnTo>
                  <a:lnTo>
                    <a:pt x="1198" y="1680"/>
                  </a:lnTo>
                  <a:lnTo>
                    <a:pt x="1201" y="1679"/>
                  </a:lnTo>
                  <a:lnTo>
                    <a:pt x="1202" y="1677"/>
                  </a:lnTo>
                  <a:lnTo>
                    <a:pt x="1203" y="1674"/>
                  </a:lnTo>
                  <a:lnTo>
                    <a:pt x="1203" y="1669"/>
                  </a:lnTo>
                  <a:lnTo>
                    <a:pt x="1205" y="1659"/>
                  </a:lnTo>
                  <a:lnTo>
                    <a:pt x="1209" y="1650"/>
                  </a:lnTo>
                  <a:lnTo>
                    <a:pt x="1213" y="1643"/>
                  </a:lnTo>
                  <a:lnTo>
                    <a:pt x="1217" y="1628"/>
                  </a:lnTo>
                  <a:lnTo>
                    <a:pt x="1223" y="1613"/>
                  </a:lnTo>
                  <a:lnTo>
                    <a:pt x="1224" y="1605"/>
                  </a:lnTo>
                  <a:lnTo>
                    <a:pt x="1223" y="1595"/>
                  </a:lnTo>
                  <a:lnTo>
                    <a:pt x="1220" y="1585"/>
                  </a:lnTo>
                  <a:lnTo>
                    <a:pt x="1219" y="1580"/>
                  </a:lnTo>
                  <a:lnTo>
                    <a:pt x="1219" y="1579"/>
                  </a:lnTo>
                  <a:lnTo>
                    <a:pt x="1224" y="1573"/>
                  </a:lnTo>
                  <a:lnTo>
                    <a:pt x="1227" y="1572"/>
                  </a:lnTo>
                  <a:lnTo>
                    <a:pt x="1228" y="1569"/>
                  </a:lnTo>
                  <a:lnTo>
                    <a:pt x="1228" y="1566"/>
                  </a:lnTo>
                  <a:lnTo>
                    <a:pt x="1225" y="1561"/>
                  </a:lnTo>
                  <a:lnTo>
                    <a:pt x="1225" y="1557"/>
                  </a:lnTo>
                  <a:lnTo>
                    <a:pt x="1228" y="1555"/>
                  </a:lnTo>
                  <a:lnTo>
                    <a:pt x="1231" y="1553"/>
                  </a:lnTo>
                  <a:lnTo>
                    <a:pt x="1236" y="1550"/>
                  </a:lnTo>
                  <a:lnTo>
                    <a:pt x="1239" y="1547"/>
                  </a:lnTo>
                  <a:lnTo>
                    <a:pt x="1240" y="1542"/>
                  </a:lnTo>
                  <a:lnTo>
                    <a:pt x="1240" y="1532"/>
                  </a:lnTo>
                  <a:lnTo>
                    <a:pt x="1238" y="1521"/>
                  </a:lnTo>
                  <a:lnTo>
                    <a:pt x="1236" y="1510"/>
                  </a:lnTo>
                  <a:lnTo>
                    <a:pt x="1238" y="1496"/>
                  </a:lnTo>
                  <a:lnTo>
                    <a:pt x="1239" y="1481"/>
                  </a:lnTo>
                  <a:lnTo>
                    <a:pt x="1240" y="1463"/>
                  </a:lnTo>
                  <a:lnTo>
                    <a:pt x="1242" y="1448"/>
                  </a:lnTo>
                  <a:lnTo>
                    <a:pt x="1243" y="1436"/>
                  </a:lnTo>
                  <a:lnTo>
                    <a:pt x="1243" y="1411"/>
                  </a:lnTo>
                  <a:lnTo>
                    <a:pt x="1239" y="1400"/>
                  </a:lnTo>
                  <a:lnTo>
                    <a:pt x="1231" y="1387"/>
                  </a:lnTo>
                  <a:lnTo>
                    <a:pt x="1214" y="1374"/>
                  </a:lnTo>
                  <a:lnTo>
                    <a:pt x="1208" y="1369"/>
                  </a:lnTo>
                  <a:lnTo>
                    <a:pt x="1202" y="1365"/>
                  </a:lnTo>
                  <a:lnTo>
                    <a:pt x="1198" y="1362"/>
                  </a:lnTo>
                  <a:lnTo>
                    <a:pt x="1193" y="1361"/>
                  </a:lnTo>
                  <a:lnTo>
                    <a:pt x="1182" y="1357"/>
                  </a:lnTo>
                  <a:lnTo>
                    <a:pt x="1172" y="1350"/>
                  </a:lnTo>
                  <a:lnTo>
                    <a:pt x="1164" y="1342"/>
                  </a:lnTo>
                  <a:lnTo>
                    <a:pt x="1160" y="1332"/>
                  </a:lnTo>
                  <a:lnTo>
                    <a:pt x="1157" y="1315"/>
                  </a:lnTo>
                  <a:lnTo>
                    <a:pt x="1150" y="1300"/>
                  </a:lnTo>
                  <a:lnTo>
                    <a:pt x="1146" y="1287"/>
                  </a:lnTo>
                  <a:lnTo>
                    <a:pt x="1143" y="1277"/>
                  </a:lnTo>
                  <a:lnTo>
                    <a:pt x="1138" y="1266"/>
                  </a:lnTo>
                  <a:lnTo>
                    <a:pt x="1132" y="1254"/>
                  </a:lnTo>
                  <a:lnTo>
                    <a:pt x="1128" y="1243"/>
                  </a:lnTo>
                  <a:lnTo>
                    <a:pt x="1127" y="1233"/>
                  </a:lnTo>
                  <a:lnTo>
                    <a:pt x="1124" y="1226"/>
                  </a:lnTo>
                  <a:lnTo>
                    <a:pt x="1104" y="1210"/>
                  </a:lnTo>
                  <a:lnTo>
                    <a:pt x="1100" y="1203"/>
                  </a:lnTo>
                  <a:lnTo>
                    <a:pt x="1100" y="1191"/>
                  </a:lnTo>
                  <a:lnTo>
                    <a:pt x="1102" y="1180"/>
                  </a:lnTo>
                  <a:lnTo>
                    <a:pt x="1106" y="1170"/>
                  </a:lnTo>
                  <a:lnTo>
                    <a:pt x="1108" y="1162"/>
                  </a:lnTo>
                  <a:lnTo>
                    <a:pt x="1106" y="1152"/>
                  </a:lnTo>
                  <a:lnTo>
                    <a:pt x="1105" y="1141"/>
                  </a:lnTo>
                  <a:lnTo>
                    <a:pt x="1104" y="1135"/>
                  </a:lnTo>
                  <a:lnTo>
                    <a:pt x="1105" y="1128"/>
                  </a:lnTo>
                  <a:lnTo>
                    <a:pt x="1109" y="1118"/>
                  </a:lnTo>
                  <a:lnTo>
                    <a:pt x="1115" y="1110"/>
                  </a:lnTo>
                  <a:lnTo>
                    <a:pt x="1120" y="1104"/>
                  </a:lnTo>
                  <a:lnTo>
                    <a:pt x="1126" y="1100"/>
                  </a:lnTo>
                  <a:lnTo>
                    <a:pt x="1132" y="1094"/>
                  </a:lnTo>
                  <a:lnTo>
                    <a:pt x="1138" y="1089"/>
                  </a:lnTo>
                  <a:lnTo>
                    <a:pt x="1142" y="1087"/>
                  </a:lnTo>
                  <a:lnTo>
                    <a:pt x="1145" y="1084"/>
                  </a:lnTo>
                  <a:lnTo>
                    <a:pt x="1146" y="1078"/>
                  </a:lnTo>
                  <a:lnTo>
                    <a:pt x="1147" y="1069"/>
                  </a:lnTo>
                  <a:lnTo>
                    <a:pt x="1150" y="1059"/>
                  </a:lnTo>
                  <a:lnTo>
                    <a:pt x="1152" y="1048"/>
                  </a:lnTo>
                  <a:lnTo>
                    <a:pt x="1150" y="1037"/>
                  </a:lnTo>
                  <a:lnTo>
                    <a:pt x="1147" y="1028"/>
                  </a:lnTo>
                  <a:lnTo>
                    <a:pt x="1145" y="1024"/>
                  </a:lnTo>
                  <a:lnTo>
                    <a:pt x="1142" y="1017"/>
                  </a:lnTo>
                  <a:lnTo>
                    <a:pt x="1138" y="1007"/>
                  </a:lnTo>
                  <a:lnTo>
                    <a:pt x="1132" y="999"/>
                  </a:lnTo>
                  <a:lnTo>
                    <a:pt x="1130" y="996"/>
                  </a:lnTo>
                  <a:lnTo>
                    <a:pt x="1116" y="996"/>
                  </a:lnTo>
                  <a:lnTo>
                    <a:pt x="1116" y="1004"/>
                  </a:lnTo>
                  <a:lnTo>
                    <a:pt x="1115" y="1007"/>
                  </a:lnTo>
                  <a:lnTo>
                    <a:pt x="1112" y="1011"/>
                  </a:lnTo>
                  <a:lnTo>
                    <a:pt x="1109" y="1014"/>
                  </a:lnTo>
                  <a:lnTo>
                    <a:pt x="1105" y="1017"/>
                  </a:lnTo>
                  <a:lnTo>
                    <a:pt x="1102" y="1017"/>
                  </a:lnTo>
                  <a:lnTo>
                    <a:pt x="1100" y="1015"/>
                  </a:lnTo>
                  <a:lnTo>
                    <a:pt x="1097" y="1013"/>
                  </a:lnTo>
                  <a:lnTo>
                    <a:pt x="1095" y="1010"/>
                  </a:lnTo>
                  <a:lnTo>
                    <a:pt x="1094" y="1009"/>
                  </a:lnTo>
                  <a:lnTo>
                    <a:pt x="1089" y="1006"/>
                  </a:lnTo>
                  <a:lnTo>
                    <a:pt x="1080" y="1003"/>
                  </a:lnTo>
                  <a:lnTo>
                    <a:pt x="1076" y="1000"/>
                  </a:lnTo>
                  <a:lnTo>
                    <a:pt x="1074" y="998"/>
                  </a:lnTo>
                  <a:lnTo>
                    <a:pt x="1069" y="992"/>
                  </a:lnTo>
                  <a:lnTo>
                    <a:pt x="1064" y="987"/>
                  </a:lnTo>
                  <a:lnTo>
                    <a:pt x="1053" y="978"/>
                  </a:lnTo>
                  <a:lnTo>
                    <a:pt x="1046" y="976"/>
                  </a:lnTo>
                  <a:lnTo>
                    <a:pt x="1039" y="972"/>
                  </a:lnTo>
                  <a:lnTo>
                    <a:pt x="1034" y="966"/>
                  </a:lnTo>
                  <a:lnTo>
                    <a:pt x="1033" y="956"/>
                  </a:lnTo>
                  <a:lnTo>
                    <a:pt x="1030" y="943"/>
                  </a:lnTo>
                  <a:lnTo>
                    <a:pt x="1026" y="935"/>
                  </a:lnTo>
                  <a:lnTo>
                    <a:pt x="1020" y="929"/>
                  </a:lnTo>
                  <a:lnTo>
                    <a:pt x="1018" y="928"/>
                  </a:lnTo>
                  <a:lnTo>
                    <a:pt x="1015" y="925"/>
                  </a:lnTo>
                  <a:lnTo>
                    <a:pt x="1011" y="924"/>
                  </a:lnTo>
                  <a:lnTo>
                    <a:pt x="1008" y="922"/>
                  </a:lnTo>
                  <a:lnTo>
                    <a:pt x="1004" y="922"/>
                  </a:lnTo>
                  <a:lnTo>
                    <a:pt x="1001" y="924"/>
                  </a:lnTo>
                  <a:lnTo>
                    <a:pt x="997" y="924"/>
                  </a:lnTo>
                  <a:lnTo>
                    <a:pt x="990" y="922"/>
                  </a:lnTo>
                  <a:lnTo>
                    <a:pt x="985" y="918"/>
                  </a:lnTo>
                  <a:lnTo>
                    <a:pt x="979" y="917"/>
                  </a:lnTo>
                  <a:lnTo>
                    <a:pt x="972" y="915"/>
                  </a:lnTo>
                  <a:lnTo>
                    <a:pt x="956" y="902"/>
                  </a:lnTo>
                  <a:lnTo>
                    <a:pt x="951" y="896"/>
                  </a:lnTo>
                  <a:lnTo>
                    <a:pt x="948" y="892"/>
                  </a:lnTo>
                  <a:lnTo>
                    <a:pt x="945" y="889"/>
                  </a:lnTo>
                  <a:lnTo>
                    <a:pt x="942" y="885"/>
                  </a:lnTo>
                  <a:lnTo>
                    <a:pt x="940" y="883"/>
                  </a:lnTo>
                  <a:lnTo>
                    <a:pt x="931" y="880"/>
                  </a:lnTo>
                  <a:lnTo>
                    <a:pt x="927" y="880"/>
                  </a:lnTo>
                  <a:lnTo>
                    <a:pt x="922" y="883"/>
                  </a:lnTo>
                  <a:lnTo>
                    <a:pt x="919" y="885"/>
                  </a:lnTo>
                  <a:lnTo>
                    <a:pt x="918" y="889"/>
                  </a:lnTo>
                  <a:lnTo>
                    <a:pt x="915" y="893"/>
                  </a:lnTo>
                  <a:lnTo>
                    <a:pt x="912" y="896"/>
                  </a:lnTo>
                  <a:lnTo>
                    <a:pt x="910" y="896"/>
                  </a:lnTo>
                  <a:lnTo>
                    <a:pt x="907" y="895"/>
                  </a:lnTo>
                  <a:lnTo>
                    <a:pt x="894" y="883"/>
                  </a:lnTo>
                  <a:lnTo>
                    <a:pt x="890" y="881"/>
                  </a:lnTo>
                  <a:lnTo>
                    <a:pt x="884" y="883"/>
                  </a:lnTo>
                  <a:lnTo>
                    <a:pt x="864" y="885"/>
                  </a:lnTo>
                  <a:lnTo>
                    <a:pt x="858" y="883"/>
                  </a:lnTo>
                  <a:lnTo>
                    <a:pt x="849" y="869"/>
                  </a:lnTo>
                  <a:lnTo>
                    <a:pt x="847" y="861"/>
                  </a:lnTo>
                  <a:lnTo>
                    <a:pt x="847" y="856"/>
                  </a:lnTo>
                  <a:lnTo>
                    <a:pt x="844" y="848"/>
                  </a:lnTo>
                  <a:lnTo>
                    <a:pt x="837" y="843"/>
                  </a:lnTo>
                  <a:lnTo>
                    <a:pt x="827" y="839"/>
                  </a:lnTo>
                  <a:lnTo>
                    <a:pt x="818" y="836"/>
                  </a:lnTo>
                  <a:lnTo>
                    <a:pt x="810" y="835"/>
                  </a:lnTo>
                  <a:lnTo>
                    <a:pt x="804" y="832"/>
                  </a:lnTo>
                  <a:lnTo>
                    <a:pt x="799" y="825"/>
                  </a:lnTo>
                  <a:lnTo>
                    <a:pt x="795" y="817"/>
                  </a:lnTo>
                  <a:lnTo>
                    <a:pt x="792" y="809"/>
                  </a:lnTo>
                  <a:lnTo>
                    <a:pt x="793" y="803"/>
                  </a:lnTo>
                  <a:lnTo>
                    <a:pt x="793" y="798"/>
                  </a:lnTo>
                  <a:lnTo>
                    <a:pt x="792" y="789"/>
                  </a:lnTo>
                  <a:lnTo>
                    <a:pt x="788" y="781"/>
                  </a:lnTo>
                  <a:lnTo>
                    <a:pt x="788" y="780"/>
                  </a:lnTo>
                  <a:lnTo>
                    <a:pt x="781" y="773"/>
                  </a:lnTo>
                  <a:lnTo>
                    <a:pt x="778" y="769"/>
                  </a:lnTo>
                  <a:lnTo>
                    <a:pt x="773" y="763"/>
                  </a:lnTo>
                  <a:lnTo>
                    <a:pt x="767" y="761"/>
                  </a:lnTo>
                  <a:lnTo>
                    <a:pt x="763" y="758"/>
                  </a:lnTo>
                  <a:lnTo>
                    <a:pt x="759" y="751"/>
                  </a:lnTo>
                  <a:lnTo>
                    <a:pt x="745" y="732"/>
                  </a:lnTo>
                  <a:lnTo>
                    <a:pt x="740" y="722"/>
                  </a:lnTo>
                  <a:lnTo>
                    <a:pt x="734" y="715"/>
                  </a:lnTo>
                  <a:lnTo>
                    <a:pt x="728" y="707"/>
                  </a:lnTo>
                  <a:lnTo>
                    <a:pt x="718" y="698"/>
                  </a:lnTo>
                  <a:lnTo>
                    <a:pt x="702" y="678"/>
                  </a:lnTo>
                  <a:lnTo>
                    <a:pt x="698" y="670"/>
                  </a:lnTo>
                  <a:lnTo>
                    <a:pt x="692" y="654"/>
                  </a:lnTo>
                  <a:lnTo>
                    <a:pt x="689" y="648"/>
                  </a:lnTo>
                  <a:lnTo>
                    <a:pt x="685" y="648"/>
                  </a:lnTo>
                  <a:lnTo>
                    <a:pt x="683" y="650"/>
                  </a:lnTo>
                  <a:lnTo>
                    <a:pt x="677" y="656"/>
                  </a:lnTo>
                  <a:lnTo>
                    <a:pt x="678" y="663"/>
                  </a:lnTo>
                  <a:lnTo>
                    <a:pt x="684" y="670"/>
                  </a:lnTo>
                  <a:lnTo>
                    <a:pt x="691" y="678"/>
                  </a:lnTo>
                  <a:lnTo>
                    <a:pt x="696" y="685"/>
                  </a:lnTo>
                  <a:lnTo>
                    <a:pt x="700" y="693"/>
                  </a:lnTo>
                  <a:lnTo>
                    <a:pt x="706" y="703"/>
                  </a:lnTo>
                  <a:lnTo>
                    <a:pt x="722" y="722"/>
                  </a:lnTo>
                  <a:lnTo>
                    <a:pt x="725" y="732"/>
                  </a:lnTo>
                  <a:lnTo>
                    <a:pt x="726" y="740"/>
                  </a:lnTo>
                  <a:lnTo>
                    <a:pt x="729" y="747"/>
                  </a:lnTo>
                  <a:lnTo>
                    <a:pt x="734" y="751"/>
                  </a:lnTo>
                  <a:lnTo>
                    <a:pt x="748" y="765"/>
                  </a:lnTo>
                  <a:lnTo>
                    <a:pt x="751" y="772"/>
                  </a:lnTo>
                  <a:lnTo>
                    <a:pt x="748" y="778"/>
                  </a:lnTo>
                  <a:lnTo>
                    <a:pt x="743" y="781"/>
                  </a:lnTo>
                  <a:lnTo>
                    <a:pt x="737" y="778"/>
                  </a:lnTo>
                  <a:lnTo>
                    <a:pt x="732" y="773"/>
                  </a:lnTo>
                  <a:lnTo>
                    <a:pt x="728" y="767"/>
                  </a:lnTo>
                  <a:lnTo>
                    <a:pt x="725" y="765"/>
                  </a:lnTo>
                  <a:lnTo>
                    <a:pt x="724" y="765"/>
                  </a:lnTo>
                  <a:lnTo>
                    <a:pt x="715" y="761"/>
                  </a:lnTo>
                  <a:lnTo>
                    <a:pt x="713" y="755"/>
                  </a:lnTo>
                  <a:lnTo>
                    <a:pt x="713" y="752"/>
                  </a:lnTo>
                  <a:lnTo>
                    <a:pt x="710" y="745"/>
                  </a:lnTo>
                  <a:lnTo>
                    <a:pt x="703" y="737"/>
                  </a:lnTo>
                  <a:lnTo>
                    <a:pt x="696" y="728"/>
                  </a:lnTo>
                  <a:lnTo>
                    <a:pt x="693" y="724"/>
                  </a:lnTo>
                  <a:lnTo>
                    <a:pt x="688" y="721"/>
                  </a:lnTo>
                  <a:lnTo>
                    <a:pt x="683" y="721"/>
                  </a:lnTo>
                  <a:lnTo>
                    <a:pt x="680" y="722"/>
                  </a:lnTo>
                  <a:lnTo>
                    <a:pt x="673" y="722"/>
                  </a:lnTo>
                  <a:lnTo>
                    <a:pt x="672" y="721"/>
                  </a:lnTo>
                  <a:lnTo>
                    <a:pt x="672" y="715"/>
                  </a:lnTo>
                  <a:lnTo>
                    <a:pt x="676" y="707"/>
                  </a:lnTo>
                  <a:lnTo>
                    <a:pt x="678" y="704"/>
                  </a:lnTo>
                  <a:lnTo>
                    <a:pt x="681" y="699"/>
                  </a:lnTo>
                  <a:lnTo>
                    <a:pt x="681" y="696"/>
                  </a:lnTo>
                  <a:lnTo>
                    <a:pt x="680" y="693"/>
                  </a:lnTo>
                  <a:lnTo>
                    <a:pt x="674" y="688"/>
                  </a:lnTo>
                  <a:lnTo>
                    <a:pt x="670" y="685"/>
                  </a:lnTo>
                  <a:lnTo>
                    <a:pt x="667" y="684"/>
                  </a:lnTo>
                  <a:lnTo>
                    <a:pt x="663" y="680"/>
                  </a:lnTo>
                  <a:lnTo>
                    <a:pt x="659" y="670"/>
                  </a:lnTo>
                  <a:lnTo>
                    <a:pt x="654" y="659"/>
                  </a:lnTo>
                  <a:lnTo>
                    <a:pt x="650" y="647"/>
                  </a:lnTo>
                  <a:lnTo>
                    <a:pt x="644" y="635"/>
                  </a:lnTo>
                  <a:lnTo>
                    <a:pt x="636" y="619"/>
                  </a:lnTo>
                  <a:lnTo>
                    <a:pt x="628" y="611"/>
                  </a:lnTo>
                  <a:lnTo>
                    <a:pt x="620" y="608"/>
                  </a:lnTo>
                  <a:lnTo>
                    <a:pt x="611" y="607"/>
                  </a:lnTo>
                  <a:lnTo>
                    <a:pt x="602" y="604"/>
                  </a:lnTo>
                  <a:lnTo>
                    <a:pt x="594" y="600"/>
                  </a:lnTo>
                  <a:lnTo>
                    <a:pt x="587" y="596"/>
                  </a:lnTo>
                  <a:lnTo>
                    <a:pt x="584" y="591"/>
                  </a:lnTo>
                  <a:lnTo>
                    <a:pt x="583" y="581"/>
                  </a:lnTo>
                  <a:lnTo>
                    <a:pt x="577" y="559"/>
                  </a:lnTo>
                  <a:lnTo>
                    <a:pt x="572" y="550"/>
                  </a:lnTo>
                  <a:lnTo>
                    <a:pt x="564" y="537"/>
                  </a:lnTo>
                  <a:lnTo>
                    <a:pt x="558" y="524"/>
                  </a:lnTo>
                  <a:lnTo>
                    <a:pt x="554" y="510"/>
                  </a:lnTo>
                  <a:lnTo>
                    <a:pt x="553" y="497"/>
                  </a:lnTo>
                  <a:lnTo>
                    <a:pt x="554" y="487"/>
                  </a:lnTo>
                  <a:lnTo>
                    <a:pt x="554" y="474"/>
                  </a:lnTo>
                  <a:lnTo>
                    <a:pt x="555" y="459"/>
                  </a:lnTo>
                  <a:lnTo>
                    <a:pt x="557" y="448"/>
                  </a:lnTo>
                  <a:lnTo>
                    <a:pt x="557" y="440"/>
                  </a:lnTo>
                  <a:lnTo>
                    <a:pt x="555" y="432"/>
                  </a:lnTo>
                  <a:lnTo>
                    <a:pt x="553" y="422"/>
                  </a:lnTo>
                  <a:lnTo>
                    <a:pt x="550" y="415"/>
                  </a:lnTo>
                  <a:lnTo>
                    <a:pt x="549" y="410"/>
                  </a:lnTo>
                  <a:lnTo>
                    <a:pt x="549" y="407"/>
                  </a:lnTo>
                  <a:lnTo>
                    <a:pt x="544" y="395"/>
                  </a:lnTo>
                  <a:lnTo>
                    <a:pt x="542" y="393"/>
                  </a:lnTo>
                  <a:lnTo>
                    <a:pt x="538" y="391"/>
                  </a:lnTo>
                  <a:lnTo>
                    <a:pt x="529" y="386"/>
                  </a:lnTo>
                  <a:lnTo>
                    <a:pt x="523" y="381"/>
                  </a:lnTo>
                  <a:lnTo>
                    <a:pt x="514" y="380"/>
                  </a:lnTo>
                  <a:lnTo>
                    <a:pt x="508" y="377"/>
                  </a:lnTo>
                  <a:lnTo>
                    <a:pt x="503" y="370"/>
                  </a:lnTo>
                  <a:lnTo>
                    <a:pt x="502" y="360"/>
                  </a:lnTo>
                  <a:lnTo>
                    <a:pt x="503" y="352"/>
                  </a:lnTo>
                  <a:lnTo>
                    <a:pt x="503" y="345"/>
                  </a:lnTo>
                  <a:lnTo>
                    <a:pt x="499" y="337"/>
                  </a:lnTo>
                  <a:lnTo>
                    <a:pt x="495" y="332"/>
                  </a:lnTo>
                  <a:lnTo>
                    <a:pt x="490" y="329"/>
                  </a:lnTo>
                  <a:lnTo>
                    <a:pt x="486" y="326"/>
                  </a:lnTo>
                  <a:lnTo>
                    <a:pt x="480" y="319"/>
                  </a:lnTo>
                  <a:lnTo>
                    <a:pt x="475" y="311"/>
                  </a:lnTo>
                  <a:lnTo>
                    <a:pt x="472" y="303"/>
                  </a:lnTo>
                  <a:lnTo>
                    <a:pt x="471" y="300"/>
                  </a:lnTo>
                  <a:lnTo>
                    <a:pt x="466" y="296"/>
                  </a:lnTo>
                  <a:lnTo>
                    <a:pt x="462" y="296"/>
                  </a:lnTo>
                  <a:lnTo>
                    <a:pt x="462" y="299"/>
                  </a:lnTo>
                  <a:lnTo>
                    <a:pt x="464" y="302"/>
                  </a:lnTo>
                  <a:lnTo>
                    <a:pt x="464" y="313"/>
                  </a:lnTo>
                  <a:lnTo>
                    <a:pt x="465" y="315"/>
                  </a:lnTo>
                  <a:lnTo>
                    <a:pt x="471" y="321"/>
                  </a:lnTo>
                  <a:lnTo>
                    <a:pt x="473" y="329"/>
                  </a:lnTo>
                  <a:lnTo>
                    <a:pt x="473" y="336"/>
                  </a:lnTo>
                  <a:lnTo>
                    <a:pt x="472" y="341"/>
                  </a:lnTo>
                  <a:lnTo>
                    <a:pt x="468" y="341"/>
                  </a:lnTo>
                  <a:lnTo>
                    <a:pt x="462" y="339"/>
                  </a:lnTo>
                  <a:lnTo>
                    <a:pt x="456" y="333"/>
                  </a:lnTo>
                  <a:lnTo>
                    <a:pt x="447" y="328"/>
                  </a:lnTo>
                  <a:lnTo>
                    <a:pt x="442" y="322"/>
                  </a:lnTo>
                  <a:lnTo>
                    <a:pt x="441" y="313"/>
                  </a:lnTo>
                  <a:lnTo>
                    <a:pt x="439" y="304"/>
                  </a:lnTo>
                  <a:lnTo>
                    <a:pt x="441" y="295"/>
                  </a:lnTo>
                  <a:lnTo>
                    <a:pt x="441" y="289"/>
                  </a:lnTo>
                  <a:lnTo>
                    <a:pt x="438" y="284"/>
                  </a:lnTo>
                  <a:lnTo>
                    <a:pt x="432" y="281"/>
                  </a:lnTo>
                  <a:lnTo>
                    <a:pt x="425" y="278"/>
                  </a:lnTo>
                  <a:lnTo>
                    <a:pt x="419" y="277"/>
                  </a:lnTo>
                  <a:lnTo>
                    <a:pt x="412" y="277"/>
                  </a:lnTo>
                  <a:lnTo>
                    <a:pt x="406" y="271"/>
                  </a:lnTo>
                  <a:lnTo>
                    <a:pt x="406" y="267"/>
                  </a:lnTo>
                  <a:lnTo>
                    <a:pt x="405" y="262"/>
                  </a:lnTo>
                  <a:lnTo>
                    <a:pt x="401" y="251"/>
                  </a:lnTo>
                  <a:lnTo>
                    <a:pt x="394" y="243"/>
                  </a:lnTo>
                  <a:lnTo>
                    <a:pt x="386" y="237"/>
                  </a:lnTo>
                  <a:lnTo>
                    <a:pt x="372" y="234"/>
                  </a:lnTo>
                  <a:lnTo>
                    <a:pt x="360" y="232"/>
                  </a:lnTo>
                  <a:lnTo>
                    <a:pt x="346" y="228"/>
                  </a:lnTo>
                  <a:lnTo>
                    <a:pt x="334" y="225"/>
                  </a:lnTo>
                  <a:lnTo>
                    <a:pt x="324" y="223"/>
                  </a:lnTo>
                  <a:lnTo>
                    <a:pt x="317" y="222"/>
                  </a:lnTo>
                  <a:lnTo>
                    <a:pt x="304" y="214"/>
                  </a:lnTo>
                  <a:lnTo>
                    <a:pt x="297" y="211"/>
                  </a:lnTo>
                  <a:lnTo>
                    <a:pt x="286" y="214"/>
                  </a:lnTo>
                  <a:lnTo>
                    <a:pt x="272" y="206"/>
                  </a:lnTo>
                  <a:lnTo>
                    <a:pt x="267" y="204"/>
                  </a:lnTo>
                  <a:lnTo>
                    <a:pt x="263" y="207"/>
                  </a:lnTo>
                  <a:lnTo>
                    <a:pt x="261" y="214"/>
                  </a:lnTo>
                  <a:lnTo>
                    <a:pt x="257" y="222"/>
                  </a:lnTo>
                  <a:lnTo>
                    <a:pt x="252" y="230"/>
                  </a:lnTo>
                  <a:lnTo>
                    <a:pt x="244" y="233"/>
                  </a:lnTo>
                  <a:lnTo>
                    <a:pt x="237" y="230"/>
                  </a:lnTo>
                  <a:lnTo>
                    <a:pt x="230" y="226"/>
                  </a:lnTo>
                  <a:lnTo>
                    <a:pt x="226" y="228"/>
                  </a:lnTo>
                  <a:lnTo>
                    <a:pt x="223" y="229"/>
                  </a:lnTo>
                  <a:lnTo>
                    <a:pt x="220" y="232"/>
                  </a:lnTo>
                  <a:lnTo>
                    <a:pt x="215" y="234"/>
                  </a:lnTo>
                  <a:lnTo>
                    <a:pt x="208" y="234"/>
                  </a:lnTo>
                  <a:lnTo>
                    <a:pt x="207" y="232"/>
                  </a:lnTo>
                  <a:lnTo>
                    <a:pt x="207" y="229"/>
                  </a:lnTo>
                  <a:lnTo>
                    <a:pt x="208" y="225"/>
                  </a:lnTo>
                  <a:lnTo>
                    <a:pt x="209" y="219"/>
                  </a:lnTo>
                  <a:lnTo>
                    <a:pt x="211" y="215"/>
                  </a:lnTo>
                  <a:lnTo>
                    <a:pt x="212" y="212"/>
                  </a:lnTo>
                  <a:lnTo>
                    <a:pt x="212" y="210"/>
                  </a:lnTo>
                  <a:lnTo>
                    <a:pt x="208" y="210"/>
                  </a:lnTo>
                  <a:lnTo>
                    <a:pt x="205" y="211"/>
                  </a:lnTo>
                  <a:lnTo>
                    <a:pt x="201" y="214"/>
                  </a:lnTo>
                  <a:lnTo>
                    <a:pt x="196" y="222"/>
                  </a:lnTo>
                  <a:lnTo>
                    <a:pt x="194" y="228"/>
                  </a:lnTo>
                  <a:lnTo>
                    <a:pt x="194" y="234"/>
                  </a:lnTo>
                  <a:lnTo>
                    <a:pt x="192" y="237"/>
                  </a:lnTo>
                  <a:lnTo>
                    <a:pt x="190" y="240"/>
                  </a:lnTo>
                  <a:lnTo>
                    <a:pt x="186" y="243"/>
                  </a:lnTo>
                  <a:lnTo>
                    <a:pt x="182" y="247"/>
                  </a:lnTo>
                  <a:lnTo>
                    <a:pt x="179" y="248"/>
                  </a:lnTo>
                  <a:lnTo>
                    <a:pt x="200" y="248"/>
                  </a:lnTo>
                  <a:lnTo>
                    <a:pt x="201" y="249"/>
                  </a:lnTo>
                  <a:lnTo>
                    <a:pt x="201" y="252"/>
                  </a:lnTo>
                  <a:lnTo>
                    <a:pt x="200" y="255"/>
                  </a:lnTo>
                  <a:lnTo>
                    <a:pt x="200" y="258"/>
                  </a:lnTo>
                  <a:lnTo>
                    <a:pt x="199" y="262"/>
                  </a:lnTo>
                  <a:lnTo>
                    <a:pt x="189" y="271"/>
                  </a:lnTo>
                  <a:lnTo>
                    <a:pt x="181" y="277"/>
                  </a:lnTo>
                  <a:lnTo>
                    <a:pt x="173" y="278"/>
                  </a:lnTo>
                  <a:lnTo>
                    <a:pt x="168" y="277"/>
                  </a:lnTo>
                  <a:lnTo>
                    <a:pt x="166" y="274"/>
                  </a:lnTo>
                  <a:lnTo>
                    <a:pt x="164" y="271"/>
                  </a:lnTo>
                  <a:lnTo>
                    <a:pt x="162" y="269"/>
                  </a:lnTo>
                  <a:lnTo>
                    <a:pt x="160" y="266"/>
                  </a:lnTo>
                  <a:lnTo>
                    <a:pt x="157" y="265"/>
                  </a:lnTo>
                  <a:lnTo>
                    <a:pt x="153" y="267"/>
                  </a:lnTo>
                  <a:lnTo>
                    <a:pt x="148" y="274"/>
                  </a:lnTo>
                  <a:lnTo>
                    <a:pt x="140" y="284"/>
                  </a:lnTo>
                  <a:lnTo>
                    <a:pt x="127" y="293"/>
                  </a:lnTo>
                  <a:lnTo>
                    <a:pt x="118" y="297"/>
                  </a:lnTo>
                  <a:lnTo>
                    <a:pt x="111" y="296"/>
                  </a:lnTo>
                  <a:lnTo>
                    <a:pt x="106" y="293"/>
                  </a:lnTo>
                  <a:lnTo>
                    <a:pt x="101" y="292"/>
                  </a:lnTo>
                  <a:lnTo>
                    <a:pt x="97" y="292"/>
                  </a:lnTo>
                  <a:lnTo>
                    <a:pt x="89" y="296"/>
                  </a:lnTo>
                  <a:lnTo>
                    <a:pt x="77" y="302"/>
                  </a:lnTo>
                  <a:lnTo>
                    <a:pt x="63" y="306"/>
                  </a:lnTo>
                  <a:lnTo>
                    <a:pt x="54" y="308"/>
                  </a:lnTo>
                  <a:lnTo>
                    <a:pt x="51" y="308"/>
                  </a:lnTo>
                  <a:lnTo>
                    <a:pt x="48" y="307"/>
                  </a:lnTo>
                  <a:lnTo>
                    <a:pt x="47" y="304"/>
                  </a:lnTo>
                  <a:lnTo>
                    <a:pt x="47" y="299"/>
                  </a:lnTo>
                  <a:lnTo>
                    <a:pt x="48" y="297"/>
                  </a:lnTo>
                  <a:lnTo>
                    <a:pt x="49" y="295"/>
                  </a:lnTo>
                  <a:lnTo>
                    <a:pt x="51" y="295"/>
                  </a:lnTo>
                  <a:lnTo>
                    <a:pt x="58" y="293"/>
                  </a:lnTo>
                  <a:lnTo>
                    <a:pt x="66" y="288"/>
                  </a:lnTo>
                  <a:lnTo>
                    <a:pt x="75" y="284"/>
                  </a:lnTo>
                  <a:lnTo>
                    <a:pt x="89" y="276"/>
                  </a:lnTo>
                  <a:lnTo>
                    <a:pt x="100" y="270"/>
                  </a:lnTo>
                  <a:lnTo>
                    <a:pt x="110" y="265"/>
                  </a:lnTo>
                  <a:lnTo>
                    <a:pt x="118" y="262"/>
                  </a:lnTo>
                  <a:lnTo>
                    <a:pt x="122" y="259"/>
                  </a:lnTo>
                  <a:lnTo>
                    <a:pt x="125" y="256"/>
                  </a:lnTo>
                  <a:lnTo>
                    <a:pt x="129" y="254"/>
                  </a:lnTo>
                  <a:lnTo>
                    <a:pt x="132" y="251"/>
                  </a:lnTo>
                  <a:lnTo>
                    <a:pt x="133" y="247"/>
                  </a:lnTo>
                  <a:lnTo>
                    <a:pt x="132" y="244"/>
                  </a:lnTo>
                  <a:lnTo>
                    <a:pt x="129" y="241"/>
                  </a:lnTo>
                  <a:lnTo>
                    <a:pt x="123" y="241"/>
                  </a:lnTo>
                  <a:lnTo>
                    <a:pt x="119" y="243"/>
                  </a:lnTo>
                  <a:lnTo>
                    <a:pt x="116" y="244"/>
                  </a:lnTo>
                  <a:lnTo>
                    <a:pt x="115" y="245"/>
                  </a:lnTo>
                  <a:lnTo>
                    <a:pt x="112" y="247"/>
                  </a:lnTo>
                  <a:lnTo>
                    <a:pt x="99" y="233"/>
                  </a:lnTo>
                  <a:lnTo>
                    <a:pt x="97" y="233"/>
                  </a:lnTo>
                  <a:lnTo>
                    <a:pt x="96" y="234"/>
                  </a:lnTo>
                  <a:lnTo>
                    <a:pt x="93" y="236"/>
                  </a:lnTo>
                  <a:lnTo>
                    <a:pt x="90" y="241"/>
                  </a:lnTo>
                  <a:lnTo>
                    <a:pt x="89" y="243"/>
                  </a:lnTo>
                  <a:lnTo>
                    <a:pt x="89" y="244"/>
                  </a:lnTo>
                  <a:lnTo>
                    <a:pt x="86" y="244"/>
                  </a:lnTo>
                  <a:lnTo>
                    <a:pt x="85" y="243"/>
                  </a:lnTo>
                  <a:lnTo>
                    <a:pt x="82" y="241"/>
                  </a:lnTo>
                  <a:lnTo>
                    <a:pt x="81" y="239"/>
                  </a:lnTo>
                  <a:lnTo>
                    <a:pt x="78" y="236"/>
                  </a:lnTo>
                  <a:lnTo>
                    <a:pt x="78" y="218"/>
                  </a:lnTo>
                  <a:lnTo>
                    <a:pt x="75" y="215"/>
                  </a:lnTo>
                  <a:lnTo>
                    <a:pt x="71" y="215"/>
                  </a:lnTo>
                  <a:lnTo>
                    <a:pt x="70" y="217"/>
                  </a:lnTo>
                  <a:lnTo>
                    <a:pt x="69" y="219"/>
                  </a:lnTo>
                  <a:lnTo>
                    <a:pt x="66" y="223"/>
                  </a:lnTo>
                  <a:lnTo>
                    <a:pt x="60" y="228"/>
                  </a:lnTo>
                  <a:lnTo>
                    <a:pt x="54" y="230"/>
                  </a:lnTo>
                  <a:lnTo>
                    <a:pt x="49" y="232"/>
                  </a:lnTo>
                  <a:lnTo>
                    <a:pt x="47" y="229"/>
                  </a:lnTo>
                  <a:lnTo>
                    <a:pt x="44" y="223"/>
                  </a:lnTo>
                  <a:lnTo>
                    <a:pt x="37" y="217"/>
                  </a:lnTo>
                  <a:lnTo>
                    <a:pt x="30" y="208"/>
                  </a:lnTo>
                  <a:lnTo>
                    <a:pt x="25" y="200"/>
                  </a:lnTo>
                  <a:lnTo>
                    <a:pt x="23" y="196"/>
                  </a:lnTo>
                  <a:lnTo>
                    <a:pt x="23" y="193"/>
                  </a:lnTo>
                  <a:lnTo>
                    <a:pt x="28" y="189"/>
                  </a:lnTo>
                  <a:lnTo>
                    <a:pt x="30" y="188"/>
                  </a:lnTo>
                  <a:lnTo>
                    <a:pt x="36" y="182"/>
                  </a:lnTo>
                  <a:lnTo>
                    <a:pt x="40" y="180"/>
                  </a:lnTo>
                  <a:lnTo>
                    <a:pt x="51" y="173"/>
                  </a:lnTo>
                  <a:lnTo>
                    <a:pt x="63" y="170"/>
                  </a:lnTo>
                  <a:lnTo>
                    <a:pt x="80" y="170"/>
                  </a:lnTo>
                  <a:lnTo>
                    <a:pt x="84" y="169"/>
                  </a:lnTo>
                  <a:lnTo>
                    <a:pt x="86" y="166"/>
                  </a:lnTo>
                  <a:lnTo>
                    <a:pt x="89" y="162"/>
                  </a:lnTo>
                  <a:lnTo>
                    <a:pt x="92" y="156"/>
                  </a:lnTo>
                  <a:lnTo>
                    <a:pt x="92" y="154"/>
                  </a:lnTo>
                  <a:lnTo>
                    <a:pt x="90" y="152"/>
                  </a:lnTo>
                  <a:lnTo>
                    <a:pt x="81" y="152"/>
                  </a:lnTo>
                  <a:lnTo>
                    <a:pt x="77" y="154"/>
                  </a:lnTo>
                  <a:lnTo>
                    <a:pt x="71" y="156"/>
                  </a:lnTo>
                  <a:lnTo>
                    <a:pt x="65" y="160"/>
                  </a:lnTo>
                  <a:lnTo>
                    <a:pt x="58" y="162"/>
                  </a:lnTo>
                  <a:lnTo>
                    <a:pt x="45" y="162"/>
                  </a:lnTo>
                  <a:lnTo>
                    <a:pt x="36" y="160"/>
                  </a:lnTo>
                  <a:lnTo>
                    <a:pt x="25" y="158"/>
                  </a:lnTo>
                  <a:lnTo>
                    <a:pt x="15" y="154"/>
                  </a:lnTo>
                  <a:lnTo>
                    <a:pt x="11" y="151"/>
                  </a:lnTo>
                  <a:lnTo>
                    <a:pt x="6" y="143"/>
                  </a:lnTo>
                  <a:lnTo>
                    <a:pt x="3" y="140"/>
                  </a:lnTo>
                  <a:lnTo>
                    <a:pt x="2" y="137"/>
                  </a:lnTo>
                  <a:lnTo>
                    <a:pt x="0" y="136"/>
                  </a:lnTo>
                  <a:lnTo>
                    <a:pt x="0" y="134"/>
                  </a:lnTo>
                  <a:lnTo>
                    <a:pt x="3" y="133"/>
                  </a:lnTo>
                  <a:lnTo>
                    <a:pt x="11" y="130"/>
                  </a:lnTo>
                  <a:lnTo>
                    <a:pt x="22" y="128"/>
                  </a:lnTo>
                  <a:lnTo>
                    <a:pt x="34" y="125"/>
                  </a:lnTo>
                  <a:lnTo>
                    <a:pt x="47" y="118"/>
                  </a:lnTo>
                  <a:lnTo>
                    <a:pt x="54" y="125"/>
                  </a:lnTo>
                  <a:lnTo>
                    <a:pt x="66" y="132"/>
                  </a:lnTo>
                  <a:lnTo>
                    <a:pt x="81" y="134"/>
                  </a:lnTo>
                  <a:lnTo>
                    <a:pt x="86" y="134"/>
                  </a:lnTo>
                  <a:lnTo>
                    <a:pt x="88" y="132"/>
                  </a:lnTo>
                  <a:lnTo>
                    <a:pt x="88" y="128"/>
                  </a:lnTo>
                  <a:lnTo>
                    <a:pt x="85" y="123"/>
                  </a:lnTo>
                  <a:lnTo>
                    <a:pt x="80" y="118"/>
                  </a:lnTo>
                  <a:lnTo>
                    <a:pt x="74" y="115"/>
                  </a:lnTo>
                  <a:lnTo>
                    <a:pt x="71" y="115"/>
                  </a:lnTo>
                  <a:lnTo>
                    <a:pt x="69" y="114"/>
                  </a:lnTo>
                  <a:lnTo>
                    <a:pt x="66" y="114"/>
                  </a:lnTo>
                  <a:lnTo>
                    <a:pt x="58" y="108"/>
                  </a:lnTo>
                  <a:lnTo>
                    <a:pt x="52" y="106"/>
                  </a:lnTo>
                  <a:lnTo>
                    <a:pt x="41" y="104"/>
                  </a:lnTo>
                  <a:lnTo>
                    <a:pt x="36" y="104"/>
                  </a:lnTo>
                  <a:lnTo>
                    <a:pt x="32" y="103"/>
                  </a:lnTo>
                  <a:lnTo>
                    <a:pt x="29" y="102"/>
                  </a:lnTo>
                  <a:lnTo>
                    <a:pt x="26" y="96"/>
                  </a:lnTo>
                  <a:lnTo>
                    <a:pt x="26" y="93"/>
                  </a:lnTo>
                  <a:lnTo>
                    <a:pt x="25" y="92"/>
                  </a:lnTo>
                  <a:lnTo>
                    <a:pt x="25" y="86"/>
                  </a:lnTo>
                  <a:lnTo>
                    <a:pt x="29" y="82"/>
                  </a:lnTo>
                  <a:lnTo>
                    <a:pt x="33" y="80"/>
                  </a:lnTo>
                  <a:lnTo>
                    <a:pt x="36" y="78"/>
                  </a:lnTo>
                  <a:lnTo>
                    <a:pt x="40" y="77"/>
                  </a:lnTo>
                  <a:lnTo>
                    <a:pt x="43" y="75"/>
                  </a:lnTo>
                  <a:lnTo>
                    <a:pt x="55" y="75"/>
                  </a:lnTo>
                  <a:lnTo>
                    <a:pt x="58" y="74"/>
                  </a:lnTo>
                  <a:lnTo>
                    <a:pt x="62" y="74"/>
                  </a:lnTo>
                  <a:lnTo>
                    <a:pt x="63" y="73"/>
                  </a:lnTo>
                  <a:lnTo>
                    <a:pt x="65" y="73"/>
                  </a:lnTo>
                  <a:lnTo>
                    <a:pt x="67" y="71"/>
                  </a:lnTo>
                  <a:lnTo>
                    <a:pt x="75" y="69"/>
                  </a:lnTo>
                  <a:lnTo>
                    <a:pt x="84" y="65"/>
                  </a:lnTo>
                  <a:lnTo>
                    <a:pt x="92" y="62"/>
                  </a:lnTo>
                  <a:lnTo>
                    <a:pt x="96" y="62"/>
                  </a:lnTo>
                  <a:lnTo>
                    <a:pt x="101" y="63"/>
                  </a:lnTo>
                  <a:lnTo>
                    <a:pt x="108" y="62"/>
                  </a:lnTo>
                  <a:lnTo>
                    <a:pt x="116" y="60"/>
                  </a:lnTo>
                  <a:lnTo>
                    <a:pt x="123" y="58"/>
                  </a:lnTo>
                  <a:lnTo>
                    <a:pt x="126" y="56"/>
                  </a:lnTo>
                  <a:lnTo>
                    <a:pt x="129" y="54"/>
                  </a:lnTo>
                  <a:lnTo>
                    <a:pt x="132" y="49"/>
                  </a:lnTo>
                  <a:lnTo>
                    <a:pt x="134" y="44"/>
                  </a:lnTo>
                  <a:lnTo>
                    <a:pt x="136" y="43"/>
                  </a:lnTo>
                  <a:lnTo>
                    <a:pt x="136" y="41"/>
                  </a:lnTo>
                  <a:lnTo>
                    <a:pt x="137" y="41"/>
                  </a:lnTo>
                  <a:lnTo>
                    <a:pt x="138" y="43"/>
                  </a:lnTo>
                  <a:lnTo>
                    <a:pt x="144" y="45"/>
                  </a:lnTo>
                  <a:lnTo>
                    <a:pt x="148" y="48"/>
                  </a:lnTo>
                  <a:lnTo>
                    <a:pt x="153" y="54"/>
                  </a:lnTo>
                  <a:lnTo>
                    <a:pt x="163" y="54"/>
                  </a:lnTo>
                  <a:lnTo>
                    <a:pt x="168" y="51"/>
                  </a:lnTo>
                  <a:lnTo>
                    <a:pt x="173" y="51"/>
                  </a:lnTo>
                  <a:lnTo>
                    <a:pt x="177" y="52"/>
                  </a:lnTo>
                  <a:lnTo>
                    <a:pt x="181" y="52"/>
                  </a:lnTo>
                  <a:lnTo>
                    <a:pt x="185" y="54"/>
                  </a:lnTo>
                  <a:lnTo>
                    <a:pt x="188" y="54"/>
                  </a:lnTo>
                  <a:lnTo>
                    <a:pt x="190" y="55"/>
                  </a:lnTo>
                  <a:lnTo>
                    <a:pt x="194" y="55"/>
                  </a:lnTo>
                  <a:lnTo>
                    <a:pt x="201" y="54"/>
                  </a:lnTo>
                  <a:lnTo>
                    <a:pt x="218" y="51"/>
                  </a:lnTo>
                  <a:lnTo>
                    <a:pt x="224" y="51"/>
                  </a:lnTo>
                  <a:lnTo>
                    <a:pt x="234" y="54"/>
                  </a:lnTo>
                  <a:lnTo>
                    <a:pt x="253" y="62"/>
                  </a:lnTo>
                  <a:lnTo>
                    <a:pt x="260" y="63"/>
                  </a:lnTo>
                  <a:lnTo>
                    <a:pt x="267" y="63"/>
                  </a:lnTo>
                  <a:lnTo>
                    <a:pt x="278" y="62"/>
                  </a:lnTo>
                  <a:lnTo>
                    <a:pt x="290" y="60"/>
                  </a:lnTo>
                  <a:lnTo>
                    <a:pt x="302" y="58"/>
                  </a:lnTo>
                  <a:lnTo>
                    <a:pt x="312" y="56"/>
                  </a:lnTo>
                  <a:lnTo>
                    <a:pt x="317" y="55"/>
                  </a:lnTo>
                  <a:lnTo>
                    <a:pt x="322" y="58"/>
                  </a:lnTo>
                  <a:lnTo>
                    <a:pt x="335" y="69"/>
                  </a:lnTo>
                  <a:lnTo>
                    <a:pt x="343" y="74"/>
                  </a:lnTo>
                  <a:lnTo>
                    <a:pt x="352" y="74"/>
                  </a:lnTo>
                  <a:lnTo>
                    <a:pt x="361" y="73"/>
                  </a:lnTo>
                  <a:lnTo>
                    <a:pt x="367" y="74"/>
                  </a:lnTo>
                  <a:lnTo>
                    <a:pt x="378" y="80"/>
                  </a:lnTo>
                  <a:lnTo>
                    <a:pt x="379" y="80"/>
                  </a:lnTo>
                  <a:lnTo>
                    <a:pt x="382" y="81"/>
                  </a:lnTo>
                  <a:lnTo>
                    <a:pt x="390" y="89"/>
                  </a:lnTo>
                  <a:lnTo>
                    <a:pt x="393" y="91"/>
                  </a:lnTo>
                  <a:lnTo>
                    <a:pt x="398" y="88"/>
                  </a:lnTo>
                  <a:lnTo>
                    <a:pt x="402" y="85"/>
                  </a:lnTo>
                  <a:lnTo>
                    <a:pt x="405" y="82"/>
                  </a:lnTo>
                  <a:lnTo>
                    <a:pt x="409" y="80"/>
                  </a:lnTo>
                  <a:lnTo>
                    <a:pt x="410" y="77"/>
                  </a:lnTo>
                  <a:lnTo>
                    <a:pt x="412" y="75"/>
                  </a:lnTo>
                  <a:lnTo>
                    <a:pt x="412" y="73"/>
                  </a:lnTo>
                  <a:lnTo>
                    <a:pt x="413" y="73"/>
                  </a:lnTo>
                  <a:lnTo>
                    <a:pt x="416" y="71"/>
                  </a:lnTo>
                  <a:lnTo>
                    <a:pt x="424" y="71"/>
                  </a:lnTo>
                  <a:lnTo>
                    <a:pt x="434" y="74"/>
                  </a:lnTo>
                  <a:lnTo>
                    <a:pt x="447" y="75"/>
                  </a:lnTo>
                  <a:lnTo>
                    <a:pt x="457" y="75"/>
                  </a:lnTo>
                  <a:lnTo>
                    <a:pt x="462" y="73"/>
                  </a:lnTo>
                  <a:lnTo>
                    <a:pt x="466" y="70"/>
                  </a:lnTo>
                  <a:lnTo>
                    <a:pt x="475" y="66"/>
                  </a:lnTo>
                  <a:lnTo>
                    <a:pt x="484" y="65"/>
                  </a:lnTo>
                  <a:lnTo>
                    <a:pt x="492" y="67"/>
                  </a:lnTo>
                  <a:lnTo>
                    <a:pt x="499" y="70"/>
                  </a:lnTo>
                  <a:lnTo>
                    <a:pt x="505" y="71"/>
                  </a:lnTo>
                  <a:lnTo>
                    <a:pt x="506" y="70"/>
                  </a:lnTo>
                  <a:lnTo>
                    <a:pt x="509" y="69"/>
                  </a:lnTo>
                  <a:lnTo>
                    <a:pt x="513" y="65"/>
                  </a:lnTo>
                  <a:lnTo>
                    <a:pt x="514" y="65"/>
                  </a:lnTo>
                  <a:lnTo>
                    <a:pt x="516" y="63"/>
                  </a:lnTo>
                  <a:lnTo>
                    <a:pt x="517" y="65"/>
                  </a:lnTo>
                  <a:lnTo>
                    <a:pt x="518" y="67"/>
                  </a:lnTo>
                  <a:lnTo>
                    <a:pt x="520" y="71"/>
                  </a:lnTo>
                  <a:lnTo>
                    <a:pt x="523" y="74"/>
                  </a:lnTo>
                  <a:lnTo>
                    <a:pt x="524" y="77"/>
                  </a:lnTo>
                  <a:lnTo>
                    <a:pt x="525" y="78"/>
                  </a:lnTo>
                  <a:lnTo>
                    <a:pt x="525" y="80"/>
                  </a:lnTo>
                  <a:lnTo>
                    <a:pt x="528" y="78"/>
                  </a:lnTo>
                  <a:lnTo>
                    <a:pt x="533" y="73"/>
                  </a:lnTo>
                  <a:lnTo>
                    <a:pt x="536" y="71"/>
                  </a:lnTo>
                  <a:lnTo>
                    <a:pt x="540" y="69"/>
                  </a:lnTo>
                  <a:lnTo>
                    <a:pt x="543" y="67"/>
                  </a:lnTo>
                  <a:lnTo>
                    <a:pt x="551" y="67"/>
                  </a:lnTo>
                  <a:lnTo>
                    <a:pt x="561" y="69"/>
                  </a:lnTo>
                  <a:lnTo>
                    <a:pt x="588" y="69"/>
                  </a:lnTo>
                  <a:lnTo>
                    <a:pt x="596" y="70"/>
                  </a:lnTo>
                  <a:lnTo>
                    <a:pt x="606" y="73"/>
                  </a:lnTo>
                  <a:lnTo>
                    <a:pt x="611" y="77"/>
                  </a:lnTo>
                  <a:lnTo>
                    <a:pt x="618" y="80"/>
                  </a:lnTo>
                  <a:lnTo>
                    <a:pt x="626" y="82"/>
                  </a:lnTo>
                  <a:lnTo>
                    <a:pt x="636" y="84"/>
                  </a:lnTo>
                  <a:lnTo>
                    <a:pt x="643" y="88"/>
                  </a:lnTo>
                  <a:lnTo>
                    <a:pt x="646" y="89"/>
                  </a:lnTo>
                  <a:lnTo>
                    <a:pt x="652" y="89"/>
                  </a:lnTo>
                  <a:lnTo>
                    <a:pt x="657" y="85"/>
                  </a:lnTo>
                  <a:lnTo>
                    <a:pt x="658" y="82"/>
                  </a:lnTo>
                  <a:lnTo>
                    <a:pt x="658" y="81"/>
                  </a:lnTo>
                  <a:lnTo>
                    <a:pt x="657" y="80"/>
                  </a:lnTo>
                  <a:lnTo>
                    <a:pt x="651" y="77"/>
                  </a:lnTo>
                  <a:lnTo>
                    <a:pt x="646" y="71"/>
                  </a:lnTo>
                  <a:lnTo>
                    <a:pt x="643" y="70"/>
                  </a:lnTo>
                  <a:lnTo>
                    <a:pt x="640" y="65"/>
                  </a:lnTo>
                  <a:lnTo>
                    <a:pt x="636" y="59"/>
                  </a:lnTo>
                  <a:lnTo>
                    <a:pt x="625" y="45"/>
                  </a:lnTo>
                  <a:lnTo>
                    <a:pt x="622" y="41"/>
                  </a:lnTo>
                  <a:lnTo>
                    <a:pt x="620" y="38"/>
                  </a:lnTo>
                  <a:lnTo>
                    <a:pt x="617" y="40"/>
                  </a:lnTo>
                  <a:lnTo>
                    <a:pt x="616" y="43"/>
                  </a:lnTo>
                  <a:lnTo>
                    <a:pt x="613" y="47"/>
                  </a:lnTo>
                  <a:lnTo>
                    <a:pt x="607" y="54"/>
                  </a:lnTo>
                  <a:lnTo>
                    <a:pt x="599" y="56"/>
                  </a:lnTo>
                  <a:lnTo>
                    <a:pt x="575" y="59"/>
                  </a:lnTo>
                  <a:lnTo>
                    <a:pt x="566" y="59"/>
                  </a:lnTo>
                  <a:lnTo>
                    <a:pt x="562" y="56"/>
                  </a:lnTo>
                  <a:lnTo>
                    <a:pt x="559" y="52"/>
                  </a:lnTo>
                  <a:lnTo>
                    <a:pt x="555" y="48"/>
                  </a:lnTo>
                  <a:lnTo>
                    <a:pt x="547" y="47"/>
                  </a:lnTo>
                  <a:lnTo>
                    <a:pt x="542" y="45"/>
                  </a:lnTo>
                  <a:lnTo>
                    <a:pt x="538" y="45"/>
                  </a:lnTo>
                  <a:lnTo>
                    <a:pt x="535" y="44"/>
                  </a:lnTo>
                  <a:lnTo>
                    <a:pt x="533" y="43"/>
                  </a:lnTo>
                  <a:lnTo>
                    <a:pt x="535" y="41"/>
                  </a:lnTo>
                  <a:lnTo>
                    <a:pt x="535" y="40"/>
                  </a:lnTo>
                  <a:lnTo>
                    <a:pt x="536" y="38"/>
                  </a:lnTo>
                  <a:lnTo>
                    <a:pt x="539" y="37"/>
                  </a:lnTo>
                  <a:lnTo>
                    <a:pt x="540" y="37"/>
                  </a:lnTo>
                  <a:lnTo>
                    <a:pt x="544" y="34"/>
                  </a:lnTo>
                  <a:lnTo>
                    <a:pt x="549" y="29"/>
                  </a:lnTo>
                  <a:lnTo>
                    <a:pt x="554" y="12"/>
                  </a:lnTo>
                  <a:lnTo>
                    <a:pt x="557" y="8"/>
                  </a:lnTo>
                  <a:lnTo>
                    <a:pt x="561" y="6"/>
                  </a:lnTo>
                  <a:lnTo>
                    <a:pt x="569" y="6"/>
                  </a:lnTo>
                  <a:lnTo>
                    <a:pt x="579" y="7"/>
                  </a:lnTo>
                  <a:lnTo>
                    <a:pt x="588" y="7"/>
                  </a:lnTo>
                  <a:lnTo>
                    <a:pt x="595" y="6"/>
                  </a:lnTo>
                  <a:lnTo>
                    <a:pt x="603" y="6"/>
                  </a:lnTo>
                  <a:lnTo>
                    <a:pt x="613" y="7"/>
                  </a:lnTo>
                  <a:lnTo>
                    <a:pt x="621" y="6"/>
                  </a:lnTo>
                  <a:lnTo>
                    <a:pt x="626" y="3"/>
                  </a:lnTo>
                  <a:lnTo>
                    <a:pt x="633" y="0"/>
                  </a:lnTo>
                  <a:close/>
                </a:path>
              </a:pathLst>
            </a:custGeom>
            <a:grpFill/>
            <a:ln w="0">
              <a:noFill/>
              <a:prstDash val="solid"/>
              <a:round/>
              <a:headEnd/>
              <a:tailEnd/>
            </a:ln>
          </p:spPr>
          <p:txBody>
            <a:bodyPr/>
            <a:lstStyle/>
            <a:p>
              <a:pPr>
                <a:defRPr/>
              </a:pPr>
              <a:endParaRPr lang="en-US" dirty="0"/>
            </a:p>
          </p:txBody>
        </p:sp>
        <p:sp>
          <p:nvSpPr>
            <p:cNvPr id="9" name="Freeform 10"/>
            <p:cNvSpPr>
              <a:spLocks/>
            </p:cNvSpPr>
            <p:nvPr/>
          </p:nvSpPr>
          <p:spPr bwMode="auto">
            <a:xfrm>
              <a:off x="-3179998" y="1791091"/>
              <a:ext cx="24434" cy="16799"/>
            </a:xfrm>
            <a:custGeom>
              <a:avLst/>
              <a:gdLst/>
              <a:ahLst/>
              <a:cxnLst>
                <a:cxn ang="0">
                  <a:pos x="7" y="0"/>
                </a:cxn>
                <a:cxn ang="0">
                  <a:pos x="11" y="2"/>
                </a:cxn>
                <a:cxn ang="0">
                  <a:pos x="16" y="4"/>
                </a:cxn>
                <a:cxn ang="0">
                  <a:pos x="16" y="10"/>
                </a:cxn>
                <a:cxn ang="0">
                  <a:pos x="15" y="11"/>
                </a:cxn>
                <a:cxn ang="0">
                  <a:pos x="9" y="11"/>
                </a:cxn>
                <a:cxn ang="0">
                  <a:pos x="5" y="10"/>
                </a:cxn>
                <a:cxn ang="0">
                  <a:pos x="3" y="8"/>
                </a:cxn>
                <a:cxn ang="0">
                  <a:pos x="0" y="6"/>
                </a:cxn>
                <a:cxn ang="0">
                  <a:pos x="0" y="4"/>
                </a:cxn>
                <a:cxn ang="0">
                  <a:pos x="4" y="2"/>
                </a:cxn>
                <a:cxn ang="0">
                  <a:pos x="7" y="0"/>
                </a:cxn>
              </a:cxnLst>
              <a:rect l="0" t="0" r="r" b="b"/>
              <a:pathLst>
                <a:path w="16" h="11">
                  <a:moveTo>
                    <a:pt x="7" y="0"/>
                  </a:moveTo>
                  <a:lnTo>
                    <a:pt x="11" y="2"/>
                  </a:lnTo>
                  <a:lnTo>
                    <a:pt x="16" y="4"/>
                  </a:lnTo>
                  <a:lnTo>
                    <a:pt x="16" y="10"/>
                  </a:lnTo>
                  <a:lnTo>
                    <a:pt x="15" y="11"/>
                  </a:lnTo>
                  <a:lnTo>
                    <a:pt x="9" y="11"/>
                  </a:lnTo>
                  <a:lnTo>
                    <a:pt x="5" y="10"/>
                  </a:lnTo>
                  <a:lnTo>
                    <a:pt x="3" y="8"/>
                  </a:lnTo>
                  <a:lnTo>
                    <a:pt x="0" y="6"/>
                  </a:lnTo>
                  <a:lnTo>
                    <a:pt x="0" y="4"/>
                  </a:lnTo>
                  <a:lnTo>
                    <a:pt x="4" y="2"/>
                  </a:lnTo>
                  <a:lnTo>
                    <a:pt x="7" y="0"/>
                  </a:lnTo>
                  <a:close/>
                </a:path>
              </a:pathLst>
            </a:custGeom>
            <a:grpFill/>
            <a:ln w="0">
              <a:noFill/>
              <a:prstDash val="solid"/>
              <a:round/>
              <a:headEnd/>
              <a:tailEnd/>
            </a:ln>
          </p:spPr>
          <p:txBody>
            <a:bodyPr/>
            <a:lstStyle/>
            <a:p>
              <a:pPr>
                <a:defRPr/>
              </a:pPr>
              <a:endParaRPr lang="en-US"/>
            </a:p>
          </p:txBody>
        </p:sp>
        <p:sp>
          <p:nvSpPr>
            <p:cNvPr id="10" name="Freeform 11"/>
            <p:cNvSpPr>
              <a:spLocks/>
            </p:cNvSpPr>
            <p:nvPr/>
          </p:nvSpPr>
          <p:spPr bwMode="auto">
            <a:xfrm>
              <a:off x="-3123495" y="1810944"/>
              <a:ext cx="22908" cy="16799"/>
            </a:xfrm>
            <a:custGeom>
              <a:avLst/>
              <a:gdLst/>
              <a:ahLst/>
              <a:cxnLst>
                <a:cxn ang="0">
                  <a:pos x="5" y="0"/>
                </a:cxn>
                <a:cxn ang="0">
                  <a:pos x="12" y="0"/>
                </a:cxn>
                <a:cxn ang="0">
                  <a:pos x="13" y="1"/>
                </a:cxn>
                <a:cxn ang="0">
                  <a:pos x="15" y="4"/>
                </a:cxn>
                <a:cxn ang="0">
                  <a:pos x="15" y="9"/>
                </a:cxn>
                <a:cxn ang="0">
                  <a:pos x="12" y="11"/>
                </a:cxn>
                <a:cxn ang="0">
                  <a:pos x="7" y="11"/>
                </a:cxn>
                <a:cxn ang="0">
                  <a:pos x="1" y="8"/>
                </a:cxn>
                <a:cxn ang="0">
                  <a:pos x="0" y="5"/>
                </a:cxn>
                <a:cxn ang="0">
                  <a:pos x="1" y="4"/>
                </a:cxn>
                <a:cxn ang="0">
                  <a:pos x="3" y="1"/>
                </a:cxn>
                <a:cxn ang="0">
                  <a:pos x="5" y="0"/>
                </a:cxn>
              </a:cxnLst>
              <a:rect l="0" t="0" r="r" b="b"/>
              <a:pathLst>
                <a:path w="15" h="11">
                  <a:moveTo>
                    <a:pt x="5" y="0"/>
                  </a:moveTo>
                  <a:lnTo>
                    <a:pt x="12" y="0"/>
                  </a:lnTo>
                  <a:lnTo>
                    <a:pt x="13" y="1"/>
                  </a:lnTo>
                  <a:lnTo>
                    <a:pt x="15" y="4"/>
                  </a:lnTo>
                  <a:lnTo>
                    <a:pt x="15" y="9"/>
                  </a:lnTo>
                  <a:lnTo>
                    <a:pt x="12" y="11"/>
                  </a:lnTo>
                  <a:lnTo>
                    <a:pt x="7" y="11"/>
                  </a:lnTo>
                  <a:lnTo>
                    <a:pt x="1" y="8"/>
                  </a:lnTo>
                  <a:lnTo>
                    <a:pt x="0" y="5"/>
                  </a:lnTo>
                  <a:lnTo>
                    <a:pt x="1" y="4"/>
                  </a:lnTo>
                  <a:lnTo>
                    <a:pt x="3" y="1"/>
                  </a:lnTo>
                  <a:lnTo>
                    <a:pt x="5" y="0"/>
                  </a:lnTo>
                  <a:close/>
                </a:path>
              </a:pathLst>
            </a:custGeom>
            <a:grpFill/>
            <a:ln w="0">
              <a:noFill/>
              <a:prstDash val="solid"/>
              <a:round/>
              <a:headEnd/>
              <a:tailEnd/>
            </a:ln>
          </p:spPr>
          <p:txBody>
            <a:bodyPr/>
            <a:lstStyle/>
            <a:p>
              <a:pPr>
                <a:defRPr/>
              </a:pPr>
              <a:endParaRPr lang="en-US"/>
            </a:p>
          </p:txBody>
        </p:sp>
        <p:sp>
          <p:nvSpPr>
            <p:cNvPr id="11" name="Freeform 12"/>
            <p:cNvSpPr>
              <a:spLocks/>
            </p:cNvSpPr>
            <p:nvPr/>
          </p:nvSpPr>
          <p:spPr bwMode="auto">
            <a:xfrm>
              <a:off x="-3934401" y="1449010"/>
              <a:ext cx="334443" cy="93156"/>
            </a:xfrm>
            <a:custGeom>
              <a:avLst/>
              <a:gdLst/>
              <a:ahLst/>
              <a:cxnLst>
                <a:cxn ang="0">
                  <a:pos x="74" y="0"/>
                </a:cxn>
                <a:cxn ang="0">
                  <a:pos x="85" y="8"/>
                </a:cxn>
                <a:cxn ang="0">
                  <a:pos x="90" y="15"/>
                </a:cxn>
                <a:cxn ang="0">
                  <a:pos x="111" y="17"/>
                </a:cxn>
                <a:cxn ang="0">
                  <a:pos x="125" y="19"/>
                </a:cxn>
                <a:cxn ang="0">
                  <a:pos x="132" y="24"/>
                </a:cxn>
                <a:cxn ang="0">
                  <a:pos x="141" y="30"/>
                </a:cxn>
                <a:cxn ang="0">
                  <a:pos x="148" y="31"/>
                </a:cxn>
                <a:cxn ang="0">
                  <a:pos x="157" y="24"/>
                </a:cxn>
                <a:cxn ang="0">
                  <a:pos x="162" y="20"/>
                </a:cxn>
                <a:cxn ang="0">
                  <a:pos x="168" y="15"/>
                </a:cxn>
                <a:cxn ang="0">
                  <a:pos x="181" y="13"/>
                </a:cxn>
                <a:cxn ang="0">
                  <a:pos x="185" y="17"/>
                </a:cxn>
                <a:cxn ang="0">
                  <a:pos x="189" y="24"/>
                </a:cxn>
                <a:cxn ang="0">
                  <a:pos x="196" y="27"/>
                </a:cxn>
                <a:cxn ang="0">
                  <a:pos x="204" y="24"/>
                </a:cxn>
                <a:cxn ang="0">
                  <a:pos x="211" y="20"/>
                </a:cxn>
                <a:cxn ang="0">
                  <a:pos x="216" y="21"/>
                </a:cxn>
                <a:cxn ang="0">
                  <a:pos x="219" y="26"/>
                </a:cxn>
                <a:cxn ang="0">
                  <a:pos x="216" y="34"/>
                </a:cxn>
                <a:cxn ang="0">
                  <a:pos x="215" y="47"/>
                </a:cxn>
                <a:cxn ang="0">
                  <a:pos x="209" y="54"/>
                </a:cxn>
                <a:cxn ang="0">
                  <a:pos x="205" y="58"/>
                </a:cxn>
                <a:cxn ang="0">
                  <a:pos x="194" y="61"/>
                </a:cxn>
                <a:cxn ang="0">
                  <a:pos x="173" y="57"/>
                </a:cxn>
                <a:cxn ang="0">
                  <a:pos x="149" y="56"/>
                </a:cxn>
                <a:cxn ang="0">
                  <a:pos x="132" y="58"/>
                </a:cxn>
                <a:cxn ang="0">
                  <a:pos x="115" y="57"/>
                </a:cxn>
                <a:cxn ang="0">
                  <a:pos x="111" y="53"/>
                </a:cxn>
                <a:cxn ang="0">
                  <a:pos x="107" y="43"/>
                </a:cxn>
                <a:cxn ang="0">
                  <a:pos x="101" y="39"/>
                </a:cxn>
                <a:cxn ang="0">
                  <a:pos x="92" y="43"/>
                </a:cxn>
                <a:cxn ang="0">
                  <a:pos x="84" y="49"/>
                </a:cxn>
                <a:cxn ang="0">
                  <a:pos x="80" y="47"/>
                </a:cxn>
                <a:cxn ang="0">
                  <a:pos x="71" y="38"/>
                </a:cxn>
                <a:cxn ang="0">
                  <a:pos x="70" y="31"/>
                </a:cxn>
                <a:cxn ang="0">
                  <a:pos x="63" y="27"/>
                </a:cxn>
                <a:cxn ang="0">
                  <a:pos x="49" y="31"/>
                </a:cxn>
                <a:cxn ang="0">
                  <a:pos x="39" y="34"/>
                </a:cxn>
                <a:cxn ang="0">
                  <a:pos x="8" y="35"/>
                </a:cxn>
                <a:cxn ang="0">
                  <a:pos x="2" y="34"/>
                </a:cxn>
                <a:cxn ang="0">
                  <a:pos x="0" y="30"/>
                </a:cxn>
                <a:cxn ang="0">
                  <a:pos x="4" y="24"/>
                </a:cxn>
                <a:cxn ang="0">
                  <a:pos x="17" y="23"/>
                </a:cxn>
                <a:cxn ang="0">
                  <a:pos x="18" y="19"/>
                </a:cxn>
                <a:cxn ang="0">
                  <a:pos x="17" y="16"/>
                </a:cxn>
                <a:cxn ang="0">
                  <a:pos x="15" y="12"/>
                </a:cxn>
                <a:cxn ang="0">
                  <a:pos x="22" y="10"/>
                </a:cxn>
                <a:cxn ang="0">
                  <a:pos x="41" y="5"/>
                </a:cxn>
                <a:cxn ang="0">
                  <a:pos x="65" y="0"/>
                </a:cxn>
              </a:cxnLst>
              <a:rect l="0" t="0" r="r" b="b"/>
              <a:pathLst>
                <a:path w="219" h="61">
                  <a:moveTo>
                    <a:pt x="65" y="0"/>
                  </a:moveTo>
                  <a:lnTo>
                    <a:pt x="74" y="0"/>
                  </a:lnTo>
                  <a:lnTo>
                    <a:pt x="81" y="4"/>
                  </a:lnTo>
                  <a:lnTo>
                    <a:pt x="85" y="8"/>
                  </a:lnTo>
                  <a:lnTo>
                    <a:pt x="86" y="12"/>
                  </a:lnTo>
                  <a:lnTo>
                    <a:pt x="90" y="15"/>
                  </a:lnTo>
                  <a:lnTo>
                    <a:pt x="100" y="16"/>
                  </a:lnTo>
                  <a:lnTo>
                    <a:pt x="111" y="17"/>
                  </a:lnTo>
                  <a:lnTo>
                    <a:pt x="119" y="19"/>
                  </a:lnTo>
                  <a:lnTo>
                    <a:pt x="125" y="19"/>
                  </a:lnTo>
                  <a:lnTo>
                    <a:pt x="129" y="23"/>
                  </a:lnTo>
                  <a:lnTo>
                    <a:pt x="132" y="24"/>
                  </a:lnTo>
                  <a:lnTo>
                    <a:pt x="136" y="27"/>
                  </a:lnTo>
                  <a:lnTo>
                    <a:pt x="141" y="30"/>
                  </a:lnTo>
                  <a:lnTo>
                    <a:pt x="142" y="31"/>
                  </a:lnTo>
                  <a:lnTo>
                    <a:pt x="148" y="31"/>
                  </a:lnTo>
                  <a:lnTo>
                    <a:pt x="156" y="27"/>
                  </a:lnTo>
                  <a:lnTo>
                    <a:pt x="157" y="24"/>
                  </a:lnTo>
                  <a:lnTo>
                    <a:pt x="160" y="23"/>
                  </a:lnTo>
                  <a:lnTo>
                    <a:pt x="162" y="20"/>
                  </a:lnTo>
                  <a:lnTo>
                    <a:pt x="164" y="17"/>
                  </a:lnTo>
                  <a:lnTo>
                    <a:pt x="168" y="15"/>
                  </a:lnTo>
                  <a:lnTo>
                    <a:pt x="174" y="13"/>
                  </a:lnTo>
                  <a:lnTo>
                    <a:pt x="181" y="13"/>
                  </a:lnTo>
                  <a:lnTo>
                    <a:pt x="182" y="16"/>
                  </a:lnTo>
                  <a:lnTo>
                    <a:pt x="185" y="17"/>
                  </a:lnTo>
                  <a:lnTo>
                    <a:pt x="188" y="23"/>
                  </a:lnTo>
                  <a:lnTo>
                    <a:pt x="189" y="24"/>
                  </a:lnTo>
                  <a:lnTo>
                    <a:pt x="192" y="26"/>
                  </a:lnTo>
                  <a:lnTo>
                    <a:pt x="196" y="27"/>
                  </a:lnTo>
                  <a:lnTo>
                    <a:pt x="199" y="27"/>
                  </a:lnTo>
                  <a:lnTo>
                    <a:pt x="204" y="24"/>
                  </a:lnTo>
                  <a:lnTo>
                    <a:pt x="208" y="21"/>
                  </a:lnTo>
                  <a:lnTo>
                    <a:pt x="211" y="20"/>
                  </a:lnTo>
                  <a:lnTo>
                    <a:pt x="214" y="20"/>
                  </a:lnTo>
                  <a:lnTo>
                    <a:pt x="216" y="21"/>
                  </a:lnTo>
                  <a:lnTo>
                    <a:pt x="218" y="24"/>
                  </a:lnTo>
                  <a:lnTo>
                    <a:pt x="219" y="26"/>
                  </a:lnTo>
                  <a:lnTo>
                    <a:pt x="219" y="28"/>
                  </a:lnTo>
                  <a:lnTo>
                    <a:pt x="216" y="34"/>
                  </a:lnTo>
                  <a:lnTo>
                    <a:pt x="215" y="42"/>
                  </a:lnTo>
                  <a:lnTo>
                    <a:pt x="215" y="47"/>
                  </a:lnTo>
                  <a:lnTo>
                    <a:pt x="214" y="50"/>
                  </a:lnTo>
                  <a:lnTo>
                    <a:pt x="209" y="54"/>
                  </a:lnTo>
                  <a:lnTo>
                    <a:pt x="207" y="56"/>
                  </a:lnTo>
                  <a:lnTo>
                    <a:pt x="205" y="58"/>
                  </a:lnTo>
                  <a:lnTo>
                    <a:pt x="201" y="61"/>
                  </a:lnTo>
                  <a:lnTo>
                    <a:pt x="194" y="61"/>
                  </a:lnTo>
                  <a:lnTo>
                    <a:pt x="186" y="60"/>
                  </a:lnTo>
                  <a:lnTo>
                    <a:pt x="173" y="57"/>
                  </a:lnTo>
                  <a:lnTo>
                    <a:pt x="162" y="56"/>
                  </a:lnTo>
                  <a:lnTo>
                    <a:pt x="149" y="56"/>
                  </a:lnTo>
                  <a:lnTo>
                    <a:pt x="140" y="57"/>
                  </a:lnTo>
                  <a:lnTo>
                    <a:pt x="132" y="58"/>
                  </a:lnTo>
                  <a:lnTo>
                    <a:pt x="122" y="58"/>
                  </a:lnTo>
                  <a:lnTo>
                    <a:pt x="115" y="57"/>
                  </a:lnTo>
                  <a:lnTo>
                    <a:pt x="112" y="56"/>
                  </a:lnTo>
                  <a:lnTo>
                    <a:pt x="111" y="53"/>
                  </a:lnTo>
                  <a:lnTo>
                    <a:pt x="110" y="49"/>
                  </a:lnTo>
                  <a:lnTo>
                    <a:pt x="107" y="43"/>
                  </a:lnTo>
                  <a:lnTo>
                    <a:pt x="104" y="41"/>
                  </a:lnTo>
                  <a:lnTo>
                    <a:pt x="101" y="39"/>
                  </a:lnTo>
                  <a:lnTo>
                    <a:pt x="96" y="42"/>
                  </a:lnTo>
                  <a:lnTo>
                    <a:pt x="92" y="43"/>
                  </a:lnTo>
                  <a:lnTo>
                    <a:pt x="89" y="46"/>
                  </a:lnTo>
                  <a:lnTo>
                    <a:pt x="84" y="49"/>
                  </a:lnTo>
                  <a:lnTo>
                    <a:pt x="82" y="49"/>
                  </a:lnTo>
                  <a:lnTo>
                    <a:pt x="80" y="47"/>
                  </a:lnTo>
                  <a:lnTo>
                    <a:pt x="74" y="42"/>
                  </a:lnTo>
                  <a:lnTo>
                    <a:pt x="71" y="38"/>
                  </a:lnTo>
                  <a:lnTo>
                    <a:pt x="70" y="35"/>
                  </a:lnTo>
                  <a:lnTo>
                    <a:pt x="70" y="31"/>
                  </a:lnTo>
                  <a:lnTo>
                    <a:pt x="69" y="28"/>
                  </a:lnTo>
                  <a:lnTo>
                    <a:pt x="63" y="27"/>
                  </a:lnTo>
                  <a:lnTo>
                    <a:pt x="56" y="28"/>
                  </a:lnTo>
                  <a:lnTo>
                    <a:pt x="49" y="31"/>
                  </a:lnTo>
                  <a:lnTo>
                    <a:pt x="45" y="32"/>
                  </a:lnTo>
                  <a:lnTo>
                    <a:pt x="39" y="34"/>
                  </a:lnTo>
                  <a:lnTo>
                    <a:pt x="28" y="35"/>
                  </a:lnTo>
                  <a:lnTo>
                    <a:pt x="8" y="35"/>
                  </a:lnTo>
                  <a:lnTo>
                    <a:pt x="4" y="34"/>
                  </a:lnTo>
                  <a:lnTo>
                    <a:pt x="2" y="34"/>
                  </a:lnTo>
                  <a:lnTo>
                    <a:pt x="0" y="32"/>
                  </a:lnTo>
                  <a:lnTo>
                    <a:pt x="0" y="30"/>
                  </a:lnTo>
                  <a:lnTo>
                    <a:pt x="2" y="27"/>
                  </a:lnTo>
                  <a:lnTo>
                    <a:pt x="4" y="24"/>
                  </a:lnTo>
                  <a:lnTo>
                    <a:pt x="7" y="23"/>
                  </a:lnTo>
                  <a:lnTo>
                    <a:pt x="17" y="23"/>
                  </a:lnTo>
                  <a:lnTo>
                    <a:pt x="18" y="21"/>
                  </a:lnTo>
                  <a:lnTo>
                    <a:pt x="18" y="19"/>
                  </a:lnTo>
                  <a:lnTo>
                    <a:pt x="17" y="17"/>
                  </a:lnTo>
                  <a:lnTo>
                    <a:pt x="17" y="16"/>
                  </a:lnTo>
                  <a:lnTo>
                    <a:pt x="15" y="13"/>
                  </a:lnTo>
                  <a:lnTo>
                    <a:pt x="15" y="12"/>
                  </a:lnTo>
                  <a:lnTo>
                    <a:pt x="17" y="12"/>
                  </a:lnTo>
                  <a:lnTo>
                    <a:pt x="22" y="10"/>
                  </a:lnTo>
                  <a:lnTo>
                    <a:pt x="30" y="8"/>
                  </a:lnTo>
                  <a:lnTo>
                    <a:pt x="41" y="5"/>
                  </a:lnTo>
                  <a:lnTo>
                    <a:pt x="54" y="1"/>
                  </a:lnTo>
                  <a:lnTo>
                    <a:pt x="65" y="0"/>
                  </a:lnTo>
                  <a:close/>
                </a:path>
              </a:pathLst>
            </a:custGeom>
            <a:grpFill/>
            <a:ln w="0">
              <a:noFill/>
              <a:prstDash val="solid"/>
              <a:round/>
              <a:headEnd/>
              <a:tailEnd/>
            </a:ln>
          </p:spPr>
          <p:txBody>
            <a:bodyPr/>
            <a:lstStyle/>
            <a:p>
              <a:pPr>
                <a:defRPr/>
              </a:pPr>
              <a:endParaRPr lang="en-US"/>
            </a:p>
          </p:txBody>
        </p:sp>
        <p:sp>
          <p:nvSpPr>
            <p:cNvPr id="12" name="Freeform 13"/>
            <p:cNvSpPr>
              <a:spLocks/>
            </p:cNvSpPr>
            <p:nvPr/>
          </p:nvSpPr>
          <p:spPr bwMode="auto">
            <a:xfrm>
              <a:off x="-3754200" y="1418468"/>
              <a:ext cx="67194" cy="42759"/>
            </a:xfrm>
            <a:custGeom>
              <a:avLst/>
              <a:gdLst/>
              <a:ahLst/>
              <a:cxnLst>
                <a:cxn ang="0">
                  <a:pos x="38" y="0"/>
                </a:cxn>
                <a:cxn ang="0">
                  <a:pos x="42" y="2"/>
                </a:cxn>
                <a:cxn ang="0">
                  <a:pos x="44" y="7"/>
                </a:cxn>
                <a:cxn ang="0">
                  <a:pos x="44" y="13"/>
                </a:cxn>
                <a:cxn ang="0">
                  <a:pos x="42" y="18"/>
                </a:cxn>
                <a:cxn ang="0">
                  <a:pos x="42" y="24"/>
                </a:cxn>
                <a:cxn ang="0">
                  <a:pos x="41" y="25"/>
                </a:cxn>
                <a:cxn ang="0">
                  <a:pos x="38" y="26"/>
                </a:cxn>
                <a:cxn ang="0">
                  <a:pos x="37" y="28"/>
                </a:cxn>
                <a:cxn ang="0">
                  <a:pos x="33" y="28"/>
                </a:cxn>
                <a:cxn ang="0">
                  <a:pos x="31" y="26"/>
                </a:cxn>
                <a:cxn ang="0">
                  <a:pos x="29" y="25"/>
                </a:cxn>
                <a:cxn ang="0">
                  <a:pos x="23" y="24"/>
                </a:cxn>
                <a:cxn ang="0">
                  <a:pos x="9" y="26"/>
                </a:cxn>
                <a:cxn ang="0">
                  <a:pos x="4" y="28"/>
                </a:cxn>
                <a:cxn ang="0">
                  <a:pos x="1" y="26"/>
                </a:cxn>
                <a:cxn ang="0">
                  <a:pos x="0" y="25"/>
                </a:cxn>
                <a:cxn ang="0">
                  <a:pos x="0" y="20"/>
                </a:cxn>
                <a:cxn ang="0">
                  <a:pos x="5" y="14"/>
                </a:cxn>
                <a:cxn ang="0">
                  <a:pos x="15" y="10"/>
                </a:cxn>
                <a:cxn ang="0">
                  <a:pos x="23" y="4"/>
                </a:cxn>
                <a:cxn ang="0">
                  <a:pos x="31" y="2"/>
                </a:cxn>
                <a:cxn ang="0">
                  <a:pos x="38" y="0"/>
                </a:cxn>
              </a:cxnLst>
              <a:rect l="0" t="0" r="r" b="b"/>
              <a:pathLst>
                <a:path w="44" h="28">
                  <a:moveTo>
                    <a:pt x="38" y="0"/>
                  </a:moveTo>
                  <a:lnTo>
                    <a:pt x="42" y="2"/>
                  </a:lnTo>
                  <a:lnTo>
                    <a:pt x="44" y="7"/>
                  </a:lnTo>
                  <a:lnTo>
                    <a:pt x="44" y="13"/>
                  </a:lnTo>
                  <a:lnTo>
                    <a:pt x="42" y="18"/>
                  </a:lnTo>
                  <a:lnTo>
                    <a:pt x="42" y="24"/>
                  </a:lnTo>
                  <a:lnTo>
                    <a:pt x="41" y="25"/>
                  </a:lnTo>
                  <a:lnTo>
                    <a:pt x="38" y="26"/>
                  </a:lnTo>
                  <a:lnTo>
                    <a:pt x="37" y="28"/>
                  </a:lnTo>
                  <a:lnTo>
                    <a:pt x="33" y="28"/>
                  </a:lnTo>
                  <a:lnTo>
                    <a:pt x="31" y="26"/>
                  </a:lnTo>
                  <a:lnTo>
                    <a:pt x="29" y="25"/>
                  </a:lnTo>
                  <a:lnTo>
                    <a:pt x="23" y="24"/>
                  </a:lnTo>
                  <a:lnTo>
                    <a:pt x="9" y="26"/>
                  </a:lnTo>
                  <a:lnTo>
                    <a:pt x="4" y="28"/>
                  </a:lnTo>
                  <a:lnTo>
                    <a:pt x="1" y="26"/>
                  </a:lnTo>
                  <a:lnTo>
                    <a:pt x="0" y="25"/>
                  </a:lnTo>
                  <a:lnTo>
                    <a:pt x="0" y="20"/>
                  </a:lnTo>
                  <a:lnTo>
                    <a:pt x="5" y="14"/>
                  </a:lnTo>
                  <a:lnTo>
                    <a:pt x="15" y="10"/>
                  </a:lnTo>
                  <a:lnTo>
                    <a:pt x="23" y="4"/>
                  </a:lnTo>
                  <a:lnTo>
                    <a:pt x="31" y="2"/>
                  </a:lnTo>
                  <a:lnTo>
                    <a:pt x="38" y="0"/>
                  </a:lnTo>
                  <a:close/>
                </a:path>
              </a:pathLst>
            </a:custGeom>
            <a:grpFill/>
            <a:ln w="0">
              <a:noFill/>
              <a:prstDash val="solid"/>
              <a:round/>
              <a:headEnd/>
              <a:tailEnd/>
            </a:ln>
          </p:spPr>
          <p:txBody>
            <a:bodyPr/>
            <a:lstStyle/>
            <a:p>
              <a:pPr>
                <a:defRPr/>
              </a:pPr>
              <a:endParaRPr lang="en-US"/>
            </a:p>
          </p:txBody>
        </p:sp>
        <p:sp>
          <p:nvSpPr>
            <p:cNvPr id="13" name="Freeform 14"/>
            <p:cNvSpPr>
              <a:spLocks/>
            </p:cNvSpPr>
            <p:nvPr/>
          </p:nvSpPr>
          <p:spPr bwMode="auto">
            <a:xfrm>
              <a:off x="-3599960" y="1406251"/>
              <a:ext cx="117590" cy="51923"/>
            </a:xfrm>
            <a:custGeom>
              <a:avLst/>
              <a:gdLst/>
              <a:ahLst/>
              <a:cxnLst>
                <a:cxn ang="0">
                  <a:pos x="36" y="0"/>
                </a:cxn>
                <a:cxn ang="0">
                  <a:pos x="55" y="4"/>
                </a:cxn>
                <a:cxn ang="0">
                  <a:pos x="60" y="6"/>
                </a:cxn>
                <a:cxn ang="0">
                  <a:pos x="66" y="8"/>
                </a:cxn>
                <a:cxn ang="0">
                  <a:pos x="70" y="12"/>
                </a:cxn>
                <a:cxn ang="0">
                  <a:pos x="71" y="15"/>
                </a:cxn>
                <a:cxn ang="0">
                  <a:pos x="74" y="19"/>
                </a:cxn>
                <a:cxn ang="0">
                  <a:pos x="75" y="22"/>
                </a:cxn>
                <a:cxn ang="0">
                  <a:pos x="77" y="26"/>
                </a:cxn>
                <a:cxn ang="0">
                  <a:pos x="77" y="32"/>
                </a:cxn>
                <a:cxn ang="0">
                  <a:pos x="75" y="34"/>
                </a:cxn>
                <a:cxn ang="0">
                  <a:pos x="68" y="34"/>
                </a:cxn>
                <a:cxn ang="0">
                  <a:pos x="64" y="33"/>
                </a:cxn>
                <a:cxn ang="0">
                  <a:pos x="60" y="33"/>
                </a:cxn>
                <a:cxn ang="0">
                  <a:pos x="53" y="32"/>
                </a:cxn>
                <a:cxn ang="0">
                  <a:pos x="49" y="30"/>
                </a:cxn>
                <a:cxn ang="0">
                  <a:pos x="47" y="29"/>
                </a:cxn>
                <a:cxn ang="0">
                  <a:pos x="44" y="26"/>
                </a:cxn>
                <a:cxn ang="0">
                  <a:pos x="44" y="22"/>
                </a:cxn>
                <a:cxn ang="0">
                  <a:pos x="40" y="21"/>
                </a:cxn>
                <a:cxn ang="0">
                  <a:pos x="31" y="21"/>
                </a:cxn>
                <a:cxn ang="0">
                  <a:pos x="23" y="22"/>
                </a:cxn>
                <a:cxn ang="0">
                  <a:pos x="11" y="22"/>
                </a:cxn>
                <a:cxn ang="0">
                  <a:pos x="7" y="21"/>
                </a:cxn>
                <a:cxn ang="0">
                  <a:pos x="3" y="18"/>
                </a:cxn>
                <a:cxn ang="0">
                  <a:pos x="1" y="15"/>
                </a:cxn>
                <a:cxn ang="0">
                  <a:pos x="0" y="11"/>
                </a:cxn>
                <a:cxn ang="0">
                  <a:pos x="1" y="7"/>
                </a:cxn>
                <a:cxn ang="0">
                  <a:pos x="4" y="4"/>
                </a:cxn>
                <a:cxn ang="0">
                  <a:pos x="7" y="3"/>
                </a:cxn>
                <a:cxn ang="0">
                  <a:pos x="10" y="3"/>
                </a:cxn>
                <a:cxn ang="0">
                  <a:pos x="14" y="1"/>
                </a:cxn>
                <a:cxn ang="0">
                  <a:pos x="21" y="1"/>
                </a:cxn>
                <a:cxn ang="0">
                  <a:pos x="36" y="0"/>
                </a:cxn>
              </a:cxnLst>
              <a:rect l="0" t="0" r="r" b="b"/>
              <a:pathLst>
                <a:path w="77" h="34">
                  <a:moveTo>
                    <a:pt x="36" y="0"/>
                  </a:moveTo>
                  <a:lnTo>
                    <a:pt x="55" y="4"/>
                  </a:lnTo>
                  <a:lnTo>
                    <a:pt x="60" y="6"/>
                  </a:lnTo>
                  <a:lnTo>
                    <a:pt x="66" y="8"/>
                  </a:lnTo>
                  <a:lnTo>
                    <a:pt x="70" y="12"/>
                  </a:lnTo>
                  <a:lnTo>
                    <a:pt x="71" y="15"/>
                  </a:lnTo>
                  <a:lnTo>
                    <a:pt x="74" y="19"/>
                  </a:lnTo>
                  <a:lnTo>
                    <a:pt x="75" y="22"/>
                  </a:lnTo>
                  <a:lnTo>
                    <a:pt x="77" y="26"/>
                  </a:lnTo>
                  <a:lnTo>
                    <a:pt x="77" y="32"/>
                  </a:lnTo>
                  <a:lnTo>
                    <a:pt x="75" y="34"/>
                  </a:lnTo>
                  <a:lnTo>
                    <a:pt x="68" y="34"/>
                  </a:lnTo>
                  <a:lnTo>
                    <a:pt x="64" y="33"/>
                  </a:lnTo>
                  <a:lnTo>
                    <a:pt x="60" y="33"/>
                  </a:lnTo>
                  <a:lnTo>
                    <a:pt x="53" y="32"/>
                  </a:lnTo>
                  <a:lnTo>
                    <a:pt x="49" y="30"/>
                  </a:lnTo>
                  <a:lnTo>
                    <a:pt x="47" y="29"/>
                  </a:lnTo>
                  <a:lnTo>
                    <a:pt x="44" y="26"/>
                  </a:lnTo>
                  <a:lnTo>
                    <a:pt x="44" y="22"/>
                  </a:lnTo>
                  <a:lnTo>
                    <a:pt x="40" y="21"/>
                  </a:lnTo>
                  <a:lnTo>
                    <a:pt x="31" y="21"/>
                  </a:lnTo>
                  <a:lnTo>
                    <a:pt x="23" y="22"/>
                  </a:lnTo>
                  <a:lnTo>
                    <a:pt x="11" y="22"/>
                  </a:lnTo>
                  <a:lnTo>
                    <a:pt x="7" y="21"/>
                  </a:lnTo>
                  <a:lnTo>
                    <a:pt x="3" y="18"/>
                  </a:lnTo>
                  <a:lnTo>
                    <a:pt x="1" y="15"/>
                  </a:lnTo>
                  <a:lnTo>
                    <a:pt x="0" y="11"/>
                  </a:lnTo>
                  <a:lnTo>
                    <a:pt x="1" y="7"/>
                  </a:lnTo>
                  <a:lnTo>
                    <a:pt x="4" y="4"/>
                  </a:lnTo>
                  <a:lnTo>
                    <a:pt x="7" y="3"/>
                  </a:lnTo>
                  <a:lnTo>
                    <a:pt x="10" y="3"/>
                  </a:lnTo>
                  <a:lnTo>
                    <a:pt x="14" y="1"/>
                  </a:lnTo>
                  <a:lnTo>
                    <a:pt x="21" y="1"/>
                  </a:lnTo>
                  <a:lnTo>
                    <a:pt x="36" y="0"/>
                  </a:lnTo>
                  <a:close/>
                </a:path>
              </a:pathLst>
            </a:custGeom>
            <a:grpFill/>
            <a:ln w="0">
              <a:noFill/>
              <a:prstDash val="solid"/>
              <a:round/>
              <a:headEnd/>
              <a:tailEnd/>
            </a:ln>
          </p:spPr>
          <p:txBody>
            <a:bodyPr/>
            <a:lstStyle/>
            <a:p>
              <a:pPr>
                <a:defRPr/>
              </a:pPr>
              <a:endParaRPr lang="en-US"/>
            </a:p>
          </p:txBody>
        </p:sp>
        <p:sp>
          <p:nvSpPr>
            <p:cNvPr id="14" name="Freeform 15"/>
            <p:cNvSpPr>
              <a:spLocks/>
            </p:cNvSpPr>
            <p:nvPr/>
          </p:nvSpPr>
          <p:spPr bwMode="auto">
            <a:xfrm>
              <a:off x="-3581635" y="1478028"/>
              <a:ext cx="125225" cy="53451"/>
            </a:xfrm>
            <a:custGeom>
              <a:avLst/>
              <a:gdLst/>
              <a:ahLst/>
              <a:cxnLst>
                <a:cxn ang="0">
                  <a:pos x="65" y="0"/>
                </a:cxn>
                <a:cxn ang="0">
                  <a:pos x="70" y="0"/>
                </a:cxn>
                <a:cxn ang="0">
                  <a:pos x="78" y="2"/>
                </a:cxn>
                <a:cxn ang="0">
                  <a:pos x="82" y="7"/>
                </a:cxn>
                <a:cxn ang="0">
                  <a:pos x="82" y="13"/>
                </a:cxn>
                <a:cxn ang="0">
                  <a:pos x="77" y="22"/>
                </a:cxn>
                <a:cxn ang="0">
                  <a:pos x="69" y="27"/>
                </a:cxn>
                <a:cxn ang="0">
                  <a:pos x="58" y="27"/>
                </a:cxn>
                <a:cxn ang="0">
                  <a:pos x="55" y="28"/>
                </a:cxn>
                <a:cxn ang="0">
                  <a:pos x="54" y="28"/>
                </a:cxn>
                <a:cxn ang="0">
                  <a:pos x="52" y="27"/>
                </a:cxn>
                <a:cxn ang="0">
                  <a:pos x="52" y="24"/>
                </a:cxn>
                <a:cxn ang="0">
                  <a:pos x="51" y="22"/>
                </a:cxn>
                <a:cxn ang="0">
                  <a:pos x="47" y="18"/>
                </a:cxn>
                <a:cxn ang="0">
                  <a:pos x="40" y="16"/>
                </a:cxn>
                <a:cxn ang="0">
                  <a:pos x="32" y="16"/>
                </a:cxn>
                <a:cxn ang="0">
                  <a:pos x="25" y="18"/>
                </a:cxn>
                <a:cxn ang="0">
                  <a:pos x="21" y="18"/>
                </a:cxn>
                <a:cxn ang="0">
                  <a:pos x="18" y="19"/>
                </a:cxn>
                <a:cxn ang="0">
                  <a:pos x="17" y="20"/>
                </a:cxn>
                <a:cxn ang="0">
                  <a:pos x="15" y="24"/>
                </a:cxn>
                <a:cxn ang="0">
                  <a:pos x="13" y="27"/>
                </a:cxn>
                <a:cxn ang="0">
                  <a:pos x="11" y="31"/>
                </a:cxn>
                <a:cxn ang="0">
                  <a:pos x="10" y="34"/>
                </a:cxn>
                <a:cxn ang="0">
                  <a:pos x="7" y="35"/>
                </a:cxn>
                <a:cxn ang="0">
                  <a:pos x="3" y="35"/>
                </a:cxn>
                <a:cxn ang="0">
                  <a:pos x="2" y="34"/>
                </a:cxn>
                <a:cxn ang="0">
                  <a:pos x="0" y="31"/>
                </a:cxn>
                <a:cxn ang="0">
                  <a:pos x="0" y="28"/>
                </a:cxn>
                <a:cxn ang="0">
                  <a:pos x="2" y="24"/>
                </a:cxn>
                <a:cxn ang="0">
                  <a:pos x="0" y="18"/>
                </a:cxn>
                <a:cxn ang="0">
                  <a:pos x="0" y="9"/>
                </a:cxn>
                <a:cxn ang="0">
                  <a:pos x="3" y="4"/>
                </a:cxn>
                <a:cxn ang="0">
                  <a:pos x="9" y="2"/>
                </a:cxn>
                <a:cxn ang="0">
                  <a:pos x="18" y="1"/>
                </a:cxn>
                <a:cxn ang="0">
                  <a:pos x="55" y="1"/>
                </a:cxn>
                <a:cxn ang="0">
                  <a:pos x="65" y="0"/>
                </a:cxn>
              </a:cxnLst>
              <a:rect l="0" t="0" r="r" b="b"/>
              <a:pathLst>
                <a:path w="82" h="35">
                  <a:moveTo>
                    <a:pt x="65" y="0"/>
                  </a:moveTo>
                  <a:lnTo>
                    <a:pt x="70" y="0"/>
                  </a:lnTo>
                  <a:lnTo>
                    <a:pt x="78" y="2"/>
                  </a:lnTo>
                  <a:lnTo>
                    <a:pt x="82" y="7"/>
                  </a:lnTo>
                  <a:lnTo>
                    <a:pt x="82" y="13"/>
                  </a:lnTo>
                  <a:lnTo>
                    <a:pt x="77" y="22"/>
                  </a:lnTo>
                  <a:lnTo>
                    <a:pt x="69" y="27"/>
                  </a:lnTo>
                  <a:lnTo>
                    <a:pt x="58" y="27"/>
                  </a:lnTo>
                  <a:lnTo>
                    <a:pt x="55" y="28"/>
                  </a:lnTo>
                  <a:lnTo>
                    <a:pt x="54" y="28"/>
                  </a:lnTo>
                  <a:lnTo>
                    <a:pt x="52" y="27"/>
                  </a:lnTo>
                  <a:lnTo>
                    <a:pt x="52" y="24"/>
                  </a:lnTo>
                  <a:lnTo>
                    <a:pt x="51" y="22"/>
                  </a:lnTo>
                  <a:lnTo>
                    <a:pt x="47" y="18"/>
                  </a:lnTo>
                  <a:lnTo>
                    <a:pt x="40" y="16"/>
                  </a:lnTo>
                  <a:lnTo>
                    <a:pt x="32" y="16"/>
                  </a:lnTo>
                  <a:lnTo>
                    <a:pt x="25" y="18"/>
                  </a:lnTo>
                  <a:lnTo>
                    <a:pt x="21" y="18"/>
                  </a:lnTo>
                  <a:lnTo>
                    <a:pt x="18" y="19"/>
                  </a:lnTo>
                  <a:lnTo>
                    <a:pt x="17" y="20"/>
                  </a:lnTo>
                  <a:lnTo>
                    <a:pt x="15" y="24"/>
                  </a:lnTo>
                  <a:lnTo>
                    <a:pt x="13" y="27"/>
                  </a:lnTo>
                  <a:lnTo>
                    <a:pt x="11" y="31"/>
                  </a:lnTo>
                  <a:lnTo>
                    <a:pt x="10" y="34"/>
                  </a:lnTo>
                  <a:lnTo>
                    <a:pt x="7" y="35"/>
                  </a:lnTo>
                  <a:lnTo>
                    <a:pt x="3" y="35"/>
                  </a:lnTo>
                  <a:lnTo>
                    <a:pt x="2" y="34"/>
                  </a:lnTo>
                  <a:lnTo>
                    <a:pt x="0" y="31"/>
                  </a:lnTo>
                  <a:lnTo>
                    <a:pt x="0" y="28"/>
                  </a:lnTo>
                  <a:lnTo>
                    <a:pt x="2" y="24"/>
                  </a:lnTo>
                  <a:lnTo>
                    <a:pt x="0" y="18"/>
                  </a:lnTo>
                  <a:lnTo>
                    <a:pt x="0" y="9"/>
                  </a:lnTo>
                  <a:lnTo>
                    <a:pt x="3" y="4"/>
                  </a:lnTo>
                  <a:lnTo>
                    <a:pt x="9" y="2"/>
                  </a:lnTo>
                  <a:lnTo>
                    <a:pt x="18" y="1"/>
                  </a:lnTo>
                  <a:lnTo>
                    <a:pt x="55" y="1"/>
                  </a:lnTo>
                  <a:lnTo>
                    <a:pt x="65" y="0"/>
                  </a:lnTo>
                  <a:close/>
                </a:path>
              </a:pathLst>
            </a:custGeom>
            <a:grpFill/>
            <a:ln w="0">
              <a:noFill/>
              <a:prstDash val="solid"/>
              <a:round/>
              <a:headEnd/>
              <a:tailEnd/>
            </a:ln>
          </p:spPr>
          <p:txBody>
            <a:bodyPr/>
            <a:lstStyle/>
            <a:p>
              <a:pPr>
                <a:defRPr/>
              </a:pPr>
              <a:endParaRPr lang="en-US"/>
            </a:p>
          </p:txBody>
        </p:sp>
        <p:sp>
          <p:nvSpPr>
            <p:cNvPr id="15" name="Freeform 16"/>
            <p:cNvSpPr>
              <a:spLocks/>
            </p:cNvSpPr>
            <p:nvPr/>
          </p:nvSpPr>
          <p:spPr bwMode="auto">
            <a:xfrm>
              <a:off x="-3538876" y="1545222"/>
              <a:ext cx="102319" cy="64140"/>
            </a:xfrm>
            <a:custGeom>
              <a:avLst/>
              <a:gdLst/>
              <a:ahLst/>
              <a:cxnLst>
                <a:cxn ang="0">
                  <a:pos x="43" y="0"/>
                </a:cxn>
                <a:cxn ang="0">
                  <a:pos x="53" y="1"/>
                </a:cxn>
                <a:cxn ang="0">
                  <a:pos x="58" y="2"/>
                </a:cxn>
                <a:cxn ang="0">
                  <a:pos x="63" y="8"/>
                </a:cxn>
                <a:cxn ang="0">
                  <a:pos x="65" y="16"/>
                </a:cxn>
                <a:cxn ang="0">
                  <a:pos x="67" y="23"/>
                </a:cxn>
                <a:cxn ang="0">
                  <a:pos x="65" y="26"/>
                </a:cxn>
                <a:cxn ang="0">
                  <a:pos x="63" y="28"/>
                </a:cxn>
                <a:cxn ang="0">
                  <a:pos x="61" y="31"/>
                </a:cxn>
                <a:cxn ang="0">
                  <a:pos x="58" y="34"/>
                </a:cxn>
                <a:cxn ang="0">
                  <a:pos x="56" y="38"/>
                </a:cxn>
                <a:cxn ang="0">
                  <a:pos x="50" y="41"/>
                </a:cxn>
                <a:cxn ang="0">
                  <a:pos x="46" y="42"/>
                </a:cxn>
                <a:cxn ang="0">
                  <a:pos x="43" y="42"/>
                </a:cxn>
                <a:cxn ang="0">
                  <a:pos x="41" y="41"/>
                </a:cxn>
                <a:cxn ang="0">
                  <a:pos x="35" y="35"/>
                </a:cxn>
                <a:cxn ang="0">
                  <a:pos x="34" y="32"/>
                </a:cxn>
                <a:cxn ang="0">
                  <a:pos x="32" y="28"/>
                </a:cxn>
                <a:cxn ang="0">
                  <a:pos x="30" y="23"/>
                </a:cxn>
                <a:cxn ang="0">
                  <a:pos x="30" y="20"/>
                </a:cxn>
                <a:cxn ang="0">
                  <a:pos x="27" y="19"/>
                </a:cxn>
                <a:cxn ang="0">
                  <a:pos x="13" y="21"/>
                </a:cxn>
                <a:cxn ang="0">
                  <a:pos x="8" y="21"/>
                </a:cxn>
                <a:cxn ang="0">
                  <a:pos x="2" y="19"/>
                </a:cxn>
                <a:cxn ang="0">
                  <a:pos x="1" y="15"/>
                </a:cxn>
                <a:cxn ang="0">
                  <a:pos x="0" y="12"/>
                </a:cxn>
                <a:cxn ang="0">
                  <a:pos x="0" y="6"/>
                </a:cxn>
                <a:cxn ang="0">
                  <a:pos x="1" y="5"/>
                </a:cxn>
                <a:cxn ang="0">
                  <a:pos x="8" y="2"/>
                </a:cxn>
                <a:cxn ang="0">
                  <a:pos x="30" y="2"/>
                </a:cxn>
                <a:cxn ang="0">
                  <a:pos x="35" y="1"/>
                </a:cxn>
                <a:cxn ang="0">
                  <a:pos x="43" y="0"/>
                </a:cxn>
              </a:cxnLst>
              <a:rect l="0" t="0" r="r" b="b"/>
              <a:pathLst>
                <a:path w="67" h="42">
                  <a:moveTo>
                    <a:pt x="43" y="0"/>
                  </a:moveTo>
                  <a:lnTo>
                    <a:pt x="53" y="1"/>
                  </a:lnTo>
                  <a:lnTo>
                    <a:pt x="58" y="2"/>
                  </a:lnTo>
                  <a:lnTo>
                    <a:pt x="63" y="8"/>
                  </a:lnTo>
                  <a:lnTo>
                    <a:pt x="65" y="16"/>
                  </a:lnTo>
                  <a:lnTo>
                    <a:pt x="67" y="23"/>
                  </a:lnTo>
                  <a:lnTo>
                    <a:pt x="65" y="26"/>
                  </a:lnTo>
                  <a:lnTo>
                    <a:pt x="63" y="28"/>
                  </a:lnTo>
                  <a:lnTo>
                    <a:pt x="61" y="31"/>
                  </a:lnTo>
                  <a:lnTo>
                    <a:pt x="58" y="34"/>
                  </a:lnTo>
                  <a:lnTo>
                    <a:pt x="56" y="38"/>
                  </a:lnTo>
                  <a:lnTo>
                    <a:pt x="50" y="41"/>
                  </a:lnTo>
                  <a:lnTo>
                    <a:pt x="46" y="42"/>
                  </a:lnTo>
                  <a:lnTo>
                    <a:pt x="43" y="42"/>
                  </a:lnTo>
                  <a:lnTo>
                    <a:pt x="41" y="41"/>
                  </a:lnTo>
                  <a:lnTo>
                    <a:pt x="35" y="35"/>
                  </a:lnTo>
                  <a:lnTo>
                    <a:pt x="34" y="32"/>
                  </a:lnTo>
                  <a:lnTo>
                    <a:pt x="32" y="28"/>
                  </a:lnTo>
                  <a:lnTo>
                    <a:pt x="30" y="23"/>
                  </a:lnTo>
                  <a:lnTo>
                    <a:pt x="30" y="20"/>
                  </a:lnTo>
                  <a:lnTo>
                    <a:pt x="27" y="19"/>
                  </a:lnTo>
                  <a:lnTo>
                    <a:pt x="13" y="21"/>
                  </a:lnTo>
                  <a:lnTo>
                    <a:pt x="8" y="21"/>
                  </a:lnTo>
                  <a:lnTo>
                    <a:pt x="2" y="19"/>
                  </a:lnTo>
                  <a:lnTo>
                    <a:pt x="1" y="15"/>
                  </a:lnTo>
                  <a:lnTo>
                    <a:pt x="0" y="12"/>
                  </a:lnTo>
                  <a:lnTo>
                    <a:pt x="0" y="6"/>
                  </a:lnTo>
                  <a:lnTo>
                    <a:pt x="1" y="5"/>
                  </a:lnTo>
                  <a:lnTo>
                    <a:pt x="8" y="2"/>
                  </a:lnTo>
                  <a:lnTo>
                    <a:pt x="30" y="2"/>
                  </a:lnTo>
                  <a:lnTo>
                    <a:pt x="35" y="1"/>
                  </a:lnTo>
                  <a:lnTo>
                    <a:pt x="43" y="0"/>
                  </a:lnTo>
                  <a:close/>
                </a:path>
              </a:pathLst>
            </a:custGeom>
            <a:grpFill/>
            <a:ln w="0">
              <a:noFill/>
              <a:prstDash val="solid"/>
              <a:round/>
              <a:headEnd/>
              <a:tailEnd/>
            </a:ln>
          </p:spPr>
          <p:txBody>
            <a:bodyPr/>
            <a:lstStyle/>
            <a:p>
              <a:pPr>
                <a:defRPr/>
              </a:pPr>
              <a:endParaRPr lang="en-US"/>
            </a:p>
          </p:txBody>
        </p:sp>
        <p:sp>
          <p:nvSpPr>
            <p:cNvPr id="16" name="Freeform 17"/>
            <p:cNvSpPr>
              <a:spLocks/>
            </p:cNvSpPr>
            <p:nvPr/>
          </p:nvSpPr>
          <p:spPr bwMode="auto">
            <a:xfrm>
              <a:off x="-3412122" y="1534530"/>
              <a:ext cx="74830" cy="36651"/>
            </a:xfrm>
            <a:custGeom>
              <a:avLst/>
              <a:gdLst/>
              <a:ahLst/>
              <a:cxnLst>
                <a:cxn ang="0">
                  <a:pos x="26" y="0"/>
                </a:cxn>
                <a:cxn ang="0">
                  <a:pos x="33" y="0"/>
                </a:cxn>
                <a:cxn ang="0">
                  <a:pos x="36" y="1"/>
                </a:cxn>
                <a:cxn ang="0">
                  <a:pos x="38" y="4"/>
                </a:cxn>
                <a:cxn ang="0">
                  <a:pos x="42" y="5"/>
                </a:cxn>
                <a:cxn ang="0">
                  <a:pos x="45" y="5"/>
                </a:cxn>
                <a:cxn ang="0">
                  <a:pos x="48" y="7"/>
                </a:cxn>
                <a:cxn ang="0">
                  <a:pos x="49" y="8"/>
                </a:cxn>
                <a:cxn ang="0">
                  <a:pos x="49" y="18"/>
                </a:cxn>
                <a:cxn ang="0">
                  <a:pos x="48" y="19"/>
                </a:cxn>
                <a:cxn ang="0">
                  <a:pos x="45" y="20"/>
                </a:cxn>
                <a:cxn ang="0">
                  <a:pos x="32" y="22"/>
                </a:cxn>
                <a:cxn ang="0">
                  <a:pos x="15" y="24"/>
                </a:cxn>
                <a:cxn ang="0">
                  <a:pos x="6" y="24"/>
                </a:cxn>
                <a:cxn ang="0">
                  <a:pos x="3" y="23"/>
                </a:cxn>
                <a:cxn ang="0">
                  <a:pos x="0" y="20"/>
                </a:cxn>
                <a:cxn ang="0">
                  <a:pos x="0" y="19"/>
                </a:cxn>
                <a:cxn ang="0">
                  <a:pos x="1" y="15"/>
                </a:cxn>
                <a:cxn ang="0">
                  <a:pos x="6" y="11"/>
                </a:cxn>
                <a:cxn ang="0">
                  <a:pos x="14" y="7"/>
                </a:cxn>
                <a:cxn ang="0">
                  <a:pos x="21" y="2"/>
                </a:cxn>
                <a:cxn ang="0">
                  <a:pos x="26" y="0"/>
                </a:cxn>
              </a:cxnLst>
              <a:rect l="0" t="0" r="r" b="b"/>
              <a:pathLst>
                <a:path w="49" h="24">
                  <a:moveTo>
                    <a:pt x="26" y="0"/>
                  </a:moveTo>
                  <a:lnTo>
                    <a:pt x="33" y="0"/>
                  </a:lnTo>
                  <a:lnTo>
                    <a:pt x="36" y="1"/>
                  </a:lnTo>
                  <a:lnTo>
                    <a:pt x="38" y="4"/>
                  </a:lnTo>
                  <a:lnTo>
                    <a:pt x="42" y="5"/>
                  </a:lnTo>
                  <a:lnTo>
                    <a:pt x="45" y="5"/>
                  </a:lnTo>
                  <a:lnTo>
                    <a:pt x="48" y="7"/>
                  </a:lnTo>
                  <a:lnTo>
                    <a:pt x="49" y="8"/>
                  </a:lnTo>
                  <a:lnTo>
                    <a:pt x="49" y="18"/>
                  </a:lnTo>
                  <a:lnTo>
                    <a:pt x="48" y="19"/>
                  </a:lnTo>
                  <a:lnTo>
                    <a:pt x="45" y="20"/>
                  </a:lnTo>
                  <a:lnTo>
                    <a:pt x="32" y="22"/>
                  </a:lnTo>
                  <a:lnTo>
                    <a:pt x="15" y="24"/>
                  </a:lnTo>
                  <a:lnTo>
                    <a:pt x="6" y="24"/>
                  </a:lnTo>
                  <a:lnTo>
                    <a:pt x="3" y="23"/>
                  </a:lnTo>
                  <a:lnTo>
                    <a:pt x="0" y="20"/>
                  </a:lnTo>
                  <a:lnTo>
                    <a:pt x="0" y="19"/>
                  </a:lnTo>
                  <a:lnTo>
                    <a:pt x="1" y="15"/>
                  </a:lnTo>
                  <a:lnTo>
                    <a:pt x="6" y="11"/>
                  </a:lnTo>
                  <a:lnTo>
                    <a:pt x="14" y="7"/>
                  </a:lnTo>
                  <a:lnTo>
                    <a:pt x="21" y="2"/>
                  </a:lnTo>
                  <a:lnTo>
                    <a:pt x="26" y="0"/>
                  </a:lnTo>
                  <a:close/>
                </a:path>
              </a:pathLst>
            </a:custGeom>
            <a:grpFill/>
            <a:ln w="0">
              <a:noFill/>
              <a:prstDash val="solid"/>
              <a:round/>
              <a:headEnd/>
              <a:tailEnd/>
            </a:ln>
          </p:spPr>
          <p:txBody>
            <a:bodyPr/>
            <a:lstStyle/>
            <a:p>
              <a:pPr>
                <a:defRPr/>
              </a:pPr>
              <a:endParaRPr lang="en-US"/>
            </a:p>
          </p:txBody>
        </p:sp>
        <p:sp>
          <p:nvSpPr>
            <p:cNvPr id="17" name="Freeform 18"/>
            <p:cNvSpPr>
              <a:spLocks/>
            </p:cNvSpPr>
            <p:nvPr/>
          </p:nvSpPr>
          <p:spPr bwMode="auto">
            <a:xfrm>
              <a:off x="-3416705" y="1500933"/>
              <a:ext cx="38179" cy="22908"/>
            </a:xfrm>
            <a:custGeom>
              <a:avLst/>
              <a:gdLst/>
              <a:ahLst/>
              <a:cxnLst>
                <a:cxn ang="0">
                  <a:pos x="6" y="0"/>
                </a:cxn>
                <a:cxn ang="0">
                  <a:pos x="13" y="0"/>
                </a:cxn>
                <a:cxn ang="0">
                  <a:pos x="21" y="3"/>
                </a:cxn>
                <a:cxn ang="0">
                  <a:pos x="25" y="9"/>
                </a:cxn>
                <a:cxn ang="0">
                  <a:pos x="25" y="13"/>
                </a:cxn>
                <a:cxn ang="0">
                  <a:pos x="19" y="15"/>
                </a:cxn>
                <a:cxn ang="0">
                  <a:pos x="13" y="15"/>
                </a:cxn>
                <a:cxn ang="0">
                  <a:pos x="6" y="12"/>
                </a:cxn>
                <a:cxn ang="0">
                  <a:pos x="2" y="9"/>
                </a:cxn>
                <a:cxn ang="0">
                  <a:pos x="0" y="5"/>
                </a:cxn>
                <a:cxn ang="0">
                  <a:pos x="6" y="0"/>
                </a:cxn>
              </a:cxnLst>
              <a:rect l="0" t="0" r="r" b="b"/>
              <a:pathLst>
                <a:path w="25" h="15">
                  <a:moveTo>
                    <a:pt x="6" y="0"/>
                  </a:moveTo>
                  <a:lnTo>
                    <a:pt x="13" y="0"/>
                  </a:lnTo>
                  <a:lnTo>
                    <a:pt x="21" y="3"/>
                  </a:lnTo>
                  <a:lnTo>
                    <a:pt x="25" y="9"/>
                  </a:lnTo>
                  <a:lnTo>
                    <a:pt x="25" y="13"/>
                  </a:lnTo>
                  <a:lnTo>
                    <a:pt x="19" y="15"/>
                  </a:lnTo>
                  <a:lnTo>
                    <a:pt x="13" y="15"/>
                  </a:lnTo>
                  <a:lnTo>
                    <a:pt x="6" y="12"/>
                  </a:lnTo>
                  <a:lnTo>
                    <a:pt x="2" y="9"/>
                  </a:lnTo>
                  <a:lnTo>
                    <a:pt x="0" y="5"/>
                  </a:lnTo>
                  <a:lnTo>
                    <a:pt x="6" y="0"/>
                  </a:lnTo>
                  <a:close/>
                </a:path>
              </a:pathLst>
            </a:custGeom>
            <a:grpFill/>
            <a:ln w="0">
              <a:noFill/>
              <a:prstDash val="solid"/>
              <a:round/>
              <a:headEnd/>
              <a:tailEnd/>
            </a:ln>
          </p:spPr>
          <p:txBody>
            <a:bodyPr/>
            <a:lstStyle/>
            <a:p>
              <a:pPr>
                <a:defRPr/>
              </a:pPr>
              <a:endParaRPr lang="en-US"/>
            </a:p>
          </p:txBody>
        </p:sp>
        <p:sp>
          <p:nvSpPr>
            <p:cNvPr id="18" name="Freeform 19"/>
            <p:cNvSpPr>
              <a:spLocks/>
            </p:cNvSpPr>
            <p:nvPr/>
          </p:nvSpPr>
          <p:spPr bwMode="auto">
            <a:xfrm>
              <a:off x="-3447247" y="1429158"/>
              <a:ext cx="335970" cy="100792"/>
            </a:xfrm>
            <a:custGeom>
              <a:avLst/>
              <a:gdLst/>
              <a:ahLst/>
              <a:cxnLst>
                <a:cxn ang="0">
                  <a:pos x="1" y="0"/>
                </a:cxn>
                <a:cxn ang="0">
                  <a:pos x="4" y="3"/>
                </a:cxn>
                <a:cxn ang="0">
                  <a:pos x="11" y="4"/>
                </a:cxn>
                <a:cxn ang="0">
                  <a:pos x="19" y="7"/>
                </a:cxn>
                <a:cxn ang="0">
                  <a:pos x="26" y="10"/>
                </a:cxn>
                <a:cxn ang="0">
                  <a:pos x="35" y="13"/>
                </a:cxn>
                <a:cxn ang="0">
                  <a:pos x="42" y="14"/>
                </a:cxn>
                <a:cxn ang="0">
                  <a:pos x="46" y="15"/>
                </a:cxn>
                <a:cxn ang="0">
                  <a:pos x="52" y="17"/>
                </a:cxn>
                <a:cxn ang="0">
                  <a:pos x="59" y="19"/>
                </a:cxn>
                <a:cxn ang="0">
                  <a:pos x="67" y="25"/>
                </a:cxn>
                <a:cxn ang="0">
                  <a:pos x="74" y="32"/>
                </a:cxn>
                <a:cxn ang="0">
                  <a:pos x="81" y="36"/>
                </a:cxn>
                <a:cxn ang="0">
                  <a:pos x="87" y="41"/>
                </a:cxn>
                <a:cxn ang="0">
                  <a:pos x="94" y="45"/>
                </a:cxn>
                <a:cxn ang="0">
                  <a:pos x="102" y="47"/>
                </a:cxn>
                <a:cxn ang="0">
                  <a:pos x="117" y="45"/>
                </a:cxn>
                <a:cxn ang="0">
                  <a:pos x="135" y="47"/>
                </a:cxn>
                <a:cxn ang="0">
                  <a:pos x="145" y="47"/>
                </a:cxn>
                <a:cxn ang="0">
                  <a:pos x="157" y="48"/>
                </a:cxn>
                <a:cxn ang="0">
                  <a:pos x="171" y="48"/>
                </a:cxn>
                <a:cxn ang="0">
                  <a:pos x="182" y="47"/>
                </a:cxn>
                <a:cxn ang="0">
                  <a:pos x="195" y="47"/>
                </a:cxn>
                <a:cxn ang="0">
                  <a:pos x="204" y="48"/>
                </a:cxn>
                <a:cxn ang="0">
                  <a:pos x="212" y="51"/>
                </a:cxn>
                <a:cxn ang="0">
                  <a:pos x="219" y="54"/>
                </a:cxn>
                <a:cxn ang="0">
                  <a:pos x="220" y="56"/>
                </a:cxn>
                <a:cxn ang="0">
                  <a:pos x="220" y="58"/>
                </a:cxn>
                <a:cxn ang="0">
                  <a:pos x="213" y="65"/>
                </a:cxn>
                <a:cxn ang="0">
                  <a:pos x="209" y="65"/>
                </a:cxn>
                <a:cxn ang="0">
                  <a:pos x="204" y="66"/>
                </a:cxn>
                <a:cxn ang="0">
                  <a:pos x="187" y="65"/>
                </a:cxn>
                <a:cxn ang="0">
                  <a:pos x="167" y="63"/>
                </a:cxn>
                <a:cxn ang="0">
                  <a:pos x="149" y="62"/>
                </a:cxn>
                <a:cxn ang="0">
                  <a:pos x="137" y="62"/>
                </a:cxn>
                <a:cxn ang="0">
                  <a:pos x="126" y="63"/>
                </a:cxn>
                <a:cxn ang="0">
                  <a:pos x="119" y="65"/>
                </a:cxn>
                <a:cxn ang="0">
                  <a:pos x="116" y="65"/>
                </a:cxn>
                <a:cxn ang="0">
                  <a:pos x="94" y="62"/>
                </a:cxn>
                <a:cxn ang="0">
                  <a:pos x="91" y="60"/>
                </a:cxn>
                <a:cxn ang="0">
                  <a:pos x="83" y="58"/>
                </a:cxn>
                <a:cxn ang="0">
                  <a:pos x="75" y="52"/>
                </a:cxn>
                <a:cxn ang="0">
                  <a:pos x="68" y="47"/>
                </a:cxn>
                <a:cxn ang="0">
                  <a:pos x="63" y="41"/>
                </a:cxn>
                <a:cxn ang="0">
                  <a:pos x="44" y="36"/>
                </a:cxn>
                <a:cxn ang="0">
                  <a:pos x="35" y="33"/>
                </a:cxn>
                <a:cxn ang="0">
                  <a:pos x="26" y="28"/>
                </a:cxn>
                <a:cxn ang="0">
                  <a:pos x="15" y="22"/>
                </a:cxn>
                <a:cxn ang="0">
                  <a:pos x="5" y="17"/>
                </a:cxn>
                <a:cxn ang="0">
                  <a:pos x="3" y="14"/>
                </a:cxn>
                <a:cxn ang="0">
                  <a:pos x="0" y="8"/>
                </a:cxn>
                <a:cxn ang="0">
                  <a:pos x="0" y="4"/>
                </a:cxn>
                <a:cxn ang="0">
                  <a:pos x="1" y="2"/>
                </a:cxn>
                <a:cxn ang="0">
                  <a:pos x="1" y="0"/>
                </a:cxn>
              </a:cxnLst>
              <a:rect l="0" t="0" r="r" b="b"/>
              <a:pathLst>
                <a:path w="220" h="66">
                  <a:moveTo>
                    <a:pt x="1" y="0"/>
                  </a:moveTo>
                  <a:lnTo>
                    <a:pt x="4" y="3"/>
                  </a:lnTo>
                  <a:lnTo>
                    <a:pt x="11" y="4"/>
                  </a:lnTo>
                  <a:lnTo>
                    <a:pt x="19" y="7"/>
                  </a:lnTo>
                  <a:lnTo>
                    <a:pt x="26" y="10"/>
                  </a:lnTo>
                  <a:lnTo>
                    <a:pt x="35" y="13"/>
                  </a:lnTo>
                  <a:lnTo>
                    <a:pt x="42" y="14"/>
                  </a:lnTo>
                  <a:lnTo>
                    <a:pt x="46" y="15"/>
                  </a:lnTo>
                  <a:lnTo>
                    <a:pt x="52" y="17"/>
                  </a:lnTo>
                  <a:lnTo>
                    <a:pt x="59" y="19"/>
                  </a:lnTo>
                  <a:lnTo>
                    <a:pt x="67" y="25"/>
                  </a:lnTo>
                  <a:lnTo>
                    <a:pt x="74" y="32"/>
                  </a:lnTo>
                  <a:lnTo>
                    <a:pt x="81" y="36"/>
                  </a:lnTo>
                  <a:lnTo>
                    <a:pt x="87" y="41"/>
                  </a:lnTo>
                  <a:lnTo>
                    <a:pt x="94" y="45"/>
                  </a:lnTo>
                  <a:lnTo>
                    <a:pt x="102" y="47"/>
                  </a:lnTo>
                  <a:lnTo>
                    <a:pt x="117" y="45"/>
                  </a:lnTo>
                  <a:lnTo>
                    <a:pt x="135" y="47"/>
                  </a:lnTo>
                  <a:lnTo>
                    <a:pt x="145" y="47"/>
                  </a:lnTo>
                  <a:lnTo>
                    <a:pt x="157" y="48"/>
                  </a:lnTo>
                  <a:lnTo>
                    <a:pt x="171" y="48"/>
                  </a:lnTo>
                  <a:lnTo>
                    <a:pt x="182" y="47"/>
                  </a:lnTo>
                  <a:lnTo>
                    <a:pt x="195" y="47"/>
                  </a:lnTo>
                  <a:lnTo>
                    <a:pt x="204" y="48"/>
                  </a:lnTo>
                  <a:lnTo>
                    <a:pt x="212" y="51"/>
                  </a:lnTo>
                  <a:lnTo>
                    <a:pt x="219" y="54"/>
                  </a:lnTo>
                  <a:lnTo>
                    <a:pt x="220" y="56"/>
                  </a:lnTo>
                  <a:lnTo>
                    <a:pt x="220" y="58"/>
                  </a:lnTo>
                  <a:lnTo>
                    <a:pt x="213" y="65"/>
                  </a:lnTo>
                  <a:lnTo>
                    <a:pt x="209" y="65"/>
                  </a:lnTo>
                  <a:lnTo>
                    <a:pt x="204" y="66"/>
                  </a:lnTo>
                  <a:lnTo>
                    <a:pt x="187" y="65"/>
                  </a:lnTo>
                  <a:lnTo>
                    <a:pt x="167" y="63"/>
                  </a:lnTo>
                  <a:lnTo>
                    <a:pt x="149" y="62"/>
                  </a:lnTo>
                  <a:lnTo>
                    <a:pt x="137" y="62"/>
                  </a:lnTo>
                  <a:lnTo>
                    <a:pt x="126" y="63"/>
                  </a:lnTo>
                  <a:lnTo>
                    <a:pt x="119" y="65"/>
                  </a:lnTo>
                  <a:lnTo>
                    <a:pt x="116" y="65"/>
                  </a:lnTo>
                  <a:lnTo>
                    <a:pt x="94" y="62"/>
                  </a:lnTo>
                  <a:lnTo>
                    <a:pt x="91" y="60"/>
                  </a:lnTo>
                  <a:lnTo>
                    <a:pt x="83" y="58"/>
                  </a:lnTo>
                  <a:lnTo>
                    <a:pt x="75" y="52"/>
                  </a:lnTo>
                  <a:lnTo>
                    <a:pt x="68" y="47"/>
                  </a:lnTo>
                  <a:lnTo>
                    <a:pt x="63" y="41"/>
                  </a:lnTo>
                  <a:lnTo>
                    <a:pt x="44" y="36"/>
                  </a:lnTo>
                  <a:lnTo>
                    <a:pt x="35" y="33"/>
                  </a:lnTo>
                  <a:lnTo>
                    <a:pt x="26" y="28"/>
                  </a:lnTo>
                  <a:lnTo>
                    <a:pt x="15" y="22"/>
                  </a:lnTo>
                  <a:lnTo>
                    <a:pt x="5" y="17"/>
                  </a:lnTo>
                  <a:lnTo>
                    <a:pt x="3" y="14"/>
                  </a:lnTo>
                  <a:lnTo>
                    <a:pt x="0" y="8"/>
                  </a:lnTo>
                  <a:lnTo>
                    <a:pt x="0" y="4"/>
                  </a:lnTo>
                  <a:lnTo>
                    <a:pt x="1" y="2"/>
                  </a:lnTo>
                  <a:lnTo>
                    <a:pt x="1" y="0"/>
                  </a:lnTo>
                  <a:close/>
                </a:path>
              </a:pathLst>
            </a:custGeom>
            <a:grpFill/>
            <a:ln w="0">
              <a:noFill/>
              <a:prstDash val="solid"/>
              <a:round/>
              <a:headEnd/>
              <a:tailEnd/>
            </a:ln>
          </p:spPr>
          <p:txBody>
            <a:bodyPr/>
            <a:lstStyle/>
            <a:p>
              <a:pPr>
                <a:defRPr/>
              </a:pPr>
              <a:endParaRPr lang="en-US"/>
            </a:p>
          </p:txBody>
        </p:sp>
        <p:sp>
          <p:nvSpPr>
            <p:cNvPr id="19" name="Freeform 21"/>
            <p:cNvSpPr>
              <a:spLocks/>
            </p:cNvSpPr>
            <p:nvPr/>
          </p:nvSpPr>
          <p:spPr bwMode="auto">
            <a:xfrm>
              <a:off x="-2969255" y="1175653"/>
              <a:ext cx="1062885" cy="684160"/>
            </a:xfrm>
            <a:custGeom>
              <a:avLst/>
              <a:gdLst/>
              <a:ahLst/>
              <a:cxnLst>
                <a:cxn ang="0">
                  <a:pos x="498" y="13"/>
                </a:cxn>
                <a:cxn ang="0">
                  <a:pos x="472" y="26"/>
                </a:cxn>
                <a:cxn ang="0">
                  <a:pos x="401" y="33"/>
                </a:cxn>
                <a:cxn ang="0">
                  <a:pos x="468" y="35"/>
                </a:cxn>
                <a:cxn ang="0">
                  <a:pos x="524" y="20"/>
                </a:cxn>
                <a:cxn ang="0">
                  <a:pos x="558" y="20"/>
                </a:cxn>
                <a:cxn ang="0">
                  <a:pos x="582" y="66"/>
                </a:cxn>
                <a:cxn ang="0">
                  <a:pos x="619" y="105"/>
                </a:cxn>
                <a:cxn ang="0">
                  <a:pos x="692" y="80"/>
                </a:cxn>
                <a:cxn ang="0">
                  <a:pos x="659" y="121"/>
                </a:cxn>
                <a:cxn ang="0">
                  <a:pos x="619" y="180"/>
                </a:cxn>
                <a:cxn ang="0">
                  <a:pos x="637" y="191"/>
                </a:cxn>
                <a:cxn ang="0">
                  <a:pos x="623" y="226"/>
                </a:cxn>
                <a:cxn ang="0">
                  <a:pos x="578" y="239"/>
                </a:cxn>
                <a:cxn ang="0">
                  <a:pos x="585" y="276"/>
                </a:cxn>
                <a:cxn ang="0">
                  <a:pos x="574" y="300"/>
                </a:cxn>
                <a:cxn ang="0">
                  <a:pos x="559" y="277"/>
                </a:cxn>
                <a:cxn ang="0">
                  <a:pos x="539" y="288"/>
                </a:cxn>
                <a:cxn ang="0">
                  <a:pos x="566" y="310"/>
                </a:cxn>
                <a:cxn ang="0">
                  <a:pos x="550" y="311"/>
                </a:cxn>
                <a:cxn ang="0">
                  <a:pos x="465" y="328"/>
                </a:cxn>
                <a:cxn ang="0">
                  <a:pos x="440" y="359"/>
                </a:cxn>
                <a:cxn ang="0">
                  <a:pos x="375" y="373"/>
                </a:cxn>
                <a:cxn ang="0">
                  <a:pos x="373" y="390"/>
                </a:cxn>
                <a:cxn ang="0">
                  <a:pos x="358" y="402"/>
                </a:cxn>
                <a:cxn ang="0">
                  <a:pos x="346" y="439"/>
                </a:cxn>
                <a:cxn ang="0">
                  <a:pos x="317" y="440"/>
                </a:cxn>
                <a:cxn ang="0">
                  <a:pos x="310" y="432"/>
                </a:cxn>
                <a:cxn ang="0">
                  <a:pos x="279" y="422"/>
                </a:cxn>
                <a:cxn ang="0">
                  <a:pos x="249" y="381"/>
                </a:cxn>
                <a:cxn ang="0">
                  <a:pos x="231" y="370"/>
                </a:cxn>
                <a:cxn ang="0">
                  <a:pos x="221" y="333"/>
                </a:cxn>
                <a:cxn ang="0">
                  <a:pos x="228" y="318"/>
                </a:cxn>
                <a:cxn ang="0">
                  <a:pos x="215" y="287"/>
                </a:cxn>
                <a:cxn ang="0">
                  <a:pos x="239" y="303"/>
                </a:cxn>
                <a:cxn ang="0">
                  <a:pos x="249" y="313"/>
                </a:cxn>
                <a:cxn ang="0">
                  <a:pos x="249" y="287"/>
                </a:cxn>
                <a:cxn ang="0">
                  <a:pos x="219" y="269"/>
                </a:cxn>
                <a:cxn ang="0">
                  <a:pos x="205" y="287"/>
                </a:cxn>
                <a:cxn ang="0">
                  <a:pos x="194" y="243"/>
                </a:cxn>
                <a:cxn ang="0">
                  <a:pos x="146" y="210"/>
                </a:cxn>
                <a:cxn ang="0">
                  <a:pos x="79" y="205"/>
                </a:cxn>
                <a:cxn ang="0">
                  <a:pos x="71" y="184"/>
                </a:cxn>
                <a:cxn ang="0">
                  <a:pos x="52" y="214"/>
                </a:cxn>
                <a:cxn ang="0">
                  <a:pos x="16" y="188"/>
                </a:cxn>
                <a:cxn ang="0">
                  <a:pos x="27" y="174"/>
                </a:cxn>
                <a:cxn ang="0">
                  <a:pos x="57" y="148"/>
                </a:cxn>
                <a:cxn ang="0">
                  <a:pos x="86" y="126"/>
                </a:cxn>
                <a:cxn ang="0">
                  <a:pos x="113" y="111"/>
                </a:cxn>
                <a:cxn ang="0">
                  <a:pos x="127" y="92"/>
                </a:cxn>
                <a:cxn ang="0">
                  <a:pos x="211" y="80"/>
                </a:cxn>
                <a:cxn ang="0">
                  <a:pos x="256" y="68"/>
                </a:cxn>
                <a:cxn ang="0">
                  <a:pos x="268" y="42"/>
                </a:cxn>
                <a:cxn ang="0">
                  <a:pos x="279" y="58"/>
                </a:cxn>
                <a:cxn ang="0">
                  <a:pos x="305" y="28"/>
                </a:cxn>
                <a:cxn ang="0">
                  <a:pos x="377" y="6"/>
                </a:cxn>
              </a:cxnLst>
              <a:rect l="0" t="0" r="r" b="b"/>
              <a:pathLst>
                <a:path w="696" h="448">
                  <a:moveTo>
                    <a:pt x="420" y="0"/>
                  </a:moveTo>
                  <a:lnTo>
                    <a:pt x="435" y="0"/>
                  </a:lnTo>
                  <a:lnTo>
                    <a:pt x="455" y="3"/>
                  </a:lnTo>
                  <a:lnTo>
                    <a:pt x="477" y="9"/>
                  </a:lnTo>
                  <a:lnTo>
                    <a:pt x="496" y="11"/>
                  </a:lnTo>
                  <a:lnTo>
                    <a:pt x="498" y="13"/>
                  </a:lnTo>
                  <a:lnTo>
                    <a:pt x="500" y="13"/>
                  </a:lnTo>
                  <a:lnTo>
                    <a:pt x="504" y="17"/>
                  </a:lnTo>
                  <a:lnTo>
                    <a:pt x="502" y="20"/>
                  </a:lnTo>
                  <a:lnTo>
                    <a:pt x="498" y="21"/>
                  </a:lnTo>
                  <a:lnTo>
                    <a:pt x="487" y="24"/>
                  </a:lnTo>
                  <a:lnTo>
                    <a:pt x="472" y="26"/>
                  </a:lnTo>
                  <a:lnTo>
                    <a:pt x="457" y="31"/>
                  </a:lnTo>
                  <a:lnTo>
                    <a:pt x="443" y="33"/>
                  </a:lnTo>
                  <a:lnTo>
                    <a:pt x="431" y="35"/>
                  </a:lnTo>
                  <a:lnTo>
                    <a:pt x="418" y="35"/>
                  </a:lnTo>
                  <a:lnTo>
                    <a:pt x="407" y="33"/>
                  </a:lnTo>
                  <a:lnTo>
                    <a:pt x="401" y="33"/>
                  </a:lnTo>
                  <a:lnTo>
                    <a:pt x="406" y="35"/>
                  </a:lnTo>
                  <a:lnTo>
                    <a:pt x="416" y="36"/>
                  </a:lnTo>
                  <a:lnTo>
                    <a:pt x="428" y="39"/>
                  </a:lnTo>
                  <a:lnTo>
                    <a:pt x="444" y="39"/>
                  </a:lnTo>
                  <a:lnTo>
                    <a:pt x="463" y="36"/>
                  </a:lnTo>
                  <a:lnTo>
                    <a:pt x="468" y="35"/>
                  </a:lnTo>
                  <a:lnTo>
                    <a:pt x="474" y="32"/>
                  </a:lnTo>
                  <a:lnTo>
                    <a:pt x="484" y="29"/>
                  </a:lnTo>
                  <a:lnTo>
                    <a:pt x="495" y="31"/>
                  </a:lnTo>
                  <a:lnTo>
                    <a:pt x="502" y="29"/>
                  </a:lnTo>
                  <a:lnTo>
                    <a:pt x="511" y="25"/>
                  </a:lnTo>
                  <a:lnTo>
                    <a:pt x="524" y="20"/>
                  </a:lnTo>
                  <a:lnTo>
                    <a:pt x="532" y="18"/>
                  </a:lnTo>
                  <a:lnTo>
                    <a:pt x="540" y="20"/>
                  </a:lnTo>
                  <a:lnTo>
                    <a:pt x="547" y="21"/>
                  </a:lnTo>
                  <a:lnTo>
                    <a:pt x="552" y="21"/>
                  </a:lnTo>
                  <a:lnTo>
                    <a:pt x="555" y="20"/>
                  </a:lnTo>
                  <a:lnTo>
                    <a:pt x="558" y="20"/>
                  </a:lnTo>
                  <a:lnTo>
                    <a:pt x="563" y="18"/>
                  </a:lnTo>
                  <a:lnTo>
                    <a:pt x="569" y="20"/>
                  </a:lnTo>
                  <a:lnTo>
                    <a:pt x="571" y="25"/>
                  </a:lnTo>
                  <a:lnTo>
                    <a:pt x="573" y="35"/>
                  </a:lnTo>
                  <a:lnTo>
                    <a:pt x="578" y="57"/>
                  </a:lnTo>
                  <a:lnTo>
                    <a:pt x="582" y="66"/>
                  </a:lnTo>
                  <a:lnTo>
                    <a:pt x="588" y="74"/>
                  </a:lnTo>
                  <a:lnTo>
                    <a:pt x="592" y="83"/>
                  </a:lnTo>
                  <a:lnTo>
                    <a:pt x="596" y="92"/>
                  </a:lnTo>
                  <a:lnTo>
                    <a:pt x="602" y="99"/>
                  </a:lnTo>
                  <a:lnTo>
                    <a:pt x="610" y="105"/>
                  </a:lnTo>
                  <a:lnTo>
                    <a:pt x="619" y="105"/>
                  </a:lnTo>
                  <a:lnTo>
                    <a:pt x="629" y="99"/>
                  </a:lnTo>
                  <a:lnTo>
                    <a:pt x="647" y="81"/>
                  </a:lnTo>
                  <a:lnTo>
                    <a:pt x="658" y="76"/>
                  </a:lnTo>
                  <a:lnTo>
                    <a:pt x="671" y="74"/>
                  </a:lnTo>
                  <a:lnTo>
                    <a:pt x="682" y="77"/>
                  </a:lnTo>
                  <a:lnTo>
                    <a:pt x="692" y="80"/>
                  </a:lnTo>
                  <a:lnTo>
                    <a:pt x="696" y="84"/>
                  </a:lnTo>
                  <a:lnTo>
                    <a:pt x="696" y="91"/>
                  </a:lnTo>
                  <a:lnTo>
                    <a:pt x="692" y="98"/>
                  </a:lnTo>
                  <a:lnTo>
                    <a:pt x="685" y="105"/>
                  </a:lnTo>
                  <a:lnTo>
                    <a:pt x="669" y="113"/>
                  </a:lnTo>
                  <a:lnTo>
                    <a:pt x="659" y="121"/>
                  </a:lnTo>
                  <a:lnTo>
                    <a:pt x="640" y="140"/>
                  </a:lnTo>
                  <a:lnTo>
                    <a:pt x="633" y="148"/>
                  </a:lnTo>
                  <a:lnTo>
                    <a:pt x="625" y="157"/>
                  </a:lnTo>
                  <a:lnTo>
                    <a:pt x="621" y="163"/>
                  </a:lnTo>
                  <a:lnTo>
                    <a:pt x="618" y="170"/>
                  </a:lnTo>
                  <a:lnTo>
                    <a:pt x="619" y="180"/>
                  </a:lnTo>
                  <a:lnTo>
                    <a:pt x="622" y="184"/>
                  </a:lnTo>
                  <a:lnTo>
                    <a:pt x="623" y="187"/>
                  </a:lnTo>
                  <a:lnTo>
                    <a:pt x="626" y="188"/>
                  </a:lnTo>
                  <a:lnTo>
                    <a:pt x="633" y="188"/>
                  </a:lnTo>
                  <a:lnTo>
                    <a:pt x="636" y="189"/>
                  </a:lnTo>
                  <a:lnTo>
                    <a:pt x="637" y="191"/>
                  </a:lnTo>
                  <a:lnTo>
                    <a:pt x="637" y="192"/>
                  </a:lnTo>
                  <a:lnTo>
                    <a:pt x="632" y="198"/>
                  </a:lnTo>
                  <a:lnTo>
                    <a:pt x="629" y="202"/>
                  </a:lnTo>
                  <a:lnTo>
                    <a:pt x="628" y="205"/>
                  </a:lnTo>
                  <a:lnTo>
                    <a:pt x="625" y="214"/>
                  </a:lnTo>
                  <a:lnTo>
                    <a:pt x="623" y="226"/>
                  </a:lnTo>
                  <a:lnTo>
                    <a:pt x="623" y="240"/>
                  </a:lnTo>
                  <a:lnTo>
                    <a:pt x="622" y="244"/>
                  </a:lnTo>
                  <a:lnTo>
                    <a:pt x="617" y="244"/>
                  </a:lnTo>
                  <a:lnTo>
                    <a:pt x="592" y="236"/>
                  </a:lnTo>
                  <a:lnTo>
                    <a:pt x="584" y="236"/>
                  </a:lnTo>
                  <a:lnTo>
                    <a:pt x="578" y="239"/>
                  </a:lnTo>
                  <a:lnTo>
                    <a:pt x="576" y="244"/>
                  </a:lnTo>
                  <a:lnTo>
                    <a:pt x="576" y="251"/>
                  </a:lnTo>
                  <a:lnTo>
                    <a:pt x="578" y="258"/>
                  </a:lnTo>
                  <a:lnTo>
                    <a:pt x="581" y="266"/>
                  </a:lnTo>
                  <a:lnTo>
                    <a:pt x="582" y="272"/>
                  </a:lnTo>
                  <a:lnTo>
                    <a:pt x="585" y="276"/>
                  </a:lnTo>
                  <a:lnTo>
                    <a:pt x="587" y="280"/>
                  </a:lnTo>
                  <a:lnTo>
                    <a:pt x="588" y="281"/>
                  </a:lnTo>
                  <a:lnTo>
                    <a:pt x="588" y="290"/>
                  </a:lnTo>
                  <a:lnTo>
                    <a:pt x="585" y="295"/>
                  </a:lnTo>
                  <a:lnTo>
                    <a:pt x="582" y="298"/>
                  </a:lnTo>
                  <a:lnTo>
                    <a:pt x="574" y="300"/>
                  </a:lnTo>
                  <a:lnTo>
                    <a:pt x="566" y="298"/>
                  </a:lnTo>
                  <a:lnTo>
                    <a:pt x="562" y="294"/>
                  </a:lnTo>
                  <a:lnTo>
                    <a:pt x="562" y="290"/>
                  </a:lnTo>
                  <a:lnTo>
                    <a:pt x="561" y="287"/>
                  </a:lnTo>
                  <a:lnTo>
                    <a:pt x="561" y="283"/>
                  </a:lnTo>
                  <a:lnTo>
                    <a:pt x="559" y="277"/>
                  </a:lnTo>
                  <a:lnTo>
                    <a:pt x="546" y="269"/>
                  </a:lnTo>
                  <a:lnTo>
                    <a:pt x="539" y="266"/>
                  </a:lnTo>
                  <a:lnTo>
                    <a:pt x="535" y="265"/>
                  </a:lnTo>
                  <a:lnTo>
                    <a:pt x="533" y="268"/>
                  </a:lnTo>
                  <a:lnTo>
                    <a:pt x="536" y="281"/>
                  </a:lnTo>
                  <a:lnTo>
                    <a:pt x="539" y="288"/>
                  </a:lnTo>
                  <a:lnTo>
                    <a:pt x="544" y="291"/>
                  </a:lnTo>
                  <a:lnTo>
                    <a:pt x="552" y="294"/>
                  </a:lnTo>
                  <a:lnTo>
                    <a:pt x="556" y="298"/>
                  </a:lnTo>
                  <a:lnTo>
                    <a:pt x="559" y="302"/>
                  </a:lnTo>
                  <a:lnTo>
                    <a:pt x="566" y="309"/>
                  </a:lnTo>
                  <a:lnTo>
                    <a:pt x="566" y="310"/>
                  </a:lnTo>
                  <a:lnTo>
                    <a:pt x="563" y="311"/>
                  </a:lnTo>
                  <a:lnTo>
                    <a:pt x="561" y="311"/>
                  </a:lnTo>
                  <a:lnTo>
                    <a:pt x="558" y="313"/>
                  </a:lnTo>
                  <a:lnTo>
                    <a:pt x="555" y="313"/>
                  </a:lnTo>
                  <a:lnTo>
                    <a:pt x="552" y="311"/>
                  </a:lnTo>
                  <a:lnTo>
                    <a:pt x="550" y="311"/>
                  </a:lnTo>
                  <a:lnTo>
                    <a:pt x="543" y="313"/>
                  </a:lnTo>
                  <a:lnTo>
                    <a:pt x="521" y="324"/>
                  </a:lnTo>
                  <a:lnTo>
                    <a:pt x="507" y="328"/>
                  </a:lnTo>
                  <a:lnTo>
                    <a:pt x="495" y="329"/>
                  </a:lnTo>
                  <a:lnTo>
                    <a:pt x="483" y="328"/>
                  </a:lnTo>
                  <a:lnTo>
                    <a:pt x="465" y="328"/>
                  </a:lnTo>
                  <a:lnTo>
                    <a:pt x="461" y="331"/>
                  </a:lnTo>
                  <a:lnTo>
                    <a:pt x="455" y="337"/>
                  </a:lnTo>
                  <a:lnTo>
                    <a:pt x="450" y="346"/>
                  </a:lnTo>
                  <a:lnTo>
                    <a:pt x="446" y="354"/>
                  </a:lnTo>
                  <a:lnTo>
                    <a:pt x="443" y="358"/>
                  </a:lnTo>
                  <a:lnTo>
                    <a:pt x="440" y="359"/>
                  </a:lnTo>
                  <a:lnTo>
                    <a:pt x="424" y="359"/>
                  </a:lnTo>
                  <a:lnTo>
                    <a:pt x="416" y="358"/>
                  </a:lnTo>
                  <a:lnTo>
                    <a:pt x="409" y="358"/>
                  </a:lnTo>
                  <a:lnTo>
                    <a:pt x="401" y="361"/>
                  </a:lnTo>
                  <a:lnTo>
                    <a:pt x="391" y="368"/>
                  </a:lnTo>
                  <a:lnTo>
                    <a:pt x="375" y="373"/>
                  </a:lnTo>
                  <a:lnTo>
                    <a:pt x="372" y="374"/>
                  </a:lnTo>
                  <a:lnTo>
                    <a:pt x="370" y="377"/>
                  </a:lnTo>
                  <a:lnTo>
                    <a:pt x="370" y="380"/>
                  </a:lnTo>
                  <a:lnTo>
                    <a:pt x="372" y="383"/>
                  </a:lnTo>
                  <a:lnTo>
                    <a:pt x="372" y="385"/>
                  </a:lnTo>
                  <a:lnTo>
                    <a:pt x="373" y="390"/>
                  </a:lnTo>
                  <a:lnTo>
                    <a:pt x="373" y="396"/>
                  </a:lnTo>
                  <a:lnTo>
                    <a:pt x="372" y="400"/>
                  </a:lnTo>
                  <a:lnTo>
                    <a:pt x="370" y="402"/>
                  </a:lnTo>
                  <a:lnTo>
                    <a:pt x="365" y="405"/>
                  </a:lnTo>
                  <a:lnTo>
                    <a:pt x="361" y="403"/>
                  </a:lnTo>
                  <a:lnTo>
                    <a:pt x="358" y="402"/>
                  </a:lnTo>
                  <a:lnTo>
                    <a:pt x="355" y="403"/>
                  </a:lnTo>
                  <a:lnTo>
                    <a:pt x="354" y="403"/>
                  </a:lnTo>
                  <a:lnTo>
                    <a:pt x="353" y="406"/>
                  </a:lnTo>
                  <a:lnTo>
                    <a:pt x="353" y="422"/>
                  </a:lnTo>
                  <a:lnTo>
                    <a:pt x="351" y="431"/>
                  </a:lnTo>
                  <a:lnTo>
                    <a:pt x="346" y="439"/>
                  </a:lnTo>
                  <a:lnTo>
                    <a:pt x="342" y="443"/>
                  </a:lnTo>
                  <a:lnTo>
                    <a:pt x="338" y="446"/>
                  </a:lnTo>
                  <a:lnTo>
                    <a:pt x="335" y="448"/>
                  </a:lnTo>
                  <a:lnTo>
                    <a:pt x="323" y="448"/>
                  </a:lnTo>
                  <a:lnTo>
                    <a:pt x="320" y="446"/>
                  </a:lnTo>
                  <a:lnTo>
                    <a:pt x="317" y="440"/>
                  </a:lnTo>
                  <a:lnTo>
                    <a:pt x="317" y="437"/>
                  </a:lnTo>
                  <a:lnTo>
                    <a:pt x="316" y="435"/>
                  </a:lnTo>
                  <a:lnTo>
                    <a:pt x="316" y="432"/>
                  </a:lnTo>
                  <a:lnTo>
                    <a:pt x="314" y="431"/>
                  </a:lnTo>
                  <a:lnTo>
                    <a:pt x="312" y="431"/>
                  </a:lnTo>
                  <a:lnTo>
                    <a:pt x="310" y="432"/>
                  </a:lnTo>
                  <a:lnTo>
                    <a:pt x="305" y="435"/>
                  </a:lnTo>
                  <a:lnTo>
                    <a:pt x="301" y="436"/>
                  </a:lnTo>
                  <a:lnTo>
                    <a:pt x="295" y="439"/>
                  </a:lnTo>
                  <a:lnTo>
                    <a:pt x="293" y="436"/>
                  </a:lnTo>
                  <a:lnTo>
                    <a:pt x="287" y="429"/>
                  </a:lnTo>
                  <a:lnTo>
                    <a:pt x="279" y="422"/>
                  </a:lnTo>
                  <a:lnTo>
                    <a:pt x="269" y="416"/>
                  </a:lnTo>
                  <a:lnTo>
                    <a:pt x="256" y="405"/>
                  </a:lnTo>
                  <a:lnTo>
                    <a:pt x="250" y="395"/>
                  </a:lnTo>
                  <a:lnTo>
                    <a:pt x="246" y="387"/>
                  </a:lnTo>
                  <a:lnTo>
                    <a:pt x="246" y="383"/>
                  </a:lnTo>
                  <a:lnTo>
                    <a:pt x="249" y="381"/>
                  </a:lnTo>
                  <a:lnTo>
                    <a:pt x="250" y="381"/>
                  </a:lnTo>
                  <a:lnTo>
                    <a:pt x="253" y="379"/>
                  </a:lnTo>
                  <a:lnTo>
                    <a:pt x="249" y="379"/>
                  </a:lnTo>
                  <a:lnTo>
                    <a:pt x="236" y="374"/>
                  </a:lnTo>
                  <a:lnTo>
                    <a:pt x="234" y="372"/>
                  </a:lnTo>
                  <a:lnTo>
                    <a:pt x="231" y="370"/>
                  </a:lnTo>
                  <a:lnTo>
                    <a:pt x="228" y="363"/>
                  </a:lnTo>
                  <a:lnTo>
                    <a:pt x="226" y="355"/>
                  </a:lnTo>
                  <a:lnTo>
                    <a:pt x="221" y="346"/>
                  </a:lnTo>
                  <a:lnTo>
                    <a:pt x="220" y="339"/>
                  </a:lnTo>
                  <a:lnTo>
                    <a:pt x="220" y="336"/>
                  </a:lnTo>
                  <a:lnTo>
                    <a:pt x="221" y="333"/>
                  </a:lnTo>
                  <a:lnTo>
                    <a:pt x="227" y="328"/>
                  </a:lnTo>
                  <a:lnTo>
                    <a:pt x="228" y="324"/>
                  </a:lnTo>
                  <a:lnTo>
                    <a:pt x="231" y="322"/>
                  </a:lnTo>
                  <a:lnTo>
                    <a:pt x="231" y="320"/>
                  </a:lnTo>
                  <a:lnTo>
                    <a:pt x="230" y="318"/>
                  </a:lnTo>
                  <a:lnTo>
                    <a:pt x="228" y="318"/>
                  </a:lnTo>
                  <a:lnTo>
                    <a:pt x="224" y="317"/>
                  </a:lnTo>
                  <a:lnTo>
                    <a:pt x="215" y="317"/>
                  </a:lnTo>
                  <a:lnTo>
                    <a:pt x="211" y="313"/>
                  </a:lnTo>
                  <a:lnTo>
                    <a:pt x="209" y="303"/>
                  </a:lnTo>
                  <a:lnTo>
                    <a:pt x="212" y="291"/>
                  </a:lnTo>
                  <a:lnTo>
                    <a:pt x="215" y="287"/>
                  </a:lnTo>
                  <a:lnTo>
                    <a:pt x="219" y="284"/>
                  </a:lnTo>
                  <a:lnTo>
                    <a:pt x="221" y="281"/>
                  </a:lnTo>
                  <a:lnTo>
                    <a:pt x="238" y="281"/>
                  </a:lnTo>
                  <a:lnTo>
                    <a:pt x="241" y="284"/>
                  </a:lnTo>
                  <a:lnTo>
                    <a:pt x="242" y="290"/>
                  </a:lnTo>
                  <a:lnTo>
                    <a:pt x="239" y="303"/>
                  </a:lnTo>
                  <a:lnTo>
                    <a:pt x="239" y="307"/>
                  </a:lnTo>
                  <a:lnTo>
                    <a:pt x="241" y="309"/>
                  </a:lnTo>
                  <a:lnTo>
                    <a:pt x="242" y="309"/>
                  </a:lnTo>
                  <a:lnTo>
                    <a:pt x="243" y="310"/>
                  </a:lnTo>
                  <a:lnTo>
                    <a:pt x="246" y="310"/>
                  </a:lnTo>
                  <a:lnTo>
                    <a:pt x="249" y="313"/>
                  </a:lnTo>
                  <a:lnTo>
                    <a:pt x="253" y="309"/>
                  </a:lnTo>
                  <a:lnTo>
                    <a:pt x="253" y="306"/>
                  </a:lnTo>
                  <a:lnTo>
                    <a:pt x="254" y="303"/>
                  </a:lnTo>
                  <a:lnTo>
                    <a:pt x="254" y="300"/>
                  </a:lnTo>
                  <a:lnTo>
                    <a:pt x="253" y="294"/>
                  </a:lnTo>
                  <a:lnTo>
                    <a:pt x="249" y="287"/>
                  </a:lnTo>
                  <a:lnTo>
                    <a:pt x="243" y="280"/>
                  </a:lnTo>
                  <a:lnTo>
                    <a:pt x="239" y="274"/>
                  </a:lnTo>
                  <a:lnTo>
                    <a:pt x="234" y="269"/>
                  </a:lnTo>
                  <a:lnTo>
                    <a:pt x="230" y="268"/>
                  </a:lnTo>
                  <a:lnTo>
                    <a:pt x="220" y="268"/>
                  </a:lnTo>
                  <a:lnTo>
                    <a:pt x="219" y="269"/>
                  </a:lnTo>
                  <a:lnTo>
                    <a:pt x="216" y="274"/>
                  </a:lnTo>
                  <a:lnTo>
                    <a:pt x="213" y="277"/>
                  </a:lnTo>
                  <a:lnTo>
                    <a:pt x="212" y="280"/>
                  </a:lnTo>
                  <a:lnTo>
                    <a:pt x="209" y="284"/>
                  </a:lnTo>
                  <a:lnTo>
                    <a:pt x="206" y="285"/>
                  </a:lnTo>
                  <a:lnTo>
                    <a:pt x="205" y="287"/>
                  </a:lnTo>
                  <a:lnTo>
                    <a:pt x="202" y="288"/>
                  </a:lnTo>
                  <a:lnTo>
                    <a:pt x="201" y="287"/>
                  </a:lnTo>
                  <a:lnTo>
                    <a:pt x="200" y="281"/>
                  </a:lnTo>
                  <a:lnTo>
                    <a:pt x="198" y="269"/>
                  </a:lnTo>
                  <a:lnTo>
                    <a:pt x="197" y="255"/>
                  </a:lnTo>
                  <a:lnTo>
                    <a:pt x="194" y="243"/>
                  </a:lnTo>
                  <a:lnTo>
                    <a:pt x="191" y="233"/>
                  </a:lnTo>
                  <a:lnTo>
                    <a:pt x="185" y="226"/>
                  </a:lnTo>
                  <a:lnTo>
                    <a:pt x="175" y="221"/>
                  </a:lnTo>
                  <a:lnTo>
                    <a:pt x="164" y="218"/>
                  </a:lnTo>
                  <a:lnTo>
                    <a:pt x="156" y="214"/>
                  </a:lnTo>
                  <a:lnTo>
                    <a:pt x="146" y="210"/>
                  </a:lnTo>
                  <a:lnTo>
                    <a:pt x="133" y="207"/>
                  </a:lnTo>
                  <a:lnTo>
                    <a:pt x="120" y="205"/>
                  </a:lnTo>
                  <a:lnTo>
                    <a:pt x="112" y="203"/>
                  </a:lnTo>
                  <a:lnTo>
                    <a:pt x="105" y="203"/>
                  </a:lnTo>
                  <a:lnTo>
                    <a:pt x="86" y="206"/>
                  </a:lnTo>
                  <a:lnTo>
                    <a:pt x="79" y="205"/>
                  </a:lnTo>
                  <a:lnTo>
                    <a:pt x="77" y="203"/>
                  </a:lnTo>
                  <a:lnTo>
                    <a:pt x="75" y="200"/>
                  </a:lnTo>
                  <a:lnTo>
                    <a:pt x="72" y="196"/>
                  </a:lnTo>
                  <a:lnTo>
                    <a:pt x="72" y="194"/>
                  </a:lnTo>
                  <a:lnTo>
                    <a:pt x="71" y="189"/>
                  </a:lnTo>
                  <a:lnTo>
                    <a:pt x="71" y="184"/>
                  </a:lnTo>
                  <a:lnTo>
                    <a:pt x="70" y="187"/>
                  </a:lnTo>
                  <a:lnTo>
                    <a:pt x="68" y="194"/>
                  </a:lnTo>
                  <a:lnTo>
                    <a:pt x="66" y="202"/>
                  </a:lnTo>
                  <a:lnTo>
                    <a:pt x="63" y="207"/>
                  </a:lnTo>
                  <a:lnTo>
                    <a:pt x="60" y="211"/>
                  </a:lnTo>
                  <a:lnTo>
                    <a:pt x="52" y="214"/>
                  </a:lnTo>
                  <a:lnTo>
                    <a:pt x="48" y="213"/>
                  </a:lnTo>
                  <a:lnTo>
                    <a:pt x="44" y="209"/>
                  </a:lnTo>
                  <a:lnTo>
                    <a:pt x="38" y="200"/>
                  </a:lnTo>
                  <a:lnTo>
                    <a:pt x="31" y="194"/>
                  </a:lnTo>
                  <a:lnTo>
                    <a:pt x="25" y="189"/>
                  </a:lnTo>
                  <a:lnTo>
                    <a:pt x="16" y="188"/>
                  </a:lnTo>
                  <a:lnTo>
                    <a:pt x="10" y="188"/>
                  </a:lnTo>
                  <a:lnTo>
                    <a:pt x="3" y="184"/>
                  </a:lnTo>
                  <a:lnTo>
                    <a:pt x="0" y="180"/>
                  </a:lnTo>
                  <a:lnTo>
                    <a:pt x="3" y="177"/>
                  </a:lnTo>
                  <a:lnTo>
                    <a:pt x="8" y="174"/>
                  </a:lnTo>
                  <a:lnTo>
                    <a:pt x="27" y="174"/>
                  </a:lnTo>
                  <a:lnTo>
                    <a:pt x="34" y="172"/>
                  </a:lnTo>
                  <a:lnTo>
                    <a:pt x="42" y="169"/>
                  </a:lnTo>
                  <a:lnTo>
                    <a:pt x="49" y="165"/>
                  </a:lnTo>
                  <a:lnTo>
                    <a:pt x="52" y="159"/>
                  </a:lnTo>
                  <a:lnTo>
                    <a:pt x="55" y="151"/>
                  </a:lnTo>
                  <a:lnTo>
                    <a:pt x="57" y="148"/>
                  </a:lnTo>
                  <a:lnTo>
                    <a:pt x="61" y="146"/>
                  </a:lnTo>
                  <a:lnTo>
                    <a:pt x="79" y="146"/>
                  </a:lnTo>
                  <a:lnTo>
                    <a:pt x="82" y="143"/>
                  </a:lnTo>
                  <a:lnTo>
                    <a:pt x="85" y="137"/>
                  </a:lnTo>
                  <a:lnTo>
                    <a:pt x="86" y="133"/>
                  </a:lnTo>
                  <a:lnTo>
                    <a:pt x="86" y="126"/>
                  </a:lnTo>
                  <a:lnTo>
                    <a:pt x="87" y="120"/>
                  </a:lnTo>
                  <a:lnTo>
                    <a:pt x="93" y="114"/>
                  </a:lnTo>
                  <a:lnTo>
                    <a:pt x="100" y="110"/>
                  </a:lnTo>
                  <a:lnTo>
                    <a:pt x="105" y="109"/>
                  </a:lnTo>
                  <a:lnTo>
                    <a:pt x="111" y="110"/>
                  </a:lnTo>
                  <a:lnTo>
                    <a:pt x="113" y="111"/>
                  </a:lnTo>
                  <a:lnTo>
                    <a:pt x="119" y="111"/>
                  </a:lnTo>
                  <a:lnTo>
                    <a:pt x="123" y="110"/>
                  </a:lnTo>
                  <a:lnTo>
                    <a:pt x="126" y="109"/>
                  </a:lnTo>
                  <a:lnTo>
                    <a:pt x="128" y="103"/>
                  </a:lnTo>
                  <a:lnTo>
                    <a:pt x="127" y="99"/>
                  </a:lnTo>
                  <a:lnTo>
                    <a:pt x="127" y="92"/>
                  </a:lnTo>
                  <a:lnTo>
                    <a:pt x="134" y="87"/>
                  </a:lnTo>
                  <a:lnTo>
                    <a:pt x="146" y="83"/>
                  </a:lnTo>
                  <a:lnTo>
                    <a:pt x="160" y="78"/>
                  </a:lnTo>
                  <a:lnTo>
                    <a:pt x="193" y="76"/>
                  </a:lnTo>
                  <a:lnTo>
                    <a:pt x="204" y="77"/>
                  </a:lnTo>
                  <a:lnTo>
                    <a:pt x="211" y="80"/>
                  </a:lnTo>
                  <a:lnTo>
                    <a:pt x="215" y="83"/>
                  </a:lnTo>
                  <a:lnTo>
                    <a:pt x="223" y="85"/>
                  </a:lnTo>
                  <a:lnTo>
                    <a:pt x="232" y="85"/>
                  </a:lnTo>
                  <a:lnTo>
                    <a:pt x="243" y="83"/>
                  </a:lnTo>
                  <a:lnTo>
                    <a:pt x="252" y="77"/>
                  </a:lnTo>
                  <a:lnTo>
                    <a:pt x="256" y="68"/>
                  </a:lnTo>
                  <a:lnTo>
                    <a:pt x="256" y="57"/>
                  </a:lnTo>
                  <a:lnTo>
                    <a:pt x="257" y="48"/>
                  </a:lnTo>
                  <a:lnTo>
                    <a:pt x="261" y="42"/>
                  </a:lnTo>
                  <a:lnTo>
                    <a:pt x="264" y="40"/>
                  </a:lnTo>
                  <a:lnTo>
                    <a:pt x="265" y="40"/>
                  </a:lnTo>
                  <a:lnTo>
                    <a:pt x="268" y="42"/>
                  </a:lnTo>
                  <a:lnTo>
                    <a:pt x="269" y="43"/>
                  </a:lnTo>
                  <a:lnTo>
                    <a:pt x="271" y="46"/>
                  </a:lnTo>
                  <a:lnTo>
                    <a:pt x="272" y="50"/>
                  </a:lnTo>
                  <a:lnTo>
                    <a:pt x="275" y="52"/>
                  </a:lnTo>
                  <a:lnTo>
                    <a:pt x="276" y="55"/>
                  </a:lnTo>
                  <a:lnTo>
                    <a:pt x="279" y="58"/>
                  </a:lnTo>
                  <a:lnTo>
                    <a:pt x="283" y="58"/>
                  </a:lnTo>
                  <a:lnTo>
                    <a:pt x="287" y="54"/>
                  </a:lnTo>
                  <a:lnTo>
                    <a:pt x="291" y="46"/>
                  </a:lnTo>
                  <a:lnTo>
                    <a:pt x="297" y="36"/>
                  </a:lnTo>
                  <a:lnTo>
                    <a:pt x="301" y="29"/>
                  </a:lnTo>
                  <a:lnTo>
                    <a:pt x="305" y="28"/>
                  </a:lnTo>
                  <a:lnTo>
                    <a:pt x="313" y="26"/>
                  </a:lnTo>
                  <a:lnTo>
                    <a:pt x="323" y="22"/>
                  </a:lnTo>
                  <a:lnTo>
                    <a:pt x="334" y="17"/>
                  </a:lnTo>
                  <a:lnTo>
                    <a:pt x="346" y="10"/>
                  </a:lnTo>
                  <a:lnTo>
                    <a:pt x="361" y="7"/>
                  </a:lnTo>
                  <a:lnTo>
                    <a:pt x="377" y="6"/>
                  </a:lnTo>
                  <a:lnTo>
                    <a:pt x="392" y="6"/>
                  </a:lnTo>
                  <a:lnTo>
                    <a:pt x="407" y="3"/>
                  </a:lnTo>
                  <a:lnTo>
                    <a:pt x="420" y="0"/>
                  </a:lnTo>
                  <a:close/>
                </a:path>
              </a:pathLst>
            </a:custGeom>
            <a:grpFill/>
            <a:ln w="0">
              <a:noFill/>
              <a:prstDash val="solid"/>
              <a:round/>
              <a:headEnd/>
              <a:tailEnd/>
            </a:ln>
          </p:spPr>
          <p:txBody>
            <a:bodyPr/>
            <a:lstStyle/>
            <a:p>
              <a:pPr>
                <a:defRPr/>
              </a:pPr>
              <a:endParaRPr lang="en-US"/>
            </a:p>
          </p:txBody>
        </p:sp>
        <p:sp>
          <p:nvSpPr>
            <p:cNvPr id="20" name="Freeform 27"/>
            <p:cNvSpPr>
              <a:spLocks/>
            </p:cNvSpPr>
            <p:nvPr/>
          </p:nvSpPr>
          <p:spPr bwMode="auto">
            <a:xfrm>
              <a:off x="-716735" y="3515235"/>
              <a:ext cx="135916" cy="308483"/>
            </a:xfrm>
            <a:custGeom>
              <a:avLst/>
              <a:gdLst/>
              <a:ahLst/>
              <a:cxnLst>
                <a:cxn ang="0">
                  <a:pos x="69" y="0"/>
                </a:cxn>
                <a:cxn ang="0">
                  <a:pos x="75" y="0"/>
                </a:cxn>
                <a:cxn ang="0">
                  <a:pos x="81" y="4"/>
                </a:cxn>
                <a:cxn ang="0">
                  <a:pos x="85" y="14"/>
                </a:cxn>
                <a:cxn ang="0">
                  <a:pos x="88" y="24"/>
                </a:cxn>
                <a:cxn ang="0">
                  <a:pos x="89" y="35"/>
                </a:cxn>
                <a:cxn ang="0">
                  <a:pos x="89" y="47"/>
                </a:cxn>
                <a:cxn ang="0">
                  <a:pos x="86" y="61"/>
                </a:cxn>
                <a:cxn ang="0">
                  <a:pos x="84" y="73"/>
                </a:cxn>
                <a:cxn ang="0">
                  <a:pos x="78" y="89"/>
                </a:cxn>
                <a:cxn ang="0">
                  <a:pos x="70" y="119"/>
                </a:cxn>
                <a:cxn ang="0">
                  <a:pos x="65" y="132"/>
                </a:cxn>
                <a:cxn ang="0">
                  <a:pos x="58" y="154"/>
                </a:cxn>
                <a:cxn ang="0">
                  <a:pos x="51" y="178"/>
                </a:cxn>
                <a:cxn ang="0">
                  <a:pos x="47" y="189"/>
                </a:cxn>
                <a:cxn ang="0">
                  <a:pos x="41" y="196"/>
                </a:cxn>
                <a:cxn ang="0">
                  <a:pos x="34" y="200"/>
                </a:cxn>
                <a:cxn ang="0">
                  <a:pos x="25" y="202"/>
                </a:cxn>
                <a:cxn ang="0">
                  <a:pos x="15" y="200"/>
                </a:cxn>
                <a:cxn ang="0">
                  <a:pos x="10" y="195"/>
                </a:cxn>
                <a:cxn ang="0">
                  <a:pos x="6" y="188"/>
                </a:cxn>
                <a:cxn ang="0">
                  <a:pos x="6" y="169"/>
                </a:cxn>
                <a:cxn ang="0">
                  <a:pos x="0" y="147"/>
                </a:cxn>
                <a:cxn ang="0">
                  <a:pos x="0" y="137"/>
                </a:cxn>
                <a:cxn ang="0">
                  <a:pos x="2" y="130"/>
                </a:cxn>
                <a:cxn ang="0">
                  <a:pos x="6" y="122"/>
                </a:cxn>
                <a:cxn ang="0">
                  <a:pos x="8" y="110"/>
                </a:cxn>
                <a:cxn ang="0">
                  <a:pos x="7" y="96"/>
                </a:cxn>
                <a:cxn ang="0">
                  <a:pos x="3" y="82"/>
                </a:cxn>
                <a:cxn ang="0">
                  <a:pos x="2" y="73"/>
                </a:cxn>
                <a:cxn ang="0">
                  <a:pos x="6" y="65"/>
                </a:cxn>
                <a:cxn ang="0">
                  <a:pos x="13" y="59"/>
                </a:cxn>
                <a:cxn ang="0">
                  <a:pos x="19" y="55"/>
                </a:cxn>
                <a:cxn ang="0">
                  <a:pos x="24" y="55"/>
                </a:cxn>
                <a:cxn ang="0">
                  <a:pos x="28" y="54"/>
                </a:cxn>
                <a:cxn ang="0">
                  <a:pos x="34" y="50"/>
                </a:cxn>
                <a:cxn ang="0">
                  <a:pos x="43" y="41"/>
                </a:cxn>
                <a:cxn ang="0">
                  <a:pos x="49" y="30"/>
                </a:cxn>
                <a:cxn ang="0">
                  <a:pos x="55" y="22"/>
                </a:cxn>
                <a:cxn ang="0">
                  <a:pos x="59" y="13"/>
                </a:cxn>
                <a:cxn ang="0">
                  <a:pos x="63" y="6"/>
                </a:cxn>
                <a:cxn ang="0">
                  <a:pos x="69" y="0"/>
                </a:cxn>
              </a:cxnLst>
              <a:rect l="0" t="0" r="r" b="b"/>
              <a:pathLst>
                <a:path w="89" h="202">
                  <a:moveTo>
                    <a:pt x="69" y="0"/>
                  </a:moveTo>
                  <a:lnTo>
                    <a:pt x="75" y="0"/>
                  </a:lnTo>
                  <a:lnTo>
                    <a:pt x="81" y="4"/>
                  </a:lnTo>
                  <a:lnTo>
                    <a:pt x="85" y="14"/>
                  </a:lnTo>
                  <a:lnTo>
                    <a:pt x="88" y="24"/>
                  </a:lnTo>
                  <a:lnTo>
                    <a:pt x="89" y="35"/>
                  </a:lnTo>
                  <a:lnTo>
                    <a:pt x="89" y="47"/>
                  </a:lnTo>
                  <a:lnTo>
                    <a:pt x="86" y="61"/>
                  </a:lnTo>
                  <a:lnTo>
                    <a:pt x="84" y="73"/>
                  </a:lnTo>
                  <a:lnTo>
                    <a:pt x="78" y="89"/>
                  </a:lnTo>
                  <a:lnTo>
                    <a:pt x="70" y="119"/>
                  </a:lnTo>
                  <a:lnTo>
                    <a:pt x="65" y="132"/>
                  </a:lnTo>
                  <a:lnTo>
                    <a:pt x="58" y="154"/>
                  </a:lnTo>
                  <a:lnTo>
                    <a:pt x="51" y="178"/>
                  </a:lnTo>
                  <a:lnTo>
                    <a:pt x="47" y="189"/>
                  </a:lnTo>
                  <a:lnTo>
                    <a:pt x="41" y="196"/>
                  </a:lnTo>
                  <a:lnTo>
                    <a:pt x="34" y="200"/>
                  </a:lnTo>
                  <a:lnTo>
                    <a:pt x="25" y="202"/>
                  </a:lnTo>
                  <a:lnTo>
                    <a:pt x="15" y="200"/>
                  </a:lnTo>
                  <a:lnTo>
                    <a:pt x="10" y="195"/>
                  </a:lnTo>
                  <a:lnTo>
                    <a:pt x="6" y="188"/>
                  </a:lnTo>
                  <a:lnTo>
                    <a:pt x="6" y="169"/>
                  </a:lnTo>
                  <a:lnTo>
                    <a:pt x="0" y="147"/>
                  </a:lnTo>
                  <a:lnTo>
                    <a:pt x="0" y="137"/>
                  </a:lnTo>
                  <a:lnTo>
                    <a:pt x="2" y="130"/>
                  </a:lnTo>
                  <a:lnTo>
                    <a:pt x="6" y="122"/>
                  </a:lnTo>
                  <a:lnTo>
                    <a:pt x="8" y="110"/>
                  </a:lnTo>
                  <a:lnTo>
                    <a:pt x="7" y="96"/>
                  </a:lnTo>
                  <a:lnTo>
                    <a:pt x="3" y="82"/>
                  </a:lnTo>
                  <a:lnTo>
                    <a:pt x="2" y="73"/>
                  </a:lnTo>
                  <a:lnTo>
                    <a:pt x="6" y="65"/>
                  </a:lnTo>
                  <a:lnTo>
                    <a:pt x="13" y="59"/>
                  </a:lnTo>
                  <a:lnTo>
                    <a:pt x="19" y="55"/>
                  </a:lnTo>
                  <a:lnTo>
                    <a:pt x="24" y="55"/>
                  </a:lnTo>
                  <a:lnTo>
                    <a:pt x="28" y="54"/>
                  </a:lnTo>
                  <a:lnTo>
                    <a:pt x="34" y="50"/>
                  </a:lnTo>
                  <a:lnTo>
                    <a:pt x="43" y="41"/>
                  </a:lnTo>
                  <a:lnTo>
                    <a:pt x="49" y="30"/>
                  </a:lnTo>
                  <a:lnTo>
                    <a:pt x="55" y="22"/>
                  </a:lnTo>
                  <a:lnTo>
                    <a:pt x="59" y="13"/>
                  </a:lnTo>
                  <a:lnTo>
                    <a:pt x="63" y="6"/>
                  </a:lnTo>
                  <a:lnTo>
                    <a:pt x="69" y="0"/>
                  </a:lnTo>
                  <a:close/>
                </a:path>
              </a:pathLst>
            </a:custGeom>
            <a:grpFill/>
            <a:ln w="0">
              <a:noFill/>
              <a:prstDash val="solid"/>
              <a:round/>
              <a:headEnd/>
              <a:tailEnd/>
            </a:ln>
          </p:spPr>
          <p:txBody>
            <a:bodyPr/>
            <a:lstStyle/>
            <a:p>
              <a:pPr>
                <a:defRPr/>
              </a:pPr>
              <a:endParaRPr lang="en-US"/>
            </a:p>
          </p:txBody>
        </p:sp>
        <p:sp>
          <p:nvSpPr>
            <p:cNvPr id="21" name="Freeform 28"/>
            <p:cNvSpPr>
              <a:spLocks/>
            </p:cNvSpPr>
            <p:nvPr/>
          </p:nvSpPr>
          <p:spPr bwMode="auto">
            <a:xfrm>
              <a:off x="-17309" y="3015859"/>
              <a:ext cx="39706" cy="106900"/>
            </a:xfrm>
            <a:custGeom>
              <a:avLst/>
              <a:gdLst/>
              <a:ahLst/>
              <a:cxnLst>
                <a:cxn ang="0">
                  <a:pos x="9" y="0"/>
                </a:cxn>
                <a:cxn ang="0">
                  <a:pos x="14" y="0"/>
                </a:cxn>
                <a:cxn ang="0">
                  <a:pos x="17" y="5"/>
                </a:cxn>
                <a:cxn ang="0">
                  <a:pos x="19" y="12"/>
                </a:cxn>
                <a:cxn ang="0">
                  <a:pos x="22" y="20"/>
                </a:cxn>
                <a:cxn ang="0">
                  <a:pos x="25" y="26"/>
                </a:cxn>
                <a:cxn ang="0">
                  <a:pos x="26" y="31"/>
                </a:cxn>
                <a:cxn ang="0">
                  <a:pos x="25" y="41"/>
                </a:cxn>
                <a:cxn ang="0">
                  <a:pos x="22" y="52"/>
                </a:cxn>
                <a:cxn ang="0">
                  <a:pos x="18" y="61"/>
                </a:cxn>
                <a:cxn ang="0">
                  <a:pos x="14" y="68"/>
                </a:cxn>
                <a:cxn ang="0">
                  <a:pos x="7" y="70"/>
                </a:cxn>
                <a:cxn ang="0">
                  <a:pos x="3" y="64"/>
                </a:cxn>
                <a:cxn ang="0">
                  <a:pos x="0" y="55"/>
                </a:cxn>
                <a:cxn ang="0">
                  <a:pos x="0" y="41"/>
                </a:cxn>
                <a:cxn ang="0">
                  <a:pos x="2" y="27"/>
                </a:cxn>
                <a:cxn ang="0">
                  <a:pos x="3" y="15"/>
                </a:cxn>
                <a:cxn ang="0">
                  <a:pos x="6" y="5"/>
                </a:cxn>
                <a:cxn ang="0">
                  <a:pos x="9" y="0"/>
                </a:cxn>
              </a:cxnLst>
              <a:rect l="0" t="0" r="r" b="b"/>
              <a:pathLst>
                <a:path w="26" h="70">
                  <a:moveTo>
                    <a:pt x="9" y="0"/>
                  </a:moveTo>
                  <a:lnTo>
                    <a:pt x="14" y="0"/>
                  </a:lnTo>
                  <a:lnTo>
                    <a:pt x="17" y="5"/>
                  </a:lnTo>
                  <a:lnTo>
                    <a:pt x="19" y="12"/>
                  </a:lnTo>
                  <a:lnTo>
                    <a:pt x="22" y="20"/>
                  </a:lnTo>
                  <a:lnTo>
                    <a:pt x="25" y="26"/>
                  </a:lnTo>
                  <a:lnTo>
                    <a:pt x="26" y="31"/>
                  </a:lnTo>
                  <a:lnTo>
                    <a:pt x="25" y="41"/>
                  </a:lnTo>
                  <a:lnTo>
                    <a:pt x="22" y="52"/>
                  </a:lnTo>
                  <a:lnTo>
                    <a:pt x="18" y="61"/>
                  </a:lnTo>
                  <a:lnTo>
                    <a:pt x="14" y="68"/>
                  </a:lnTo>
                  <a:lnTo>
                    <a:pt x="7" y="70"/>
                  </a:lnTo>
                  <a:lnTo>
                    <a:pt x="3" y="64"/>
                  </a:lnTo>
                  <a:lnTo>
                    <a:pt x="0" y="55"/>
                  </a:lnTo>
                  <a:lnTo>
                    <a:pt x="0" y="41"/>
                  </a:lnTo>
                  <a:lnTo>
                    <a:pt x="2" y="27"/>
                  </a:lnTo>
                  <a:lnTo>
                    <a:pt x="3" y="15"/>
                  </a:lnTo>
                  <a:lnTo>
                    <a:pt x="6" y="5"/>
                  </a:lnTo>
                  <a:lnTo>
                    <a:pt x="9" y="0"/>
                  </a:lnTo>
                  <a:close/>
                </a:path>
              </a:pathLst>
            </a:custGeom>
            <a:grpFill/>
            <a:ln w="0">
              <a:noFill/>
              <a:prstDash val="solid"/>
              <a:round/>
              <a:headEnd/>
              <a:tailEnd/>
            </a:ln>
          </p:spPr>
          <p:txBody>
            <a:bodyPr/>
            <a:lstStyle/>
            <a:p>
              <a:pPr>
                <a:defRPr/>
              </a:pPr>
              <a:endParaRPr lang="en-US"/>
            </a:p>
          </p:txBody>
        </p:sp>
        <p:sp>
          <p:nvSpPr>
            <p:cNvPr id="22" name="Freeform 34"/>
            <p:cNvSpPr>
              <a:spLocks noEditPoints="1"/>
            </p:cNvSpPr>
            <p:nvPr/>
          </p:nvSpPr>
          <p:spPr bwMode="auto">
            <a:xfrm>
              <a:off x="-1900262" y="1449010"/>
              <a:ext cx="3825468" cy="2583924"/>
            </a:xfrm>
            <a:custGeom>
              <a:avLst/>
              <a:gdLst/>
              <a:ahLst/>
              <a:cxnLst>
                <a:cxn ang="0">
                  <a:pos x="578" y="560"/>
                </a:cxn>
                <a:cxn ang="0">
                  <a:pos x="697" y="476"/>
                </a:cxn>
                <a:cxn ang="0">
                  <a:pos x="823" y="469"/>
                </a:cxn>
                <a:cxn ang="0">
                  <a:pos x="902" y="574"/>
                </a:cxn>
                <a:cxn ang="0">
                  <a:pos x="908" y="469"/>
                </a:cxn>
                <a:cxn ang="0">
                  <a:pos x="1567" y="16"/>
                </a:cxn>
                <a:cxn ang="0">
                  <a:pos x="1810" y="57"/>
                </a:cxn>
                <a:cxn ang="0">
                  <a:pos x="1998" y="63"/>
                </a:cxn>
                <a:cxn ang="0">
                  <a:pos x="2051" y="31"/>
                </a:cxn>
                <a:cxn ang="0">
                  <a:pos x="2147" y="101"/>
                </a:cxn>
                <a:cxn ang="0">
                  <a:pos x="2461" y="121"/>
                </a:cxn>
                <a:cxn ang="0">
                  <a:pos x="2412" y="252"/>
                </a:cxn>
                <a:cxn ang="0">
                  <a:pos x="2192" y="427"/>
                </a:cxn>
                <a:cxn ang="0">
                  <a:pos x="2256" y="258"/>
                </a:cxn>
                <a:cxn ang="0">
                  <a:pos x="1998" y="311"/>
                </a:cxn>
                <a:cxn ang="0">
                  <a:pos x="2025" y="363"/>
                </a:cxn>
                <a:cxn ang="0">
                  <a:pos x="2032" y="475"/>
                </a:cxn>
                <a:cxn ang="0">
                  <a:pos x="1864" y="561"/>
                </a:cxn>
                <a:cxn ang="0">
                  <a:pos x="1805" y="609"/>
                </a:cxn>
                <a:cxn ang="0">
                  <a:pos x="1721" y="582"/>
                </a:cxn>
                <a:cxn ang="0">
                  <a:pos x="1732" y="786"/>
                </a:cxn>
                <a:cxn ang="0">
                  <a:pos x="1601" y="874"/>
                </a:cxn>
                <a:cxn ang="0">
                  <a:pos x="1564" y="1050"/>
                </a:cxn>
                <a:cxn ang="0">
                  <a:pos x="1464" y="919"/>
                </a:cxn>
                <a:cxn ang="0">
                  <a:pos x="1363" y="844"/>
                </a:cxn>
                <a:cxn ang="0">
                  <a:pos x="1179" y="992"/>
                </a:cxn>
                <a:cxn ang="0">
                  <a:pos x="1067" y="787"/>
                </a:cxn>
                <a:cxn ang="0">
                  <a:pos x="838" y="726"/>
                </a:cxn>
                <a:cxn ang="0">
                  <a:pos x="982" y="828"/>
                </a:cxn>
                <a:cxn ang="0">
                  <a:pos x="752" y="892"/>
                </a:cxn>
                <a:cxn ang="0">
                  <a:pos x="725" y="922"/>
                </a:cxn>
                <a:cxn ang="0">
                  <a:pos x="827" y="1115"/>
                </a:cxn>
                <a:cxn ang="0">
                  <a:pos x="689" y="1442"/>
                </a:cxn>
                <a:cxn ang="0">
                  <a:pos x="543" y="1673"/>
                </a:cxn>
                <a:cxn ang="0">
                  <a:pos x="391" y="1470"/>
                </a:cxn>
                <a:cxn ang="0">
                  <a:pos x="339" y="1098"/>
                </a:cxn>
                <a:cxn ang="0">
                  <a:pos x="122" y="1111"/>
                </a:cxn>
                <a:cxn ang="0">
                  <a:pos x="22" y="878"/>
                </a:cxn>
                <a:cxn ang="0">
                  <a:pos x="198" y="635"/>
                </a:cxn>
                <a:cxn ang="0">
                  <a:pos x="373" y="672"/>
                </a:cxn>
                <a:cxn ang="0">
                  <a:pos x="573" y="720"/>
                </a:cxn>
                <a:cxn ang="0">
                  <a:pos x="614" y="623"/>
                </a:cxn>
                <a:cxn ang="0">
                  <a:pos x="520" y="613"/>
                </a:cxn>
                <a:cxn ang="0">
                  <a:pos x="435" y="546"/>
                </a:cxn>
                <a:cxn ang="0">
                  <a:pos x="350" y="512"/>
                </a:cxn>
                <a:cxn ang="0">
                  <a:pos x="194" y="616"/>
                </a:cxn>
                <a:cxn ang="0">
                  <a:pos x="105" y="546"/>
                </a:cxn>
                <a:cxn ang="0">
                  <a:pos x="245" y="412"/>
                </a:cxn>
                <a:cxn ang="0">
                  <a:pos x="360" y="316"/>
                </a:cxn>
                <a:cxn ang="0">
                  <a:pos x="526" y="295"/>
                </a:cxn>
                <a:cxn ang="0">
                  <a:pos x="514" y="211"/>
                </a:cxn>
                <a:cxn ang="0">
                  <a:pos x="451" y="283"/>
                </a:cxn>
                <a:cxn ang="0">
                  <a:pos x="298" y="286"/>
                </a:cxn>
                <a:cxn ang="0">
                  <a:pos x="613" y="109"/>
                </a:cxn>
                <a:cxn ang="0">
                  <a:pos x="689" y="200"/>
                </a:cxn>
                <a:cxn ang="0">
                  <a:pos x="785" y="178"/>
                </a:cxn>
                <a:cxn ang="0">
                  <a:pos x="905" y="143"/>
                </a:cxn>
                <a:cxn ang="0">
                  <a:pos x="1095" y="135"/>
                </a:cxn>
                <a:cxn ang="0">
                  <a:pos x="1132" y="164"/>
                </a:cxn>
                <a:cxn ang="0">
                  <a:pos x="1201" y="120"/>
                </a:cxn>
                <a:cxn ang="0">
                  <a:pos x="1191" y="102"/>
                </a:cxn>
                <a:cxn ang="0">
                  <a:pos x="1244" y="71"/>
                </a:cxn>
                <a:cxn ang="0">
                  <a:pos x="1475" y="26"/>
                </a:cxn>
              </a:cxnLst>
              <a:rect l="0" t="0" r="r" b="b"/>
              <a:pathLst>
                <a:path w="2505" h="1692">
                  <a:moveTo>
                    <a:pt x="643" y="1161"/>
                  </a:moveTo>
                  <a:lnTo>
                    <a:pt x="634" y="1163"/>
                  </a:lnTo>
                  <a:lnTo>
                    <a:pt x="630" y="1167"/>
                  </a:lnTo>
                  <a:lnTo>
                    <a:pt x="629" y="1174"/>
                  </a:lnTo>
                  <a:lnTo>
                    <a:pt x="628" y="1182"/>
                  </a:lnTo>
                  <a:lnTo>
                    <a:pt x="628" y="1193"/>
                  </a:lnTo>
                  <a:lnTo>
                    <a:pt x="629" y="1201"/>
                  </a:lnTo>
                  <a:lnTo>
                    <a:pt x="633" y="1205"/>
                  </a:lnTo>
                  <a:lnTo>
                    <a:pt x="640" y="1203"/>
                  </a:lnTo>
                  <a:lnTo>
                    <a:pt x="647" y="1196"/>
                  </a:lnTo>
                  <a:lnTo>
                    <a:pt x="652" y="1185"/>
                  </a:lnTo>
                  <a:lnTo>
                    <a:pt x="656" y="1172"/>
                  </a:lnTo>
                  <a:lnTo>
                    <a:pt x="655" y="1164"/>
                  </a:lnTo>
                  <a:lnTo>
                    <a:pt x="651" y="1161"/>
                  </a:lnTo>
                  <a:lnTo>
                    <a:pt x="643" y="1161"/>
                  </a:lnTo>
                  <a:close/>
                  <a:moveTo>
                    <a:pt x="619" y="467"/>
                  </a:moveTo>
                  <a:lnTo>
                    <a:pt x="617" y="468"/>
                  </a:lnTo>
                  <a:lnTo>
                    <a:pt x="613" y="469"/>
                  </a:lnTo>
                  <a:lnTo>
                    <a:pt x="610" y="474"/>
                  </a:lnTo>
                  <a:lnTo>
                    <a:pt x="606" y="479"/>
                  </a:lnTo>
                  <a:lnTo>
                    <a:pt x="599" y="491"/>
                  </a:lnTo>
                  <a:lnTo>
                    <a:pt x="592" y="502"/>
                  </a:lnTo>
                  <a:lnTo>
                    <a:pt x="580" y="515"/>
                  </a:lnTo>
                  <a:lnTo>
                    <a:pt x="576" y="522"/>
                  </a:lnTo>
                  <a:lnTo>
                    <a:pt x="574" y="528"/>
                  </a:lnTo>
                  <a:lnTo>
                    <a:pt x="580" y="537"/>
                  </a:lnTo>
                  <a:lnTo>
                    <a:pt x="580" y="543"/>
                  </a:lnTo>
                  <a:lnTo>
                    <a:pt x="578" y="550"/>
                  </a:lnTo>
                  <a:lnTo>
                    <a:pt x="577" y="556"/>
                  </a:lnTo>
                  <a:lnTo>
                    <a:pt x="577" y="559"/>
                  </a:lnTo>
                  <a:lnTo>
                    <a:pt x="578" y="560"/>
                  </a:lnTo>
                  <a:lnTo>
                    <a:pt x="580" y="559"/>
                  </a:lnTo>
                  <a:lnTo>
                    <a:pt x="588" y="554"/>
                  </a:lnTo>
                  <a:lnTo>
                    <a:pt x="591" y="552"/>
                  </a:lnTo>
                  <a:lnTo>
                    <a:pt x="595" y="550"/>
                  </a:lnTo>
                  <a:lnTo>
                    <a:pt x="606" y="550"/>
                  </a:lnTo>
                  <a:lnTo>
                    <a:pt x="617" y="552"/>
                  </a:lnTo>
                  <a:lnTo>
                    <a:pt x="625" y="550"/>
                  </a:lnTo>
                  <a:lnTo>
                    <a:pt x="632" y="545"/>
                  </a:lnTo>
                  <a:lnTo>
                    <a:pt x="637" y="539"/>
                  </a:lnTo>
                  <a:lnTo>
                    <a:pt x="647" y="537"/>
                  </a:lnTo>
                  <a:lnTo>
                    <a:pt x="658" y="537"/>
                  </a:lnTo>
                  <a:lnTo>
                    <a:pt x="669" y="538"/>
                  </a:lnTo>
                  <a:lnTo>
                    <a:pt x="693" y="549"/>
                  </a:lnTo>
                  <a:lnTo>
                    <a:pt x="704" y="553"/>
                  </a:lnTo>
                  <a:lnTo>
                    <a:pt x="726" y="553"/>
                  </a:lnTo>
                  <a:lnTo>
                    <a:pt x="738" y="550"/>
                  </a:lnTo>
                  <a:lnTo>
                    <a:pt x="748" y="549"/>
                  </a:lnTo>
                  <a:lnTo>
                    <a:pt x="752" y="545"/>
                  </a:lnTo>
                  <a:lnTo>
                    <a:pt x="752" y="537"/>
                  </a:lnTo>
                  <a:lnTo>
                    <a:pt x="748" y="528"/>
                  </a:lnTo>
                  <a:lnTo>
                    <a:pt x="740" y="520"/>
                  </a:lnTo>
                  <a:lnTo>
                    <a:pt x="726" y="509"/>
                  </a:lnTo>
                  <a:lnTo>
                    <a:pt x="714" y="500"/>
                  </a:lnTo>
                  <a:lnTo>
                    <a:pt x="701" y="491"/>
                  </a:lnTo>
                  <a:lnTo>
                    <a:pt x="696" y="490"/>
                  </a:lnTo>
                  <a:lnTo>
                    <a:pt x="693" y="487"/>
                  </a:lnTo>
                  <a:lnTo>
                    <a:pt x="690" y="486"/>
                  </a:lnTo>
                  <a:lnTo>
                    <a:pt x="688" y="483"/>
                  </a:lnTo>
                  <a:lnTo>
                    <a:pt x="688" y="482"/>
                  </a:lnTo>
                  <a:lnTo>
                    <a:pt x="689" y="480"/>
                  </a:lnTo>
                  <a:lnTo>
                    <a:pt x="697" y="476"/>
                  </a:lnTo>
                  <a:lnTo>
                    <a:pt x="701" y="472"/>
                  </a:lnTo>
                  <a:lnTo>
                    <a:pt x="703" y="469"/>
                  </a:lnTo>
                  <a:lnTo>
                    <a:pt x="703" y="468"/>
                  </a:lnTo>
                  <a:lnTo>
                    <a:pt x="701" y="467"/>
                  </a:lnTo>
                  <a:lnTo>
                    <a:pt x="699" y="467"/>
                  </a:lnTo>
                  <a:lnTo>
                    <a:pt x="689" y="468"/>
                  </a:lnTo>
                  <a:lnTo>
                    <a:pt x="681" y="471"/>
                  </a:lnTo>
                  <a:lnTo>
                    <a:pt x="677" y="476"/>
                  </a:lnTo>
                  <a:lnTo>
                    <a:pt x="675" y="482"/>
                  </a:lnTo>
                  <a:lnTo>
                    <a:pt x="671" y="486"/>
                  </a:lnTo>
                  <a:lnTo>
                    <a:pt x="669" y="490"/>
                  </a:lnTo>
                  <a:lnTo>
                    <a:pt x="665" y="493"/>
                  </a:lnTo>
                  <a:lnTo>
                    <a:pt x="663" y="494"/>
                  </a:lnTo>
                  <a:lnTo>
                    <a:pt x="660" y="496"/>
                  </a:lnTo>
                  <a:lnTo>
                    <a:pt x="658" y="498"/>
                  </a:lnTo>
                  <a:lnTo>
                    <a:pt x="652" y="501"/>
                  </a:lnTo>
                  <a:lnTo>
                    <a:pt x="648" y="501"/>
                  </a:lnTo>
                  <a:lnTo>
                    <a:pt x="643" y="490"/>
                  </a:lnTo>
                  <a:lnTo>
                    <a:pt x="632" y="471"/>
                  </a:lnTo>
                  <a:lnTo>
                    <a:pt x="626" y="467"/>
                  </a:lnTo>
                  <a:lnTo>
                    <a:pt x="619" y="467"/>
                  </a:lnTo>
                  <a:close/>
                  <a:moveTo>
                    <a:pt x="875" y="453"/>
                  </a:moveTo>
                  <a:lnTo>
                    <a:pt x="874" y="454"/>
                  </a:lnTo>
                  <a:lnTo>
                    <a:pt x="871" y="456"/>
                  </a:lnTo>
                  <a:lnTo>
                    <a:pt x="864" y="463"/>
                  </a:lnTo>
                  <a:lnTo>
                    <a:pt x="860" y="465"/>
                  </a:lnTo>
                  <a:lnTo>
                    <a:pt x="856" y="469"/>
                  </a:lnTo>
                  <a:lnTo>
                    <a:pt x="848" y="471"/>
                  </a:lnTo>
                  <a:lnTo>
                    <a:pt x="838" y="469"/>
                  </a:lnTo>
                  <a:lnTo>
                    <a:pt x="830" y="468"/>
                  </a:lnTo>
                  <a:lnTo>
                    <a:pt x="823" y="469"/>
                  </a:lnTo>
                  <a:lnTo>
                    <a:pt x="812" y="480"/>
                  </a:lnTo>
                  <a:lnTo>
                    <a:pt x="808" y="491"/>
                  </a:lnTo>
                  <a:lnTo>
                    <a:pt x="811" y="502"/>
                  </a:lnTo>
                  <a:lnTo>
                    <a:pt x="815" y="509"/>
                  </a:lnTo>
                  <a:lnTo>
                    <a:pt x="820" y="519"/>
                  </a:lnTo>
                  <a:lnTo>
                    <a:pt x="827" y="530"/>
                  </a:lnTo>
                  <a:lnTo>
                    <a:pt x="834" y="538"/>
                  </a:lnTo>
                  <a:lnTo>
                    <a:pt x="840" y="542"/>
                  </a:lnTo>
                  <a:lnTo>
                    <a:pt x="845" y="543"/>
                  </a:lnTo>
                  <a:lnTo>
                    <a:pt x="861" y="549"/>
                  </a:lnTo>
                  <a:lnTo>
                    <a:pt x="866" y="554"/>
                  </a:lnTo>
                  <a:lnTo>
                    <a:pt x="863" y="561"/>
                  </a:lnTo>
                  <a:lnTo>
                    <a:pt x="852" y="572"/>
                  </a:lnTo>
                  <a:lnTo>
                    <a:pt x="846" y="575"/>
                  </a:lnTo>
                  <a:lnTo>
                    <a:pt x="840" y="575"/>
                  </a:lnTo>
                  <a:lnTo>
                    <a:pt x="835" y="576"/>
                  </a:lnTo>
                  <a:lnTo>
                    <a:pt x="834" y="582"/>
                  </a:lnTo>
                  <a:lnTo>
                    <a:pt x="837" y="598"/>
                  </a:lnTo>
                  <a:lnTo>
                    <a:pt x="840" y="604"/>
                  </a:lnTo>
                  <a:lnTo>
                    <a:pt x="842" y="608"/>
                  </a:lnTo>
                  <a:lnTo>
                    <a:pt x="850" y="611"/>
                  </a:lnTo>
                  <a:lnTo>
                    <a:pt x="861" y="615"/>
                  </a:lnTo>
                  <a:lnTo>
                    <a:pt x="872" y="617"/>
                  </a:lnTo>
                  <a:lnTo>
                    <a:pt x="881" y="620"/>
                  </a:lnTo>
                  <a:lnTo>
                    <a:pt x="889" y="620"/>
                  </a:lnTo>
                  <a:lnTo>
                    <a:pt x="898" y="619"/>
                  </a:lnTo>
                  <a:lnTo>
                    <a:pt x="908" y="615"/>
                  </a:lnTo>
                  <a:lnTo>
                    <a:pt x="911" y="611"/>
                  </a:lnTo>
                  <a:lnTo>
                    <a:pt x="909" y="601"/>
                  </a:lnTo>
                  <a:lnTo>
                    <a:pt x="907" y="587"/>
                  </a:lnTo>
                  <a:lnTo>
                    <a:pt x="902" y="574"/>
                  </a:lnTo>
                  <a:lnTo>
                    <a:pt x="897" y="564"/>
                  </a:lnTo>
                  <a:lnTo>
                    <a:pt x="896" y="561"/>
                  </a:lnTo>
                  <a:lnTo>
                    <a:pt x="896" y="560"/>
                  </a:lnTo>
                  <a:lnTo>
                    <a:pt x="898" y="554"/>
                  </a:lnTo>
                  <a:lnTo>
                    <a:pt x="902" y="550"/>
                  </a:lnTo>
                  <a:lnTo>
                    <a:pt x="905" y="545"/>
                  </a:lnTo>
                  <a:lnTo>
                    <a:pt x="901" y="541"/>
                  </a:lnTo>
                  <a:lnTo>
                    <a:pt x="896" y="538"/>
                  </a:lnTo>
                  <a:lnTo>
                    <a:pt x="891" y="537"/>
                  </a:lnTo>
                  <a:lnTo>
                    <a:pt x="886" y="531"/>
                  </a:lnTo>
                  <a:lnTo>
                    <a:pt x="883" y="527"/>
                  </a:lnTo>
                  <a:lnTo>
                    <a:pt x="882" y="523"/>
                  </a:lnTo>
                  <a:lnTo>
                    <a:pt x="879" y="519"/>
                  </a:lnTo>
                  <a:lnTo>
                    <a:pt x="878" y="515"/>
                  </a:lnTo>
                  <a:lnTo>
                    <a:pt x="874" y="511"/>
                  </a:lnTo>
                  <a:lnTo>
                    <a:pt x="871" y="509"/>
                  </a:lnTo>
                  <a:lnTo>
                    <a:pt x="867" y="509"/>
                  </a:lnTo>
                  <a:lnTo>
                    <a:pt x="866" y="511"/>
                  </a:lnTo>
                  <a:lnTo>
                    <a:pt x="864" y="511"/>
                  </a:lnTo>
                  <a:lnTo>
                    <a:pt x="864" y="509"/>
                  </a:lnTo>
                  <a:lnTo>
                    <a:pt x="863" y="508"/>
                  </a:lnTo>
                  <a:lnTo>
                    <a:pt x="863" y="502"/>
                  </a:lnTo>
                  <a:lnTo>
                    <a:pt x="866" y="493"/>
                  </a:lnTo>
                  <a:lnTo>
                    <a:pt x="872" y="486"/>
                  </a:lnTo>
                  <a:lnTo>
                    <a:pt x="879" y="485"/>
                  </a:lnTo>
                  <a:lnTo>
                    <a:pt x="893" y="490"/>
                  </a:lnTo>
                  <a:lnTo>
                    <a:pt x="901" y="491"/>
                  </a:lnTo>
                  <a:lnTo>
                    <a:pt x="909" y="490"/>
                  </a:lnTo>
                  <a:lnTo>
                    <a:pt x="916" y="487"/>
                  </a:lnTo>
                  <a:lnTo>
                    <a:pt x="916" y="483"/>
                  </a:lnTo>
                  <a:lnTo>
                    <a:pt x="908" y="469"/>
                  </a:lnTo>
                  <a:lnTo>
                    <a:pt x="904" y="464"/>
                  </a:lnTo>
                  <a:lnTo>
                    <a:pt x="898" y="459"/>
                  </a:lnTo>
                  <a:lnTo>
                    <a:pt x="890" y="454"/>
                  </a:lnTo>
                  <a:lnTo>
                    <a:pt x="881" y="453"/>
                  </a:lnTo>
                  <a:lnTo>
                    <a:pt x="875" y="453"/>
                  </a:lnTo>
                  <a:close/>
                  <a:moveTo>
                    <a:pt x="624" y="243"/>
                  </a:moveTo>
                  <a:lnTo>
                    <a:pt x="617" y="245"/>
                  </a:lnTo>
                  <a:lnTo>
                    <a:pt x="613" y="250"/>
                  </a:lnTo>
                  <a:lnTo>
                    <a:pt x="614" y="257"/>
                  </a:lnTo>
                  <a:lnTo>
                    <a:pt x="621" y="261"/>
                  </a:lnTo>
                  <a:lnTo>
                    <a:pt x="629" y="265"/>
                  </a:lnTo>
                  <a:lnTo>
                    <a:pt x="637" y="265"/>
                  </a:lnTo>
                  <a:lnTo>
                    <a:pt x="643" y="263"/>
                  </a:lnTo>
                  <a:lnTo>
                    <a:pt x="643" y="257"/>
                  </a:lnTo>
                  <a:lnTo>
                    <a:pt x="639" y="252"/>
                  </a:lnTo>
                  <a:lnTo>
                    <a:pt x="632" y="246"/>
                  </a:lnTo>
                  <a:lnTo>
                    <a:pt x="624" y="243"/>
                  </a:lnTo>
                  <a:close/>
                  <a:moveTo>
                    <a:pt x="1520" y="0"/>
                  </a:moveTo>
                  <a:lnTo>
                    <a:pt x="1522" y="1"/>
                  </a:lnTo>
                  <a:lnTo>
                    <a:pt x="1522" y="2"/>
                  </a:lnTo>
                  <a:lnTo>
                    <a:pt x="1526" y="5"/>
                  </a:lnTo>
                  <a:lnTo>
                    <a:pt x="1531" y="5"/>
                  </a:lnTo>
                  <a:lnTo>
                    <a:pt x="1540" y="4"/>
                  </a:lnTo>
                  <a:lnTo>
                    <a:pt x="1551" y="5"/>
                  </a:lnTo>
                  <a:lnTo>
                    <a:pt x="1563" y="9"/>
                  </a:lnTo>
                  <a:lnTo>
                    <a:pt x="1567" y="12"/>
                  </a:lnTo>
                  <a:lnTo>
                    <a:pt x="1570" y="13"/>
                  </a:lnTo>
                  <a:lnTo>
                    <a:pt x="1572" y="13"/>
                  </a:lnTo>
                  <a:lnTo>
                    <a:pt x="1572" y="15"/>
                  </a:lnTo>
                  <a:lnTo>
                    <a:pt x="1567" y="15"/>
                  </a:lnTo>
                  <a:lnTo>
                    <a:pt x="1567" y="16"/>
                  </a:lnTo>
                  <a:lnTo>
                    <a:pt x="1568" y="17"/>
                  </a:lnTo>
                  <a:lnTo>
                    <a:pt x="1572" y="20"/>
                  </a:lnTo>
                  <a:lnTo>
                    <a:pt x="1578" y="19"/>
                  </a:lnTo>
                  <a:lnTo>
                    <a:pt x="1583" y="16"/>
                  </a:lnTo>
                  <a:lnTo>
                    <a:pt x="1593" y="13"/>
                  </a:lnTo>
                  <a:lnTo>
                    <a:pt x="1607" y="12"/>
                  </a:lnTo>
                  <a:lnTo>
                    <a:pt x="1619" y="13"/>
                  </a:lnTo>
                  <a:lnTo>
                    <a:pt x="1638" y="16"/>
                  </a:lnTo>
                  <a:lnTo>
                    <a:pt x="1649" y="16"/>
                  </a:lnTo>
                  <a:lnTo>
                    <a:pt x="1660" y="19"/>
                  </a:lnTo>
                  <a:lnTo>
                    <a:pt x="1669" y="23"/>
                  </a:lnTo>
                  <a:lnTo>
                    <a:pt x="1672" y="28"/>
                  </a:lnTo>
                  <a:lnTo>
                    <a:pt x="1671" y="35"/>
                  </a:lnTo>
                  <a:lnTo>
                    <a:pt x="1667" y="42"/>
                  </a:lnTo>
                  <a:lnTo>
                    <a:pt x="1661" y="49"/>
                  </a:lnTo>
                  <a:lnTo>
                    <a:pt x="1656" y="54"/>
                  </a:lnTo>
                  <a:lnTo>
                    <a:pt x="1657" y="56"/>
                  </a:lnTo>
                  <a:lnTo>
                    <a:pt x="1659" y="58"/>
                  </a:lnTo>
                  <a:lnTo>
                    <a:pt x="1661" y="58"/>
                  </a:lnTo>
                  <a:lnTo>
                    <a:pt x="1664" y="60"/>
                  </a:lnTo>
                  <a:lnTo>
                    <a:pt x="1700" y="60"/>
                  </a:lnTo>
                  <a:lnTo>
                    <a:pt x="1713" y="61"/>
                  </a:lnTo>
                  <a:lnTo>
                    <a:pt x="1726" y="63"/>
                  </a:lnTo>
                  <a:lnTo>
                    <a:pt x="1739" y="67"/>
                  </a:lnTo>
                  <a:lnTo>
                    <a:pt x="1749" y="71"/>
                  </a:lnTo>
                  <a:lnTo>
                    <a:pt x="1756" y="74"/>
                  </a:lnTo>
                  <a:lnTo>
                    <a:pt x="1764" y="72"/>
                  </a:lnTo>
                  <a:lnTo>
                    <a:pt x="1773" y="69"/>
                  </a:lnTo>
                  <a:lnTo>
                    <a:pt x="1787" y="61"/>
                  </a:lnTo>
                  <a:lnTo>
                    <a:pt x="1798" y="58"/>
                  </a:lnTo>
                  <a:lnTo>
                    <a:pt x="1810" y="57"/>
                  </a:lnTo>
                  <a:lnTo>
                    <a:pt x="1820" y="56"/>
                  </a:lnTo>
                  <a:lnTo>
                    <a:pt x="1839" y="56"/>
                  </a:lnTo>
                  <a:lnTo>
                    <a:pt x="1850" y="57"/>
                  </a:lnTo>
                  <a:lnTo>
                    <a:pt x="1855" y="58"/>
                  </a:lnTo>
                  <a:lnTo>
                    <a:pt x="1858" y="64"/>
                  </a:lnTo>
                  <a:lnTo>
                    <a:pt x="1860" y="74"/>
                  </a:lnTo>
                  <a:lnTo>
                    <a:pt x="1861" y="84"/>
                  </a:lnTo>
                  <a:lnTo>
                    <a:pt x="1862" y="89"/>
                  </a:lnTo>
                  <a:lnTo>
                    <a:pt x="1864" y="94"/>
                  </a:lnTo>
                  <a:lnTo>
                    <a:pt x="1870" y="101"/>
                  </a:lnTo>
                  <a:lnTo>
                    <a:pt x="1875" y="104"/>
                  </a:lnTo>
                  <a:lnTo>
                    <a:pt x="1879" y="105"/>
                  </a:lnTo>
                  <a:lnTo>
                    <a:pt x="1886" y="104"/>
                  </a:lnTo>
                  <a:lnTo>
                    <a:pt x="1894" y="98"/>
                  </a:lnTo>
                  <a:lnTo>
                    <a:pt x="1901" y="91"/>
                  </a:lnTo>
                  <a:lnTo>
                    <a:pt x="1906" y="87"/>
                  </a:lnTo>
                  <a:lnTo>
                    <a:pt x="1909" y="87"/>
                  </a:lnTo>
                  <a:lnTo>
                    <a:pt x="1910" y="89"/>
                  </a:lnTo>
                  <a:lnTo>
                    <a:pt x="1913" y="90"/>
                  </a:lnTo>
                  <a:lnTo>
                    <a:pt x="1917" y="94"/>
                  </a:lnTo>
                  <a:lnTo>
                    <a:pt x="1920" y="95"/>
                  </a:lnTo>
                  <a:lnTo>
                    <a:pt x="1921" y="94"/>
                  </a:lnTo>
                  <a:lnTo>
                    <a:pt x="1925" y="93"/>
                  </a:lnTo>
                  <a:lnTo>
                    <a:pt x="1954" y="93"/>
                  </a:lnTo>
                  <a:lnTo>
                    <a:pt x="1962" y="90"/>
                  </a:lnTo>
                  <a:lnTo>
                    <a:pt x="1969" y="87"/>
                  </a:lnTo>
                  <a:lnTo>
                    <a:pt x="1984" y="87"/>
                  </a:lnTo>
                  <a:lnTo>
                    <a:pt x="1994" y="78"/>
                  </a:lnTo>
                  <a:lnTo>
                    <a:pt x="1996" y="71"/>
                  </a:lnTo>
                  <a:lnTo>
                    <a:pt x="1998" y="65"/>
                  </a:lnTo>
                  <a:lnTo>
                    <a:pt x="1998" y="63"/>
                  </a:lnTo>
                  <a:lnTo>
                    <a:pt x="2000" y="57"/>
                  </a:lnTo>
                  <a:lnTo>
                    <a:pt x="2000" y="54"/>
                  </a:lnTo>
                  <a:lnTo>
                    <a:pt x="1998" y="49"/>
                  </a:lnTo>
                  <a:lnTo>
                    <a:pt x="1992" y="45"/>
                  </a:lnTo>
                  <a:lnTo>
                    <a:pt x="1984" y="43"/>
                  </a:lnTo>
                  <a:lnTo>
                    <a:pt x="1974" y="43"/>
                  </a:lnTo>
                  <a:lnTo>
                    <a:pt x="1962" y="41"/>
                  </a:lnTo>
                  <a:lnTo>
                    <a:pt x="1959" y="39"/>
                  </a:lnTo>
                  <a:lnTo>
                    <a:pt x="1957" y="37"/>
                  </a:lnTo>
                  <a:lnTo>
                    <a:pt x="1955" y="32"/>
                  </a:lnTo>
                  <a:lnTo>
                    <a:pt x="1957" y="30"/>
                  </a:lnTo>
                  <a:lnTo>
                    <a:pt x="1957" y="26"/>
                  </a:lnTo>
                  <a:lnTo>
                    <a:pt x="1958" y="23"/>
                  </a:lnTo>
                  <a:lnTo>
                    <a:pt x="1962" y="19"/>
                  </a:lnTo>
                  <a:lnTo>
                    <a:pt x="1965" y="19"/>
                  </a:lnTo>
                  <a:lnTo>
                    <a:pt x="1966" y="20"/>
                  </a:lnTo>
                  <a:lnTo>
                    <a:pt x="1968" y="23"/>
                  </a:lnTo>
                  <a:lnTo>
                    <a:pt x="1972" y="27"/>
                  </a:lnTo>
                  <a:lnTo>
                    <a:pt x="1979" y="26"/>
                  </a:lnTo>
                  <a:lnTo>
                    <a:pt x="2003" y="26"/>
                  </a:lnTo>
                  <a:lnTo>
                    <a:pt x="2004" y="24"/>
                  </a:lnTo>
                  <a:lnTo>
                    <a:pt x="2004" y="23"/>
                  </a:lnTo>
                  <a:lnTo>
                    <a:pt x="2006" y="23"/>
                  </a:lnTo>
                  <a:lnTo>
                    <a:pt x="2006" y="21"/>
                  </a:lnTo>
                  <a:lnTo>
                    <a:pt x="2007" y="21"/>
                  </a:lnTo>
                  <a:lnTo>
                    <a:pt x="2014" y="23"/>
                  </a:lnTo>
                  <a:lnTo>
                    <a:pt x="2024" y="24"/>
                  </a:lnTo>
                  <a:lnTo>
                    <a:pt x="2035" y="27"/>
                  </a:lnTo>
                  <a:lnTo>
                    <a:pt x="2043" y="28"/>
                  </a:lnTo>
                  <a:lnTo>
                    <a:pt x="2047" y="28"/>
                  </a:lnTo>
                  <a:lnTo>
                    <a:pt x="2051" y="31"/>
                  </a:lnTo>
                  <a:lnTo>
                    <a:pt x="2054" y="32"/>
                  </a:lnTo>
                  <a:lnTo>
                    <a:pt x="2058" y="35"/>
                  </a:lnTo>
                  <a:lnTo>
                    <a:pt x="2059" y="38"/>
                  </a:lnTo>
                  <a:lnTo>
                    <a:pt x="2062" y="39"/>
                  </a:lnTo>
                  <a:lnTo>
                    <a:pt x="2063" y="42"/>
                  </a:lnTo>
                  <a:lnTo>
                    <a:pt x="2061" y="43"/>
                  </a:lnTo>
                  <a:lnTo>
                    <a:pt x="2052" y="46"/>
                  </a:lnTo>
                  <a:lnTo>
                    <a:pt x="2033" y="52"/>
                  </a:lnTo>
                  <a:lnTo>
                    <a:pt x="2026" y="53"/>
                  </a:lnTo>
                  <a:lnTo>
                    <a:pt x="2024" y="53"/>
                  </a:lnTo>
                  <a:lnTo>
                    <a:pt x="2024" y="54"/>
                  </a:lnTo>
                  <a:lnTo>
                    <a:pt x="2022" y="57"/>
                  </a:lnTo>
                  <a:lnTo>
                    <a:pt x="2024" y="58"/>
                  </a:lnTo>
                  <a:lnTo>
                    <a:pt x="2025" y="61"/>
                  </a:lnTo>
                  <a:lnTo>
                    <a:pt x="2026" y="63"/>
                  </a:lnTo>
                  <a:lnTo>
                    <a:pt x="2029" y="63"/>
                  </a:lnTo>
                  <a:lnTo>
                    <a:pt x="2033" y="64"/>
                  </a:lnTo>
                  <a:lnTo>
                    <a:pt x="2039" y="65"/>
                  </a:lnTo>
                  <a:lnTo>
                    <a:pt x="2044" y="68"/>
                  </a:lnTo>
                  <a:lnTo>
                    <a:pt x="2050" y="72"/>
                  </a:lnTo>
                  <a:lnTo>
                    <a:pt x="2056" y="75"/>
                  </a:lnTo>
                  <a:lnTo>
                    <a:pt x="2067" y="75"/>
                  </a:lnTo>
                  <a:lnTo>
                    <a:pt x="2080" y="74"/>
                  </a:lnTo>
                  <a:lnTo>
                    <a:pt x="2089" y="72"/>
                  </a:lnTo>
                  <a:lnTo>
                    <a:pt x="2095" y="72"/>
                  </a:lnTo>
                  <a:lnTo>
                    <a:pt x="2107" y="76"/>
                  </a:lnTo>
                  <a:lnTo>
                    <a:pt x="2115" y="82"/>
                  </a:lnTo>
                  <a:lnTo>
                    <a:pt x="2125" y="89"/>
                  </a:lnTo>
                  <a:lnTo>
                    <a:pt x="2137" y="95"/>
                  </a:lnTo>
                  <a:lnTo>
                    <a:pt x="2144" y="100"/>
                  </a:lnTo>
                  <a:lnTo>
                    <a:pt x="2147" y="101"/>
                  </a:lnTo>
                  <a:lnTo>
                    <a:pt x="2158" y="101"/>
                  </a:lnTo>
                  <a:lnTo>
                    <a:pt x="2170" y="100"/>
                  </a:lnTo>
                  <a:lnTo>
                    <a:pt x="2197" y="97"/>
                  </a:lnTo>
                  <a:lnTo>
                    <a:pt x="2223" y="97"/>
                  </a:lnTo>
                  <a:lnTo>
                    <a:pt x="2230" y="100"/>
                  </a:lnTo>
                  <a:lnTo>
                    <a:pt x="2241" y="106"/>
                  </a:lnTo>
                  <a:lnTo>
                    <a:pt x="2255" y="116"/>
                  </a:lnTo>
                  <a:lnTo>
                    <a:pt x="2263" y="121"/>
                  </a:lnTo>
                  <a:lnTo>
                    <a:pt x="2271" y="121"/>
                  </a:lnTo>
                  <a:lnTo>
                    <a:pt x="2281" y="120"/>
                  </a:lnTo>
                  <a:lnTo>
                    <a:pt x="2298" y="117"/>
                  </a:lnTo>
                  <a:lnTo>
                    <a:pt x="2316" y="116"/>
                  </a:lnTo>
                  <a:lnTo>
                    <a:pt x="2337" y="116"/>
                  </a:lnTo>
                  <a:lnTo>
                    <a:pt x="2349" y="117"/>
                  </a:lnTo>
                  <a:lnTo>
                    <a:pt x="2361" y="120"/>
                  </a:lnTo>
                  <a:lnTo>
                    <a:pt x="2368" y="126"/>
                  </a:lnTo>
                  <a:lnTo>
                    <a:pt x="2371" y="131"/>
                  </a:lnTo>
                  <a:lnTo>
                    <a:pt x="2375" y="134"/>
                  </a:lnTo>
                  <a:lnTo>
                    <a:pt x="2378" y="135"/>
                  </a:lnTo>
                  <a:lnTo>
                    <a:pt x="2382" y="135"/>
                  </a:lnTo>
                  <a:lnTo>
                    <a:pt x="2383" y="132"/>
                  </a:lnTo>
                  <a:lnTo>
                    <a:pt x="2386" y="128"/>
                  </a:lnTo>
                  <a:lnTo>
                    <a:pt x="2389" y="121"/>
                  </a:lnTo>
                  <a:lnTo>
                    <a:pt x="2393" y="115"/>
                  </a:lnTo>
                  <a:lnTo>
                    <a:pt x="2397" y="111"/>
                  </a:lnTo>
                  <a:lnTo>
                    <a:pt x="2401" y="111"/>
                  </a:lnTo>
                  <a:lnTo>
                    <a:pt x="2408" y="112"/>
                  </a:lnTo>
                  <a:lnTo>
                    <a:pt x="2416" y="115"/>
                  </a:lnTo>
                  <a:lnTo>
                    <a:pt x="2423" y="119"/>
                  </a:lnTo>
                  <a:lnTo>
                    <a:pt x="2432" y="121"/>
                  </a:lnTo>
                  <a:lnTo>
                    <a:pt x="2461" y="121"/>
                  </a:lnTo>
                  <a:lnTo>
                    <a:pt x="2475" y="120"/>
                  </a:lnTo>
                  <a:lnTo>
                    <a:pt x="2484" y="121"/>
                  </a:lnTo>
                  <a:lnTo>
                    <a:pt x="2493" y="126"/>
                  </a:lnTo>
                  <a:lnTo>
                    <a:pt x="2501" y="131"/>
                  </a:lnTo>
                  <a:lnTo>
                    <a:pt x="2505" y="139"/>
                  </a:lnTo>
                  <a:lnTo>
                    <a:pt x="2499" y="153"/>
                  </a:lnTo>
                  <a:lnTo>
                    <a:pt x="2499" y="161"/>
                  </a:lnTo>
                  <a:lnTo>
                    <a:pt x="2505" y="178"/>
                  </a:lnTo>
                  <a:lnTo>
                    <a:pt x="2505" y="184"/>
                  </a:lnTo>
                  <a:lnTo>
                    <a:pt x="2504" y="189"/>
                  </a:lnTo>
                  <a:lnTo>
                    <a:pt x="2498" y="194"/>
                  </a:lnTo>
                  <a:lnTo>
                    <a:pt x="2495" y="195"/>
                  </a:lnTo>
                  <a:lnTo>
                    <a:pt x="2491" y="197"/>
                  </a:lnTo>
                  <a:lnTo>
                    <a:pt x="2489" y="198"/>
                  </a:lnTo>
                  <a:lnTo>
                    <a:pt x="2484" y="198"/>
                  </a:lnTo>
                  <a:lnTo>
                    <a:pt x="2482" y="201"/>
                  </a:lnTo>
                  <a:lnTo>
                    <a:pt x="2484" y="205"/>
                  </a:lnTo>
                  <a:lnTo>
                    <a:pt x="2489" y="212"/>
                  </a:lnTo>
                  <a:lnTo>
                    <a:pt x="2495" y="217"/>
                  </a:lnTo>
                  <a:lnTo>
                    <a:pt x="2501" y="223"/>
                  </a:lnTo>
                  <a:lnTo>
                    <a:pt x="2504" y="228"/>
                  </a:lnTo>
                  <a:lnTo>
                    <a:pt x="2502" y="231"/>
                  </a:lnTo>
                  <a:lnTo>
                    <a:pt x="2501" y="232"/>
                  </a:lnTo>
                  <a:lnTo>
                    <a:pt x="2491" y="232"/>
                  </a:lnTo>
                  <a:lnTo>
                    <a:pt x="2489" y="231"/>
                  </a:lnTo>
                  <a:lnTo>
                    <a:pt x="2482" y="230"/>
                  </a:lnTo>
                  <a:lnTo>
                    <a:pt x="2469" y="231"/>
                  </a:lnTo>
                  <a:lnTo>
                    <a:pt x="2456" y="235"/>
                  </a:lnTo>
                  <a:lnTo>
                    <a:pt x="2438" y="239"/>
                  </a:lnTo>
                  <a:lnTo>
                    <a:pt x="2424" y="245"/>
                  </a:lnTo>
                  <a:lnTo>
                    <a:pt x="2412" y="252"/>
                  </a:lnTo>
                  <a:lnTo>
                    <a:pt x="2402" y="257"/>
                  </a:lnTo>
                  <a:lnTo>
                    <a:pt x="2390" y="261"/>
                  </a:lnTo>
                  <a:lnTo>
                    <a:pt x="2376" y="264"/>
                  </a:lnTo>
                  <a:lnTo>
                    <a:pt x="2353" y="264"/>
                  </a:lnTo>
                  <a:lnTo>
                    <a:pt x="2345" y="263"/>
                  </a:lnTo>
                  <a:lnTo>
                    <a:pt x="2330" y="263"/>
                  </a:lnTo>
                  <a:lnTo>
                    <a:pt x="2313" y="264"/>
                  </a:lnTo>
                  <a:lnTo>
                    <a:pt x="2304" y="267"/>
                  </a:lnTo>
                  <a:lnTo>
                    <a:pt x="2298" y="272"/>
                  </a:lnTo>
                  <a:lnTo>
                    <a:pt x="2292" y="286"/>
                  </a:lnTo>
                  <a:lnTo>
                    <a:pt x="2290" y="290"/>
                  </a:lnTo>
                  <a:lnTo>
                    <a:pt x="2290" y="295"/>
                  </a:lnTo>
                  <a:lnTo>
                    <a:pt x="2292" y="297"/>
                  </a:lnTo>
                  <a:lnTo>
                    <a:pt x="2292" y="300"/>
                  </a:lnTo>
                  <a:lnTo>
                    <a:pt x="2293" y="301"/>
                  </a:lnTo>
                  <a:lnTo>
                    <a:pt x="2293" y="304"/>
                  </a:lnTo>
                  <a:lnTo>
                    <a:pt x="2292" y="306"/>
                  </a:lnTo>
                  <a:lnTo>
                    <a:pt x="2286" y="322"/>
                  </a:lnTo>
                  <a:lnTo>
                    <a:pt x="2283" y="337"/>
                  </a:lnTo>
                  <a:lnTo>
                    <a:pt x="2281" y="342"/>
                  </a:lnTo>
                  <a:lnTo>
                    <a:pt x="2272" y="345"/>
                  </a:lnTo>
                  <a:lnTo>
                    <a:pt x="2264" y="349"/>
                  </a:lnTo>
                  <a:lnTo>
                    <a:pt x="2257" y="354"/>
                  </a:lnTo>
                  <a:lnTo>
                    <a:pt x="2249" y="365"/>
                  </a:lnTo>
                  <a:lnTo>
                    <a:pt x="2237" y="380"/>
                  </a:lnTo>
                  <a:lnTo>
                    <a:pt x="2212" y="405"/>
                  </a:lnTo>
                  <a:lnTo>
                    <a:pt x="2203" y="413"/>
                  </a:lnTo>
                  <a:lnTo>
                    <a:pt x="2196" y="423"/>
                  </a:lnTo>
                  <a:lnTo>
                    <a:pt x="2192" y="428"/>
                  </a:lnTo>
                  <a:lnTo>
                    <a:pt x="2190" y="431"/>
                  </a:lnTo>
                  <a:lnTo>
                    <a:pt x="2192" y="427"/>
                  </a:lnTo>
                  <a:lnTo>
                    <a:pt x="2193" y="419"/>
                  </a:lnTo>
                  <a:lnTo>
                    <a:pt x="2197" y="406"/>
                  </a:lnTo>
                  <a:lnTo>
                    <a:pt x="2203" y="394"/>
                  </a:lnTo>
                  <a:lnTo>
                    <a:pt x="2205" y="385"/>
                  </a:lnTo>
                  <a:lnTo>
                    <a:pt x="2203" y="374"/>
                  </a:lnTo>
                  <a:lnTo>
                    <a:pt x="2195" y="352"/>
                  </a:lnTo>
                  <a:lnTo>
                    <a:pt x="2192" y="341"/>
                  </a:lnTo>
                  <a:lnTo>
                    <a:pt x="2192" y="330"/>
                  </a:lnTo>
                  <a:lnTo>
                    <a:pt x="2196" y="322"/>
                  </a:lnTo>
                  <a:lnTo>
                    <a:pt x="2201" y="313"/>
                  </a:lnTo>
                  <a:lnTo>
                    <a:pt x="2208" y="304"/>
                  </a:lnTo>
                  <a:lnTo>
                    <a:pt x="2219" y="294"/>
                  </a:lnTo>
                  <a:lnTo>
                    <a:pt x="2233" y="287"/>
                  </a:lnTo>
                  <a:lnTo>
                    <a:pt x="2245" y="280"/>
                  </a:lnTo>
                  <a:lnTo>
                    <a:pt x="2256" y="275"/>
                  </a:lnTo>
                  <a:lnTo>
                    <a:pt x="2262" y="271"/>
                  </a:lnTo>
                  <a:lnTo>
                    <a:pt x="2271" y="264"/>
                  </a:lnTo>
                  <a:lnTo>
                    <a:pt x="2282" y="256"/>
                  </a:lnTo>
                  <a:lnTo>
                    <a:pt x="2301" y="239"/>
                  </a:lnTo>
                  <a:lnTo>
                    <a:pt x="2308" y="234"/>
                  </a:lnTo>
                  <a:lnTo>
                    <a:pt x="2311" y="232"/>
                  </a:lnTo>
                  <a:lnTo>
                    <a:pt x="2309" y="232"/>
                  </a:lnTo>
                  <a:lnTo>
                    <a:pt x="2308" y="234"/>
                  </a:lnTo>
                  <a:lnTo>
                    <a:pt x="2305" y="235"/>
                  </a:lnTo>
                  <a:lnTo>
                    <a:pt x="2301" y="238"/>
                  </a:lnTo>
                  <a:lnTo>
                    <a:pt x="2296" y="241"/>
                  </a:lnTo>
                  <a:lnTo>
                    <a:pt x="2292" y="243"/>
                  </a:lnTo>
                  <a:lnTo>
                    <a:pt x="2281" y="250"/>
                  </a:lnTo>
                  <a:lnTo>
                    <a:pt x="2268" y="256"/>
                  </a:lnTo>
                  <a:lnTo>
                    <a:pt x="2259" y="258"/>
                  </a:lnTo>
                  <a:lnTo>
                    <a:pt x="2256" y="258"/>
                  </a:lnTo>
                  <a:lnTo>
                    <a:pt x="2255" y="256"/>
                  </a:lnTo>
                  <a:lnTo>
                    <a:pt x="2253" y="254"/>
                  </a:lnTo>
                  <a:lnTo>
                    <a:pt x="2252" y="250"/>
                  </a:lnTo>
                  <a:lnTo>
                    <a:pt x="2252" y="238"/>
                  </a:lnTo>
                  <a:lnTo>
                    <a:pt x="2249" y="234"/>
                  </a:lnTo>
                  <a:lnTo>
                    <a:pt x="2244" y="234"/>
                  </a:lnTo>
                  <a:lnTo>
                    <a:pt x="2236" y="235"/>
                  </a:lnTo>
                  <a:lnTo>
                    <a:pt x="2229" y="241"/>
                  </a:lnTo>
                  <a:lnTo>
                    <a:pt x="2214" y="256"/>
                  </a:lnTo>
                  <a:lnTo>
                    <a:pt x="2201" y="264"/>
                  </a:lnTo>
                  <a:lnTo>
                    <a:pt x="2186" y="275"/>
                  </a:lnTo>
                  <a:lnTo>
                    <a:pt x="2182" y="279"/>
                  </a:lnTo>
                  <a:lnTo>
                    <a:pt x="2178" y="282"/>
                  </a:lnTo>
                  <a:lnTo>
                    <a:pt x="2177" y="285"/>
                  </a:lnTo>
                  <a:lnTo>
                    <a:pt x="2174" y="287"/>
                  </a:lnTo>
                  <a:lnTo>
                    <a:pt x="2170" y="287"/>
                  </a:lnTo>
                  <a:lnTo>
                    <a:pt x="2169" y="289"/>
                  </a:lnTo>
                  <a:lnTo>
                    <a:pt x="2158" y="289"/>
                  </a:lnTo>
                  <a:lnTo>
                    <a:pt x="2148" y="285"/>
                  </a:lnTo>
                  <a:lnTo>
                    <a:pt x="2140" y="280"/>
                  </a:lnTo>
                  <a:lnTo>
                    <a:pt x="2133" y="275"/>
                  </a:lnTo>
                  <a:lnTo>
                    <a:pt x="2126" y="274"/>
                  </a:lnTo>
                  <a:lnTo>
                    <a:pt x="2119" y="276"/>
                  </a:lnTo>
                  <a:lnTo>
                    <a:pt x="2108" y="279"/>
                  </a:lnTo>
                  <a:lnTo>
                    <a:pt x="2093" y="282"/>
                  </a:lnTo>
                  <a:lnTo>
                    <a:pt x="2076" y="282"/>
                  </a:lnTo>
                  <a:lnTo>
                    <a:pt x="2058" y="280"/>
                  </a:lnTo>
                  <a:lnTo>
                    <a:pt x="2033" y="280"/>
                  </a:lnTo>
                  <a:lnTo>
                    <a:pt x="2026" y="283"/>
                  </a:lnTo>
                  <a:lnTo>
                    <a:pt x="2009" y="301"/>
                  </a:lnTo>
                  <a:lnTo>
                    <a:pt x="1998" y="311"/>
                  </a:lnTo>
                  <a:lnTo>
                    <a:pt x="1988" y="320"/>
                  </a:lnTo>
                  <a:lnTo>
                    <a:pt x="1979" y="326"/>
                  </a:lnTo>
                  <a:lnTo>
                    <a:pt x="1969" y="330"/>
                  </a:lnTo>
                  <a:lnTo>
                    <a:pt x="1959" y="335"/>
                  </a:lnTo>
                  <a:lnTo>
                    <a:pt x="1951" y="341"/>
                  </a:lnTo>
                  <a:lnTo>
                    <a:pt x="1947" y="346"/>
                  </a:lnTo>
                  <a:lnTo>
                    <a:pt x="1947" y="352"/>
                  </a:lnTo>
                  <a:lnTo>
                    <a:pt x="1948" y="354"/>
                  </a:lnTo>
                  <a:lnTo>
                    <a:pt x="1954" y="354"/>
                  </a:lnTo>
                  <a:lnTo>
                    <a:pt x="1961" y="348"/>
                  </a:lnTo>
                  <a:lnTo>
                    <a:pt x="1963" y="346"/>
                  </a:lnTo>
                  <a:lnTo>
                    <a:pt x="1966" y="343"/>
                  </a:lnTo>
                  <a:lnTo>
                    <a:pt x="1969" y="343"/>
                  </a:lnTo>
                  <a:lnTo>
                    <a:pt x="1969" y="353"/>
                  </a:lnTo>
                  <a:lnTo>
                    <a:pt x="1968" y="356"/>
                  </a:lnTo>
                  <a:lnTo>
                    <a:pt x="1969" y="359"/>
                  </a:lnTo>
                  <a:lnTo>
                    <a:pt x="1969" y="361"/>
                  </a:lnTo>
                  <a:lnTo>
                    <a:pt x="1970" y="363"/>
                  </a:lnTo>
                  <a:lnTo>
                    <a:pt x="1973" y="363"/>
                  </a:lnTo>
                  <a:lnTo>
                    <a:pt x="1981" y="361"/>
                  </a:lnTo>
                  <a:lnTo>
                    <a:pt x="1989" y="357"/>
                  </a:lnTo>
                  <a:lnTo>
                    <a:pt x="1998" y="354"/>
                  </a:lnTo>
                  <a:lnTo>
                    <a:pt x="2002" y="354"/>
                  </a:lnTo>
                  <a:lnTo>
                    <a:pt x="2007" y="356"/>
                  </a:lnTo>
                  <a:lnTo>
                    <a:pt x="2011" y="360"/>
                  </a:lnTo>
                  <a:lnTo>
                    <a:pt x="2017" y="371"/>
                  </a:lnTo>
                  <a:lnTo>
                    <a:pt x="2017" y="368"/>
                  </a:lnTo>
                  <a:lnTo>
                    <a:pt x="2018" y="365"/>
                  </a:lnTo>
                  <a:lnTo>
                    <a:pt x="2020" y="364"/>
                  </a:lnTo>
                  <a:lnTo>
                    <a:pt x="2022" y="364"/>
                  </a:lnTo>
                  <a:lnTo>
                    <a:pt x="2025" y="363"/>
                  </a:lnTo>
                  <a:lnTo>
                    <a:pt x="2040" y="363"/>
                  </a:lnTo>
                  <a:lnTo>
                    <a:pt x="2041" y="364"/>
                  </a:lnTo>
                  <a:lnTo>
                    <a:pt x="2041" y="365"/>
                  </a:lnTo>
                  <a:lnTo>
                    <a:pt x="2043" y="368"/>
                  </a:lnTo>
                  <a:lnTo>
                    <a:pt x="2043" y="369"/>
                  </a:lnTo>
                  <a:lnTo>
                    <a:pt x="2046" y="372"/>
                  </a:lnTo>
                  <a:lnTo>
                    <a:pt x="2046" y="376"/>
                  </a:lnTo>
                  <a:lnTo>
                    <a:pt x="2043" y="382"/>
                  </a:lnTo>
                  <a:lnTo>
                    <a:pt x="2040" y="383"/>
                  </a:lnTo>
                  <a:lnTo>
                    <a:pt x="2037" y="386"/>
                  </a:lnTo>
                  <a:lnTo>
                    <a:pt x="2037" y="389"/>
                  </a:lnTo>
                  <a:lnTo>
                    <a:pt x="2040" y="390"/>
                  </a:lnTo>
                  <a:lnTo>
                    <a:pt x="2041" y="393"/>
                  </a:lnTo>
                  <a:lnTo>
                    <a:pt x="2044" y="397"/>
                  </a:lnTo>
                  <a:lnTo>
                    <a:pt x="2047" y="400"/>
                  </a:lnTo>
                  <a:lnTo>
                    <a:pt x="2051" y="409"/>
                  </a:lnTo>
                  <a:lnTo>
                    <a:pt x="2054" y="419"/>
                  </a:lnTo>
                  <a:lnTo>
                    <a:pt x="2054" y="428"/>
                  </a:lnTo>
                  <a:lnTo>
                    <a:pt x="2052" y="432"/>
                  </a:lnTo>
                  <a:lnTo>
                    <a:pt x="2050" y="434"/>
                  </a:lnTo>
                  <a:lnTo>
                    <a:pt x="2047" y="437"/>
                  </a:lnTo>
                  <a:lnTo>
                    <a:pt x="2043" y="439"/>
                  </a:lnTo>
                  <a:lnTo>
                    <a:pt x="2041" y="443"/>
                  </a:lnTo>
                  <a:lnTo>
                    <a:pt x="2040" y="446"/>
                  </a:lnTo>
                  <a:lnTo>
                    <a:pt x="2041" y="452"/>
                  </a:lnTo>
                  <a:lnTo>
                    <a:pt x="2044" y="468"/>
                  </a:lnTo>
                  <a:lnTo>
                    <a:pt x="2044" y="475"/>
                  </a:lnTo>
                  <a:lnTo>
                    <a:pt x="2043" y="479"/>
                  </a:lnTo>
                  <a:lnTo>
                    <a:pt x="2037" y="479"/>
                  </a:lnTo>
                  <a:lnTo>
                    <a:pt x="2035" y="478"/>
                  </a:lnTo>
                  <a:lnTo>
                    <a:pt x="2032" y="475"/>
                  </a:lnTo>
                  <a:lnTo>
                    <a:pt x="2029" y="474"/>
                  </a:lnTo>
                  <a:lnTo>
                    <a:pt x="2028" y="471"/>
                  </a:lnTo>
                  <a:lnTo>
                    <a:pt x="2026" y="469"/>
                  </a:lnTo>
                  <a:lnTo>
                    <a:pt x="2025" y="463"/>
                  </a:lnTo>
                  <a:lnTo>
                    <a:pt x="2024" y="449"/>
                  </a:lnTo>
                  <a:lnTo>
                    <a:pt x="2024" y="408"/>
                  </a:lnTo>
                  <a:lnTo>
                    <a:pt x="2022" y="394"/>
                  </a:lnTo>
                  <a:lnTo>
                    <a:pt x="2018" y="378"/>
                  </a:lnTo>
                  <a:lnTo>
                    <a:pt x="2017" y="391"/>
                  </a:lnTo>
                  <a:lnTo>
                    <a:pt x="2013" y="404"/>
                  </a:lnTo>
                  <a:lnTo>
                    <a:pt x="2009" y="420"/>
                  </a:lnTo>
                  <a:lnTo>
                    <a:pt x="2003" y="438"/>
                  </a:lnTo>
                  <a:lnTo>
                    <a:pt x="1995" y="454"/>
                  </a:lnTo>
                  <a:lnTo>
                    <a:pt x="1981" y="471"/>
                  </a:lnTo>
                  <a:lnTo>
                    <a:pt x="1958" y="494"/>
                  </a:lnTo>
                  <a:lnTo>
                    <a:pt x="1946" y="505"/>
                  </a:lnTo>
                  <a:lnTo>
                    <a:pt x="1936" y="516"/>
                  </a:lnTo>
                  <a:lnTo>
                    <a:pt x="1931" y="523"/>
                  </a:lnTo>
                  <a:lnTo>
                    <a:pt x="1924" y="526"/>
                  </a:lnTo>
                  <a:lnTo>
                    <a:pt x="1916" y="526"/>
                  </a:lnTo>
                  <a:lnTo>
                    <a:pt x="1907" y="523"/>
                  </a:lnTo>
                  <a:lnTo>
                    <a:pt x="1902" y="519"/>
                  </a:lnTo>
                  <a:lnTo>
                    <a:pt x="1901" y="517"/>
                  </a:lnTo>
                  <a:lnTo>
                    <a:pt x="1899" y="519"/>
                  </a:lnTo>
                  <a:lnTo>
                    <a:pt x="1896" y="520"/>
                  </a:lnTo>
                  <a:lnTo>
                    <a:pt x="1884" y="533"/>
                  </a:lnTo>
                  <a:lnTo>
                    <a:pt x="1881" y="534"/>
                  </a:lnTo>
                  <a:lnTo>
                    <a:pt x="1875" y="539"/>
                  </a:lnTo>
                  <a:lnTo>
                    <a:pt x="1869" y="546"/>
                  </a:lnTo>
                  <a:lnTo>
                    <a:pt x="1866" y="556"/>
                  </a:lnTo>
                  <a:lnTo>
                    <a:pt x="1864" y="561"/>
                  </a:lnTo>
                  <a:lnTo>
                    <a:pt x="1858" y="564"/>
                  </a:lnTo>
                  <a:lnTo>
                    <a:pt x="1854" y="565"/>
                  </a:lnTo>
                  <a:lnTo>
                    <a:pt x="1849" y="568"/>
                  </a:lnTo>
                  <a:lnTo>
                    <a:pt x="1847" y="571"/>
                  </a:lnTo>
                  <a:lnTo>
                    <a:pt x="1846" y="572"/>
                  </a:lnTo>
                  <a:lnTo>
                    <a:pt x="1847" y="579"/>
                  </a:lnTo>
                  <a:lnTo>
                    <a:pt x="1853" y="589"/>
                  </a:lnTo>
                  <a:lnTo>
                    <a:pt x="1864" y="605"/>
                  </a:lnTo>
                  <a:lnTo>
                    <a:pt x="1865" y="613"/>
                  </a:lnTo>
                  <a:lnTo>
                    <a:pt x="1865" y="623"/>
                  </a:lnTo>
                  <a:lnTo>
                    <a:pt x="1862" y="634"/>
                  </a:lnTo>
                  <a:lnTo>
                    <a:pt x="1858" y="642"/>
                  </a:lnTo>
                  <a:lnTo>
                    <a:pt x="1853" y="649"/>
                  </a:lnTo>
                  <a:lnTo>
                    <a:pt x="1846" y="653"/>
                  </a:lnTo>
                  <a:lnTo>
                    <a:pt x="1840" y="657"/>
                  </a:lnTo>
                  <a:lnTo>
                    <a:pt x="1834" y="657"/>
                  </a:lnTo>
                  <a:lnTo>
                    <a:pt x="1825" y="653"/>
                  </a:lnTo>
                  <a:lnTo>
                    <a:pt x="1820" y="648"/>
                  </a:lnTo>
                  <a:lnTo>
                    <a:pt x="1821" y="641"/>
                  </a:lnTo>
                  <a:lnTo>
                    <a:pt x="1825" y="634"/>
                  </a:lnTo>
                  <a:lnTo>
                    <a:pt x="1829" y="626"/>
                  </a:lnTo>
                  <a:lnTo>
                    <a:pt x="1831" y="616"/>
                  </a:lnTo>
                  <a:lnTo>
                    <a:pt x="1828" y="609"/>
                  </a:lnTo>
                  <a:lnTo>
                    <a:pt x="1824" y="604"/>
                  </a:lnTo>
                  <a:lnTo>
                    <a:pt x="1821" y="600"/>
                  </a:lnTo>
                  <a:lnTo>
                    <a:pt x="1819" y="600"/>
                  </a:lnTo>
                  <a:lnTo>
                    <a:pt x="1816" y="602"/>
                  </a:lnTo>
                  <a:lnTo>
                    <a:pt x="1813" y="604"/>
                  </a:lnTo>
                  <a:lnTo>
                    <a:pt x="1809" y="608"/>
                  </a:lnTo>
                  <a:lnTo>
                    <a:pt x="1806" y="609"/>
                  </a:lnTo>
                  <a:lnTo>
                    <a:pt x="1805" y="609"/>
                  </a:lnTo>
                  <a:lnTo>
                    <a:pt x="1803" y="608"/>
                  </a:lnTo>
                  <a:lnTo>
                    <a:pt x="1803" y="598"/>
                  </a:lnTo>
                  <a:lnTo>
                    <a:pt x="1806" y="590"/>
                  </a:lnTo>
                  <a:lnTo>
                    <a:pt x="1808" y="583"/>
                  </a:lnTo>
                  <a:lnTo>
                    <a:pt x="1806" y="575"/>
                  </a:lnTo>
                  <a:lnTo>
                    <a:pt x="1803" y="568"/>
                  </a:lnTo>
                  <a:lnTo>
                    <a:pt x="1801" y="564"/>
                  </a:lnTo>
                  <a:lnTo>
                    <a:pt x="1797" y="565"/>
                  </a:lnTo>
                  <a:lnTo>
                    <a:pt x="1790" y="570"/>
                  </a:lnTo>
                  <a:lnTo>
                    <a:pt x="1782" y="576"/>
                  </a:lnTo>
                  <a:lnTo>
                    <a:pt x="1775" y="580"/>
                  </a:lnTo>
                  <a:lnTo>
                    <a:pt x="1768" y="582"/>
                  </a:lnTo>
                  <a:lnTo>
                    <a:pt x="1765" y="579"/>
                  </a:lnTo>
                  <a:lnTo>
                    <a:pt x="1764" y="572"/>
                  </a:lnTo>
                  <a:lnTo>
                    <a:pt x="1765" y="565"/>
                  </a:lnTo>
                  <a:lnTo>
                    <a:pt x="1768" y="557"/>
                  </a:lnTo>
                  <a:lnTo>
                    <a:pt x="1771" y="552"/>
                  </a:lnTo>
                  <a:lnTo>
                    <a:pt x="1771" y="549"/>
                  </a:lnTo>
                  <a:lnTo>
                    <a:pt x="1768" y="549"/>
                  </a:lnTo>
                  <a:lnTo>
                    <a:pt x="1765" y="550"/>
                  </a:lnTo>
                  <a:lnTo>
                    <a:pt x="1762" y="553"/>
                  </a:lnTo>
                  <a:lnTo>
                    <a:pt x="1760" y="554"/>
                  </a:lnTo>
                  <a:lnTo>
                    <a:pt x="1757" y="557"/>
                  </a:lnTo>
                  <a:lnTo>
                    <a:pt x="1750" y="563"/>
                  </a:lnTo>
                  <a:lnTo>
                    <a:pt x="1743" y="570"/>
                  </a:lnTo>
                  <a:lnTo>
                    <a:pt x="1736" y="575"/>
                  </a:lnTo>
                  <a:lnTo>
                    <a:pt x="1731" y="576"/>
                  </a:lnTo>
                  <a:lnTo>
                    <a:pt x="1728" y="576"/>
                  </a:lnTo>
                  <a:lnTo>
                    <a:pt x="1727" y="578"/>
                  </a:lnTo>
                  <a:lnTo>
                    <a:pt x="1724" y="579"/>
                  </a:lnTo>
                  <a:lnTo>
                    <a:pt x="1721" y="582"/>
                  </a:lnTo>
                  <a:lnTo>
                    <a:pt x="1720" y="585"/>
                  </a:lnTo>
                  <a:lnTo>
                    <a:pt x="1720" y="587"/>
                  </a:lnTo>
                  <a:lnTo>
                    <a:pt x="1721" y="591"/>
                  </a:lnTo>
                  <a:lnTo>
                    <a:pt x="1738" y="608"/>
                  </a:lnTo>
                  <a:lnTo>
                    <a:pt x="1741" y="609"/>
                  </a:lnTo>
                  <a:lnTo>
                    <a:pt x="1749" y="609"/>
                  </a:lnTo>
                  <a:lnTo>
                    <a:pt x="1757" y="607"/>
                  </a:lnTo>
                  <a:lnTo>
                    <a:pt x="1765" y="605"/>
                  </a:lnTo>
                  <a:lnTo>
                    <a:pt x="1768" y="605"/>
                  </a:lnTo>
                  <a:lnTo>
                    <a:pt x="1771" y="607"/>
                  </a:lnTo>
                  <a:lnTo>
                    <a:pt x="1773" y="609"/>
                  </a:lnTo>
                  <a:lnTo>
                    <a:pt x="1775" y="612"/>
                  </a:lnTo>
                  <a:lnTo>
                    <a:pt x="1775" y="622"/>
                  </a:lnTo>
                  <a:lnTo>
                    <a:pt x="1771" y="626"/>
                  </a:lnTo>
                  <a:lnTo>
                    <a:pt x="1762" y="631"/>
                  </a:lnTo>
                  <a:lnTo>
                    <a:pt x="1754" y="635"/>
                  </a:lnTo>
                  <a:lnTo>
                    <a:pt x="1747" y="638"/>
                  </a:lnTo>
                  <a:lnTo>
                    <a:pt x="1742" y="642"/>
                  </a:lnTo>
                  <a:lnTo>
                    <a:pt x="1742" y="646"/>
                  </a:lnTo>
                  <a:lnTo>
                    <a:pt x="1747" y="654"/>
                  </a:lnTo>
                  <a:lnTo>
                    <a:pt x="1757" y="667"/>
                  </a:lnTo>
                  <a:lnTo>
                    <a:pt x="1765" y="683"/>
                  </a:lnTo>
                  <a:lnTo>
                    <a:pt x="1771" y="701"/>
                  </a:lnTo>
                  <a:lnTo>
                    <a:pt x="1772" y="719"/>
                  </a:lnTo>
                  <a:lnTo>
                    <a:pt x="1773" y="734"/>
                  </a:lnTo>
                  <a:lnTo>
                    <a:pt x="1772" y="742"/>
                  </a:lnTo>
                  <a:lnTo>
                    <a:pt x="1765" y="752"/>
                  </a:lnTo>
                  <a:lnTo>
                    <a:pt x="1757" y="761"/>
                  </a:lnTo>
                  <a:lnTo>
                    <a:pt x="1747" y="772"/>
                  </a:lnTo>
                  <a:lnTo>
                    <a:pt x="1739" y="781"/>
                  </a:lnTo>
                  <a:lnTo>
                    <a:pt x="1732" y="786"/>
                  </a:lnTo>
                  <a:lnTo>
                    <a:pt x="1726" y="796"/>
                  </a:lnTo>
                  <a:lnTo>
                    <a:pt x="1717" y="807"/>
                  </a:lnTo>
                  <a:lnTo>
                    <a:pt x="1708" y="818"/>
                  </a:lnTo>
                  <a:lnTo>
                    <a:pt x="1697" y="827"/>
                  </a:lnTo>
                  <a:lnTo>
                    <a:pt x="1686" y="833"/>
                  </a:lnTo>
                  <a:lnTo>
                    <a:pt x="1672" y="838"/>
                  </a:lnTo>
                  <a:lnTo>
                    <a:pt x="1659" y="841"/>
                  </a:lnTo>
                  <a:lnTo>
                    <a:pt x="1648" y="844"/>
                  </a:lnTo>
                  <a:lnTo>
                    <a:pt x="1641" y="842"/>
                  </a:lnTo>
                  <a:lnTo>
                    <a:pt x="1638" y="841"/>
                  </a:lnTo>
                  <a:lnTo>
                    <a:pt x="1633" y="844"/>
                  </a:lnTo>
                  <a:lnTo>
                    <a:pt x="1628" y="846"/>
                  </a:lnTo>
                  <a:lnTo>
                    <a:pt x="1626" y="849"/>
                  </a:lnTo>
                  <a:lnTo>
                    <a:pt x="1623" y="853"/>
                  </a:lnTo>
                  <a:lnTo>
                    <a:pt x="1622" y="857"/>
                  </a:lnTo>
                  <a:lnTo>
                    <a:pt x="1622" y="863"/>
                  </a:lnTo>
                  <a:lnTo>
                    <a:pt x="1623" y="868"/>
                  </a:lnTo>
                  <a:lnTo>
                    <a:pt x="1626" y="874"/>
                  </a:lnTo>
                  <a:lnTo>
                    <a:pt x="1630" y="878"/>
                  </a:lnTo>
                  <a:lnTo>
                    <a:pt x="1630" y="879"/>
                  </a:lnTo>
                  <a:lnTo>
                    <a:pt x="1628" y="885"/>
                  </a:lnTo>
                  <a:lnTo>
                    <a:pt x="1624" y="892"/>
                  </a:lnTo>
                  <a:lnTo>
                    <a:pt x="1619" y="898"/>
                  </a:lnTo>
                  <a:lnTo>
                    <a:pt x="1615" y="905"/>
                  </a:lnTo>
                  <a:lnTo>
                    <a:pt x="1613" y="907"/>
                  </a:lnTo>
                  <a:lnTo>
                    <a:pt x="1608" y="907"/>
                  </a:lnTo>
                  <a:lnTo>
                    <a:pt x="1602" y="904"/>
                  </a:lnTo>
                  <a:lnTo>
                    <a:pt x="1601" y="901"/>
                  </a:lnTo>
                  <a:lnTo>
                    <a:pt x="1598" y="897"/>
                  </a:lnTo>
                  <a:lnTo>
                    <a:pt x="1598" y="886"/>
                  </a:lnTo>
                  <a:lnTo>
                    <a:pt x="1601" y="874"/>
                  </a:lnTo>
                  <a:lnTo>
                    <a:pt x="1605" y="864"/>
                  </a:lnTo>
                  <a:lnTo>
                    <a:pt x="1608" y="857"/>
                  </a:lnTo>
                  <a:lnTo>
                    <a:pt x="1609" y="850"/>
                  </a:lnTo>
                  <a:lnTo>
                    <a:pt x="1608" y="846"/>
                  </a:lnTo>
                  <a:lnTo>
                    <a:pt x="1607" y="844"/>
                  </a:lnTo>
                  <a:lnTo>
                    <a:pt x="1604" y="841"/>
                  </a:lnTo>
                  <a:lnTo>
                    <a:pt x="1601" y="839"/>
                  </a:lnTo>
                  <a:lnTo>
                    <a:pt x="1598" y="839"/>
                  </a:lnTo>
                  <a:lnTo>
                    <a:pt x="1596" y="841"/>
                  </a:lnTo>
                  <a:lnTo>
                    <a:pt x="1587" y="849"/>
                  </a:lnTo>
                  <a:lnTo>
                    <a:pt x="1581" y="857"/>
                  </a:lnTo>
                  <a:lnTo>
                    <a:pt x="1566" y="872"/>
                  </a:lnTo>
                  <a:lnTo>
                    <a:pt x="1570" y="881"/>
                  </a:lnTo>
                  <a:lnTo>
                    <a:pt x="1572" y="890"/>
                  </a:lnTo>
                  <a:lnTo>
                    <a:pt x="1578" y="898"/>
                  </a:lnTo>
                  <a:lnTo>
                    <a:pt x="1583" y="905"/>
                  </a:lnTo>
                  <a:lnTo>
                    <a:pt x="1592" y="915"/>
                  </a:lnTo>
                  <a:lnTo>
                    <a:pt x="1601" y="929"/>
                  </a:lnTo>
                  <a:lnTo>
                    <a:pt x="1612" y="945"/>
                  </a:lnTo>
                  <a:lnTo>
                    <a:pt x="1618" y="959"/>
                  </a:lnTo>
                  <a:lnTo>
                    <a:pt x="1618" y="972"/>
                  </a:lnTo>
                  <a:lnTo>
                    <a:pt x="1615" y="985"/>
                  </a:lnTo>
                  <a:lnTo>
                    <a:pt x="1612" y="996"/>
                  </a:lnTo>
                  <a:lnTo>
                    <a:pt x="1608" y="1004"/>
                  </a:lnTo>
                  <a:lnTo>
                    <a:pt x="1602" y="1008"/>
                  </a:lnTo>
                  <a:lnTo>
                    <a:pt x="1596" y="1011"/>
                  </a:lnTo>
                  <a:lnTo>
                    <a:pt x="1589" y="1012"/>
                  </a:lnTo>
                  <a:lnTo>
                    <a:pt x="1583" y="1015"/>
                  </a:lnTo>
                  <a:lnTo>
                    <a:pt x="1578" y="1020"/>
                  </a:lnTo>
                  <a:lnTo>
                    <a:pt x="1572" y="1031"/>
                  </a:lnTo>
                  <a:lnTo>
                    <a:pt x="1564" y="1050"/>
                  </a:lnTo>
                  <a:lnTo>
                    <a:pt x="1560" y="1059"/>
                  </a:lnTo>
                  <a:lnTo>
                    <a:pt x="1556" y="1064"/>
                  </a:lnTo>
                  <a:lnTo>
                    <a:pt x="1555" y="1064"/>
                  </a:lnTo>
                  <a:lnTo>
                    <a:pt x="1552" y="1059"/>
                  </a:lnTo>
                  <a:lnTo>
                    <a:pt x="1549" y="1048"/>
                  </a:lnTo>
                  <a:lnTo>
                    <a:pt x="1545" y="1037"/>
                  </a:lnTo>
                  <a:lnTo>
                    <a:pt x="1542" y="1026"/>
                  </a:lnTo>
                  <a:lnTo>
                    <a:pt x="1540" y="1018"/>
                  </a:lnTo>
                  <a:lnTo>
                    <a:pt x="1534" y="1007"/>
                  </a:lnTo>
                  <a:lnTo>
                    <a:pt x="1529" y="997"/>
                  </a:lnTo>
                  <a:lnTo>
                    <a:pt x="1523" y="989"/>
                  </a:lnTo>
                  <a:lnTo>
                    <a:pt x="1507" y="972"/>
                  </a:lnTo>
                  <a:lnTo>
                    <a:pt x="1503" y="970"/>
                  </a:lnTo>
                  <a:lnTo>
                    <a:pt x="1500" y="968"/>
                  </a:lnTo>
                  <a:lnTo>
                    <a:pt x="1499" y="968"/>
                  </a:lnTo>
                  <a:lnTo>
                    <a:pt x="1496" y="971"/>
                  </a:lnTo>
                  <a:lnTo>
                    <a:pt x="1496" y="975"/>
                  </a:lnTo>
                  <a:lnTo>
                    <a:pt x="1494" y="985"/>
                  </a:lnTo>
                  <a:lnTo>
                    <a:pt x="1492" y="997"/>
                  </a:lnTo>
                  <a:lnTo>
                    <a:pt x="1489" y="1008"/>
                  </a:lnTo>
                  <a:lnTo>
                    <a:pt x="1488" y="1016"/>
                  </a:lnTo>
                  <a:lnTo>
                    <a:pt x="1486" y="1016"/>
                  </a:lnTo>
                  <a:lnTo>
                    <a:pt x="1482" y="1012"/>
                  </a:lnTo>
                  <a:lnTo>
                    <a:pt x="1478" y="1005"/>
                  </a:lnTo>
                  <a:lnTo>
                    <a:pt x="1473" y="997"/>
                  </a:lnTo>
                  <a:lnTo>
                    <a:pt x="1468" y="987"/>
                  </a:lnTo>
                  <a:lnTo>
                    <a:pt x="1467" y="981"/>
                  </a:lnTo>
                  <a:lnTo>
                    <a:pt x="1467" y="964"/>
                  </a:lnTo>
                  <a:lnTo>
                    <a:pt x="1466" y="945"/>
                  </a:lnTo>
                  <a:lnTo>
                    <a:pt x="1466" y="926"/>
                  </a:lnTo>
                  <a:lnTo>
                    <a:pt x="1464" y="919"/>
                  </a:lnTo>
                  <a:lnTo>
                    <a:pt x="1462" y="916"/>
                  </a:lnTo>
                  <a:lnTo>
                    <a:pt x="1458" y="916"/>
                  </a:lnTo>
                  <a:lnTo>
                    <a:pt x="1452" y="919"/>
                  </a:lnTo>
                  <a:lnTo>
                    <a:pt x="1448" y="922"/>
                  </a:lnTo>
                  <a:lnTo>
                    <a:pt x="1444" y="923"/>
                  </a:lnTo>
                  <a:lnTo>
                    <a:pt x="1443" y="924"/>
                  </a:lnTo>
                  <a:lnTo>
                    <a:pt x="1441" y="927"/>
                  </a:lnTo>
                  <a:lnTo>
                    <a:pt x="1437" y="937"/>
                  </a:lnTo>
                  <a:lnTo>
                    <a:pt x="1433" y="948"/>
                  </a:lnTo>
                  <a:lnTo>
                    <a:pt x="1427" y="957"/>
                  </a:lnTo>
                  <a:lnTo>
                    <a:pt x="1423" y="967"/>
                  </a:lnTo>
                  <a:lnTo>
                    <a:pt x="1419" y="970"/>
                  </a:lnTo>
                  <a:lnTo>
                    <a:pt x="1418" y="967"/>
                  </a:lnTo>
                  <a:lnTo>
                    <a:pt x="1417" y="959"/>
                  </a:lnTo>
                  <a:lnTo>
                    <a:pt x="1418" y="946"/>
                  </a:lnTo>
                  <a:lnTo>
                    <a:pt x="1418" y="934"/>
                  </a:lnTo>
                  <a:lnTo>
                    <a:pt x="1419" y="922"/>
                  </a:lnTo>
                  <a:lnTo>
                    <a:pt x="1421" y="912"/>
                  </a:lnTo>
                  <a:lnTo>
                    <a:pt x="1419" y="898"/>
                  </a:lnTo>
                  <a:lnTo>
                    <a:pt x="1415" y="886"/>
                  </a:lnTo>
                  <a:lnTo>
                    <a:pt x="1411" y="878"/>
                  </a:lnTo>
                  <a:lnTo>
                    <a:pt x="1407" y="871"/>
                  </a:lnTo>
                  <a:lnTo>
                    <a:pt x="1399" y="861"/>
                  </a:lnTo>
                  <a:lnTo>
                    <a:pt x="1392" y="850"/>
                  </a:lnTo>
                  <a:lnTo>
                    <a:pt x="1386" y="838"/>
                  </a:lnTo>
                  <a:lnTo>
                    <a:pt x="1385" y="834"/>
                  </a:lnTo>
                  <a:lnTo>
                    <a:pt x="1384" y="831"/>
                  </a:lnTo>
                  <a:lnTo>
                    <a:pt x="1382" y="830"/>
                  </a:lnTo>
                  <a:lnTo>
                    <a:pt x="1378" y="830"/>
                  </a:lnTo>
                  <a:lnTo>
                    <a:pt x="1367" y="841"/>
                  </a:lnTo>
                  <a:lnTo>
                    <a:pt x="1363" y="844"/>
                  </a:lnTo>
                  <a:lnTo>
                    <a:pt x="1355" y="845"/>
                  </a:lnTo>
                  <a:lnTo>
                    <a:pt x="1341" y="845"/>
                  </a:lnTo>
                  <a:lnTo>
                    <a:pt x="1329" y="848"/>
                  </a:lnTo>
                  <a:lnTo>
                    <a:pt x="1321" y="852"/>
                  </a:lnTo>
                  <a:lnTo>
                    <a:pt x="1314" y="860"/>
                  </a:lnTo>
                  <a:lnTo>
                    <a:pt x="1310" y="868"/>
                  </a:lnTo>
                  <a:lnTo>
                    <a:pt x="1303" y="875"/>
                  </a:lnTo>
                  <a:lnTo>
                    <a:pt x="1284" y="897"/>
                  </a:lnTo>
                  <a:lnTo>
                    <a:pt x="1276" y="908"/>
                  </a:lnTo>
                  <a:lnTo>
                    <a:pt x="1265" y="916"/>
                  </a:lnTo>
                  <a:lnTo>
                    <a:pt x="1252" y="924"/>
                  </a:lnTo>
                  <a:lnTo>
                    <a:pt x="1246" y="933"/>
                  </a:lnTo>
                  <a:lnTo>
                    <a:pt x="1243" y="941"/>
                  </a:lnTo>
                  <a:lnTo>
                    <a:pt x="1244" y="950"/>
                  </a:lnTo>
                  <a:lnTo>
                    <a:pt x="1246" y="964"/>
                  </a:lnTo>
                  <a:lnTo>
                    <a:pt x="1247" y="979"/>
                  </a:lnTo>
                  <a:lnTo>
                    <a:pt x="1246" y="992"/>
                  </a:lnTo>
                  <a:lnTo>
                    <a:pt x="1239" y="1011"/>
                  </a:lnTo>
                  <a:lnTo>
                    <a:pt x="1226" y="1029"/>
                  </a:lnTo>
                  <a:lnTo>
                    <a:pt x="1221" y="1039"/>
                  </a:lnTo>
                  <a:lnTo>
                    <a:pt x="1217" y="1049"/>
                  </a:lnTo>
                  <a:lnTo>
                    <a:pt x="1211" y="1059"/>
                  </a:lnTo>
                  <a:lnTo>
                    <a:pt x="1206" y="1061"/>
                  </a:lnTo>
                  <a:lnTo>
                    <a:pt x="1202" y="1059"/>
                  </a:lnTo>
                  <a:lnTo>
                    <a:pt x="1199" y="1052"/>
                  </a:lnTo>
                  <a:lnTo>
                    <a:pt x="1198" y="1042"/>
                  </a:lnTo>
                  <a:lnTo>
                    <a:pt x="1198" y="1033"/>
                  </a:lnTo>
                  <a:lnTo>
                    <a:pt x="1196" y="1024"/>
                  </a:lnTo>
                  <a:lnTo>
                    <a:pt x="1191" y="1013"/>
                  </a:lnTo>
                  <a:lnTo>
                    <a:pt x="1184" y="1002"/>
                  </a:lnTo>
                  <a:lnTo>
                    <a:pt x="1179" y="992"/>
                  </a:lnTo>
                  <a:lnTo>
                    <a:pt x="1175" y="985"/>
                  </a:lnTo>
                  <a:lnTo>
                    <a:pt x="1172" y="978"/>
                  </a:lnTo>
                  <a:lnTo>
                    <a:pt x="1168" y="968"/>
                  </a:lnTo>
                  <a:lnTo>
                    <a:pt x="1162" y="957"/>
                  </a:lnTo>
                  <a:lnTo>
                    <a:pt x="1158" y="948"/>
                  </a:lnTo>
                  <a:lnTo>
                    <a:pt x="1155" y="939"/>
                  </a:lnTo>
                  <a:lnTo>
                    <a:pt x="1153" y="934"/>
                  </a:lnTo>
                  <a:lnTo>
                    <a:pt x="1151" y="926"/>
                  </a:lnTo>
                  <a:lnTo>
                    <a:pt x="1149" y="915"/>
                  </a:lnTo>
                  <a:lnTo>
                    <a:pt x="1146" y="902"/>
                  </a:lnTo>
                  <a:lnTo>
                    <a:pt x="1143" y="892"/>
                  </a:lnTo>
                  <a:lnTo>
                    <a:pt x="1143" y="839"/>
                  </a:lnTo>
                  <a:lnTo>
                    <a:pt x="1142" y="842"/>
                  </a:lnTo>
                  <a:lnTo>
                    <a:pt x="1136" y="846"/>
                  </a:lnTo>
                  <a:lnTo>
                    <a:pt x="1131" y="853"/>
                  </a:lnTo>
                  <a:lnTo>
                    <a:pt x="1124" y="857"/>
                  </a:lnTo>
                  <a:lnTo>
                    <a:pt x="1118" y="859"/>
                  </a:lnTo>
                  <a:lnTo>
                    <a:pt x="1112" y="853"/>
                  </a:lnTo>
                  <a:lnTo>
                    <a:pt x="1106" y="842"/>
                  </a:lnTo>
                  <a:lnTo>
                    <a:pt x="1105" y="827"/>
                  </a:lnTo>
                  <a:lnTo>
                    <a:pt x="1105" y="822"/>
                  </a:lnTo>
                  <a:lnTo>
                    <a:pt x="1102" y="816"/>
                  </a:lnTo>
                  <a:lnTo>
                    <a:pt x="1099" y="813"/>
                  </a:lnTo>
                  <a:lnTo>
                    <a:pt x="1097" y="812"/>
                  </a:lnTo>
                  <a:lnTo>
                    <a:pt x="1094" y="812"/>
                  </a:lnTo>
                  <a:lnTo>
                    <a:pt x="1090" y="811"/>
                  </a:lnTo>
                  <a:lnTo>
                    <a:pt x="1087" y="811"/>
                  </a:lnTo>
                  <a:lnTo>
                    <a:pt x="1084" y="809"/>
                  </a:lnTo>
                  <a:lnTo>
                    <a:pt x="1079" y="804"/>
                  </a:lnTo>
                  <a:lnTo>
                    <a:pt x="1073" y="796"/>
                  </a:lnTo>
                  <a:lnTo>
                    <a:pt x="1067" y="787"/>
                  </a:lnTo>
                  <a:lnTo>
                    <a:pt x="1062" y="783"/>
                  </a:lnTo>
                  <a:lnTo>
                    <a:pt x="1057" y="783"/>
                  </a:lnTo>
                  <a:lnTo>
                    <a:pt x="1054" y="785"/>
                  </a:lnTo>
                  <a:lnTo>
                    <a:pt x="1051" y="787"/>
                  </a:lnTo>
                  <a:lnTo>
                    <a:pt x="1049" y="791"/>
                  </a:lnTo>
                  <a:lnTo>
                    <a:pt x="1043" y="796"/>
                  </a:lnTo>
                  <a:lnTo>
                    <a:pt x="1024" y="798"/>
                  </a:lnTo>
                  <a:lnTo>
                    <a:pt x="1009" y="798"/>
                  </a:lnTo>
                  <a:lnTo>
                    <a:pt x="995" y="797"/>
                  </a:lnTo>
                  <a:lnTo>
                    <a:pt x="980" y="796"/>
                  </a:lnTo>
                  <a:lnTo>
                    <a:pt x="969" y="793"/>
                  </a:lnTo>
                  <a:lnTo>
                    <a:pt x="963" y="787"/>
                  </a:lnTo>
                  <a:lnTo>
                    <a:pt x="954" y="778"/>
                  </a:lnTo>
                  <a:lnTo>
                    <a:pt x="949" y="768"/>
                  </a:lnTo>
                  <a:lnTo>
                    <a:pt x="943" y="763"/>
                  </a:lnTo>
                  <a:lnTo>
                    <a:pt x="939" y="764"/>
                  </a:lnTo>
                  <a:lnTo>
                    <a:pt x="933" y="767"/>
                  </a:lnTo>
                  <a:lnTo>
                    <a:pt x="927" y="771"/>
                  </a:lnTo>
                  <a:lnTo>
                    <a:pt x="920" y="775"/>
                  </a:lnTo>
                  <a:lnTo>
                    <a:pt x="916" y="775"/>
                  </a:lnTo>
                  <a:lnTo>
                    <a:pt x="909" y="771"/>
                  </a:lnTo>
                  <a:lnTo>
                    <a:pt x="901" y="765"/>
                  </a:lnTo>
                  <a:lnTo>
                    <a:pt x="882" y="752"/>
                  </a:lnTo>
                  <a:lnTo>
                    <a:pt x="874" y="745"/>
                  </a:lnTo>
                  <a:lnTo>
                    <a:pt x="867" y="735"/>
                  </a:lnTo>
                  <a:lnTo>
                    <a:pt x="863" y="724"/>
                  </a:lnTo>
                  <a:lnTo>
                    <a:pt x="859" y="715"/>
                  </a:lnTo>
                  <a:lnTo>
                    <a:pt x="855" y="712"/>
                  </a:lnTo>
                  <a:lnTo>
                    <a:pt x="848" y="713"/>
                  </a:lnTo>
                  <a:lnTo>
                    <a:pt x="842" y="719"/>
                  </a:lnTo>
                  <a:lnTo>
                    <a:pt x="838" y="726"/>
                  </a:lnTo>
                  <a:lnTo>
                    <a:pt x="837" y="734"/>
                  </a:lnTo>
                  <a:lnTo>
                    <a:pt x="841" y="742"/>
                  </a:lnTo>
                  <a:lnTo>
                    <a:pt x="855" y="759"/>
                  </a:lnTo>
                  <a:lnTo>
                    <a:pt x="860" y="765"/>
                  </a:lnTo>
                  <a:lnTo>
                    <a:pt x="863" y="772"/>
                  </a:lnTo>
                  <a:lnTo>
                    <a:pt x="864" y="778"/>
                  </a:lnTo>
                  <a:lnTo>
                    <a:pt x="867" y="782"/>
                  </a:lnTo>
                  <a:lnTo>
                    <a:pt x="871" y="787"/>
                  </a:lnTo>
                  <a:lnTo>
                    <a:pt x="883" y="800"/>
                  </a:lnTo>
                  <a:lnTo>
                    <a:pt x="885" y="802"/>
                  </a:lnTo>
                  <a:lnTo>
                    <a:pt x="886" y="807"/>
                  </a:lnTo>
                  <a:lnTo>
                    <a:pt x="886" y="815"/>
                  </a:lnTo>
                  <a:lnTo>
                    <a:pt x="889" y="816"/>
                  </a:lnTo>
                  <a:lnTo>
                    <a:pt x="894" y="815"/>
                  </a:lnTo>
                  <a:lnTo>
                    <a:pt x="901" y="811"/>
                  </a:lnTo>
                  <a:lnTo>
                    <a:pt x="909" y="804"/>
                  </a:lnTo>
                  <a:lnTo>
                    <a:pt x="922" y="796"/>
                  </a:lnTo>
                  <a:lnTo>
                    <a:pt x="924" y="793"/>
                  </a:lnTo>
                  <a:lnTo>
                    <a:pt x="926" y="790"/>
                  </a:lnTo>
                  <a:lnTo>
                    <a:pt x="928" y="787"/>
                  </a:lnTo>
                  <a:lnTo>
                    <a:pt x="928" y="785"/>
                  </a:lnTo>
                  <a:lnTo>
                    <a:pt x="931" y="783"/>
                  </a:lnTo>
                  <a:lnTo>
                    <a:pt x="933" y="783"/>
                  </a:lnTo>
                  <a:lnTo>
                    <a:pt x="935" y="786"/>
                  </a:lnTo>
                  <a:lnTo>
                    <a:pt x="939" y="794"/>
                  </a:lnTo>
                  <a:lnTo>
                    <a:pt x="941" y="798"/>
                  </a:lnTo>
                  <a:lnTo>
                    <a:pt x="946" y="801"/>
                  </a:lnTo>
                  <a:lnTo>
                    <a:pt x="954" y="804"/>
                  </a:lnTo>
                  <a:lnTo>
                    <a:pt x="965" y="811"/>
                  </a:lnTo>
                  <a:lnTo>
                    <a:pt x="975" y="820"/>
                  </a:lnTo>
                  <a:lnTo>
                    <a:pt x="982" y="828"/>
                  </a:lnTo>
                  <a:lnTo>
                    <a:pt x="983" y="835"/>
                  </a:lnTo>
                  <a:lnTo>
                    <a:pt x="980" y="841"/>
                  </a:lnTo>
                  <a:lnTo>
                    <a:pt x="976" y="848"/>
                  </a:lnTo>
                  <a:lnTo>
                    <a:pt x="972" y="853"/>
                  </a:lnTo>
                  <a:lnTo>
                    <a:pt x="968" y="863"/>
                  </a:lnTo>
                  <a:lnTo>
                    <a:pt x="961" y="875"/>
                  </a:lnTo>
                  <a:lnTo>
                    <a:pt x="953" y="889"/>
                  </a:lnTo>
                  <a:lnTo>
                    <a:pt x="945" y="898"/>
                  </a:lnTo>
                  <a:lnTo>
                    <a:pt x="937" y="907"/>
                  </a:lnTo>
                  <a:lnTo>
                    <a:pt x="927" y="915"/>
                  </a:lnTo>
                  <a:lnTo>
                    <a:pt x="916" y="922"/>
                  </a:lnTo>
                  <a:lnTo>
                    <a:pt x="905" y="926"/>
                  </a:lnTo>
                  <a:lnTo>
                    <a:pt x="896" y="930"/>
                  </a:lnTo>
                  <a:lnTo>
                    <a:pt x="889" y="935"/>
                  </a:lnTo>
                  <a:lnTo>
                    <a:pt x="883" y="939"/>
                  </a:lnTo>
                  <a:lnTo>
                    <a:pt x="875" y="942"/>
                  </a:lnTo>
                  <a:lnTo>
                    <a:pt x="864" y="945"/>
                  </a:lnTo>
                  <a:lnTo>
                    <a:pt x="852" y="950"/>
                  </a:lnTo>
                  <a:lnTo>
                    <a:pt x="827" y="963"/>
                  </a:lnTo>
                  <a:lnTo>
                    <a:pt x="820" y="967"/>
                  </a:lnTo>
                  <a:lnTo>
                    <a:pt x="815" y="970"/>
                  </a:lnTo>
                  <a:lnTo>
                    <a:pt x="805" y="974"/>
                  </a:lnTo>
                  <a:lnTo>
                    <a:pt x="794" y="976"/>
                  </a:lnTo>
                  <a:lnTo>
                    <a:pt x="785" y="978"/>
                  </a:lnTo>
                  <a:lnTo>
                    <a:pt x="778" y="978"/>
                  </a:lnTo>
                  <a:lnTo>
                    <a:pt x="773" y="971"/>
                  </a:lnTo>
                  <a:lnTo>
                    <a:pt x="768" y="959"/>
                  </a:lnTo>
                  <a:lnTo>
                    <a:pt x="763" y="929"/>
                  </a:lnTo>
                  <a:lnTo>
                    <a:pt x="759" y="912"/>
                  </a:lnTo>
                  <a:lnTo>
                    <a:pt x="755" y="901"/>
                  </a:lnTo>
                  <a:lnTo>
                    <a:pt x="752" y="892"/>
                  </a:lnTo>
                  <a:lnTo>
                    <a:pt x="748" y="886"/>
                  </a:lnTo>
                  <a:lnTo>
                    <a:pt x="742" y="879"/>
                  </a:lnTo>
                  <a:lnTo>
                    <a:pt x="736" y="871"/>
                  </a:lnTo>
                  <a:lnTo>
                    <a:pt x="725" y="860"/>
                  </a:lnTo>
                  <a:lnTo>
                    <a:pt x="722" y="855"/>
                  </a:lnTo>
                  <a:lnTo>
                    <a:pt x="718" y="845"/>
                  </a:lnTo>
                  <a:lnTo>
                    <a:pt x="710" y="823"/>
                  </a:lnTo>
                  <a:lnTo>
                    <a:pt x="708" y="813"/>
                  </a:lnTo>
                  <a:lnTo>
                    <a:pt x="707" y="807"/>
                  </a:lnTo>
                  <a:lnTo>
                    <a:pt x="704" y="804"/>
                  </a:lnTo>
                  <a:lnTo>
                    <a:pt x="696" y="798"/>
                  </a:lnTo>
                  <a:lnTo>
                    <a:pt x="693" y="791"/>
                  </a:lnTo>
                  <a:lnTo>
                    <a:pt x="690" y="781"/>
                  </a:lnTo>
                  <a:lnTo>
                    <a:pt x="686" y="768"/>
                  </a:lnTo>
                  <a:lnTo>
                    <a:pt x="681" y="757"/>
                  </a:lnTo>
                  <a:lnTo>
                    <a:pt x="678" y="749"/>
                  </a:lnTo>
                  <a:lnTo>
                    <a:pt x="674" y="746"/>
                  </a:lnTo>
                  <a:lnTo>
                    <a:pt x="667" y="746"/>
                  </a:lnTo>
                  <a:lnTo>
                    <a:pt x="659" y="748"/>
                  </a:lnTo>
                  <a:lnTo>
                    <a:pt x="651" y="750"/>
                  </a:lnTo>
                  <a:lnTo>
                    <a:pt x="655" y="756"/>
                  </a:lnTo>
                  <a:lnTo>
                    <a:pt x="669" y="790"/>
                  </a:lnTo>
                  <a:lnTo>
                    <a:pt x="681" y="819"/>
                  </a:lnTo>
                  <a:lnTo>
                    <a:pt x="684" y="831"/>
                  </a:lnTo>
                  <a:lnTo>
                    <a:pt x="685" y="846"/>
                  </a:lnTo>
                  <a:lnTo>
                    <a:pt x="685" y="875"/>
                  </a:lnTo>
                  <a:lnTo>
                    <a:pt x="689" y="885"/>
                  </a:lnTo>
                  <a:lnTo>
                    <a:pt x="697" y="893"/>
                  </a:lnTo>
                  <a:lnTo>
                    <a:pt x="708" y="901"/>
                  </a:lnTo>
                  <a:lnTo>
                    <a:pt x="718" y="911"/>
                  </a:lnTo>
                  <a:lnTo>
                    <a:pt x="725" y="922"/>
                  </a:lnTo>
                  <a:lnTo>
                    <a:pt x="730" y="933"/>
                  </a:lnTo>
                  <a:lnTo>
                    <a:pt x="737" y="942"/>
                  </a:lnTo>
                  <a:lnTo>
                    <a:pt x="744" y="950"/>
                  </a:lnTo>
                  <a:lnTo>
                    <a:pt x="748" y="953"/>
                  </a:lnTo>
                  <a:lnTo>
                    <a:pt x="752" y="957"/>
                  </a:lnTo>
                  <a:lnTo>
                    <a:pt x="757" y="965"/>
                  </a:lnTo>
                  <a:lnTo>
                    <a:pt x="768" y="985"/>
                  </a:lnTo>
                  <a:lnTo>
                    <a:pt x="771" y="992"/>
                  </a:lnTo>
                  <a:lnTo>
                    <a:pt x="771" y="1009"/>
                  </a:lnTo>
                  <a:lnTo>
                    <a:pt x="774" y="1015"/>
                  </a:lnTo>
                  <a:lnTo>
                    <a:pt x="782" y="1018"/>
                  </a:lnTo>
                  <a:lnTo>
                    <a:pt x="794" y="1016"/>
                  </a:lnTo>
                  <a:lnTo>
                    <a:pt x="805" y="1012"/>
                  </a:lnTo>
                  <a:lnTo>
                    <a:pt x="815" y="1008"/>
                  </a:lnTo>
                  <a:lnTo>
                    <a:pt x="834" y="998"/>
                  </a:lnTo>
                  <a:lnTo>
                    <a:pt x="846" y="994"/>
                  </a:lnTo>
                  <a:lnTo>
                    <a:pt x="857" y="990"/>
                  </a:lnTo>
                  <a:lnTo>
                    <a:pt x="867" y="990"/>
                  </a:lnTo>
                  <a:lnTo>
                    <a:pt x="872" y="992"/>
                  </a:lnTo>
                  <a:lnTo>
                    <a:pt x="874" y="998"/>
                  </a:lnTo>
                  <a:lnTo>
                    <a:pt x="872" y="1009"/>
                  </a:lnTo>
                  <a:lnTo>
                    <a:pt x="870" y="1022"/>
                  </a:lnTo>
                  <a:lnTo>
                    <a:pt x="866" y="1033"/>
                  </a:lnTo>
                  <a:lnTo>
                    <a:pt x="864" y="1041"/>
                  </a:lnTo>
                  <a:lnTo>
                    <a:pt x="861" y="1048"/>
                  </a:lnTo>
                  <a:lnTo>
                    <a:pt x="855" y="1059"/>
                  </a:lnTo>
                  <a:lnTo>
                    <a:pt x="848" y="1072"/>
                  </a:lnTo>
                  <a:lnTo>
                    <a:pt x="840" y="1085"/>
                  </a:lnTo>
                  <a:lnTo>
                    <a:pt x="833" y="1097"/>
                  </a:lnTo>
                  <a:lnTo>
                    <a:pt x="830" y="1105"/>
                  </a:lnTo>
                  <a:lnTo>
                    <a:pt x="827" y="1115"/>
                  </a:lnTo>
                  <a:lnTo>
                    <a:pt x="819" y="1126"/>
                  </a:lnTo>
                  <a:lnTo>
                    <a:pt x="809" y="1134"/>
                  </a:lnTo>
                  <a:lnTo>
                    <a:pt x="800" y="1140"/>
                  </a:lnTo>
                  <a:lnTo>
                    <a:pt x="792" y="1145"/>
                  </a:lnTo>
                  <a:lnTo>
                    <a:pt x="781" y="1155"/>
                  </a:lnTo>
                  <a:lnTo>
                    <a:pt x="762" y="1179"/>
                  </a:lnTo>
                  <a:lnTo>
                    <a:pt x="755" y="1189"/>
                  </a:lnTo>
                  <a:lnTo>
                    <a:pt x="749" y="1197"/>
                  </a:lnTo>
                  <a:lnTo>
                    <a:pt x="736" y="1216"/>
                  </a:lnTo>
                  <a:lnTo>
                    <a:pt x="730" y="1224"/>
                  </a:lnTo>
                  <a:lnTo>
                    <a:pt x="725" y="1229"/>
                  </a:lnTo>
                  <a:lnTo>
                    <a:pt x="722" y="1234"/>
                  </a:lnTo>
                  <a:lnTo>
                    <a:pt x="719" y="1242"/>
                  </a:lnTo>
                  <a:lnTo>
                    <a:pt x="716" y="1253"/>
                  </a:lnTo>
                  <a:lnTo>
                    <a:pt x="715" y="1264"/>
                  </a:lnTo>
                  <a:lnTo>
                    <a:pt x="716" y="1270"/>
                  </a:lnTo>
                  <a:lnTo>
                    <a:pt x="719" y="1277"/>
                  </a:lnTo>
                  <a:lnTo>
                    <a:pt x="725" y="1298"/>
                  </a:lnTo>
                  <a:lnTo>
                    <a:pt x="730" y="1308"/>
                  </a:lnTo>
                  <a:lnTo>
                    <a:pt x="738" y="1318"/>
                  </a:lnTo>
                  <a:lnTo>
                    <a:pt x="741" y="1327"/>
                  </a:lnTo>
                  <a:lnTo>
                    <a:pt x="740" y="1335"/>
                  </a:lnTo>
                  <a:lnTo>
                    <a:pt x="737" y="1344"/>
                  </a:lnTo>
                  <a:lnTo>
                    <a:pt x="738" y="1355"/>
                  </a:lnTo>
                  <a:lnTo>
                    <a:pt x="740" y="1368"/>
                  </a:lnTo>
                  <a:lnTo>
                    <a:pt x="740" y="1381"/>
                  </a:lnTo>
                  <a:lnTo>
                    <a:pt x="736" y="1393"/>
                  </a:lnTo>
                  <a:lnTo>
                    <a:pt x="727" y="1405"/>
                  </a:lnTo>
                  <a:lnTo>
                    <a:pt x="708" y="1425"/>
                  </a:lnTo>
                  <a:lnTo>
                    <a:pt x="699" y="1433"/>
                  </a:lnTo>
                  <a:lnTo>
                    <a:pt x="689" y="1442"/>
                  </a:lnTo>
                  <a:lnTo>
                    <a:pt x="681" y="1452"/>
                  </a:lnTo>
                  <a:lnTo>
                    <a:pt x="673" y="1464"/>
                  </a:lnTo>
                  <a:lnTo>
                    <a:pt x="667" y="1474"/>
                  </a:lnTo>
                  <a:lnTo>
                    <a:pt x="667" y="1482"/>
                  </a:lnTo>
                  <a:lnTo>
                    <a:pt x="669" y="1489"/>
                  </a:lnTo>
                  <a:lnTo>
                    <a:pt x="671" y="1499"/>
                  </a:lnTo>
                  <a:lnTo>
                    <a:pt x="674" y="1511"/>
                  </a:lnTo>
                  <a:lnTo>
                    <a:pt x="677" y="1520"/>
                  </a:lnTo>
                  <a:lnTo>
                    <a:pt x="677" y="1527"/>
                  </a:lnTo>
                  <a:lnTo>
                    <a:pt x="673" y="1531"/>
                  </a:lnTo>
                  <a:lnTo>
                    <a:pt x="665" y="1535"/>
                  </a:lnTo>
                  <a:lnTo>
                    <a:pt x="655" y="1538"/>
                  </a:lnTo>
                  <a:lnTo>
                    <a:pt x="645" y="1542"/>
                  </a:lnTo>
                  <a:lnTo>
                    <a:pt x="639" y="1545"/>
                  </a:lnTo>
                  <a:lnTo>
                    <a:pt x="636" y="1549"/>
                  </a:lnTo>
                  <a:lnTo>
                    <a:pt x="637" y="1555"/>
                  </a:lnTo>
                  <a:lnTo>
                    <a:pt x="639" y="1562"/>
                  </a:lnTo>
                  <a:lnTo>
                    <a:pt x="643" y="1570"/>
                  </a:lnTo>
                  <a:lnTo>
                    <a:pt x="644" y="1577"/>
                  </a:lnTo>
                  <a:lnTo>
                    <a:pt x="643" y="1585"/>
                  </a:lnTo>
                  <a:lnTo>
                    <a:pt x="637" y="1594"/>
                  </a:lnTo>
                  <a:lnTo>
                    <a:pt x="629" y="1604"/>
                  </a:lnTo>
                  <a:lnTo>
                    <a:pt x="622" y="1612"/>
                  </a:lnTo>
                  <a:lnTo>
                    <a:pt x="615" y="1619"/>
                  </a:lnTo>
                  <a:lnTo>
                    <a:pt x="607" y="1630"/>
                  </a:lnTo>
                  <a:lnTo>
                    <a:pt x="599" y="1642"/>
                  </a:lnTo>
                  <a:lnTo>
                    <a:pt x="588" y="1655"/>
                  </a:lnTo>
                  <a:lnTo>
                    <a:pt x="580" y="1663"/>
                  </a:lnTo>
                  <a:lnTo>
                    <a:pt x="569" y="1668"/>
                  </a:lnTo>
                  <a:lnTo>
                    <a:pt x="557" y="1671"/>
                  </a:lnTo>
                  <a:lnTo>
                    <a:pt x="543" y="1673"/>
                  </a:lnTo>
                  <a:lnTo>
                    <a:pt x="532" y="1671"/>
                  </a:lnTo>
                  <a:lnTo>
                    <a:pt x="521" y="1673"/>
                  </a:lnTo>
                  <a:lnTo>
                    <a:pt x="507" y="1677"/>
                  </a:lnTo>
                  <a:lnTo>
                    <a:pt x="496" y="1683"/>
                  </a:lnTo>
                  <a:lnTo>
                    <a:pt x="490" y="1689"/>
                  </a:lnTo>
                  <a:lnTo>
                    <a:pt x="483" y="1692"/>
                  </a:lnTo>
                  <a:lnTo>
                    <a:pt x="476" y="1692"/>
                  </a:lnTo>
                  <a:lnTo>
                    <a:pt x="466" y="1688"/>
                  </a:lnTo>
                  <a:lnTo>
                    <a:pt x="458" y="1681"/>
                  </a:lnTo>
                  <a:lnTo>
                    <a:pt x="454" y="1670"/>
                  </a:lnTo>
                  <a:lnTo>
                    <a:pt x="451" y="1645"/>
                  </a:lnTo>
                  <a:lnTo>
                    <a:pt x="450" y="1638"/>
                  </a:lnTo>
                  <a:lnTo>
                    <a:pt x="448" y="1636"/>
                  </a:lnTo>
                  <a:lnTo>
                    <a:pt x="448" y="1631"/>
                  </a:lnTo>
                  <a:lnTo>
                    <a:pt x="446" y="1623"/>
                  </a:lnTo>
                  <a:lnTo>
                    <a:pt x="442" y="1612"/>
                  </a:lnTo>
                  <a:lnTo>
                    <a:pt x="436" y="1603"/>
                  </a:lnTo>
                  <a:lnTo>
                    <a:pt x="428" y="1593"/>
                  </a:lnTo>
                  <a:lnTo>
                    <a:pt x="423" y="1582"/>
                  </a:lnTo>
                  <a:lnTo>
                    <a:pt x="417" y="1574"/>
                  </a:lnTo>
                  <a:lnTo>
                    <a:pt x="416" y="1567"/>
                  </a:lnTo>
                  <a:lnTo>
                    <a:pt x="418" y="1559"/>
                  </a:lnTo>
                  <a:lnTo>
                    <a:pt x="421" y="1549"/>
                  </a:lnTo>
                  <a:lnTo>
                    <a:pt x="425" y="1540"/>
                  </a:lnTo>
                  <a:lnTo>
                    <a:pt x="427" y="1530"/>
                  </a:lnTo>
                  <a:lnTo>
                    <a:pt x="423" y="1519"/>
                  </a:lnTo>
                  <a:lnTo>
                    <a:pt x="416" y="1508"/>
                  </a:lnTo>
                  <a:lnTo>
                    <a:pt x="407" y="1499"/>
                  </a:lnTo>
                  <a:lnTo>
                    <a:pt x="401" y="1490"/>
                  </a:lnTo>
                  <a:lnTo>
                    <a:pt x="397" y="1482"/>
                  </a:lnTo>
                  <a:lnTo>
                    <a:pt x="391" y="1470"/>
                  </a:lnTo>
                  <a:lnTo>
                    <a:pt x="384" y="1457"/>
                  </a:lnTo>
                  <a:lnTo>
                    <a:pt x="380" y="1449"/>
                  </a:lnTo>
                  <a:lnTo>
                    <a:pt x="376" y="1437"/>
                  </a:lnTo>
                  <a:lnTo>
                    <a:pt x="372" y="1419"/>
                  </a:lnTo>
                  <a:lnTo>
                    <a:pt x="372" y="1397"/>
                  </a:lnTo>
                  <a:lnTo>
                    <a:pt x="375" y="1379"/>
                  </a:lnTo>
                  <a:lnTo>
                    <a:pt x="380" y="1366"/>
                  </a:lnTo>
                  <a:lnTo>
                    <a:pt x="386" y="1356"/>
                  </a:lnTo>
                  <a:lnTo>
                    <a:pt x="392" y="1349"/>
                  </a:lnTo>
                  <a:lnTo>
                    <a:pt x="398" y="1341"/>
                  </a:lnTo>
                  <a:lnTo>
                    <a:pt x="397" y="1330"/>
                  </a:lnTo>
                  <a:lnTo>
                    <a:pt x="390" y="1316"/>
                  </a:lnTo>
                  <a:lnTo>
                    <a:pt x="387" y="1307"/>
                  </a:lnTo>
                  <a:lnTo>
                    <a:pt x="387" y="1274"/>
                  </a:lnTo>
                  <a:lnTo>
                    <a:pt x="386" y="1267"/>
                  </a:lnTo>
                  <a:lnTo>
                    <a:pt x="381" y="1257"/>
                  </a:lnTo>
                  <a:lnTo>
                    <a:pt x="371" y="1224"/>
                  </a:lnTo>
                  <a:lnTo>
                    <a:pt x="364" y="1209"/>
                  </a:lnTo>
                  <a:lnTo>
                    <a:pt x="357" y="1200"/>
                  </a:lnTo>
                  <a:lnTo>
                    <a:pt x="350" y="1196"/>
                  </a:lnTo>
                  <a:lnTo>
                    <a:pt x="343" y="1193"/>
                  </a:lnTo>
                  <a:lnTo>
                    <a:pt x="339" y="1190"/>
                  </a:lnTo>
                  <a:lnTo>
                    <a:pt x="338" y="1183"/>
                  </a:lnTo>
                  <a:lnTo>
                    <a:pt x="339" y="1175"/>
                  </a:lnTo>
                  <a:lnTo>
                    <a:pt x="342" y="1161"/>
                  </a:lnTo>
                  <a:lnTo>
                    <a:pt x="345" y="1137"/>
                  </a:lnTo>
                  <a:lnTo>
                    <a:pt x="350" y="1127"/>
                  </a:lnTo>
                  <a:lnTo>
                    <a:pt x="354" y="1119"/>
                  </a:lnTo>
                  <a:lnTo>
                    <a:pt x="356" y="1112"/>
                  </a:lnTo>
                  <a:lnTo>
                    <a:pt x="351" y="1107"/>
                  </a:lnTo>
                  <a:lnTo>
                    <a:pt x="339" y="1098"/>
                  </a:lnTo>
                  <a:lnTo>
                    <a:pt x="335" y="1094"/>
                  </a:lnTo>
                  <a:lnTo>
                    <a:pt x="334" y="1094"/>
                  </a:lnTo>
                  <a:lnTo>
                    <a:pt x="332" y="1093"/>
                  </a:lnTo>
                  <a:lnTo>
                    <a:pt x="331" y="1094"/>
                  </a:lnTo>
                  <a:lnTo>
                    <a:pt x="328" y="1096"/>
                  </a:lnTo>
                  <a:lnTo>
                    <a:pt x="325" y="1098"/>
                  </a:lnTo>
                  <a:lnTo>
                    <a:pt x="317" y="1104"/>
                  </a:lnTo>
                  <a:lnTo>
                    <a:pt x="310" y="1108"/>
                  </a:lnTo>
                  <a:lnTo>
                    <a:pt x="302" y="1108"/>
                  </a:lnTo>
                  <a:lnTo>
                    <a:pt x="295" y="1104"/>
                  </a:lnTo>
                  <a:lnTo>
                    <a:pt x="291" y="1096"/>
                  </a:lnTo>
                  <a:lnTo>
                    <a:pt x="289" y="1087"/>
                  </a:lnTo>
                  <a:lnTo>
                    <a:pt x="284" y="1079"/>
                  </a:lnTo>
                  <a:lnTo>
                    <a:pt x="276" y="1071"/>
                  </a:lnTo>
                  <a:lnTo>
                    <a:pt x="265" y="1066"/>
                  </a:lnTo>
                  <a:lnTo>
                    <a:pt x="252" y="1064"/>
                  </a:lnTo>
                  <a:lnTo>
                    <a:pt x="241" y="1066"/>
                  </a:lnTo>
                  <a:lnTo>
                    <a:pt x="234" y="1067"/>
                  </a:lnTo>
                  <a:lnTo>
                    <a:pt x="230" y="1071"/>
                  </a:lnTo>
                  <a:lnTo>
                    <a:pt x="223" y="1079"/>
                  </a:lnTo>
                  <a:lnTo>
                    <a:pt x="215" y="1087"/>
                  </a:lnTo>
                  <a:lnTo>
                    <a:pt x="204" y="1093"/>
                  </a:lnTo>
                  <a:lnTo>
                    <a:pt x="190" y="1094"/>
                  </a:lnTo>
                  <a:lnTo>
                    <a:pt x="163" y="1092"/>
                  </a:lnTo>
                  <a:lnTo>
                    <a:pt x="152" y="1092"/>
                  </a:lnTo>
                  <a:lnTo>
                    <a:pt x="142" y="1093"/>
                  </a:lnTo>
                  <a:lnTo>
                    <a:pt x="135" y="1097"/>
                  </a:lnTo>
                  <a:lnTo>
                    <a:pt x="129" y="1111"/>
                  </a:lnTo>
                  <a:lnTo>
                    <a:pt x="127" y="1112"/>
                  </a:lnTo>
                  <a:lnTo>
                    <a:pt x="124" y="1112"/>
                  </a:lnTo>
                  <a:lnTo>
                    <a:pt x="122" y="1111"/>
                  </a:lnTo>
                  <a:lnTo>
                    <a:pt x="118" y="1108"/>
                  </a:lnTo>
                  <a:lnTo>
                    <a:pt x="103" y="1093"/>
                  </a:lnTo>
                  <a:lnTo>
                    <a:pt x="94" y="1086"/>
                  </a:lnTo>
                  <a:lnTo>
                    <a:pt x="90" y="1081"/>
                  </a:lnTo>
                  <a:lnTo>
                    <a:pt x="88" y="1078"/>
                  </a:lnTo>
                  <a:lnTo>
                    <a:pt x="86" y="1075"/>
                  </a:lnTo>
                  <a:lnTo>
                    <a:pt x="82" y="1068"/>
                  </a:lnTo>
                  <a:lnTo>
                    <a:pt x="78" y="1059"/>
                  </a:lnTo>
                  <a:lnTo>
                    <a:pt x="72" y="1046"/>
                  </a:lnTo>
                  <a:lnTo>
                    <a:pt x="64" y="1027"/>
                  </a:lnTo>
                  <a:lnTo>
                    <a:pt x="57" y="1019"/>
                  </a:lnTo>
                  <a:lnTo>
                    <a:pt x="48" y="1012"/>
                  </a:lnTo>
                  <a:lnTo>
                    <a:pt x="36" y="1007"/>
                  </a:lnTo>
                  <a:lnTo>
                    <a:pt x="21" y="1000"/>
                  </a:lnTo>
                  <a:lnTo>
                    <a:pt x="12" y="993"/>
                  </a:lnTo>
                  <a:lnTo>
                    <a:pt x="8" y="986"/>
                  </a:lnTo>
                  <a:lnTo>
                    <a:pt x="8" y="979"/>
                  </a:lnTo>
                  <a:lnTo>
                    <a:pt x="10" y="971"/>
                  </a:lnTo>
                  <a:lnTo>
                    <a:pt x="10" y="963"/>
                  </a:lnTo>
                  <a:lnTo>
                    <a:pt x="8" y="957"/>
                  </a:lnTo>
                  <a:lnTo>
                    <a:pt x="5" y="953"/>
                  </a:lnTo>
                  <a:lnTo>
                    <a:pt x="4" y="950"/>
                  </a:lnTo>
                  <a:lnTo>
                    <a:pt x="0" y="946"/>
                  </a:lnTo>
                  <a:lnTo>
                    <a:pt x="0" y="945"/>
                  </a:lnTo>
                  <a:lnTo>
                    <a:pt x="1" y="944"/>
                  </a:lnTo>
                  <a:lnTo>
                    <a:pt x="4" y="942"/>
                  </a:lnTo>
                  <a:lnTo>
                    <a:pt x="11" y="929"/>
                  </a:lnTo>
                  <a:lnTo>
                    <a:pt x="18" y="916"/>
                  </a:lnTo>
                  <a:lnTo>
                    <a:pt x="23" y="902"/>
                  </a:lnTo>
                  <a:lnTo>
                    <a:pt x="25" y="890"/>
                  </a:lnTo>
                  <a:lnTo>
                    <a:pt x="22" y="878"/>
                  </a:lnTo>
                  <a:lnTo>
                    <a:pt x="21" y="870"/>
                  </a:lnTo>
                  <a:lnTo>
                    <a:pt x="18" y="860"/>
                  </a:lnTo>
                  <a:lnTo>
                    <a:pt x="14" y="850"/>
                  </a:lnTo>
                  <a:lnTo>
                    <a:pt x="14" y="839"/>
                  </a:lnTo>
                  <a:lnTo>
                    <a:pt x="18" y="827"/>
                  </a:lnTo>
                  <a:lnTo>
                    <a:pt x="23" y="815"/>
                  </a:lnTo>
                  <a:lnTo>
                    <a:pt x="29" y="800"/>
                  </a:lnTo>
                  <a:lnTo>
                    <a:pt x="38" y="771"/>
                  </a:lnTo>
                  <a:lnTo>
                    <a:pt x="44" y="761"/>
                  </a:lnTo>
                  <a:lnTo>
                    <a:pt x="53" y="753"/>
                  </a:lnTo>
                  <a:lnTo>
                    <a:pt x="66" y="746"/>
                  </a:lnTo>
                  <a:lnTo>
                    <a:pt x="90" y="734"/>
                  </a:lnTo>
                  <a:lnTo>
                    <a:pt x="96" y="728"/>
                  </a:lnTo>
                  <a:lnTo>
                    <a:pt x="97" y="722"/>
                  </a:lnTo>
                  <a:lnTo>
                    <a:pt x="98" y="713"/>
                  </a:lnTo>
                  <a:lnTo>
                    <a:pt x="98" y="702"/>
                  </a:lnTo>
                  <a:lnTo>
                    <a:pt x="101" y="691"/>
                  </a:lnTo>
                  <a:lnTo>
                    <a:pt x="107" y="679"/>
                  </a:lnTo>
                  <a:lnTo>
                    <a:pt x="112" y="671"/>
                  </a:lnTo>
                  <a:lnTo>
                    <a:pt x="118" y="665"/>
                  </a:lnTo>
                  <a:lnTo>
                    <a:pt x="120" y="664"/>
                  </a:lnTo>
                  <a:lnTo>
                    <a:pt x="124" y="661"/>
                  </a:lnTo>
                  <a:lnTo>
                    <a:pt x="130" y="656"/>
                  </a:lnTo>
                  <a:lnTo>
                    <a:pt x="138" y="649"/>
                  </a:lnTo>
                  <a:lnTo>
                    <a:pt x="148" y="642"/>
                  </a:lnTo>
                  <a:lnTo>
                    <a:pt x="155" y="639"/>
                  </a:lnTo>
                  <a:lnTo>
                    <a:pt x="164" y="639"/>
                  </a:lnTo>
                  <a:lnTo>
                    <a:pt x="172" y="641"/>
                  </a:lnTo>
                  <a:lnTo>
                    <a:pt x="185" y="641"/>
                  </a:lnTo>
                  <a:lnTo>
                    <a:pt x="190" y="638"/>
                  </a:lnTo>
                  <a:lnTo>
                    <a:pt x="198" y="635"/>
                  </a:lnTo>
                  <a:lnTo>
                    <a:pt x="208" y="631"/>
                  </a:lnTo>
                  <a:lnTo>
                    <a:pt x="224" y="623"/>
                  </a:lnTo>
                  <a:lnTo>
                    <a:pt x="234" y="619"/>
                  </a:lnTo>
                  <a:lnTo>
                    <a:pt x="246" y="613"/>
                  </a:lnTo>
                  <a:lnTo>
                    <a:pt x="256" y="611"/>
                  </a:lnTo>
                  <a:lnTo>
                    <a:pt x="261" y="609"/>
                  </a:lnTo>
                  <a:lnTo>
                    <a:pt x="308" y="609"/>
                  </a:lnTo>
                  <a:lnTo>
                    <a:pt x="320" y="608"/>
                  </a:lnTo>
                  <a:lnTo>
                    <a:pt x="327" y="607"/>
                  </a:lnTo>
                  <a:lnTo>
                    <a:pt x="332" y="605"/>
                  </a:lnTo>
                  <a:lnTo>
                    <a:pt x="340" y="604"/>
                  </a:lnTo>
                  <a:lnTo>
                    <a:pt x="350" y="604"/>
                  </a:lnTo>
                  <a:lnTo>
                    <a:pt x="358" y="607"/>
                  </a:lnTo>
                  <a:lnTo>
                    <a:pt x="366" y="613"/>
                  </a:lnTo>
                  <a:lnTo>
                    <a:pt x="372" y="626"/>
                  </a:lnTo>
                  <a:lnTo>
                    <a:pt x="375" y="637"/>
                  </a:lnTo>
                  <a:lnTo>
                    <a:pt x="373" y="642"/>
                  </a:lnTo>
                  <a:lnTo>
                    <a:pt x="369" y="645"/>
                  </a:lnTo>
                  <a:lnTo>
                    <a:pt x="364" y="646"/>
                  </a:lnTo>
                  <a:lnTo>
                    <a:pt x="358" y="646"/>
                  </a:lnTo>
                  <a:lnTo>
                    <a:pt x="354" y="648"/>
                  </a:lnTo>
                  <a:lnTo>
                    <a:pt x="351" y="650"/>
                  </a:lnTo>
                  <a:lnTo>
                    <a:pt x="350" y="653"/>
                  </a:lnTo>
                  <a:lnTo>
                    <a:pt x="351" y="656"/>
                  </a:lnTo>
                  <a:lnTo>
                    <a:pt x="353" y="657"/>
                  </a:lnTo>
                  <a:lnTo>
                    <a:pt x="354" y="660"/>
                  </a:lnTo>
                  <a:lnTo>
                    <a:pt x="357" y="663"/>
                  </a:lnTo>
                  <a:lnTo>
                    <a:pt x="360" y="664"/>
                  </a:lnTo>
                  <a:lnTo>
                    <a:pt x="361" y="664"/>
                  </a:lnTo>
                  <a:lnTo>
                    <a:pt x="366" y="667"/>
                  </a:lnTo>
                  <a:lnTo>
                    <a:pt x="373" y="672"/>
                  </a:lnTo>
                  <a:lnTo>
                    <a:pt x="381" y="678"/>
                  </a:lnTo>
                  <a:lnTo>
                    <a:pt x="388" y="681"/>
                  </a:lnTo>
                  <a:lnTo>
                    <a:pt x="395" y="682"/>
                  </a:lnTo>
                  <a:lnTo>
                    <a:pt x="403" y="685"/>
                  </a:lnTo>
                  <a:lnTo>
                    <a:pt x="414" y="690"/>
                  </a:lnTo>
                  <a:lnTo>
                    <a:pt x="416" y="691"/>
                  </a:lnTo>
                  <a:lnTo>
                    <a:pt x="421" y="696"/>
                  </a:lnTo>
                  <a:lnTo>
                    <a:pt x="428" y="701"/>
                  </a:lnTo>
                  <a:lnTo>
                    <a:pt x="435" y="705"/>
                  </a:lnTo>
                  <a:lnTo>
                    <a:pt x="448" y="708"/>
                  </a:lnTo>
                  <a:lnTo>
                    <a:pt x="455" y="712"/>
                  </a:lnTo>
                  <a:lnTo>
                    <a:pt x="464" y="716"/>
                  </a:lnTo>
                  <a:lnTo>
                    <a:pt x="472" y="717"/>
                  </a:lnTo>
                  <a:lnTo>
                    <a:pt x="479" y="713"/>
                  </a:lnTo>
                  <a:lnTo>
                    <a:pt x="495" y="685"/>
                  </a:lnTo>
                  <a:lnTo>
                    <a:pt x="500" y="678"/>
                  </a:lnTo>
                  <a:lnTo>
                    <a:pt x="506" y="676"/>
                  </a:lnTo>
                  <a:lnTo>
                    <a:pt x="517" y="681"/>
                  </a:lnTo>
                  <a:lnTo>
                    <a:pt x="529" y="687"/>
                  </a:lnTo>
                  <a:lnTo>
                    <a:pt x="541" y="690"/>
                  </a:lnTo>
                  <a:lnTo>
                    <a:pt x="581" y="690"/>
                  </a:lnTo>
                  <a:lnTo>
                    <a:pt x="587" y="693"/>
                  </a:lnTo>
                  <a:lnTo>
                    <a:pt x="585" y="697"/>
                  </a:lnTo>
                  <a:lnTo>
                    <a:pt x="581" y="704"/>
                  </a:lnTo>
                  <a:lnTo>
                    <a:pt x="573" y="711"/>
                  </a:lnTo>
                  <a:lnTo>
                    <a:pt x="561" y="723"/>
                  </a:lnTo>
                  <a:lnTo>
                    <a:pt x="559" y="726"/>
                  </a:lnTo>
                  <a:lnTo>
                    <a:pt x="562" y="728"/>
                  </a:lnTo>
                  <a:lnTo>
                    <a:pt x="563" y="728"/>
                  </a:lnTo>
                  <a:lnTo>
                    <a:pt x="566" y="727"/>
                  </a:lnTo>
                  <a:lnTo>
                    <a:pt x="573" y="720"/>
                  </a:lnTo>
                  <a:lnTo>
                    <a:pt x="577" y="715"/>
                  </a:lnTo>
                  <a:lnTo>
                    <a:pt x="587" y="707"/>
                  </a:lnTo>
                  <a:lnTo>
                    <a:pt x="596" y="701"/>
                  </a:lnTo>
                  <a:lnTo>
                    <a:pt x="606" y="698"/>
                  </a:lnTo>
                  <a:lnTo>
                    <a:pt x="617" y="696"/>
                  </a:lnTo>
                  <a:lnTo>
                    <a:pt x="621" y="696"/>
                  </a:lnTo>
                  <a:lnTo>
                    <a:pt x="626" y="698"/>
                  </a:lnTo>
                  <a:lnTo>
                    <a:pt x="629" y="701"/>
                  </a:lnTo>
                  <a:lnTo>
                    <a:pt x="632" y="705"/>
                  </a:lnTo>
                  <a:lnTo>
                    <a:pt x="634" y="704"/>
                  </a:lnTo>
                  <a:lnTo>
                    <a:pt x="648" y="704"/>
                  </a:lnTo>
                  <a:lnTo>
                    <a:pt x="651" y="702"/>
                  </a:lnTo>
                  <a:lnTo>
                    <a:pt x="655" y="694"/>
                  </a:lnTo>
                  <a:lnTo>
                    <a:pt x="658" y="690"/>
                  </a:lnTo>
                  <a:lnTo>
                    <a:pt x="662" y="685"/>
                  </a:lnTo>
                  <a:lnTo>
                    <a:pt x="669" y="672"/>
                  </a:lnTo>
                  <a:lnTo>
                    <a:pt x="673" y="659"/>
                  </a:lnTo>
                  <a:lnTo>
                    <a:pt x="675" y="644"/>
                  </a:lnTo>
                  <a:lnTo>
                    <a:pt x="677" y="630"/>
                  </a:lnTo>
                  <a:lnTo>
                    <a:pt x="677" y="622"/>
                  </a:lnTo>
                  <a:lnTo>
                    <a:pt x="675" y="620"/>
                  </a:lnTo>
                  <a:lnTo>
                    <a:pt x="673" y="619"/>
                  </a:lnTo>
                  <a:lnTo>
                    <a:pt x="671" y="619"/>
                  </a:lnTo>
                  <a:lnTo>
                    <a:pt x="669" y="620"/>
                  </a:lnTo>
                  <a:lnTo>
                    <a:pt x="666" y="620"/>
                  </a:lnTo>
                  <a:lnTo>
                    <a:pt x="660" y="623"/>
                  </a:lnTo>
                  <a:lnTo>
                    <a:pt x="641" y="628"/>
                  </a:lnTo>
                  <a:lnTo>
                    <a:pt x="634" y="628"/>
                  </a:lnTo>
                  <a:lnTo>
                    <a:pt x="629" y="627"/>
                  </a:lnTo>
                  <a:lnTo>
                    <a:pt x="622" y="624"/>
                  </a:lnTo>
                  <a:lnTo>
                    <a:pt x="614" y="623"/>
                  </a:lnTo>
                  <a:lnTo>
                    <a:pt x="606" y="626"/>
                  </a:lnTo>
                  <a:lnTo>
                    <a:pt x="598" y="626"/>
                  </a:lnTo>
                  <a:lnTo>
                    <a:pt x="589" y="623"/>
                  </a:lnTo>
                  <a:lnTo>
                    <a:pt x="578" y="615"/>
                  </a:lnTo>
                  <a:lnTo>
                    <a:pt x="569" y="609"/>
                  </a:lnTo>
                  <a:lnTo>
                    <a:pt x="561" y="604"/>
                  </a:lnTo>
                  <a:lnTo>
                    <a:pt x="557" y="600"/>
                  </a:lnTo>
                  <a:lnTo>
                    <a:pt x="555" y="594"/>
                  </a:lnTo>
                  <a:lnTo>
                    <a:pt x="555" y="574"/>
                  </a:lnTo>
                  <a:lnTo>
                    <a:pt x="554" y="564"/>
                  </a:lnTo>
                  <a:lnTo>
                    <a:pt x="552" y="557"/>
                  </a:lnTo>
                  <a:lnTo>
                    <a:pt x="550" y="554"/>
                  </a:lnTo>
                  <a:lnTo>
                    <a:pt x="544" y="554"/>
                  </a:lnTo>
                  <a:lnTo>
                    <a:pt x="540" y="556"/>
                  </a:lnTo>
                  <a:lnTo>
                    <a:pt x="535" y="561"/>
                  </a:lnTo>
                  <a:lnTo>
                    <a:pt x="532" y="563"/>
                  </a:lnTo>
                  <a:lnTo>
                    <a:pt x="529" y="565"/>
                  </a:lnTo>
                  <a:lnTo>
                    <a:pt x="525" y="567"/>
                  </a:lnTo>
                  <a:lnTo>
                    <a:pt x="522" y="570"/>
                  </a:lnTo>
                  <a:lnTo>
                    <a:pt x="518" y="571"/>
                  </a:lnTo>
                  <a:lnTo>
                    <a:pt x="517" y="572"/>
                  </a:lnTo>
                  <a:lnTo>
                    <a:pt x="515" y="575"/>
                  </a:lnTo>
                  <a:lnTo>
                    <a:pt x="521" y="580"/>
                  </a:lnTo>
                  <a:lnTo>
                    <a:pt x="528" y="585"/>
                  </a:lnTo>
                  <a:lnTo>
                    <a:pt x="532" y="591"/>
                  </a:lnTo>
                  <a:lnTo>
                    <a:pt x="533" y="598"/>
                  </a:lnTo>
                  <a:lnTo>
                    <a:pt x="532" y="602"/>
                  </a:lnTo>
                  <a:lnTo>
                    <a:pt x="529" y="607"/>
                  </a:lnTo>
                  <a:lnTo>
                    <a:pt x="526" y="609"/>
                  </a:lnTo>
                  <a:lnTo>
                    <a:pt x="524" y="611"/>
                  </a:lnTo>
                  <a:lnTo>
                    <a:pt x="520" y="613"/>
                  </a:lnTo>
                  <a:lnTo>
                    <a:pt x="513" y="620"/>
                  </a:lnTo>
                  <a:lnTo>
                    <a:pt x="499" y="631"/>
                  </a:lnTo>
                  <a:lnTo>
                    <a:pt x="492" y="635"/>
                  </a:lnTo>
                  <a:lnTo>
                    <a:pt x="490" y="634"/>
                  </a:lnTo>
                  <a:lnTo>
                    <a:pt x="487" y="627"/>
                  </a:lnTo>
                  <a:lnTo>
                    <a:pt x="485" y="615"/>
                  </a:lnTo>
                  <a:lnTo>
                    <a:pt x="484" y="601"/>
                  </a:lnTo>
                  <a:lnTo>
                    <a:pt x="483" y="589"/>
                  </a:lnTo>
                  <a:lnTo>
                    <a:pt x="481" y="582"/>
                  </a:lnTo>
                  <a:lnTo>
                    <a:pt x="476" y="575"/>
                  </a:lnTo>
                  <a:lnTo>
                    <a:pt x="469" y="564"/>
                  </a:lnTo>
                  <a:lnTo>
                    <a:pt x="465" y="553"/>
                  </a:lnTo>
                  <a:lnTo>
                    <a:pt x="459" y="543"/>
                  </a:lnTo>
                  <a:lnTo>
                    <a:pt x="450" y="537"/>
                  </a:lnTo>
                  <a:lnTo>
                    <a:pt x="435" y="522"/>
                  </a:lnTo>
                  <a:lnTo>
                    <a:pt x="424" y="513"/>
                  </a:lnTo>
                  <a:lnTo>
                    <a:pt x="413" y="504"/>
                  </a:lnTo>
                  <a:lnTo>
                    <a:pt x="405" y="496"/>
                  </a:lnTo>
                  <a:lnTo>
                    <a:pt x="398" y="490"/>
                  </a:lnTo>
                  <a:lnTo>
                    <a:pt x="392" y="486"/>
                  </a:lnTo>
                  <a:lnTo>
                    <a:pt x="386" y="485"/>
                  </a:lnTo>
                  <a:lnTo>
                    <a:pt x="381" y="485"/>
                  </a:lnTo>
                  <a:lnTo>
                    <a:pt x="380" y="490"/>
                  </a:lnTo>
                  <a:lnTo>
                    <a:pt x="381" y="498"/>
                  </a:lnTo>
                  <a:lnTo>
                    <a:pt x="388" y="505"/>
                  </a:lnTo>
                  <a:lnTo>
                    <a:pt x="395" y="511"/>
                  </a:lnTo>
                  <a:lnTo>
                    <a:pt x="401" y="519"/>
                  </a:lnTo>
                  <a:lnTo>
                    <a:pt x="409" y="530"/>
                  </a:lnTo>
                  <a:lnTo>
                    <a:pt x="420" y="538"/>
                  </a:lnTo>
                  <a:lnTo>
                    <a:pt x="429" y="543"/>
                  </a:lnTo>
                  <a:lnTo>
                    <a:pt x="435" y="546"/>
                  </a:lnTo>
                  <a:lnTo>
                    <a:pt x="448" y="557"/>
                  </a:lnTo>
                  <a:lnTo>
                    <a:pt x="454" y="561"/>
                  </a:lnTo>
                  <a:lnTo>
                    <a:pt x="457" y="563"/>
                  </a:lnTo>
                  <a:lnTo>
                    <a:pt x="454" y="564"/>
                  </a:lnTo>
                  <a:lnTo>
                    <a:pt x="451" y="564"/>
                  </a:lnTo>
                  <a:lnTo>
                    <a:pt x="448" y="565"/>
                  </a:lnTo>
                  <a:lnTo>
                    <a:pt x="440" y="565"/>
                  </a:lnTo>
                  <a:lnTo>
                    <a:pt x="439" y="567"/>
                  </a:lnTo>
                  <a:lnTo>
                    <a:pt x="439" y="572"/>
                  </a:lnTo>
                  <a:lnTo>
                    <a:pt x="440" y="579"/>
                  </a:lnTo>
                  <a:lnTo>
                    <a:pt x="443" y="589"/>
                  </a:lnTo>
                  <a:lnTo>
                    <a:pt x="444" y="596"/>
                  </a:lnTo>
                  <a:lnTo>
                    <a:pt x="444" y="602"/>
                  </a:lnTo>
                  <a:lnTo>
                    <a:pt x="442" y="605"/>
                  </a:lnTo>
                  <a:lnTo>
                    <a:pt x="440" y="605"/>
                  </a:lnTo>
                  <a:lnTo>
                    <a:pt x="438" y="604"/>
                  </a:lnTo>
                  <a:lnTo>
                    <a:pt x="435" y="601"/>
                  </a:lnTo>
                  <a:lnTo>
                    <a:pt x="433" y="598"/>
                  </a:lnTo>
                  <a:lnTo>
                    <a:pt x="431" y="596"/>
                  </a:lnTo>
                  <a:lnTo>
                    <a:pt x="429" y="591"/>
                  </a:lnTo>
                  <a:lnTo>
                    <a:pt x="428" y="589"/>
                  </a:lnTo>
                  <a:lnTo>
                    <a:pt x="420" y="570"/>
                  </a:lnTo>
                  <a:lnTo>
                    <a:pt x="416" y="563"/>
                  </a:lnTo>
                  <a:lnTo>
                    <a:pt x="402" y="556"/>
                  </a:lnTo>
                  <a:lnTo>
                    <a:pt x="392" y="553"/>
                  </a:lnTo>
                  <a:lnTo>
                    <a:pt x="379" y="546"/>
                  </a:lnTo>
                  <a:lnTo>
                    <a:pt x="373" y="542"/>
                  </a:lnTo>
                  <a:lnTo>
                    <a:pt x="365" y="535"/>
                  </a:lnTo>
                  <a:lnTo>
                    <a:pt x="358" y="527"/>
                  </a:lnTo>
                  <a:lnTo>
                    <a:pt x="354" y="519"/>
                  </a:lnTo>
                  <a:lnTo>
                    <a:pt x="350" y="512"/>
                  </a:lnTo>
                  <a:lnTo>
                    <a:pt x="343" y="509"/>
                  </a:lnTo>
                  <a:lnTo>
                    <a:pt x="336" y="508"/>
                  </a:lnTo>
                  <a:lnTo>
                    <a:pt x="331" y="508"/>
                  </a:lnTo>
                  <a:lnTo>
                    <a:pt x="325" y="512"/>
                  </a:lnTo>
                  <a:lnTo>
                    <a:pt x="319" y="517"/>
                  </a:lnTo>
                  <a:lnTo>
                    <a:pt x="310" y="523"/>
                  </a:lnTo>
                  <a:lnTo>
                    <a:pt x="304" y="526"/>
                  </a:lnTo>
                  <a:lnTo>
                    <a:pt x="294" y="524"/>
                  </a:lnTo>
                  <a:lnTo>
                    <a:pt x="284" y="520"/>
                  </a:lnTo>
                  <a:lnTo>
                    <a:pt x="275" y="517"/>
                  </a:lnTo>
                  <a:lnTo>
                    <a:pt x="269" y="520"/>
                  </a:lnTo>
                  <a:lnTo>
                    <a:pt x="267" y="526"/>
                  </a:lnTo>
                  <a:lnTo>
                    <a:pt x="264" y="535"/>
                  </a:lnTo>
                  <a:lnTo>
                    <a:pt x="263" y="543"/>
                  </a:lnTo>
                  <a:lnTo>
                    <a:pt x="258" y="549"/>
                  </a:lnTo>
                  <a:lnTo>
                    <a:pt x="252" y="550"/>
                  </a:lnTo>
                  <a:lnTo>
                    <a:pt x="243" y="552"/>
                  </a:lnTo>
                  <a:lnTo>
                    <a:pt x="238" y="556"/>
                  </a:lnTo>
                  <a:lnTo>
                    <a:pt x="231" y="563"/>
                  </a:lnTo>
                  <a:lnTo>
                    <a:pt x="224" y="568"/>
                  </a:lnTo>
                  <a:lnTo>
                    <a:pt x="220" y="575"/>
                  </a:lnTo>
                  <a:lnTo>
                    <a:pt x="220" y="580"/>
                  </a:lnTo>
                  <a:lnTo>
                    <a:pt x="223" y="586"/>
                  </a:lnTo>
                  <a:lnTo>
                    <a:pt x="224" y="587"/>
                  </a:lnTo>
                  <a:lnTo>
                    <a:pt x="224" y="591"/>
                  </a:lnTo>
                  <a:lnTo>
                    <a:pt x="222" y="593"/>
                  </a:lnTo>
                  <a:lnTo>
                    <a:pt x="219" y="596"/>
                  </a:lnTo>
                  <a:lnTo>
                    <a:pt x="212" y="601"/>
                  </a:lnTo>
                  <a:lnTo>
                    <a:pt x="206" y="608"/>
                  </a:lnTo>
                  <a:lnTo>
                    <a:pt x="201" y="613"/>
                  </a:lnTo>
                  <a:lnTo>
                    <a:pt x="194" y="616"/>
                  </a:lnTo>
                  <a:lnTo>
                    <a:pt x="185" y="617"/>
                  </a:lnTo>
                  <a:lnTo>
                    <a:pt x="174" y="619"/>
                  </a:lnTo>
                  <a:lnTo>
                    <a:pt x="167" y="617"/>
                  </a:lnTo>
                  <a:lnTo>
                    <a:pt x="164" y="617"/>
                  </a:lnTo>
                  <a:lnTo>
                    <a:pt x="160" y="622"/>
                  </a:lnTo>
                  <a:lnTo>
                    <a:pt x="157" y="630"/>
                  </a:lnTo>
                  <a:lnTo>
                    <a:pt x="155" y="633"/>
                  </a:lnTo>
                  <a:lnTo>
                    <a:pt x="153" y="635"/>
                  </a:lnTo>
                  <a:lnTo>
                    <a:pt x="152" y="635"/>
                  </a:lnTo>
                  <a:lnTo>
                    <a:pt x="148" y="631"/>
                  </a:lnTo>
                  <a:lnTo>
                    <a:pt x="146" y="627"/>
                  </a:lnTo>
                  <a:lnTo>
                    <a:pt x="144" y="624"/>
                  </a:lnTo>
                  <a:lnTo>
                    <a:pt x="142" y="620"/>
                  </a:lnTo>
                  <a:lnTo>
                    <a:pt x="139" y="617"/>
                  </a:lnTo>
                  <a:lnTo>
                    <a:pt x="134" y="615"/>
                  </a:lnTo>
                  <a:lnTo>
                    <a:pt x="127" y="613"/>
                  </a:lnTo>
                  <a:lnTo>
                    <a:pt x="120" y="615"/>
                  </a:lnTo>
                  <a:lnTo>
                    <a:pt x="116" y="615"/>
                  </a:lnTo>
                  <a:lnTo>
                    <a:pt x="113" y="613"/>
                  </a:lnTo>
                  <a:lnTo>
                    <a:pt x="112" y="611"/>
                  </a:lnTo>
                  <a:lnTo>
                    <a:pt x="107" y="602"/>
                  </a:lnTo>
                  <a:lnTo>
                    <a:pt x="105" y="600"/>
                  </a:lnTo>
                  <a:lnTo>
                    <a:pt x="100" y="594"/>
                  </a:lnTo>
                  <a:lnTo>
                    <a:pt x="98" y="590"/>
                  </a:lnTo>
                  <a:lnTo>
                    <a:pt x="98" y="582"/>
                  </a:lnTo>
                  <a:lnTo>
                    <a:pt x="100" y="579"/>
                  </a:lnTo>
                  <a:lnTo>
                    <a:pt x="103" y="576"/>
                  </a:lnTo>
                  <a:lnTo>
                    <a:pt x="107" y="571"/>
                  </a:lnTo>
                  <a:lnTo>
                    <a:pt x="108" y="564"/>
                  </a:lnTo>
                  <a:lnTo>
                    <a:pt x="107" y="554"/>
                  </a:lnTo>
                  <a:lnTo>
                    <a:pt x="105" y="546"/>
                  </a:lnTo>
                  <a:lnTo>
                    <a:pt x="105" y="526"/>
                  </a:lnTo>
                  <a:lnTo>
                    <a:pt x="108" y="517"/>
                  </a:lnTo>
                  <a:lnTo>
                    <a:pt x="112" y="512"/>
                  </a:lnTo>
                  <a:lnTo>
                    <a:pt x="123" y="511"/>
                  </a:lnTo>
                  <a:lnTo>
                    <a:pt x="137" y="511"/>
                  </a:lnTo>
                  <a:lnTo>
                    <a:pt x="150" y="512"/>
                  </a:lnTo>
                  <a:lnTo>
                    <a:pt x="171" y="512"/>
                  </a:lnTo>
                  <a:lnTo>
                    <a:pt x="180" y="513"/>
                  </a:lnTo>
                  <a:lnTo>
                    <a:pt x="197" y="513"/>
                  </a:lnTo>
                  <a:lnTo>
                    <a:pt x="201" y="509"/>
                  </a:lnTo>
                  <a:lnTo>
                    <a:pt x="206" y="491"/>
                  </a:lnTo>
                  <a:lnTo>
                    <a:pt x="208" y="474"/>
                  </a:lnTo>
                  <a:lnTo>
                    <a:pt x="204" y="465"/>
                  </a:lnTo>
                  <a:lnTo>
                    <a:pt x="194" y="459"/>
                  </a:lnTo>
                  <a:lnTo>
                    <a:pt x="182" y="453"/>
                  </a:lnTo>
                  <a:lnTo>
                    <a:pt x="165" y="449"/>
                  </a:lnTo>
                  <a:lnTo>
                    <a:pt x="163" y="448"/>
                  </a:lnTo>
                  <a:lnTo>
                    <a:pt x="161" y="445"/>
                  </a:lnTo>
                  <a:lnTo>
                    <a:pt x="161" y="442"/>
                  </a:lnTo>
                  <a:lnTo>
                    <a:pt x="164" y="441"/>
                  </a:lnTo>
                  <a:lnTo>
                    <a:pt x="168" y="439"/>
                  </a:lnTo>
                  <a:lnTo>
                    <a:pt x="174" y="438"/>
                  </a:lnTo>
                  <a:lnTo>
                    <a:pt x="182" y="437"/>
                  </a:lnTo>
                  <a:lnTo>
                    <a:pt x="189" y="434"/>
                  </a:lnTo>
                  <a:lnTo>
                    <a:pt x="194" y="431"/>
                  </a:lnTo>
                  <a:lnTo>
                    <a:pt x="201" y="428"/>
                  </a:lnTo>
                  <a:lnTo>
                    <a:pt x="220" y="424"/>
                  </a:lnTo>
                  <a:lnTo>
                    <a:pt x="237" y="420"/>
                  </a:lnTo>
                  <a:lnTo>
                    <a:pt x="241" y="419"/>
                  </a:lnTo>
                  <a:lnTo>
                    <a:pt x="245" y="415"/>
                  </a:lnTo>
                  <a:lnTo>
                    <a:pt x="245" y="412"/>
                  </a:lnTo>
                  <a:lnTo>
                    <a:pt x="246" y="408"/>
                  </a:lnTo>
                  <a:lnTo>
                    <a:pt x="246" y="401"/>
                  </a:lnTo>
                  <a:lnTo>
                    <a:pt x="249" y="397"/>
                  </a:lnTo>
                  <a:lnTo>
                    <a:pt x="256" y="394"/>
                  </a:lnTo>
                  <a:lnTo>
                    <a:pt x="264" y="393"/>
                  </a:lnTo>
                  <a:lnTo>
                    <a:pt x="271" y="391"/>
                  </a:lnTo>
                  <a:lnTo>
                    <a:pt x="273" y="391"/>
                  </a:lnTo>
                  <a:lnTo>
                    <a:pt x="275" y="390"/>
                  </a:lnTo>
                  <a:lnTo>
                    <a:pt x="279" y="385"/>
                  </a:lnTo>
                  <a:lnTo>
                    <a:pt x="297" y="367"/>
                  </a:lnTo>
                  <a:lnTo>
                    <a:pt x="306" y="363"/>
                  </a:lnTo>
                  <a:lnTo>
                    <a:pt x="320" y="363"/>
                  </a:lnTo>
                  <a:lnTo>
                    <a:pt x="332" y="364"/>
                  </a:lnTo>
                  <a:lnTo>
                    <a:pt x="335" y="365"/>
                  </a:lnTo>
                  <a:lnTo>
                    <a:pt x="336" y="364"/>
                  </a:lnTo>
                  <a:lnTo>
                    <a:pt x="338" y="364"/>
                  </a:lnTo>
                  <a:lnTo>
                    <a:pt x="336" y="363"/>
                  </a:lnTo>
                  <a:lnTo>
                    <a:pt x="336" y="360"/>
                  </a:lnTo>
                  <a:lnTo>
                    <a:pt x="334" y="359"/>
                  </a:lnTo>
                  <a:lnTo>
                    <a:pt x="332" y="356"/>
                  </a:lnTo>
                  <a:lnTo>
                    <a:pt x="328" y="352"/>
                  </a:lnTo>
                  <a:lnTo>
                    <a:pt x="327" y="349"/>
                  </a:lnTo>
                  <a:lnTo>
                    <a:pt x="325" y="343"/>
                  </a:lnTo>
                  <a:lnTo>
                    <a:pt x="325" y="335"/>
                  </a:lnTo>
                  <a:lnTo>
                    <a:pt x="327" y="328"/>
                  </a:lnTo>
                  <a:lnTo>
                    <a:pt x="330" y="322"/>
                  </a:lnTo>
                  <a:lnTo>
                    <a:pt x="334" y="316"/>
                  </a:lnTo>
                  <a:lnTo>
                    <a:pt x="342" y="312"/>
                  </a:lnTo>
                  <a:lnTo>
                    <a:pt x="350" y="311"/>
                  </a:lnTo>
                  <a:lnTo>
                    <a:pt x="357" y="312"/>
                  </a:lnTo>
                  <a:lnTo>
                    <a:pt x="360" y="316"/>
                  </a:lnTo>
                  <a:lnTo>
                    <a:pt x="360" y="322"/>
                  </a:lnTo>
                  <a:lnTo>
                    <a:pt x="358" y="328"/>
                  </a:lnTo>
                  <a:lnTo>
                    <a:pt x="358" y="337"/>
                  </a:lnTo>
                  <a:lnTo>
                    <a:pt x="361" y="345"/>
                  </a:lnTo>
                  <a:lnTo>
                    <a:pt x="364" y="349"/>
                  </a:lnTo>
                  <a:lnTo>
                    <a:pt x="368" y="353"/>
                  </a:lnTo>
                  <a:lnTo>
                    <a:pt x="376" y="352"/>
                  </a:lnTo>
                  <a:lnTo>
                    <a:pt x="401" y="352"/>
                  </a:lnTo>
                  <a:lnTo>
                    <a:pt x="407" y="350"/>
                  </a:lnTo>
                  <a:lnTo>
                    <a:pt x="416" y="349"/>
                  </a:lnTo>
                  <a:lnTo>
                    <a:pt x="425" y="348"/>
                  </a:lnTo>
                  <a:lnTo>
                    <a:pt x="433" y="348"/>
                  </a:lnTo>
                  <a:lnTo>
                    <a:pt x="439" y="346"/>
                  </a:lnTo>
                  <a:lnTo>
                    <a:pt x="446" y="345"/>
                  </a:lnTo>
                  <a:lnTo>
                    <a:pt x="457" y="346"/>
                  </a:lnTo>
                  <a:lnTo>
                    <a:pt x="472" y="350"/>
                  </a:lnTo>
                  <a:lnTo>
                    <a:pt x="477" y="352"/>
                  </a:lnTo>
                  <a:lnTo>
                    <a:pt x="480" y="350"/>
                  </a:lnTo>
                  <a:lnTo>
                    <a:pt x="481" y="346"/>
                  </a:lnTo>
                  <a:lnTo>
                    <a:pt x="481" y="328"/>
                  </a:lnTo>
                  <a:lnTo>
                    <a:pt x="484" y="320"/>
                  </a:lnTo>
                  <a:lnTo>
                    <a:pt x="490" y="311"/>
                  </a:lnTo>
                  <a:lnTo>
                    <a:pt x="495" y="305"/>
                  </a:lnTo>
                  <a:lnTo>
                    <a:pt x="502" y="302"/>
                  </a:lnTo>
                  <a:lnTo>
                    <a:pt x="513" y="305"/>
                  </a:lnTo>
                  <a:lnTo>
                    <a:pt x="522" y="306"/>
                  </a:lnTo>
                  <a:lnTo>
                    <a:pt x="531" y="305"/>
                  </a:lnTo>
                  <a:lnTo>
                    <a:pt x="532" y="302"/>
                  </a:lnTo>
                  <a:lnTo>
                    <a:pt x="532" y="301"/>
                  </a:lnTo>
                  <a:lnTo>
                    <a:pt x="531" y="298"/>
                  </a:lnTo>
                  <a:lnTo>
                    <a:pt x="526" y="295"/>
                  </a:lnTo>
                  <a:lnTo>
                    <a:pt x="524" y="293"/>
                  </a:lnTo>
                  <a:lnTo>
                    <a:pt x="520" y="291"/>
                  </a:lnTo>
                  <a:lnTo>
                    <a:pt x="514" y="286"/>
                  </a:lnTo>
                  <a:lnTo>
                    <a:pt x="518" y="283"/>
                  </a:lnTo>
                  <a:lnTo>
                    <a:pt x="526" y="282"/>
                  </a:lnTo>
                  <a:lnTo>
                    <a:pt x="539" y="282"/>
                  </a:lnTo>
                  <a:lnTo>
                    <a:pt x="552" y="280"/>
                  </a:lnTo>
                  <a:lnTo>
                    <a:pt x="569" y="279"/>
                  </a:lnTo>
                  <a:lnTo>
                    <a:pt x="581" y="279"/>
                  </a:lnTo>
                  <a:lnTo>
                    <a:pt x="591" y="278"/>
                  </a:lnTo>
                  <a:lnTo>
                    <a:pt x="593" y="275"/>
                  </a:lnTo>
                  <a:lnTo>
                    <a:pt x="593" y="272"/>
                  </a:lnTo>
                  <a:lnTo>
                    <a:pt x="591" y="267"/>
                  </a:lnTo>
                  <a:lnTo>
                    <a:pt x="588" y="264"/>
                  </a:lnTo>
                  <a:lnTo>
                    <a:pt x="587" y="261"/>
                  </a:lnTo>
                  <a:lnTo>
                    <a:pt x="582" y="257"/>
                  </a:lnTo>
                  <a:lnTo>
                    <a:pt x="576" y="257"/>
                  </a:lnTo>
                  <a:lnTo>
                    <a:pt x="566" y="258"/>
                  </a:lnTo>
                  <a:lnTo>
                    <a:pt x="546" y="258"/>
                  </a:lnTo>
                  <a:lnTo>
                    <a:pt x="535" y="260"/>
                  </a:lnTo>
                  <a:lnTo>
                    <a:pt x="524" y="265"/>
                  </a:lnTo>
                  <a:lnTo>
                    <a:pt x="513" y="269"/>
                  </a:lnTo>
                  <a:lnTo>
                    <a:pt x="507" y="267"/>
                  </a:lnTo>
                  <a:lnTo>
                    <a:pt x="503" y="261"/>
                  </a:lnTo>
                  <a:lnTo>
                    <a:pt x="500" y="253"/>
                  </a:lnTo>
                  <a:lnTo>
                    <a:pt x="496" y="246"/>
                  </a:lnTo>
                  <a:lnTo>
                    <a:pt x="494" y="239"/>
                  </a:lnTo>
                  <a:lnTo>
                    <a:pt x="492" y="231"/>
                  </a:lnTo>
                  <a:lnTo>
                    <a:pt x="495" y="224"/>
                  </a:lnTo>
                  <a:lnTo>
                    <a:pt x="502" y="217"/>
                  </a:lnTo>
                  <a:lnTo>
                    <a:pt x="514" y="211"/>
                  </a:lnTo>
                  <a:lnTo>
                    <a:pt x="528" y="201"/>
                  </a:lnTo>
                  <a:lnTo>
                    <a:pt x="539" y="191"/>
                  </a:lnTo>
                  <a:lnTo>
                    <a:pt x="546" y="184"/>
                  </a:lnTo>
                  <a:lnTo>
                    <a:pt x="546" y="182"/>
                  </a:lnTo>
                  <a:lnTo>
                    <a:pt x="540" y="179"/>
                  </a:lnTo>
                  <a:lnTo>
                    <a:pt x="520" y="179"/>
                  </a:lnTo>
                  <a:lnTo>
                    <a:pt x="507" y="180"/>
                  </a:lnTo>
                  <a:lnTo>
                    <a:pt x="500" y="180"/>
                  </a:lnTo>
                  <a:lnTo>
                    <a:pt x="499" y="183"/>
                  </a:lnTo>
                  <a:lnTo>
                    <a:pt x="499" y="193"/>
                  </a:lnTo>
                  <a:lnTo>
                    <a:pt x="498" y="200"/>
                  </a:lnTo>
                  <a:lnTo>
                    <a:pt x="491" y="211"/>
                  </a:lnTo>
                  <a:lnTo>
                    <a:pt x="483" y="219"/>
                  </a:lnTo>
                  <a:lnTo>
                    <a:pt x="474" y="223"/>
                  </a:lnTo>
                  <a:lnTo>
                    <a:pt x="461" y="226"/>
                  </a:lnTo>
                  <a:lnTo>
                    <a:pt x="454" y="228"/>
                  </a:lnTo>
                  <a:lnTo>
                    <a:pt x="447" y="234"/>
                  </a:lnTo>
                  <a:lnTo>
                    <a:pt x="443" y="238"/>
                  </a:lnTo>
                  <a:lnTo>
                    <a:pt x="442" y="241"/>
                  </a:lnTo>
                  <a:lnTo>
                    <a:pt x="440" y="245"/>
                  </a:lnTo>
                  <a:lnTo>
                    <a:pt x="440" y="246"/>
                  </a:lnTo>
                  <a:lnTo>
                    <a:pt x="442" y="248"/>
                  </a:lnTo>
                  <a:lnTo>
                    <a:pt x="443" y="250"/>
                  </a:lnTo>
                  <a:lnTo>
                    <a:pt x="446" y="252"/>
                  </a:lnTo>
                  <a:lnTo>
                    <a:pt x="448" y="252"/>
                  </a:lnTo>
                  <a:lnTo>
                    <a:pt x="457" y="254"/>
                  </a:lnTo>
                  <a:lnTo>
                    <a:pt x="462" y="258"/>
                  </a:lnTo>
                  <a:lnTo>
                    <a:pt x="464" y="264"/>
                  </a:lnTo>
                  <a:lnTo>
                    <a:pt x="462" y="271"/>
                  </a:lnTo>
                  <a:lnTo>
                    <a:pt x="457" y="279"/>
                  </a:lnTo>
                  <a:lnTo>
                    <a:pt x="451" y="283"/>
                  </a:lnTo>
                  <a:lnTo>
                    <a:pt x="440" y="300"/>
                  </a:lnTo>
                  <a:lnTo>
                    <a:pt x="439" y="308"/>
                  </a:lnTo>
                  <a:lnTo>
                    <a:pt x="439" y="312"/>
                  </a:lnTo>
                  <a:lnTo>
                    <a:pt x="438" y="315"/>
                  </a:lnTo>
                  <a:lnTo>
                    <a:pt x="435" y="319"/>
                  </a:lnTo>
                  <a:lnTo>
                    <a:pt x="432" y="320"/>
                  </a:lnTo>
                  <a:lnTo>
                    <a:pt x="431" y="323"/>
                  </a:lnTo>
                  <a:lnTo>
                    <a:pt x="425" y="326"/>
                  </a:lnTo>
                  <a:lnTo>
                    <a:pt x="417" y="327"/>
                  </a:lnTo>
                  <a:lnTo>
                    <a:pt x="407" y="330"/>
                  </a:lnTo>
                  <a:lnTo>
                    <a:pt x="397" y="331"/>
                  </a:lnTo>
                  <a:lnTo>
                    <a:pt x="387" y="334"/>
                  </a:lnTo>
                  <a:lnTo>
                    <a:pt x="380" y="335"/>
                  </a:lnTo>
                  <a:lnTo>
                    <a:pt x="377" y="335"/>
                  </a:lnTo>
                  <a:lnTo>
                    <a:pt x="375" y="334"/>
                  </a:lnTo>
                  <a:lnTo>
                    <a:pt x="372" y="328"/>
                  </a:lnTo>
                  <a:lnTo>
                    <a:pt x="372" y="326"/>
                  </a:lnTo>
                  <a:lnTo>
                    <a:pt x="373" y="322"/>
                  </a:lnTo>
                  <a:lnTo>
                    <a:pt x="372" y="313"/>
                  </a:lnTo>
                  <a:lnTo>
                    <a:pt x="364" y="285"/>
                  </a:lnTo>
                  <a:lnTo>
                    <a:pt x="362" y="282"/>
                  </a:lnTo>
                  <a:lnTo>
                    <a:pt x="361" y="280"/>
                  </a:lnTo>
                  <a:lnTo>
                    <a:pt x="360" y="280"/>
                  </a:lnTo>
                  <a:lnTo>
                    <a:pt x="354" y="283"/>
                  </a:lnTo>
                  <a:lnTo>
                    <a:pt x="349" y="289"/>
                  </a:lnTo>
                  <a:lnTo>
                    <a:pt x="342" y="302"/>
                  </a:lnTo>
                  <a:lnTo>
                    <a:pt x="332" y="304"/>
                  </a:lnTo>
                  <a:lnTo>
                    <a:pt x="323" y="304"/>
                  </a:lnTo>
                  <a:lnTo>
                    <a:pt x="312" y="301"/>
                  </a:lnTo>
                  <a:lnTo>
                    <a:pt x="304" y="294"/>
                  </a:lnTo>
                  <a:lnTo>
                    <a:pt x="298" y="286"/>
                  </a:lnTo>
                  <a:lnTo>
                    <a:pt x="295" y="278"/>
                  </a:lnTo>
                  <a:lnTo>
                    <a:pt x="295" y="268"/>
                  </a:lnTo>
                  <a:lnTo>
                    <a:pt x="294" y="260"/>
                  </a:lnTo>
                  <a:lnTo>
                    <a:pt x="291" y="252"/>
                  </a:lnTo>
                  <a:lnTo>
                    <a:pt x="290" y="245"/>
                  </a:lnTo>
                  <a:lnTo>
                    <a:pt x="291" y="239"/>
                  </a:lnTo>
                  <a:lnTo>
                    <a:pt x="297" y="231"/>
                  </a:lnTo>
                  <a:lnTo>
                    <a:pt x="305" y="220"/>
                  </a:lnTo>
                  <a:lnTo>
                    <a:pt x="314" y="211"/>
                  </a:lnTo>
                  <a:lnTo>
                    <a:pt x="324" y="202"/>
                  </a:lnTo>
                  <a:lnTo>
                    <a:pt x="335" y="197"/>
                  </a:lnTo>
                  <a:lnTo>
                    <a:pt x="357" y="190"/>
                  </a:lnTo>
                  <a:lnTo>
                    <a:pt x="377" y="179"/>
                  </a:lnTo>
                  <a:lnTo>
                    <a:pt x="394" y="167"/>
                  </a:lnTo>
                  <a:lnTo>
                    <a:pt x="405" y="154"/>
                  </a:lnTo>
                  <a:lnTo>
                    <a:pt x="413" y="142"/>
                  </a:lnTo>
                  <a:lnTo>
                    <a:pt x="418" y="135"/>
                  </a:lnTo>
                  <a:lnTo>
                    <a:pt x="423" y="132"/>
                  </a:lnTo>
                  <a:lnTo>
                    <a:pt x="432" y="126"/>
                  </a:lnTo>
                  <a:lnTo>
                    <a:pt x="446" y="119"/>
                  </a:lnTo>
                  <a:lnTo>
                    <a:pt x="462" y="109"/>
                  </a:lnTo>
                  <a:lnTo>
                    <a:pt x="480" y="101"/>
                  </a:lnTo>
                  <a:lnTo>
                    <a:pt x="496" y="94"/>
                  </a:lnTo>
                  <a:lnTo>
                    <a:pt x="511" y="87"/>
                  </a:lnTo>
                  <a:lnTo>
                    <a:pt x="524" y="84"/>
                  </a:lnTo>
                  <a:lnTo>
                    <a:pt x="537" y="84"/>
                  </a:lnTo>
                  <a:lnTo>
                    <a:pt x="552" y="87"/>
                  </a:lnTo>
                  <a:lnTo>
                    <a:pt x="570" y="93"/>
                  </a:lnTo>
                  <a:lnTo>
                    <a:pt x="587" y="98"/>
                  </a:lnTo>
                  <a:lnTo>
                    <a:pt x="602" y="104"/>
                  </a:lnTo>
                  <a:lnTo>
                    <a:pt x="613" y="109"/>
                  </a:lnTo>
                  <a:lnTo>
                    <a:pt x="633" y="117"/>
                  </a:lnTo>
                  <a:lnTo>
                    <a:pt x="643" y="121"/>
                  </a:lnTo>
                  <a:lnTo>
                    <a:pt x="658" y="128"/>
                  </a:lnTo>
                  <a:lnTo>
                    <a:pt x="675" y="132"/>
                  </a:lnTo>
                  <a:lnTo>
                    <a:pt x="692" y="132"/>
                  </a:lnTo>
                  <a:lnTo>
                    <a:pt x="707" y="131"/>
                  </a:lnTo>
                  <a:lnTo>
                    <a:pt x="719" y="131"/>
                  </a:lnTo>
                  <a:lnTo>
                    <a:pt x="729" y="135"/>
                  </a:lnTo>
                  <a:lnTo>
                    <a:pt x="738" y="141"/>
                  </a:lnTo>
                  <a:lnTo>
                    <a:pt x="745" y="149"/>
                  </a:lnTo>
                  <a:lnTo>
                    <a:pt x="752" y="154"/>
                  </a:lnTo>
                  <a:lnTo>
                    <a:pt x="756" y="158"/>
                  </a:lnTo>
                  <a:lnTo>
                    <a:pt x="753" y="161"/>
                  </a:lnTo>
                  <a:lnTo>
                    <a:pt x="744" y="167"/>
                  </a:lnTo>
                  <a:lnTo>
                    <a:pt x="729" y="172"/>
                  </a:lnTo>
                  <a:lnTo>
                    <a:pt x="712" y="176"/>
                  </a:lnTo>
                  <a:lnTo>
                    <a:pt x="699" y="178"/>
                  </a:lnTo>
                  <a:lnTo>
                    <a:pt x="686" y="176"/>
                  </a:lnTo>
                  <a:lnTo>
                    <a:pt x="675" y="174"/>
                  </a:lnTo>
                  <a:lnTo>
                    <a:pt x="667" y="171"/>
                  </a:lnTo>
                  <a:lnTo>
                    <a:pt x="665" y="169"/>
                  </a:lnTo>
                  <a:lnTo>
                    <a:pt x="662" y="169"/>
                  </a:lnTo>
                  <a:lnTo>
                    <a:pt x="660" y="171"/>
                  </a:lnTo>
                  <a:lnTo>
                    <a:pt x="660" y="172"/>
                  </a:lnTo>
                  <a:lnTo>
                    <a:pt x="665" y="176"/>
                  </a:lnTo>
                  <a:lnTo>
                    <a:pt x="670" y="183"/>
                  </a:lnTo>
                  <a:lnTo>
                    <a:pt x="673" y="189"/>
                  </a:lnTo>
                  <a:lnTo>
                    <a:pt x="673" y="201"/>
                  </a:lnTo>
                  <a:lnTo>
                    <a:pt x="674" y="204"/>
                  </a:lnTo>
                  <a:lnTo>
                    <a:pt x="681" y="204"/>
                  </a:lnTo>
                  <a:lnTo>
                    <a:pt x="689" y="200"/>
                  </a:lnTo>
                  <a:lnTo>
                    <a:pt x="690" y="198"/>
                  </a:lnTo>
                  <a:lnTo>
                    <a:pt x="692" y="198"/>
                  </a:lnTo>
                  <a:lnTo>
                    <a:pt x="693" y="197"/>
                  </a:lnTo>
                  <a:lnTo>
                    <a:pt x="693" y="195"/>
                  </a:lnTo>
                  <a:lnTo>
                    <a:pt x="695" y="195"/>
                  </a:lnTo>
                  <a:lnTo>
                    <a:pt x="696" y="194"/>
                  </a:lnTo>
                  <a:lnTo>
                    <a:pt x="700" y="194"/>
                  </a:lnTo>
                  <a:lnTo>
                    <a:pt x="703" y="195"/>
                  </a:lnTo>
                  <a:lnTo>
                    <a:pt x="707" y="198"/>
                  </a:lnTo>
                  <a:lnTo>
                    <a:pt x="715" y="202"/>
                  </a:lnTo>
                  <a:lnTo>
                    <a:pt x="721" y="204"/>
                  </a:lnTo>
                  <a:lnTo>
                    <a:pt x="729" y="201"/>
                  </a:lnTo>
                  <a:lnTo>
                    <a:pt x="732" y="198"/>
                  </a:lnTo>
                  <a:lnTo>
                    <a:pt x="732" y="183"/>
                  </a:lnTo>
                  <a:lnTo>
                    <a:pt x="733" y="180"/>
                  </a:lnTo>
                  <a:lnTo>
                    <a:pt x="738" y="178"/>
                  </a:lnTo>
                  <a:lnTo>
                    <a:pt x="742" y="176"/>
                  </a:lnTo>
                  <a:lnTo>
                    <a:pt x="747" y="176"/>
                  </a:lnTo>
                  <a:lnTo>
                    <a:pt x="752" y="174"/>
                  </a:lnTo>
                  <a:lnTo>
                    <a:pt x="755" y="171"/>
                  </a:lnTo>
                  <a:lnTo>
                    <a:pt x="759" y="169"/>
                  </a:lnTo>
                  <a:lnTo>
                    <a:pt x="764" y="167"/>
                  </a:lnTo>
                  <a:lnTo>
                    <a:pt x="770" y="165"/>
                  </a:lnTo>
                  <a:lnTo>
                    <a:pt x="771" y="165"/>
                  </a:lnTo>
                  <a:lnTo>
                    <a:pt x="773" y="167"/>
                  </a:lnTo>
                  <a:lnTo>
                    <a:pt x="774" y="169"/>
                  </a:lnTo>
                  <a:lnTo>
                    <a:pt x="775" y="174"/>
                  </a:lnTo>
                  <a:lnTo>
                    <a:pt x="778" y="179"/>
                  </a:lnTo>
                  <a:lnTo>
                    <a:pt x="781" y="180"/>
                  </a:lnTo>
                  <a:lnTo>
                    <a:pt x="783" y="180"/>
                  </a:lnTo>
                  <a:lnTo>
                    <a:pt x="785" y="178"/>
                  </a:lnTo>
                  <a:lnTo>
                    <a:pt x="785" y="168"/>
                  </a:lnTo>
                  <a:lnTo>
                    <a:pt x="783" y="164"/>
                  </a:lnTo>
                  <a:lnTo>
                    <a:pt x="783" y="161"/>
                  </a:lnTo>
                  <a:lnTo>
                    <a:pt x="782" y="160"/>
                  </a:lnTo>
                  <a:lnTo>
                    <a:pt x="779" y="152"/>
                  </a:lnTo>
                  <a:lnTo>
                    <a:pt x="779" y="143"/>
                  </a:lnTo>
                  <a:lnTo>
                    <a:pt x="781" y="137"/>
                  </a:lnTo>
                  <a:lnTo>
                    <a:pt x="786" y="134"/>
                  </a:lnTo>
                  <a:lnTo>
                    <a:pt x="796" y="132"/>
                  </a:lnTo>
                  <a:lnTo>
                    <a:pt x="805" y="132"/>
                  </a:lnTo>
                  <a:lnTo>
                    <a:pt x="812" y="135"/>
                  </a:lnTo>
                  <a:lnTo>
                    <a:pt x="814" y="141"/>
                  </a:lnTo>
                  <a:lnTo>
                    <a:pt x="811" y="149"/>
                  </a:lnTo>
                  <a:lnTo>
                    <a:pt x="807" y="157"/>
                  </a:lnTo>
                  <a:lnTo>
                    <a:pt x="807" y="164"/>
                  </a:lnTo>
                  <a:lnTo>
                    <a:pt x="808" y="167"/>
                  </a:lnTo>
                  <a:lnTo>
                    <a:pt x="812" y="167"/>
                  </a:lnTo>
                  <a:lnTo>
                    <a:pt x="814" y="164"/>
                  </a:lnTo>
                  <a:lnTo>
                    <a:pt x="819" y="158"/>
                  </a:lnTo>
                  <a:lnTo>
                    <a:pt x="820" y="154"/>
                  </a:lnTo>
                  <a:lnTo>
                    <a:pt x="823" y="152"/>
                  </a:lnTo>
                  <a:lnTo>
                    <a:pt x="829" y="149"/>
                  </a:lnTo>
                  <a:lnTo>
                    <a:pt x="846" y="149"/>
                  </a:lnTo>
                  <a:lnTo>
                    <a:pt x="860" y="148"/>
                  </a:lnTo>
                  <a:lnTo>
                    <a:pt x="868" y="145"/>
                  </a:lnTo>
                  <a:lnTo>
                    <a:pt x="874" y="142"/>
                  </a:lnTo>
                  <a:lnTo>
                    <a:pt x="882" y="137"/>
                  </a:lnTo>
                  <a:lnTo>
                    <a:pt x="887" y="137"/>
                  </a:lnTo>
                  <a:lnTo>
                    <a:pt x="896" y="139"/>
                  </a:lnTo>
                  <a:lnTo>
                    <a:pt x="901" y="141"/>
                  </a:lnTo>
                  <a:lnTo>
                    <a:pt x="905" y="143"/>
                  </a:lnTo>
                  <a:lnTo>
                    <a:pt x="909" y="143"/>
                  </a:lnTo>
                  <a:lnTo>
                    <a:pt x="911" y="145"/>
                  </a:lnTo>
                  <a:lnTo>
                    <a:pt x="912" y="145"/>
                  </a:lnTo>
                  <a:lnTo>
                    <a:pt x="913" y="143"/>
                  </a:lnTo>
                  <a:lnTo>
                    <a:pt x="915" y="141"/>
                  </a:lnTo>
                  <a:lnTo>
                    <a:pt x="916" y="139"/>
                  </a:lnTo>
                  <a:lnTo>
                    <a:pt x="922" y="137"/>
                  </a:lnTo>
                  <a:lnTo>
                    <a:pt x="938" y="137"/>
                  </a:lnTo>
                  <a:lnTo>
                    <a:pt x="946" y="135"/>
                  </a:lnTo>
                  <a:lnTo>
                    <a:pt x="950" y="134"/>
                  </a:lnTo>
                  <a:lnTo>
                    <a:pt x="953" y="132"/>
                  </a:lnTo>
                  <a:lnTo>
                    <a:pt x="956" y="132"/>
                  </a:lnTo>
                  <a:lnTo>
                    <a:pt x="958" y="134"/>
                  </a:lnTo>
                  <a:lnTo>
                    <a:pt x="964" y="139"/>
                  </a:lnTo>
                  <a:lnTo>
                    <a:pt x="967" y="141"/>
                  </a:lnTo>
                  <a:lnTo>
                    <a:pt x="974" y="141"/>
                  </a:lnTo>
                  <a:lnTo>
                    <a:pt x="982" y="137"/>
                  </a:lnTo>
                  <a:lnTo>
                    <a:pt x="987" y="130"/>
                  </a:lnTo>
                  <a:lnTo>
                    <a:pt x="991" y="126"/>
                  </a:lnTo>
                  <a:lnTo>
                    <a:pt x="997" y="123"/>
                  </a:lnTo>
                  <a:lnTo>
                    <a:pt x="1013" y="120"/>
                  </a:lnTo>
                  <a:lnTo>
                    <a:pt x="1021" y="121"/>
                  </a:lnTo>
                  <a:lnTo>
                    <a:pt x="1031" y="124"/>
                  </a:lnTo>
                  <a:lnTo>
                    <a:pt x="1039" y="127"/>
                  </a:lnTo>
                  <a:lnTo>
                    <a:pt x="1049" y="128"/>
                  </a:lnTo>
                  <a:lnTo>
                    <a:pt x="1056" y="130"/>
                  </a:lnTo>
                  <a:lnTo>
                    <a:pt x="1064" y="132"/>
                  </a:lnTo>
                  <a:lnTo>
                    <a:pt x="1075" y="138"/>
                  </a:lnTo>
                  <a:lnTo>
                    <a:pt x="1088" y="141"/>
                  </a:lnTo>
                  <a:lnTo>
                    <a:pt x="1094" y="139"/>
                  </a:lnTo>
                  <a:lnTo>
                    <a:pt x="1095" y="135"/>
                  </a:lnTo>
                  <a:lnTo>
                    <a:pt x="1094" y="132"/>
                  </a:lnTo>
                  <a:lnTo>
                    <a:pt x="1091" y="128"/>
                  </a:lnTo>
                  <a:lnTo>
                    <a:pt x="1086" y="123"/>
                  </a:lnTo>
                  <a:lnTo>
                    <a:pt x="1077" y="119"/>
                  </a:lnTo>
                  <a:lnTo>
                    <a:pt x="1069" y="111"/>
                  </a:lnTo>
                  <a:lnTo>
                    <a:pt x="1068" y="102"/>
                  </a:lnTo>
                  <a:lnTo>
                    <a:pt x="1071" y="95"/>
                  </a:lnTo>
                  <a:lnTo>
                    <a:pt x="1077" y="93"/>
                  </a:lnTo>
                  <a:lnTo>
                    <a:pt x="1082" y="91"/>
                  </a:lnTo>
                  <a:lnTo>
                    <a:pt x="1084" y="90"/>
                  </a:lnTo>
                  <a:lnTo>
                    <a:pt x="1086" y="89"/>
                  </a:lnTo>
                  <a:lnTo>
                    <a:pt x="1087" y="86"/>
                  </a:lnTo>
                  <a:lnTo>
                    <a:pt x="1092" y="80"/>
                  </a:lnTo>
                  <a:lnTo>
                    <a:pt x="1099" y="75"/>
                  </a:lnTo>
                  <a:lnTo>
                    <a:pt x="1106" y="67"/>
                  </a:lnTo>
                  <a:lnTo>
                    <a:pt x="1112" y="61"/>
                  </a:lnTo>
                  <a:lnTo>
                    <a:pt x="1118" y="60"/>
                  </a:lnTo>
                  <a:lnTo>
                    <a:pt x="1132" y="68"/>
                  </a:lnTo>
                  <a:lnTo>
                    <a:pt x="1146" y="78"/>
                  </a:lnTo>
                  <a:lnTo>
                    <a:pt x="1151" y="83"/>
                  </a:lnTo>
                  <a:lnTo>
                    <a:pt x="1150" y="89"/>
                  </a:lnTo>
                  <a:lnTo>
                    <a:pt x="1144" y="100"/>
                  </a:lnTo>
                  <a:lnTo>
                    <a:pt x="1144" y="108"/>
                  </a:lnTo>
                  <a:lnTo>
                    <a:pt x="1146" y="117"/>
                  </a:lnTo>
                  <a:lnTo>
                    <a:pt x="1147" y="128"/>
                  </a:lnTo>
                  <a:lnTo>
                    <a:pt x="1150" y="134"/>
                  </a:lnTo>
                  <a:lnTo>
                    <a:pt x="1151" y="138"/>
                  </a:lnTo>
                  <a:lnTo>
                    <a:pt x="1149" y="145"/>
                  </a:lnTo>
                  <a:lnTo>
                    <a:pt x="1144" y="152"/>
                  </a:lnTo>
                  <a:lnTo>
                    <a:pt x="1139" y="158"/>
                  </a:lnTo>
                  <a:lnTo>
                    <a:pt x="1132" y="164"/>
                  </a:lnTo>
                  <a:lnTo>
                    <a:pt x="1125" y="171"/>
                  </a:lnTo>
                  <a:lnTo>
                    <a:pt x="1121" y="178"/>
                  </a:lnTo>
                  <a:lnTo>
                    <a:pt x="1121" y="180"/>
                  </a:lnTo>
                  <a:lnTo>
                    <a:pt x="1125" y="180"/>
                  </a:lnTo>
                  <a:lnTo>
                    <a:pt x="1132" y="178"/>
                  </a:lnTo>
                  <a:lnTo>
                    <a:pt x="1140" y="174"/>
                  </a:lnTo>
                  <a:lnTo>
                    <a:pt x="1147" y="171"/>
                  </a:lnTo>
                  <a:lnTo>
                    <a:pt x="1150" y="169"/>
                  </a:lnTo>
                  <a:lnTo>
                    <a:pt x="1151" y="167"/>
                  </a:lnTo>
                  <a:lnTo>
                    <a:pt x="1157" y="161"/>
                  </a:lnTo>
                  <a:lnTo>
                    <a:pt x="1162" y="153"/>
                  </a:lnTo>
                  <a:lnTo>
                    <a:pt x="1168" y="146"/>
                  </a:lnTo>
                  <a:lnTo>
                    <a:pt x="1173" y="141"/>
                  </a:lnTo>
                  <a:lnTo>
                    <a:pt x="1177" y="138"/>
                  </a:lnTo>
                  <a:lnTo>
                    <a:pt x="1181" y="137"/>
                  </a:lnTo>
                  <a:lnTo>
                    <a:pt x="1184" y="135"/>
                  </a:lnTo>
                  <a:lnTo>
                    <a:pt x="1188" y="137"/>
                  </a:lnTo>
                  <a:lnTo>
                    <a:pt x="1190" y="138"/>
                  </a:lnTo>
                  <a:lnTo>
                    <a:pt x="1191" y="142"/>
                  </a:lnTo>
                  <a:lnTo>
                    <a:pt x="1196" y="148"/>
                  </a:lnTo>
                  <a:lnTo>
                    <a:pt x="1205" y="149"/>
                  </a:lnTo>
                  <a:lnTo>
                    <a:pt x="1216" y="146"/>
                  </a:lnTo>
                  <a:lnTo>
                    <a:pt x="1220" y="145"/>
                  </a:lnTo>
                  <a:lnTo>
                    <a:pt x="1220" y="141"/>
                  </a:lnTo>
                  <a:lnTo>
                    <a:pt x="1218" y="138"/>
                  </a:lnTo>
                  <a:lnTo>
                    <a:pt x="1217" y="134"/>
                  </a:lnTo>
                  <a:lnTo>
                    <a:pt x="1216" y="131"/>
                  </a:lnTo>
                  <a:lnTo>
                    <a:pt x="1214" y="126"/>
                  </a:lnTo>
                  <a:lnTo>
                    <a:pt x="1213" y="121"/>
                  </a:lnTo>
                  <a:lnTo>
                    <a:pt x="1207" y="120"/>
                  </a:lnTo>
                  <a:lnTo>
                    <a:pt x="1201" y="120"/>
                  </a:lnTo>
                  <a:lnTo>
                    <a:pt x="1194" y="123"/>
                  </a:lnTo>
                  <a:lnTo>
                    <a:pt x="1187" y="124"/>
                  </a:lnTo>
                  <a:lnTo>
                    <a:pt x="1179" y="127"/>
                  </a:lnTo>
                  <a:lnTo>
                    <a:pt x="1170" y="135"/>
                  </a:lnTo>
                  <a:lnTo>
                    <a:pt x="1168" y="137"/>
                  </a:lnTo>
                  <a:lnTo>
                    <a:pt x="1166" y="138"/>
                  </a:lnTo>
                  <a:lnTo>
                    <a:pt x="1165" y="137"/>
                  </a:lnTo>
                  <a:lnTo>
                    <a:pt x="1164" y="134"/>
                  </a:lnTo>
                  <a:lnTo>
                    <a:pt x="1164" y="130"/>
                  </a:lnTo>
                  <a:lnTo>
                    <a:pt x="1165" y="126"/>
                  </a:lnTo>
                  <a:lnTo>
                    <a:pt x="1165" y="109"/>
                  </a:lnTo>
                  <a:lnTo>
                    <a:pt x="1162" y="101"/>
                  </a:lnTo>
                  <a:lnTo>
                    <a:pt x="1161" y="94"/>
                  </a:lnTo>
                  <a:lnTo>
                    <a:pt x="1161" y="91"/>
                  </a:lnTo>
                  <a:lnTo>
                    <a:pt x="1162" y="90"/>
                  </a:lnTo>
                  <a:lnTo>
                    <a:pt x="1162" y="89"/>
                  </a:lnTo>
                  <a:lnTo>
                    <a:pt x="1164" y="86"/>
                  </a:lnTo>
                  <a:lnTo>
                    <a:pt x="1169" y="80"/>
                  </a:lnTo>
                  <a:lnTo>
                    <a:pt x="1173" y="72"/>
                  </a:lnTo>
                  <a:lnTo>
                    <a:pt x="1175" y="71"/>
                  </a:lnTo>
                  <a:lnTo>
                    <a:pt x="1177" y="74"/>
                  </a:lnTo>
                  <a:lnTo>
                    <a:pt x="1179" y="76"/>
                  </a:lnTo>
                  <a:lnTo>
                    <a:pt x="1179" y="89"/>
                  </a:lnTo>
                  <a:lnTo>
                    <a:pt x="1180" y="91"/>
                  </a:lnTo>
                  <a:lnTo>
                    <a:pt x="1180" y="95"/>
                  </a:lnTo>
                  <a:lnTo>
                    <a:pt x="1181" y="100"/>
                  </a:lnTo>
                  <a:lnTo>
                    <a:pt x="1183" y="102"/>
                  </a:lnTo>
                  <a:lnTo>
                    <a:pt x="1184" y="102"/>
                  </a:lnTo>
                  <a:lnTo>
                    <a:pt x="1185" y="104"/>
                  </a:lnTo>
                  <a:lnTo>
                    <a:pt x="1188" y="104"/>
                  </a:lnTo>
                  <a:lnTo>
                    <a:pt x="1191" y="102"/>
                  </a:lnTo>
                  <a:lnTo>
                    <a:pt x="1192" y="101"/>
                  </a:lnTo>
                  <a:lnTo>
                    <a:pt x="1195" y="101"/>
                  </a:lnTo>
                  <a:lnTo>
                    <a:pt x="1199" y="98"/>
                  </a:lnTo>
                  <a:lnTo>
                    <a:pt x="1201" y="91"/>
                  </a:lnTo>
                  <a:lnTo>
                    <a:pt x="1202" y="83"/>
                  </a:lnTo>
                  <a:lnTo>
                    <a:pt x="1205" y="76"/>
                  </a:lnTo>
                  <a:lnTo>
                    <a:pt x="1211" y="72"/>
                  </a:lnTo>
                  <a:lnTo>
                    <a:pt x="1221" y="72"/>
                  </a:lnTo>
                  <a:lnTo>
                    <a:pt x="1232" y="79"/>
                  </a:lnTo>
                  <a:lnTo>
                    <a:pt x="1239" y="84"/>
                  </a:lnTo>
                  <a:lnTo>
                    <a:pt x="1243" y="87"/>
                  </a:lnTo>
                  <a:lnTo>
                    <a:pt x="1255" y="91"/>
                  </a:lnTo>
                  <a:lnTo>
                    <a:pt x="1261" y="94"/>
                  </a:lnTo>
                  <a:lnTo>
                    <a:pt x="1265" y="95"/>
                  </a:lnTo>
                  <a:lnTo>
                    <a:pt x="1268" y="98"/>
                  </a:lnTo>
                  <a:lnTo>
                    <a:pt x="1269" y="101"/>
                  </a:lnTo>
                  <a:lnTo>
                    <a:pt x="1269" y="105"/>
                  </a:lnTo>
                  <a:lnTo>
                    <a:pt x="1270" y="109"/>
                  </a:lnTo>
                  <a:lnTo>
                    <a:pt x="1270" y="113"/>
                  </a:lnTo>
                  <a:lnTo>
                    <a:pt x="1272" y="117"/>
                  </a:lnTo>
                  <a:lnTo>
                    <a:pt x="1277" y="120"/>
                  </a:lnTo>
                  <a:lnTo>
                    <a:pt x="1283" y="120"/>
                  </a:lnTo>
                  <a:lnTo>
                    <a:pt x="1285" y="119"/>
                  </a:lnTo>
                  <a:lnTo>
                    <a:pt x="1287" y="113"/>
                  </a:lnTo>
                  <a:lnTo>
                    <a:pt x="1287" y="106"/>
                  </a:lnTo>
                  <a:lnTo>
                    <a:pt x="1285" y="100"/>
                  </a:lnTo>
                  <a:lnTo>
                    <a:pt x="1283" y="94"/>
                  </a:lnTo>
                  <a:lnTo>
                    <a:pt x="1277" y="90"/>
                  </a:lnTo>
                  <a:lnTo>
                    <a:pt x="1266" y="84"/>
                  </a:lnTo>
                  <a:lnTo>
                    <a:pt x="1254" y="78"/>
                  </a:lnTo>
                  <a:lnTo>
                    <a:pt x="1244" y="71"/>
                  </a:lnTo>
                  <a:lnTo>
                    <a:pt x="1243" y="68"/>
                  </a:lnTo>
                  <a:lnTo>
                    <a:pt x="1242" y="67"/>
                  </a:lnTo>
                  <a:lnTo>
                    <a:pt x="1244" y="64"/>
                  </a:lnTo>
                  <a:lnTo>
                    <a:pt x="1247" y="64"/>
                  </a:lnTo>
                  <a:lnTo>
                    <a:pt x="1250" y="63"/>
                  </a:lnTo>
                  <a:lnTo>
                    <a:pt x="1277" y="63"/>
                  </a:lnTo>
                  <a:lnTo>
                    <a:pt x="1284" y="64"/>
                  </a:lnTo>
                  <a:lnTo>
                    <a:pt x="1287" y="64"/>
                  </a:lnTo>
                  <a:lnTo>
                    <a:pt x="1289" y="63"/>
                  </a:lnTo>
                  <a:lnTo>
                    <a:pt x="1299" y="60"/>
                  </a:lnTo>
                  <a:lnTo>
                    <a:pt x="1309" y="56"/>
                  </a:lnTo>
                  <a:lnTo>
                    <a:pt x="1318" y="50"/>
                  </a:lnTo>
                  <a:lnTo>
                    <a:pt x="1328" y="43"/>
                  </a:lnTo>
                  <a:lnTo>
                    <a:pt x="1347" y="35"/>
                  </a:lnTo>
                  <a:lnTo>
                    <a:pt x="1359" y="32"/>
                  </a:lnTo>
                  <a:lnTo>
                    <a:pt x="1374" y="32"/>
                  </a:lnTo>
                  <a:lnTo>
                    <a:pt x="1386" y="34"/>
                  </a:lnTo>
                  <a:lnTo>
                    <a:pt x="1396" y="32"/>
                  </a:lnTo>
                  <a:lnTo>
                    <a:pt x="1406" y="28"/>
                  </a:lnTo>
                  <a:lnTo>
                    <a:pt x="1415" y="23"/>
                  </a:lnTo>
                  <a:lnTo>
                    <a:pt x="1421" y="19"/>
                  </a:lnTo>
                  <a:lnTo>
                    <a:pt x="1425" y="13"/>
                  </a:lnTo>
                  <a:lnTo>
                    <a:pt x="1434" y="4"/>
                  </a:lnTo>
                  <a:lnTo>
                    <a:pt x="1437" y="4"/>
                  </a:lnTo>
                  <a:lnTo>
                    <a:pt x="1440" y="6"/>
                  </a:lnTo>
                  <a:lnTo>
                    <a:pt x="1441" y="17"/>
                  </a:lnTo>
                  <a:lnTo>
                    <a:pt x="1444" y="20"/>
                  </a:lnTo>
                  <a:lnTo>
                    <a:pt x="1452" y="23"/>
                  </a:lnTo>
                  <a:lnTo>
                    <a:pt x="1462" y="24"/>
                  </a:lnTo>
                  <a:lnTo>
                    <a:pt x="1470" y="26"/>
                  </a:lnTo>
                  <a:lnTo>
                    <a:pt x="1475" y="26"/>
                  </a:lnTo>
                  <a:lnTo>
                    <a:pt x="1482" y="24"/>
                  </a:lnTo>
                  <a:lnTo>
                    <a:pt x="1492" y="20"/>
                  </a:lnTo>
                  <a:lnTo>
                    <a:pt x="1507" y="13"/>
                  </a:lnTo>
                  <a:lnTo>
                    <a:pt x="1512" y="9"/>
                  </a:lnTo>
                  <a:lnTo>
                    <a:pt x="1516" y="6"/>
                  </a:lnTo>
                  <a:lnTo>
                    <a:pt x="1519" y="2"/>
                  </a:lnTo>
                  <a:lnTo>
                    <a:pt x="1520" y="0"/>
                  </a:lnTo>
                  <a:close/>
                </a:path>
              </a:pathLst>
            </a:custGeom>
            <a:grpFill/>
            <a:ln w="0">
              <a:noFill/>
              <a:prstDash val="solid"/>
              <a:round/>
              <a:headEnd/>
              <a:tailEnd/>
            </a:ln>
          </p:spPr>
          <p:txBody>
            <a:bodyPr/>
            <a:lstStyle/>
            <a:p>
              <a:pPr>
                <a:defRPr/>
              </a:pPr>
              <a:endParaRPr lang="en-US"/>
            </a:p>
          </p:txBody>
        </p:sp>
        <p:sp>
          <p:nvSpPr>
            <p:cNvPr id="23" name="Freeform 35"/>
            <p:cNvSpPr>
              <a:spLocks/>
            </p:cNvSpPr>
            <p:nvPr/>
          </p:nvSpPr>
          <p:spPr bwMode="auto">
            <a:xfrm>
              <a:off x="419452" y="1438323"/>
              <a:ext cx="4582" cy="10690"/>
            </a:xfrm>
            <a:custGeom>
              <a:avLst/>
              <a:gdLst/>
              <a:ahLst/>
              <a:cxnLst>
                <a:cxn ang="0">
                  <a:pos x="0" y="0"/>
                </a:cxn>
                <a:cxn ang="0">
                  <a:pos x="1" y="0"/>
                </a:cxn>
                <a:cxn ang="0">
                  <a:pos x="3" y="1"/>
                </a:cxn>
                <a:cxn ang="0">
                  <a:pos x="3" y="4"/>
                </a:cxn>
                <a:cxn ang="0">
                  <a:pos x="1" y="7"/>
                </a:cxn>
                <a:cxn ang="0">
                  <a:pos x="0" y="4"/>
                </a:cxn>
                <a:cxn ang="0">
                  <a:pos x="0" y="0"/>
                </a:cxn>
              </a:cxnLst>
              <a:rect l="0" t="0" r="r" b="b"/>
              <a:pathLst>
                <a:path w="3" h="7">
                  <a:moveTo>
                    <a:pt x="0" y="0"/>
                  </a:moveTo>
                  <a:lnTo>
                    <a:pt x="1" y="0"/>
                  </a:lnTo>
                  <a:lnTo>
                    <a:pt x="3" y="1"/>
                  </a:lnTo>
                  <a:lnTo>
                    <a:pt x="3" y="4"/>
                  </a:lnTo>
                  <a:lnTo>
                    <a:pt x="1" y="7"/>
                  </a:lnTo>
                  <a:lnTo>
                    <a:pt x="0" y="4"/>
                  </a:lnTo>
                  <a:lnTo>
                    <a:pt x="0" y="0"/>
                  </a:lnTo>
                  <a:close/>
                </a:path>
              </a:pathLst>
            </a:custGeom>
            <a:grpFill/>
            <a:ln w="0">
              <a:noFill/>
              <a:prstDash val="solid"/>
              <a:round/>
              <a:headEnd/>
              <a:tailEnd/>
            </a:ln>
          </p:spPr>
          <p:txBody>
            <a:bodyPr/>
            <a:lstStyle/>
            <a:p>
              <a:pPr>
                <a:defRPr/>
              </a:pPr>
              <a:endParaRPr lang="en-US"/>
            </a:p>
          </p:txBody>
        </p:sp>
        <p:sp>
          <p:nvSpPr>
            <p:cNvPr id="24" name="Freeform 36"/>
            <p:cNvSpPr>
              <a:spLocks/>
            </p:cNvSpPr>
            <p:nvPr/>
          </p:nvSpPr>
          <p:spPr bwMode="auto">
            <a:xfrm>
              <a:off x="-564021" y="1461227"/>
              <a:ext cx="339023" cy="160351"/>
            </a:xfrm>
            <a:custGeom>
              <a:avLst/>
              <a:gdLst/>
              <a:ahLst/>
              <a:cxnLst>
                <a:cxn ang="0">
                  <a:pos x="211" y="0"/>
                </a:cxn>
                <a:cxn ang="0">
                  <a:pos x="217" y="1"/>
                </a:cxn>
                <a:cxn ang="0">
                  <a:pos x="222" y="5"/>
                </a:cxn>
                <a:cxn ang="0">
                  <a:pos x="222" y="9"/>
                </a:cxn>
                <a:cxn ang="0">
                  <a:pos x="217" y="16"/>
                </a:cxn>
                <a:cxn ang="0">
                  <a:pos x="209" y="24"/>
                </a:cxn>
                <a:cxn ang="0">
                  <a:pos x="201" y="31"/>
                </a:cxn>
                <a:cxn ang="0">
                  <a:pos x="192" y="35"/>
                </a:cxn>
                <a:cxn ang="0">
                  <a:pos x="183" y="35"/>
                </a:cxn>
                <a:cxn ang="0">
                  <a:pos x="174" y="34"/>
                </a:cxn>
                <a:cxn ang="0">
                  <a:pos x="160" y="33"/>
                </a:cxn>
                <a:cxn ang="0">
                  <a:pos x="144" y="33"/>
                </a:cxn>
                <a:cxn ang="0">
                  <a:pos x="130" y="34"/>
                </a:cxn>
                <a:cxn ang="0">
                  <a:pos x="118" y="35"/>
                </a:cxn>
                <a:cxn ang="0">
                  <a:pos x="101" y="41"/>
                </a:cxn>
                <a:cxn ang="0">
                  <a:pos x="86" y="49"/>
                </a:cxn>
                <a:cxn ang="0">
                  <a:pos x="73" y="59"/>
                </a:cxn>
                <a:cxn ang="0">
                  <a:pos x="67" y="63"/>
                </a:cxn>
                <a:cxn ang="0">
                  <a:pos x="64" y="66"/>
                </a:cxn>
                <a:cxn ang="0">
                  <a:pos x="63" y="70"/>
                </a:cxn>
                <a:cxn ang="0">
                  <a:pos x="63" y="76"/>
                </a:cxn>
                <a:cxn ang="0">
                  <a:pos x="64" y="78"/>
                </a:cxn>
                <a:cxn ang="0">
                  <a:pos x="70" y="81"/>
                </a:cxn>
                <a:cxn ang="0">
                  <a:pos x="74" y="89"/>
                </a:cxn>
                <a:cxn ang="0">
                  <a:pos x="74" y="97"/>
                </a:cxn>
                <a:cxn ang="0">
                  <a:pos x="71" y="100"/>
                </a:cxn>
                <a:cxn ang="0">
                  <a:pos x="64" y="105"/>
                </a:cxn>
                <a:cxn ang="0">
                  <a:pos x="55" y="105"/>
                </a:cxn>
                <a:cxn ang="0">
                  <a:pos x="45" y="104"/>
                </a:cxn>
                <a:cxn ang="0">
                  <a:pos x="36" y="100"/>
                </a:cxn>
                <a:cxn ang="0">
                  <a:pos x="23" y="93"/>
                </a:cxn>
                <a:cxn ang="0">
                  <a:pos x="11" y="90"/>
                </a:cxn>
                <a:cxn ang="0">
                  <a:pos x="3" y="87"/>
                </a:cxn>
                <a:cxn ang="0">
                  <a:pos x="0" y="83"/>
                </a:cxn>
                <a:cxn ang="0">
                  <a:pos x="1" y="76"/>
                </a:cxn>
                <a:cxn ang="0">
                  <a:pos x="6" y="70"/>
                </a:cxn>
                <a:cxn ang="0">
                  <a:pos x="11" y="66"/>
                </a:cxn>
                <a:cxn ang="0">
                  <a:pos x="30" y="56"/>
                </a:cxn>
                <a:cxn ang="0">
                  <a:pos x="42" y="49"/>
                </a:cxn>
                <a:cxn ang="0">
                  <a:pos x="55" y="44"/>
                </a:cxn>
                <a:cxn ang="0">
                  <a:pos x="64" y="37"/>
                </a:cxn>
                <a:cxn ang="0">
                  <a:pos x="71" y="29"/>
                </a:cxn>
                <a:cxn ang="0">
                  <a:pos x="78" y="23"/>
                </a:cxn>
                <a:cxn ang="0">
                  <a:pos x="85" y="20"/>
                </a:cxn>
                <a:cxn ang="0">
                  <a:pos x="93" y="19"/>
                </a:cxn>
                <a:cxn ang="0">
                  <a:pos x="107" y="18"/>
                </a:cxn>
                <a:cxn ang="0">
                  <a:pos x="122" y="15"/>
                </a:cxn>
                <a:cxn ang="0">
                  <a:pos x="135" y="12"/>
                </a:cxn>
                <a:cxn ang="0">
                  <a:pos x="146" y="9"/>
                </a:cxn>
                <a:cxn ang="0">
                  <a:pos x="153" y="9"/>
                </a:cxn>
                <a:cxn ang="0">
                  <a:pos x="160" y="11"/>
                </a:cxn>
                <a:cxn ang="0">
                  <a:pos x="170" y="12"/>
                </a:cxn>
                <a:cxn ang="0">
                  <a:pos x="182" y="12"/>
                </a:cxn>
                <a:cxn ang="0">
                  <a:pos x="192" y="9"/>
                </a:cxn>
                <a:cxn ang="0">
                  <a:pos x="198" y="5"/>
                </a:cxn>
                <a:cxn ang="0">
                  <a:pos x="204" y="1"/>
                </a:cxn>
                <a:cxn ang="0">
                  <a:pos x="211" y="0"/>
                </a:cxn>
              </a:cxnLst>
              <a:rect l="0" t="0" r="r" b="b"/>
              <a:pathLst>
                <a:path w="222" h="105">
                  <a:moveTo>
                    <a:pt x="211" y="0"/>
                  </a:moveTo>
                  <a:lnTo>
                    <a:pt x="217" y="1"/>
                  </a:lnTo>
                  <a:lnTo>
                    <a:pt x="222" y="5"/>
                  </a:lnTo>
                  <a:lnTo>
                    <a:pt x="222" y="9"/>
                  </a:lnTo>
                  <a:lnTo>
                    <a:pt x="217" y="16"/>
                  </a:lnTo>
                  <a:lnTo>
                    <a:pt x="209" y="24"/>
                  </a:lnTo>
                  <a:lnTo>
                    <a:pt x="201" y="31"/>
                  </a:lnTo>
                  <a:lnTo>
                    <a:pt x="192" y="35"/>
                  </a:lnTo>
                  <a:lnTo>
                    <a:pt x="183" y="35"/>
                  </a:lnTo>
                  <a:lnTo>
                    <a:pt x="174" y="34"/>
                  </a:lnTo>
                  <a:lnTo>
                    <a:pt x="160" y="33"/>
                  </a:lnTo>
                  <a:lnTo>
                    <a:pt x="144" y="33"/>
                  </a:lnTo>
                  <a:lnTo>
                    <a:pt x="130" y="34"/>
                  </a:lnTo>
                  <a:lnTo>
                    <a:pt x="118" y="35"/>
                  </a:lnTo>
                  <a:lnTo>
                    <a:pt x="101" y="41"/>
                  </a:lnTo>
                  <a:lnTo>
                    <a:pt x="86" y="49"/>
                  </a:lnTo>
                  <a:lnTo>
                    <a:pt x="73" y="59"/>
                  </a:lnTo>
                  <a:lnTo>
                    <a:pt x="67" y="63"/>
                  </a:lnTo>
                  <a:lnTo>
                    <a:pt x="64" y="66"/>
                  </a:lnTo>
                  <a:lnTo>
                    <a:pt x="63" y="70"/>
                  </a:lnTo>
                  <a:lnTo>
                    <a:pt x="63" y="76"/>
                  </a:lnTo>
                  <a:lnTo>
                    <a:pt x="64" y="78"/>
                  </a:lnTo>
                  <a:lnTo>
                    <a:pt x="70" y="81"/>
                  </a:lnTo>
                  <a:lnTo>
                    <a:pt x="74" y="89"/>
                  </a:lnTo>
                  <a:lnTo>
                    <a:pt x="74" y="97"/>
                  </a:lnTo>
                  <a:lnTo>
                    <a:pt x="71" y="100"/>
                  </a:lnTo>
                  <a:lnTo>
                    <a:pt x="64" y="105"/>
                  </a:lnTo>
                  <a:lnTo>
                    <a:pt x="55" y="105"/>
                  </a:lnTo>
                  <a:lnTo>
                    <a:pt x="45" y="104"/>
                  </a:lnTo>
                  <a:lnTo>
                    <a:pt x="36" y="100"/>
                  </a:lnTo>
                  <a:lnTo>
                    <a:pt x="23" y="93"/>
                  </a:lnTo>
                  <a:lnTo>
                    <a:pt x="11" y="90"/>
                  </a:lnTo>
                  <a:lnTo>
                    <a:pt x="3" y="87"/>
                  </a:lnTo>
                  <a:lnTo>
                    <a:pt x="0" y="83"/>
                  </a:lnTo>
                  <a:lnTo>
                    <a:pt x="1" y="76"/>
                  </a:lnTo>
                  <a:lnTo>
                    <a:pt x="6" y="70"/>
                  </a:lnTo>
                  <a:lnTo>
                    <a:pt x="11" y="66"/>
                  </a:lnTo>
                  <a:lnTo>
                    <a:pt x="30" y="56"/>
                  </a:lnTo>
                  <a:lnTo>
                    <a:pt x="42" y="49"/>
                  </a:lnTo>
                  <a:lnTo>
                    <a:pt x="55" y="44"/>
                  </a:lnTo>
                  <a:lnTo>
                    <a:pt x="64" y="37"/>
                  </a:lnTo>
                  <a:lnTo>
                    <a:pt x="71" y="29"/>
                  </a:lnTo>
                  <a:lnTo>
                    <a:pt x="78" y="23"/>
                  </a:lnTo>
                  <a:lnTo>
                    <a:pt x="85" y="20"/>
                  </a:lnTo>
                  <a:lnTo>
                    <a:pt x="93" y="19"/>
                  </a:lnTo>
                  <a:lnTo>
                    <a:pt x="107" y="18"/>
                  </a:lnTo>
                  <a:lnTo>
                    <a:pt x="122" y="15"/>
                  </a:lnTo>
                  <a:lnTo>
                    <a:pt x="135" y="12"/>
                  </a:lnTo>
                  <a:lnTo>
                    <a:pt x="146" y="9"/>
                  </a:lnTo>
                  <a:lnTo>
                    <a:pt x="153" y="9"/>
                  </a:lnTo>
                  <a:lnTo>
                    <a:pt x="160" y="11"/>
                  </a:lnTo>
                  <a:lnTo>
                    <a:pt x="170" y="12"/>
                  </a:lnTo>
                  <a:lnTo>
                    <a:pt x="182" y="12"/>
                  </a:lnTo>
                  <a:lnTo>
                    <a:pt x="192" y="9"/>
                  </a:lnTo>
                  <a:lnTo>
                    <a:pt x="198" y="5"/>
                  </a:lnTo>
                  <a:lnTo>
                    <a:pt x="204" y="1"/>
                  </a:lnTo>
                  <a:lnTo>
                    <a:pt x="211" y="0"/>
                  </a:lnTo>
                  <a:close/>
                </a:path>
              </a:pathLst>
            </a:custGeom>
            <a:grpFill/>
            <a:ln w="0">
              <a:noFill/>
              <a:prstDash val="solid"/>
              <a:round/>
              <a:headEnd/>
              <a:tailEnd/>
            </a:ln>
          </p:spPr>
          <p:txBody>
            <a:bodyPr/>
            <a:lstStyle/>
            <a:p>
              <a:pPr>
                <a:defRPr/>
              </a:pPr>
              <a:endParaRPr lang="en-US"/>
            </a:p>
          </p:txBody>
        </p:sp>
        <p:sp>
          <p:nvSpPr>
            <p:cNvPr id="25" name="Freeform 43"/>
            <p:cNvSpPr>
              <a:spLocks/>
            </p:cNvSpPr>
            <p:nvPr/>
          </p:nvSpPr>
          <p:spPr bwMode="auto">
            <a:xfrm>
              <a:off x="611871" y="3475531"/>
              <a:ext cx="824652" cy="664307"/>
            </a:xfrm>
            <a:custGeom>
              <a:avLst/>
              <a:gdLst/>
              <a:ahLst/>
              <a:cxnLst>
                <a:cxn ang="0">
                  <a:pos x="390" y="21"/>
                </a:cxn>
                <a:cxn ang="0">
                  <a:pos x="421" y="69"/>
                </a:cxn>
                <a:cxn ang="0">
                  <a:pos x="435" y="117"/>
                </a:cxn>
                <a:cxn ang="0">
                  <a:pos x="461" y="140"/>
                </a:cxn>
                <a:cxn ang="0">
                  <a:pos x="489" y="154"/>
                </a:cxn>
                <a:cxn ang="0">
                  <a:pos x="504" y="208"/>
                </a:cxn>
                <a:cxn ang="0">
                  <a:pos x="539" y="289"/>
                </a:cxn>
                <a:cxn ang="0">
                  <a:pos x="515" y="339"/>
                </a:cxn>
                <a:cxn ang="0">
                  <a:pos x="483" y="392"/>
                </a:cxn>
                <a:cxn ang="0">
                  <a:pos x="469" y="413"/>
                </a:cxn>
                <a:cxn ang="0">
                  <a:pos x="436" y="429"/>
                </a:cxn>
                <a:cxn ang="0">
                  <a:pos x="416" y="422"/>
                </a:cxn>
                <a:cxn ang="0">
                  <a:pos x="396" y="432"/>
                </a:cxn>
                <a:cxn ang="0">
                  <a:pos x="387" y="428"/>
                </a:cxn>
                <a:cxn ang="0">
                  <a:pos x="358" y="413"/>
                </a:cxn>
                <a:cxn ang="0">
                  <a:pos x="353" y="383"/>
                </a:cxn>
                <a:cxn ang="0">
                  <a:pos x="340" y="372"/>
                </a:cxn>
                <a:cxn ang="0">
                  <a:pos x="334" y="358"/>
                </a:cxn>
                <a:cxn ang="0">
                  <a:pos x="325" y="363"/>
                </a:cxn>
                <a:cxn ang="0">
                  <a:pos x="318" y="340"/>
                </a:cxn>
                <a:cxn ang="0">
                  <a:pos x="302" y="361"/>
                </a:cxn>
                <a:cxn ang="0">
                  <a:pos x="284" y="366"/>
                </a:cxn>
                <a:cxn ang="0">
                  <a:pos x="287" y="341"/>
                </a:cxn>
                <a:cxn ang="0">
                  <a:pos x="253" y="322"/>
                </a:cxn>
                <a:cxn ang="0">
                  <a:pos x="238" y="310"/>
                </a:cxn>
                <a:cxn ang="0">
                  <a:pos x="194" y="325"/>
                </a:cxn>
                <a:cxn ang="0">
                  <a:pos x="176" y="322"/>
                </a:cxn>
                <a:cxn ang="0">
                  <a:pos x="154" y="347"/>
                </a:cxn>
                <a:cxn ang="0">
                  <a:pos x="148" y="369"/>
                </a:cxn>
                <a:cxn ang="0">
                  <a:pos x="98" y="363"/>
                </a:cxn>
                <a:cxn ang="0">
                  <a:pos x="63" y="378"/>
                </a:cxn>
                <a:cxn ang="0">
                  <a:pos x="37" y="363"/>
                </a:cxn>
                <a:cxn ang="0">
                  <a:pos x="53" y="326"/>
                </a:cxn>
                <a:cxn ang="0">
                  <a:pos x="37" y="296"/>
                </a:cxn>
                <a:cxn ang="0">
                  <a:pos x="20" y="258"/>
                </a:cxn>
                <a:cxn ang="0">
                  <a:pos x="23" y="232"/>
                </a:cxn>
                <a:cxn ang="0">
                  <a:pos x="0" y="204"/>
                </a:cxn>
                <a:cxn ang="0">
                  <a:pos x="26" y="169"/>
                </a:cxn>
                <a:cxn ang="0">
                  <a:pos x="61" y="144"/>
                </a:cxn>
                <a:cxn ang="0">
                  <a:pos x="111" y="136"/>
                </a:cxn>
                <a:cxn ang="0">
                  <a:pos x="116" y="113"/>
                </a:cxn>
                <a:cxn ang="0">
                  <a:pos x="130" y="78"/>
                </a:cxn>
                <a:cxn ang="0">
                  <a:pos x="157" y="82"/>
                </a:cxn>
                <a:cxn ang="0">
                  <a:pos x="172" y="52"/>
                </a:cxn>
                <a:cxn ang="0">
                  <a:pos x="194" y="52"/>
                </a:cxn>
                <a:cxn ang="0">
                  <a:pos x="217" y="56"/>
                </a:cxn>
                <a:cxn ang="0">
                  <a:pos x="221" y="47"/>
                </a:cxn>
                <a:cxn ang="0">
                  <a:pos x="231" y="33"/>
                </a:cxn>
                <a:cxn ang="0">
                  <a:pos x="236" y="17"/>
                </a:cxn>
                <a:cxn ang="0">
                  <a:pos x="253" y="37"/>
                </a:cxn>
                <a:cxn ang="0">
                  <a:pos x="261" y="13"/>
                </a:cxn>
                <a:cxn ang="0">
                  <a:pos x="273" y="25"/>
                </a:cxn>
                <a:cxn ang="0">
                  <a:pos x="308" y="22"/>
                </a:cxn>
                <a:cxn ang="0">
                  <a:pos x="303" y="62"/>
                </a:cxn>
                <a:cxn ang="0">
                  <a:pos x="338" y="91"/>
                </a:cxn>
                <a:cxn ang="0">
                  <a:pos x="368" y="100"/>
                </a:cxn>
                <a:cxn ang="0">
                  <a:pos x="373" y="41"/>
                </a:cxn>
                <a:cxn ang="0">
                  <a:pos x="381" y="0"/>
                </a:cxn>
              </a:cxnLst>
              <a:rect l="0" t="0" r="r" b="b"/>
              <a:pathLst>
                <a:path w="540" h="435">
                  <a:moveTo>
                    <a:pt x="381" y="0"/>
                  </a:moveTo>
                  <a:lnTo>
                    <a:pt x="383" y="2"/>
                  </a:lnTo>
                  <a:lnTo>
                    <a:pt x="385" y="10"/>
                  </a:lnTo>
                  <a:lnTo>
                    <a:pt x="390" y="21"/>
                  </a:lnTo>
                  <a:lnTo>
                    <a:pt x="395" y="33"/>
                  </a:lnTo>
                  <a:lnTo>
                    <a:pt x="401" y="43"/>
                  </a:lnTo>
                  <a:lnTo>
                    <a:pt x="411" y="56"/>
                  </a:lnTo>
                  <a:lnTo>
                    <a:pt x="421" y="69"/>
                  </a:lnTo>
                  <a:lnTo>
                    <a:pt x="428" y="82"/>
                  </a:lnTo>
                  <a:lnTo>
                    <a:pt x="431" y="92"/>
                  </a:lnTo>
                  <a:lnTo>
                    <a:pt x="433" y="104"/>
                  </a:lnTo>
                  <a:lnTo>
                    <a:pt x="435" y="117"/>
                  </a:lnTo>
                  <a:lnTo>
                    <a:pt x="439" y="126"/>
                  </a:lnTo>
                  <a:lnTo>
                    <a:pt x="444" y="133"/>
                  </a:lnTo>
                  <a:lnTo>
                    <a:pt x="451" y="137"/>
                  </a:lnTo>
                  <a:lnTo>
                    <a:pt x="461" y="140"/>
                  </a:lnTo>
                  <a:lnTo>
                    <a:pt x="472" y="143"/>
                  </a:lnTo>
                  <a:lnTo>
                    <a:pt x="480" y="145"/>
                  </a:lnTo>
                  <a:lnTo>
                    <a:pt x="487" y="148"/>
                  </a:lnTo>
                  <a:lnTo>
                    <a:pt x="489" y="154"/>
                  </a:lnTo>
                  <a:lnTo>
                    <a:pt x="489" y="163"/>
                  </a:lnTo>
                  <a:lnTo>
                    <a:pt x="492" y="177"/>
                  </a:lnTo>
                  <a:lnTo>
                    <a:pt x="498" y="192"/>
                  </a:lnTo>
                  <a:lnTo>
                    <a:pt x="504" y="208"/>
                  </a:lnTo>
                  <a:lnTo>
                    <a:pt x="511" y="222"/>
                  </a:lnTo>
                  <a:lnTo>
                    <a:pt x="519" y="237"/>
                  </a:lnTo>
                  <a:lnTo>
                    <a:pt x="533" y="273"/>
                  </a:lnTo>
                  <a:lnTo>
                    <a:pt x="539" y="289"/>
                  </a:lnTo>
                  <a:lnTo>
                    <a:pt x="540" y="302"/>
                  </a:lnTo>
                  <a:lnTo>
                    <a:pt x="536" y="314"/>
                  </a:lnTo>
                  <a:lnTo>
                    <a:pt x="526" y="326"/>
                  </a:lnTo>
                  <a:lnTo>
                    <a:pt x="515" y="339"/>
                  </a:lnTo>
                  <a:lnTo>
                    <a:pt x="503" y="351"/>
                  </a:lnTo>
                  <a:lnTo>
                    <a:pt x="495" y="361"/>
                  </a:lnTo>
                  <a:lnTo>
                    <a:pt x="487" y="377"/>
                  </a:lnTo>
                  <a:lnTo>
                    <a:pt x="483" y="392"/>
                  </a:lnTo>
                  <a:lnTo>
                    <a:pt x="478" y="403"/>
                  </a:lnTo>
                  <a:lnTo>
                    <a:pt x="477" y="406"/>
                  </a:lnTo>
                  <a:lnTo>
                    <a:pt x="472" y="411"/>
                  </a:lnTo>
                  <a:lnTo>
                    <a:pt x="469" y="413"/>
                  </a:lnTo>
                  <a:lnTo>
                    <a:pt x="465" y="414"/>
                  </a:lnTo>
                  <a:lnTo>
                    <a:pt x="459" y="415"/>
                  </a:lnTo>
                  <a:lnTo>
                    <a:pt x="443" y="424"/>
                  </a:lnTo>
                  <a:lnTo>
                    <a:pt x="436" y="429"/>
                  </a:lnTo>
                  <a:lnTo>
                    <a:pt x="431" y="432"/>
                  </a:lnTo>
                  <a:lnTo>
                    <a:pt x="428" y="430"/>
                  </a:lnTo>
                  <a:lnTo>
                    <a:pt x="422" y="426"/>
                  </a:lnTo>
                  <a:lnTo>
                    <a:pt x="416" y="422"/>
                  </a:lnTo>
                  <a:lnTo>
                    <a:pt x="409" y="421"/>
                  </a:lnTo>
                  <a:lnTo>
                    <a:pt x="403" y="422"/>
                  </a:lnTo>
                  <a:lnTo>
                    <a:pt x="399" y="430"/>
                  </a:lnTo>
                  <a:lnTo>
                    <a:pt x="396" y="432"/>
                  </a:lnTo>
                  <a:lnTo>
                    <a:pt x="395" y="435"/>
                  </a:lnTo>
                  <a:lnTo>
                    <a:pt x="391" y="435"/>
                  </a:lnTo>
                  <a:lnTo>
                    <a:pt x="390" y="432"/>
                  </a:lnTo>
                  <a:lnTo>
                    <a:pt x="387" y="428"/>
                  </a:lnTo>
                  <a:lnTo>
                    <a:pt x="380" y="420"/>
                  </a:lnTo>
                  <a:lnTo>
                    <a:pt x="370" y="415"/>
                  </a:lnTo>
                  <a:lnTo>
                    <a:pt x="364" y="414"/>
                  </a:lnTo>
                  <a:lnTo>
                    <a:pt x="358" y="413"/>
                  </a:lnTo>
                  <a:lnTo>
                    <a:pt x="357" y="409"/>
                  </a:lnTo>
                  <a:lnTo>
                    <a:pt x="355" y="400"/>
                  </a:lnTo>
                  <a:lnTo>
                    <a:pt x="355" y="385"/>
                  </a:lnTo>
                  <a:lnTo>
                    <a:pt x="353" y="383"/>
                  </a:lnTo>
                  <a:lnTo>
                    <a:pt x="351" y="380"/>
                  </a:lnTo>
                  <a:lnTo>
                    <a:pt x="349" y="377"/>
                  </a:lnTo>
                  <a:lnTo>
                    <a:pt x="343" y="374"/>
                  </a:lnTo>
                  <a:lnTo>
                    <a:pt x="340" y="372"/>
                  </a:lnTo>
                  <a:lnTo>
                    <a:pt x="336" y="363"/>
                  </a:lnTo>
                  <a:lnTo>
                    <a:pt x="336" y="356"/>
                  </a:lnTo>
                  <a:lnTo>
                    <a:pt x="335" y="356"/>
                  </a:lnTo>
                  <a:lnTo>
                    <a:pt x="334" y="358"/>
                  </a:lnTo>
                  <a:lnTo>
                    <a:pt x="334" y="361"/>
                  </a:lnTo>
                  <a:lnTo>
                    <a:pt x="328" y="366"/>
                  </a:lnTo>
                  <a:lnTo>
                    <a:pt x="327" y="366"/>
                  </a:lnTo>
                  <a:lnTo>
                    <a:pt x="325" y="363"/>
                  </a:lnTo>
                  <a:lnTo>
                    <a:pt x="324" y="356"/>
                  </a:lnTo>
                  <a:lnTo>
                    <a:pt x="324" y="340"/>
                  </a:lnTo>
                  <a:lnTo>
                    <a:pt x="323" y="339"/>
                  </a:lnTo>
                  <a:lnTo>
                    <a:pt x="318" y="340"/>
                  </a:lnTo>
                  <a:lnTo>
                    <a:pt x="312" y="346"/>
                  </a:lnTo>
                  <a:lnTo>
                    <a:pt x="306" y="351"/>
                  </a:lnTo>
                  <a:lnTo>
                    <a:pt x="303" y="355"/>
                  </a:lnTo>
                  <a:lnTo>
                    <a:pt x="302" y="361"/>
                  </a:lnTo>
                  <a:lnTo>
                    <a:pt x="298" y="365"/>
                  </a:lnTo>
                  <a:lnTo>
                    <a:pt x="295" y="365"/>
                  </a:lnTo>
                  <a:lnTo>
                    <a:pt x="291" y="366"/>
                  </a:lnTo>
                  <a:lnTo>
                    <a:pt x="284" y="366"/>
                  </a:lnTo>
                  <a:lnTo>
                    <a:pt x="282" y="363"/>
                  </a:lnTo>
                  <a:lnTo>
                    <a:pt x="283" y="356"/>
                  </a:lnTo>
                  <a:lnTo>
                    <a:pt x="286" y="350"/>
                  </a:lnTo>
                  <a:lnTo>
                    <a:pt x="287" y="341"/>
                  </a:lnTo>
                  <a:lnTo>
                    <a:pt x="283" y="335"/>
                  </a:lnTo>
                  <a:lnTo>
                    <a:pt x="275" y="329"/>
                  </a:lnTo>
                  <a:lnTo>
                    <a:pt x="264" y="326"/>
                  </a:lnTo>
                  <a:lnTo>
                    <a:pt x="253" y="322"/>
                  </a:lnTo>
                  <a:lnTo>
                    <a:pt x="247" y="317"/>
                  </a:lnTo>
                  <a:lnTo>
                    <a:pt x="247" y="313"/>
                  </a:lnTo>
                  <a:lnTo>
                    <a:pt x="245" y="311"/>
                  </a:lnTo>
                  <a:lnTo>
                    <a:pt x="238" y="310"/>
                  </a:lnTo>
                  <a:lnTo>
                    <a:pt x="228" y="311"/>
                  </a:lnTo>
                  <a:lnTo>
                    <a:pt x="212" y="317"/>
                  </a:lnTo>
                  <a:lnTo>
                    <a:pt x="201" y="321"/>
                  </a:lnTo>
                  <a:lnTo>
                    <a:pt x="194" y="325"/>
                  </a:lnTo>
                  <a:lnTo>
                    <a:pt x="193" y="326"/>
                  </a:lnTo>
                  <a:lnTo>
                    <a:pt x="190" y="325"/>
                  </a:lnTo>
                  <a:lnTo>
                    <a:pt x="184" y="324"/>
                  </a:lnTo>
                  <a:lnTo>
                    <a:pt x="176" y="322"/>
                  </a:lnTo>
                  <a:lnTo>
                    <a:pt x="168" y="322"/>
                  </a:lnTo>
                  <a:lnTo>
                    <a:pt x="161" y="326"/>
                  </a:lnTo>
                  <a:lnTo>
                    <a:pt x="157" y="335"/>
                  </a:lnTo>
                  <a:lnTo>
                    <a:pt x="154" y="347"/>
                  </a:lnTo>
                  <a:lnTo>
                    <a:pt x="152" y="358"/>
                  </a:lnTo>
                  <a:lnTo>
                    <a:pt x="150" y="366"/>
                  </a:lnTo>
                  <a:lnTo>
                    <a:pt x="150" y="370"/>
                  </a:lnTo>
                  <a:lnTo>
                    <a:pt x="148" y="369"/>
                  </a:lnTo>
                  <a:lnTo>
                    <a:pt x="141" y="367"/>
                  </a:lnTo>
                  <a:lnTo>
                    <a:pt x="112" y="359"/>
                  </a:lnTo>
                  <a:lnTo>
                    <a:pt x="107" y="359"/>
                  </a:lnTo>
                  <a:lnTo>
                    <a:pt x="98" y="363"/>
                  </a:lnTo>
                  <a:lnTo>
                    <a:pt x="90" y="369"/>
                  </a:lnTo>
                  <a:lnTo>
                    <a:pt x="79" y="374"/>
                  </a:lnTo>
                  <a:lnTo>
                    <a:pt x="71" y="377"/>
                  </a:lnTo>
                  <a:lnTo>
                    <a:pt x="63" y="378"/>
                  </a:lnTo>
                  <a:lnTo>
                    <a:pt x="55" y="378"/>
                  </a:lnTo>
                  <a:lnTo>
                    <a:pt x="48" y="376"/>
                  </a:lnTo>
                  <a:lnTo>
                    <a:pt x="42" y="370"/>
                  </a:lnTo>
                  <a:lnTo>
                    <a:pt x="37" y="363"/>
                  </a:lnTo>
                  <a:lnTo>
                    <a:pt x="34" y="356"/>
                  </a:lnTo>
                  <a:lnTo>
                    <a:pt x="34" y="350"/>
                  </a:lnTo>
                  <a:lnTo>
                    <a:pt x="50" y="333"/>
                  </a:lnTo>
                  <a:lnTo>
                    <a:pt x="53" y="326"/>
                  </a:lnTo>
                  <a:lnTo>
                    <a:pt x="52" y="319"/>
                  </a:lnTo>
                  <a:lnTo>
                    <a:pt x="45" y="310"/>
                  </a:lnTo>
                  <a:lnTo>
                    <a:pt x="40" y="303"/>
                  </a:lnTo>
                  <a:lnTo>
                    <a:pt x="37" y="296"/>
                  </a:lnTo>
                  <a:lnTo>
                    <a:pt x="37" y="287"/>
                  </a:lnTo>
                  <a:lnTo>
                    <a:pt x="34" y="280"/>
                  </a:lnTo>
                  <a:lnTo>
                    <a:pt x="27" y="270"/>
                  </a:lnTo>
                  <a:lnTo>
                    <a:pt x="20" y="258"/>
                  </a:lnTo>
                  <a:lnTo>
                    <a:pt x="18" y="247"/>
                  </a:lnTo>
                  <a:lnTo>
                    <a:pt x="19" y="239"/>
                  </a:lnTo>
                  <a:lnTo>
                    <a:pt x="23" y="235"/>
                  </a:lnTo>
                  <a:lnTo>
                    <a:pt x="23" y="232"/>
                  </a:lnTo>
                  <a:lnTo>
                    <a:pt x="19" y="226"/>
                  </a:lnTo>
                  <a:lnTo>
                    <a:pt x="5" y="215"/>
                  </a:lnTo>
                  <a:lnTo>
                    <a:pt x="1" y="210"/>
                  </a:lnTo>
                  <a:lnTo>
                    <a:pt x="0" y="204"/>
                  </a:lnTo>
                  <a:lnTo>
                    <a:pt x="3" y="196"/>
                  </a:lnTo>
                  <a:lnTo>
                    <a:pt x="14" y="180"/>
                  </a:lnTo>
                  <a:lnTo>
                    <a:pt x="19" y="174"/>
                  </a:lnTo>
                  <a:lnTo>
                    <a:pt x="26" y="169"/>
                  </a:lnTo>
                  <a:lnTo>
                    <a:pt x="35" y="161"/>
                  </a:lnTo>
                  <a:lnTo>
                    <a:pt x="46" y="152"/>
                  </a:lnTo>
                  <a:lnTo>
                    <a:pt x="56" y="147"/>
                  </a:lnTo>
                  <a:lnTo>
                    <a:pt x="61" y="144"/>
                  </a:lnTo>
                  <a:lnTo>
                    <a:pt x="79" y="144"/>
                  </a:lnTo>
                  <a:lnTo>
                    <a:pt x="89" y="141"/>
                  </a:lnTo>
                  <a:lnTo>
                    <a:pt x="94" y="139"/>
                  </a:lnTo>
                  <a:lnTo>
                    <a:pt x="111" y="136"/>
                  </a:lnTo>
                  <a:lnTo>
                    <a:pt x="116" y="135"/>
                  </a:lnTo>
                  <a:lnTo>
                    <a:pt x="119" y="132"/>
                  </a:lnTo>
                  <a:lnTo>
                    <a:pt x="119" y="125"/>
                  </a:lnTo>
                  <a:lnTo>
                    <a:pt x="116" y="113"/>
                  </a:lnTo>
                  <a:lnTo>
                    <a:pt x="116" y="87"/>
                  </a:lnTo>
                  <a:lnTo>
                    <a:pt x="117" y="80"/>
                  </a:lnTo>
                  <a:lnTo>
                    <a:pt x="122" y="78"/>
                  </a:lnTo>
                  <a:lnTo>
                    <a:pt x="130" y="78"/>
                  </a:lnTo>
                  <a:lnTo>
                    <a:pt x="138" y="81"/>
                  </a:lnTo>
                  <a:lnTo>
                    <a:pt x="146" y="82"/>
                  </a:lnTo>
                  <a:lnTo>
                    <a:pt x="153" y="84"/>
                  </a:lnTo>
                  <a:lnTo>
                    <a:pt x="157" y="82"/>
                  </a:lnTo>
                  <a:lnTo>
                    <a:pt x="160" y="76"/>
                  </a:lnTo>
                  <a:lnTo>
                    <a:pt x="164" y="66"/>
                  </a:lnTo>
                  <a:lnTo>
                    <a:pt x="168" y="58"/>
                  </a:lnTo>
                  <a:lnTo>
                    <a:pt x="172" y="52"/>
                  </a:lnTo>
                  <a:lnTo>
                    <a:pt x="178" y="48"/>
                  </a:lnTo>
                  <a:lnTo>
                    <a:pt x="182" y="45"/>
                  </a:lnTo>
                  <a:lnTo>
                    <a:pt x="187" y="45"/>
                  </a:lnTo>
                  <a:lnTo>
                    <a:pt x="194" y="52"/>
                  </a:lnTo>
                  <a:lnTo>
                    <a:pt x="201" y="61"/>
                  </a:lnTo>
                  <a:lnTo>
                    <a:pt x="208" y="65"/>
                  </a:lnTo>
                  <a:lnTo>
                    <a:pt x="213" y="63"/>
                  </a:lnTo>
                  <a:lnTo>
                    <a:pt x="217" y="56"/>
                  </a:lnTo>
                  <a:lnTo>
                    <a:pt x="219" y="52"/>
                  </a:lnTo>
                  <a:lnTo>
                    <a:pt x="220" y="50"/>
                  </a:lnTo>
                  <a:lnTo>
                    <a:pt x="220" y="48"/>
                  </a:lnTo>
                  <a:lnTo>
                    <a:pt x="221" y="47"/>
                  </a:lnTo>
                  <a:lnTo>
                    <a:pt x="221" y="44"/>
                  </a:lnTo>
                  <a:lnTo>
                    <a:pt x="225" y="40"/>
                  </a:lnTo>
                  <a:lnTo>
                    <a:pt x="228" y="36"/>
                  </a:lnTo>
                  <a:lnTo>
                    <a:pt x="231" y="33"/>
                  </a:lnTo>
                  <a:lnTo>
                    <a:pt x="232" y="29"/>
                  </a:lnTo>
                  <a:lnTo>
                    <a:pt x="232" y="14"/>
                  </a:lnTo>
                  <a:lnTo>
                    <a:pt x="234" y="14"/>
                  </a:lnTo>
                  <a:lnTo>
                    <a:pt x="236" y="17"/>
                  </a:lnTo>
                  <a:lnTo>
                    <a:pt x="245" y="28"/>
                  </a:lnTo>
                  <a:lnTo>
                    <a:pt x="249" y="32"/>
                  </a:lnTo>
                  <a:lnTo>
                    <a:pt x="250" y="34"/>
                  </a:lnTo>
                  <a:lnTo>
                    <a:pt x="253" y="37"/>
                  </a:lnTo>
                  <a:lnTo>
                    <a:pt x="253" y="21"/>
                  </a:lnTo>
                  <a:lnTo>
                    <a:pt x="256" y="15"/>
                  </a:lnTo>
                  <a:lnTo>
                    <a:pt x="258" y="13"/>
                  </a:lnTo>
                  <a:lnTo>
                    <a:pt x="261" y="13"/>
                  </a:lnTo>
                  <a:lnTo>
                    <a:pt x="267" y="18"/>
                  </a:lnTo>
                  <a:lnTo>
                    <a:pt x="269" y="19"/>
                  </a:lnTo>
                  <a:lnTo>
                    <a:pt x="272" y="22"/>
                  </a:lnTo>
                  <a:lnTo>
                    <a:pt x="273" y="25"/>
                  </a:lnTo>
                  <a:lnTo>
                    <a:pt x="275" y="25"/>
                  </a:lnTo>
                  <a:lnTo>
                    <a:pt x="279" y="24"/>
                  </a:lnTo>
                  <a:lnTo>
                    <a:pt x="288" y="22"/>
                  </a:lnTo>
                  <a:lnTo>
                    <a:pt x="308" y="22"/>
                  </a:lnTo>
                  <a:lnTo>
                    <a:pt x="313" y="26"/>
                  </a:lnTo>
                  <a:lnTo>
                    <a:pt x="313" y="33"/>
                  </a:lnTo>
                  <a:lnTo>
                    <a:pt x="305" y="52"/>
                  </a:lnTo>
                  <a:lnTo>
                    <a:pt x="303" y="62"/>
                  </a:lnTo>
                  <a:lnTo>
                    <a:pt x="305" y="69"/>
                  </a:lnTo>
                  <a:lnTo>
                    <a:pt x="314" y="76"/>
                  </a:lnTo>
                  <a:lnTo>
                    <a:pt x="327" y="84"/>
                  </a:lnTo>
                  <a:lnTo>
                    <a:pt x="338" y="91"/>
                  </a:lnTo>
                  <a:lnTo>
                    <a:pt x="351" y="102"/>
                  </a:lnTo>
                  <a:lnTo>
                    <a:pt x="358" y="106"/>
                  </a:lnTo>
                  <a:lnTo>
                    <a:pt x="364" y="106"/>
                  </a:lnTo>
                  <a:lnTo>
                    <a:pt x="368" y="100"/>
                  </a:lnTo>
                  <a:lnTo>
                    <a:pt x="372" y="88"/>
                  </a:lnTo>
                  <a:lnTo>
                    <a:pt x="376" y="74"/>
                  </a:lnTo>
                  <a:lnTo>
                    <a:pt x="379" y="61"/>
                  </a:lnTo>
                  <a:lnTo>
                    <a:pt x="373" y="41"/>
                  </a:lnTo>
                  <a:lnTo>
                    <a:pt x="373" y="28"/>
                  </a:lnTo>
                  <a:lnTo>
                    <a:pt x="376" y="15"/>
                  </a:lnTo>
                  <a:lnTo>
                    <a:pt x="379" y="4"/>
                  </a:lnTo>
                  <a:lnTo>
                    <a:pt x="381" y="0"/>
                  </a:lnTo>
                  <a:close/>
                </a:path>
              </a:pathLst>
            </a:custGeom>
            <a:grpFill/>
            <a:ln w="0">
              <a:noFill/>
              <a:prstDash val="solid"/>
              <a:round/>
              <a:headEnd/>
              <a:tailEnd/>
            </a:ln>
          </p:spPr>
          <p:txBody>
            <a:bodyPr/>
            <a:lstStyle/>
            <a:p>
              <a:pPr>
                <a:defRPr/>
              </a:pPr>
              <a:endParaRPr lang="en-US"/>
            </a:p>
          </p:txBody>
        </p:sp>
        <p:sp>
          <p:nvSpPr>
            <p:cNvPr id="26" name="Freeform 46"/>
            <p:cNvSpPr>
              <a:spLocks/>
            </p:cNvSpPr>
            <p:nvPr/>
          </p:nvSpPr>
          <p:spPr bwMode="auto">
            <a:xfrm>
              <a:off x="283544" y="3107489"/>
              <a:ext cx="219908" cy="270305"/>
            </a:xfrm>
            <a:custGeom>
              <a:avLst/>
              <a:gdLst/>
              <a:ahLst/>
              <a:cxnLst>
                <a:cxn ang="0">
                  <a:pos x="3" y="0"/>
                </a:cxn>
                <a:cxn ang="0">
                  <a:pos x="11" y="0"/>
                </a:cxn>
                <a:cxn ang="0">
                  <a:pos x="21" y="4"/>
                </a:cxn>
                <a:cxn ang="0">
                  <a:pos x="30" y="11"/>
                </a:cxn>
                <a:cxn ang="0">
                  <a:pos x="41" y="21"/>
                </a:cxn>
                <a:cxn ang="0">
                  <a:pos x="54" y="32"/>
                </a:cxn>
                <a:cxn ang="0">
                  <a:pos x="67" y="47"/>
                </a:cxn>
                <a:cxn ang="0">
                  <a:pos x="80" y="60"/>
                </a:cxn>
                <a:cxn ang="0">
                  <a:pos x="93" y="71"/>
                </a:cxn>
                <a:cxn ang="0">
                  <a:pos x="105" y="82"/>
                </a:cxn>
                <a:cxn ang="0">
                  <a:pos x="115" y="92"/>
                </a:cxn>
                <a:cxn ang="0">
                  <a:pos x="123" y="101"/>
                </a:cxn>
                <a:cxn ang="0">
                  <a:pos x="129" y="108"/>
                </a:cxn>
                <a:cxn ang="0">
                  <a:pos x="136" y="111"/>
                </a:cxn>
                <a:cxn ang="0">
                  <a:pos x="138" y="111"/>
                </a:cxn>
                <a:cxn ang="0">
                  <a:pos x="141" y="112"/>
                </a:cxn>
                <a:cxn ang="0">
                  <a:pos x="144" y="118"/>
                </a:cxn>
                <a:cxn ang="0">
                  <a:pos x="144" y="122"/>
                </a:cxn>
                <a:cxn ang="0">
                  <a:pos x="142" y="125"/>
                </a:cxn>
                <a:cxn ang="0">
                  <a:pos x="141" y="129"/>
                </a:cxn>
                <a:cxn ang="0">
                  <a:pos x="137" y="138"/>
                </a:cxn>
                <a:cxn ang="0">
                  <a:pos x="134" y="152"/>
                </a:cxn>
                <a:cxn ang="0">
                  <a:pos x="133" y="167"/>
                </a:cxn>
                <a:cxn ang="0">
                  <a:pos x="133" y="171"/>
                </a:cxn>
                <a:cxn ang="0">
                  <a:pos x="130" y="177"/>
                </a:cxn>
                <a:cxn ang="0">
                  <a:pos x="127" y="177"/>
                </a:cxn>
                <a:cxn ang="0">
                  <a:pos x="125" y="175"/>
                </a:cxn>
                <a:cxn ang="0">
                  <a:pos x="121" y="171"/>
                </a:cxn>
                <a:cxn ang="0">
                  <a:pos x="119" y="167"/>
                </a:cxn>
                <a:cxn ang="0">
                  <a:pos x="114" y="162"/>
                </a:cxn>
                <a:cxn ang="0">
                  <a:pos x="103" y="156"/>
                </a:cxn>
                <a:cxn ang="0">
                  <a:pos x="90" y="152"/>
                </a:cxn>
                <a:cxn ang="0">
                  <a:pos x="80" y="148"/>
                </a:cxn>
                <a:cxn ang="0">
                  <a:pos x="73" y="144"/>
                </a:cxn>
                <a:cxn ang="0">
                  <a:pos x="69" y="137"/>
                </a:cxn>
                <a:cxn ang="0">
                  <a:pos x="64" y="123"/>
                </a:cxn>
                <a:cxn ang="0">
                  <a:pos x="62" y="107"/>
                </a:cxn>
                <a:cxn ang="0">
                  <a:pos x="59" y="92"/>
                </a:cxn>
                <a:cxn ang="0">
                  <a:pos x="58" y="81"/>
                </a:cxn>
                <a:cxn ang="0">
                  <a:pos x="55" y="73"/>
                </a:cxn>
                <a:cxn ang="0">
                  <a:pos x="49" y="63"/>
                </a:cxn>
                <a:cxn ang="0">
                  <a:pos x="43" y="54"/>
                </a:cxn>
                <a:cxn ang="0">
                  <a:pos x="36" y="45"/>
                </a:cxn>
                <a:cxn ang="0">
                  <a:pos x="29" y="38"/>
                </a:cxn>
                <a:cxn ang="0">
                  <a:pos x="26" y="34"/>
                </a:cxn>
                <a:cxn ang="0">
                  <a:pos x="18" y="26"/>
                </a:cxn>
                <a:cxn ang="0">
                  <a:pos x="11" y="21"/>
                </a:cxn>
                <a:cxn ang="0">
                  <a:pos x="0" y="7"/>
                </a:cxn>
                <a:cxn ang="0">
                  <a:pos x="0" y="3"/>
                </a:cxn>
                <a:cxn ang="0">
                  <a:pos x="3" y="0"/>
                </a:cxn>
              </a:cxnLst>
              <a:rect l="0" t="0" r="r" b="b"/>
              <a:pathLst>
                <a:path w="144" h="177">
                  <a:moveTo>
                    <a:pt x="3" y="0"/>
                  </a:moveTo>
                  <a:lnTo>
                    <a:pt x="11" y="0"/>
                  </a:lnTo>
                  <a:lnTo>
                    <a:pt x="21" y="4"/>
                  </a:lnTo>
                  <a:lnTo>
                    <a:pt x="30" y="11"/>
                  </a:lnTo>
                  <a:lnTo>
                    <a:pt x="41" y="21"/>
                  </a:lnTo>
                  <a:lnTo>
                    <a:pt x="54" y="32"/>
                  </a:lnTo>
                  <a:lnTo>
                    <a:pt x="67" y="47"/>
                  </a:lnTo>
                  <a:lnTo>
                    <a:pt x="80" y="60"/>
                  </a:lnTo>
                  <a:lnTo>
                    <a:pt x="93" y="71"/>
                  </a:lnTo>
                  <a:lnTo>
                    <a:pt x="105" y="82"/>
                  </a:lnTo>
                  <a:lnTo>
                    <a:pt x="115" y="92"/>
                  </a:lnTo>
                  <a:lnTo>
                    <a:pt x="123" y="101"/>
                  </a:lnTo>
                  <a:lnTo>
                    <a:pt x="129" y="108"/>
                  </a:lnTo>
                  <a:lnTo>
                    <a:pt x="136" y="111"/>
                  </a:lnTo>
                  <a:lnTo>
                    <a:pt x="138" y="111"/>
                  </a:lnTo>
                  <a:lnTo>
                    <a:pt x="141" y="112"/>
                  </a:lnTo>
                  <a:lnTo>
                    <a:pt x="144" y="118"/>
                  </a:lnTo>
                  <a:lnTo>
                    <a:pt x="144" y="122"/>
                  </a:lnTo>
                  <a:lnTo>
                    <a:pt x="142" y="125"/>
                  </a:lnTo>
                  <a:lnTo>
                    <a:pt x="141" y="129"/>
                  </a:lnTo>
                  <a:lnTo>
                    <a:pt x="137" y="138"/>
                  </a:lnTo>
                  <a:lnTo>
                    <a:pt x="134" y="152"/>
                  </a:lnTo>
                  <a:lnTo>
                    <a:pt x="133" y="167"/>
                  </a:lnTo>
                  <a:lnTo>
                    <a:pt x="133" y="171"/>
                  </a:lnTo>
                  <a:lnTo>
                    <a:pt x="130" y="177"/>
                  </a:lnTo>
                  <a:lnTo>
                    <a:pt x="127" y="177"/>
                  </a:lnTo>
                  <a:lnTo>
                    <a:pt x="125" y="175"/>
                  </a:lnTo>
                  <a:lnTo>
                    <a:pt x="121" y="171"/>
                  </a:lnTo>
                  <a:lnTo>
                    <a:pt x="119" y="167"/>
                  </a:lnTo>
                  <a:lnTo>
                    <a:pt x="114" y="162"/>
                  </a:lnTo>
                  <a:lnTo>
                    <a:pt x="103" y="156"/>
                  </a:lnTo>
                  <a:lnTo>
                    <a:pt x="90" y="152"/>
                  </a:lnTo>
                  <a:lnTo>
                    <a:pt x="80" y="148"/>
                  </a:lnTo>
                  <a:lnTo>
                    <a:pt x="73" y="144"/>
                  </a:lnTo>
                  <a:lnTo>
                    <a:pt x="69" y="137"/>
                  </a:lnTo>
                  <a:lnTo>
                    <a:pt x="64" y="123"/>
                  </a:lnTo>
                  <a:lnTo>
                    <a:pt x="62" y="107"/>
                  </a:lnTo>
                  <a:lnTo>
                    <a:pt x="59" y="92"/>
                  </a:lnTo>
                  <a:lnTo>
                    <a:pt x="58" y="81"/>
                  </a:lnTo>
                  <a:lnTo>
                    <a:pt x="55" y="73"/>
                  </a:lnTo>
                  <a:lnTo>
                    <a:pt x="49" y="63"/>
                  </a:lnTo>
                  <a:lnTo>
                    <a:pt x="43" y="54"/>
                  </a:lnTo>
                  <a:lnTo>
                    <a:pt x="36" y="45"/>
                  </a:lnTo>
                  <a:lnTo>
                    <a:pt x="29" y="38"/>
                  </a:lnTo>
                  <a:lnTo>
                    <a:pt x="26" y="34"/>
                  </a:lnTo>
                  <a:lnTo>
                    <a:pt x="18" y="26"/>
                  </a:lnTo>
                  <a:lnTo>
                    <a:pt x="11" y="21"/>
                  </a:lnTo>
                  <a:lnTo>
                    <a:pt x="0" y="7"/>
                  </a:lnTo>
                  <a:lnTo>
                    <a:pt x="0" y="3"/>
                  </a:lnTo>
                  <a:lnTo>
                    <a:pt x="3" y="0"/>
                  </a:lnTo>
                  <a:close/>
                </a:path>
              </a:pathLst>
            </a:custGeom>
            <a:grpFill/>
            <a:ln w="0">
              <a:noFill/>
              <a:prstDash val="solid"/>
              <a:round/>
              <a:headEnd/>
              <a:tailEnd/>
            </a:ln>
          </p:spPr>
          <p:txBody>
            <a:bodyPr/>
            <a:lstStyle/>
            <a:p>
              <a:pPr>
                <a:defRPr/>
              </a:pPr>
              <a:endParaRPr lang="en-US"/>
            </a:p>
          </p:txBody>
        </p:sp>
        <p:sp>
          <p:nvSpPr>
            <p:cNvPr id="27" name="Freeform 47"/>
            <p:cNvSpPr>
              <a:spLocks/>
            </p:cNvSpPr>
            <p:nvPr/>
          </p:nvSpPr>
          <p:spPr bwMode="auto">
            <a:xfrm>
              <a:off x="341573" y="3003644"/>
              <a:ext cx="128279" cy="210746"/>
            </a:xfrm>
            <a:custGeom>
              <a:avLst/>
              <a:gdLst/>
              <a:ahLst/>
              <a:cxnLst>
                <a:cxn ang="0">
                  <a:pos x="7" y="0"/>
                </a:cxn>
                <a:cxn ang="0">
                  <a:pos x="9" y="2"/>
                </a:cxn>
                <a:cxn ang="0">
                  <a:pos x="14" y="6"/>
                </a:cxn>
                <a:cxn ang="0">
                  <a:pos x="28" y="23"/>
                </a:cxn>
                <a:cxn ang="0">
                  <a:pos x="32" y="30"/>
                </a:cxn>
                <a:cxn ang="0">
                  <a:pos x="37" y="38"/>
                </a:cxn>
                <a:cxn ang="0">
                  <a:pos x="46" y="46"/>
                </a:cxn>
                <a:cxn ang="0">
                  <a:pos x="54" y="58"/>
                </a:cxn>
                <a:cxn ang="0">
                  <a:pos x="61" y="74"/>
                </a:cxn>
                <a:cxn ang="0">
                  <a:pos x="66" y="87"/>
                </a:cxn>
                <a:cxn ang="0">
                  <a:pos x="72" y="106"/>
                </a:cxn>
                <a:cxn ang="0">
                  <a:pos x="83" y="126"/>
                </a:cxn>
                <a:cxn ang="0">
                  <a:pos x="84" y="128"/>
                </a:cxn>
                <a:cxn ang="0">
                  <a:pos x="80" y="137"/>
                </a:cxn>
                <a:cxn ang="0">
                  <a:pos x="76" y="138"/>
                </a:cxn>
                <a:cxn ang="0">
                  <a:pos x="70" y="135"/>
                </a:cxn>
                <a:cxn ang="0">
                  <a:pos x="63" y="130"/>
                </a:cxn>
                <a:cxn ang="0">
                  <a:pos x="55" y="122"/>
                </a:cxn>
                <a:cxn ang="0">
                  <a:pos x="47" y="115"/>
                </a:cxn>
                <a:cxn ang="0">
                  <a:pos x="42" y="108"/>
                </a:cxn>
                <a:cxn ang="0">
                  <a:pos x="37" y="98"/>
                </a:cxn>
                <a:cxn ang="0">
                  <a:pos x="32" y="85"/>
                </a:cxn>
                <a:cxn ang="0">
                  <a:pos x="26" y="69"/>
                </a:cxn>
                <a:cxn ang="0">
                  <a:pos x="21" y="53"/>
                </a:cxn>
                <a:cxn ang="0">
                  <a:pos x="17" y="42"/>
                </a:cxn>
                <a:cxn ang="0">
                  <a:pos x="14" y="35"/>
                </a:cxn>
                <a:cxn ang="0">
                  <a:pos x="6" y="30"/>
                </a:cxn>
                <a:cxn ang="0">
                  <a:pos x="3" y="27"/>
                </a:cxn>
                <a:cxn ang="0">
                  <a:pos x="0" y="20"/>
                </a:cxn>
                <a:cxn ang="0">
                  <a:pos x="0" y="12"/>
                </a:cxn>
                <a:cxn ang="0">
                  <a:pos x="3" y="4"/>
                </a:cxn>
                <a:cxn ang="0">
                  <a:pos x="7" y="0"/>
                </a:cxn>
              </a:cxnLst>
              <a:rect l="0" t="0" r="r" b="b"/>
              <a:pathLst>
                <a:path w="84" h="138">
                  <a:moveTo>
                    <a:pt x="7" y="0"/>
                  </a:moveTo>
                  <a:lnTo>
                    <a:pt x="9" y="2"/>
                  </a:lnTo>
                  <a:lnTo>
                    <a:pt x="14" y="6"/>
                  </a:lnTo>
                  <a:lnTo>
                    <a:pt x="28" y="23"/>
                  </a:lnTo>
                  <a:lnTo>
                    <a:pt x="32" y="30"/>
                  </a:lnTo>
                  <a:lnTo>
                    <a:pt x="37" y="38"/>
                  </a:lnTo>
                  <a:lnTo>
                    <a:pt x="46" y="46"/>
                  </a:lnTo>
                  <a:lnTo>
                    <a:pt x="54" y="58"/>
                  </a:lnTo>
                  <a:lnTo>
                    <a:pt x="61" y="74"/>
                  </a:lnTo>
                  <a:lnTo>
                    <a:pt x="66" y="87"/>
                  </a:lnTo>
                  <a:lnTo>
                    <a:pt x="72" y="106"/>
                  </a:lnTo>
                  <a:lnTo>
                    <a:pt x="83" y="126"/>
                  </a:lnTo>
                  <a:lnTo>
                    <a:pt x="84" y="128"/>
                  </a:lnTo>
                  <a:lnTo>
                    <a:pt x="80" y="137"/>
                  </a:lnTo>
                  <a:lnTo>
                    <a:pt x="76" y="138"/>
                  </a:lnTo>
                  <a:lnTo>
                    <a:pt x="70" y="135"/>
                  </a:lnTo>
                  <a:lnTo>
                    <a:pt x="63" y="130"/>
                  </a:lnTo>
                  <a:lnTo>
                    <a:pt x="55" y="122"/>
                  </a:lnTo>
                  <a:lnTo>
                    <a:pt x="47" y="115"/>
                  </a:lnTo>
                  <a:lnTo>
                    <a:pt x="42" y="108"/>
                  </a:lnTo>
                  <a:lnTo>
                    <a:pt x="37" y="98"/>
                  </a:lnTo>
                  <a:lnTo>
                    <a:pt x="32" y="85"/>
                  </a:lnTo>
                  <a:lnTo>
                    <a:pt x="26" y="69"/>
                  </a:lnTo>
                  <a:lnTo>
                    <a:pt x="21" y="53"/>
                  </a:lnTo>
                  <a:lnTo>
                    <a:pt x="17" y="42"/>
                  </a:lnTo>
                  <a:lnTo>
                    <a:pt x="14" y="35"/>
                  </a:lnTo>
                  <a:lnTo>
                    <a:pt x="6" y="30"/>
                  </a:lnTo>
                  <a:lnTo>
                    <a:pt x="3" y="27"/>
                  </a:lnTo>
                  <a:lnTo>
                    <a:pt x="0" y="20"/>
                  </a:lnTo>
                  <a:lnTo>
                    <a:pt x="0" y="12"/>
                  </a:lnTo>
                  <a:lnTo>
                    <a:pt x="3" y="4"/>
                  </a:lnTo>
                  <a:lnTo>
                    <a:pt x="7" y="0"/>
                  </a:lnTo>
                  <a:close/>
                </a:path>
              </a:pathLst>
            </a:custGeom>
            <a:grpFill/>
            <a:ln w="0">
              <a:noFill/>
              <a:prstDash val="solid"/>
              <a:round/>
              <a:headEnd/>
              <a:tailEnd/>
            </a:ln>
          </p:spPr>
          <p:txBody>
            <a:bodyPr/>
            <a:lstStyle/>
            <a:p>
              <a:pPr>
                <a:defRPr/>
              </a:pPr>
              <a:endParaRPr lang="en-US"/>
            </a:p>
          </p:txBody>
        </p:sp>
        <p:sp>
          <p:nvSpPr>
            <p:cNvPr id="28" name="Freeform 54"/>
            <p:cNvSpPr>
              <a:spLocks/>
            </p:cNvSpPr>
            <p:nvPr/>
          </p:nvSpPr>
          <p:spPr bwMode="auto">
            <a:xfrm>
              <a:off x="553842" y="3073892"/>
              <a:ext cx="190892" cy="247396"/>
            </a:xfrm>
            <a:custGeom>
              <a:avLst/>
              <a:gdLst/>
              <a:ahLst/>
              <a:cxnLst>
                <a:cxn ang="0">
                  <a:pos x="105" y="0"/>
                </a:cxn>
                <a:cxn ang="0">
                  <a:pos x="106" y="17"/>
                </a:cxn>
                <a:cxn ang="0">
                  <a:pos x="114" y="28"/>
                </a:cxn>
                <a:cxn ang="0">
                  <a:pos x="124" y="25"/>
                </a:cxn>
                <a:cxn ang="0">
                  <a:pos x="125" y="29"/>
                </a:cxn>
                <a:cxn ang="0">
                  <a:pos x="113" y="40"/>
                </a:cxn>
                <a:cxn ang="0">
                  <a:pos x="106" y="49"/>
                </a:cxn>
                <a:cxn ang="0">
                  <a:pos x="113" y="67"/>
                </a:cxn>
                <a:cxn ang="0">
                  <a:pos x="119" y="89"/>
                </a:cxn>
                <a:cxn ang="0">
                  <a:pos x="110" y="104"/>
                </a:cxn>
                <a:cxn ang="0">
                  <a:pos x="97" y="122"/>
                </a:cxn>
                <a:cxn ang="0">
                  <a:pos x="93" y="144"/>
                </a:cxn>
                <a:cxn ang="0">
                  <a:pos x="93" y="159"/>
                </a:cxn>
                <a:cxn ang="0">
                  <a:pos x="78" y="162"/>
                </a:cxn>
                <a:cxn ang="0">
                  <a:pos x="62" y="159"/>
                </a:cxn>
                <a:cxn ang="0">
                  <a:pos x="39" y="156"/>
                </a:cxn>
                <a:cxn ang="0">
                  <a:pos x="24" y="148"/>
                </a:cxn>
                <a:cxn ang="0">
                  <a:pos x="6" y="123"/>
                </a:cxn>
                <a:cxn ang="0">
                  <a:pos x="0" y="93"/>
                </a:cxn>
                <a:cxn ang="0">
                  <a:pos x="1" y="74"/>
                </a:cxn>
                <a:cxn ang="0">
                  <a:pos x="5" y="73"/>
                </a:cxn>
                <a:cxn ang="0">
                  <a:pos x="9" y="76"/>
                </a:cxn>
                <a:cxn ang="0">
                  <a:pos x="17" y="81"/>
                </a:cxn>
                <a:cxn ang="0">
                  <a:pos x="20" y="82"/>
                </a:cxn>
                <a:cxn ang="0">
                  <a:pos x="24" y="73"/>
                </a:cxn>
                <a:cxn ang="0">
                  <a:pos x="28" y="66"/>
                </a:cxn>
                <a:cxn ang="0">
                  <a:pos x="35" y="62"/>
                </a:cxn>
                <a:cxn ang="0">
                  <a:pos x="45" y="58"/>
                </a:cxn>
                <a:cxn ang="0">
                  <a:pos x="52" y="54"/>
                </a:cxn>
                <a:cxn ang="0">
                  <a:pos x="57" y="44"/>
                </a:cxn>
                <a:cxn ang="0">
                  <a:pos x="68" y="32"/>
                </a:cxn>
                <a:cxn ang="0">
                  <a:pos x="83" y="30"/>
                </a:cxn>
                <a:cxn ang="0">
                  <a:pos x="88" y="29"/>
                </a:cxn>
                <a:cxn ang="0">
                  <a:pos x="90" y="26"/>
                </a:cxn>
                <a:cxn ang="0">
                  <a:pos x="88" y="22"/>
                </a:cxn>
                <a:cxn ang="0">
                  <a:pos x="87" y="11"/>
                </a:cxn>
                <a:cxn ang="0">
                  <a:pos x="91" y="6"/>
                </a:cxn>
                <a:cxn ang="0">
                  <a:pos x="98" y="0"/>
                </a:cxn>
              </a:cxnLst>
              <a:rect l="0" t="0" r="r" b="b"/>
              <a:pathLst>
                <a:path w="125" h="162">
                  <a:moveTo>
                    <a:pt x="98" y="0"/>
                  </a:moveTo>
                  <a:lnTo>
                    <a:pt x="105" y="0"/>
                  </a:lnTo>
                  <a:lnTo>
                    <a:pt x="105" y="3"/>
                  </a:lnTo>
                  <a:lnTo>
                    <a:pt x="106" y="17"/>
                  </a:lnTo>
                  <a:lnTo>
                    <a:pt x="110" y="25"/>
                  </a:lnTo>
                  <a:lnTo>
                    <a:pt x="114" y="28"/>
                  </a:lnTo>
                  <a:lnTo>
                    <a:pt x="119" y="28"/>
                  </a:lnTo>
                  <a:lnTo>
                    <a:pt x="124" y="25"/>
                  </a:lnTo>
                  <a:lnTo>
                    <a:pt x="125" y="26"/>
                  </a:lnTo>
                  <a:lnTo>
                    <a:pt x="125" y="29"/>
                  </a:lnTo>
                  <a:lnTo>
                    <a:pt x="117" y="37"/>
                  </a:lnTo>
                  <a:lnTo>
                    <a:pt x="113" y="40"/>
                  </a:lnTo>
                  <a:lnTo>
                    <a:pt x="109" y="44"/>
                  </a:lnTo>
                  <a:lnTo>
                    <a:pt x="106" y="49"/>
                  </a:lnTo>
                  <a:lnTo>
                    <a:pt x="109" y="58"/>
                  </a:lnTo>
                  <a:lnTo>
                    <a:pt x="113" y="67"/>
                  </a:lnTo>
                  <a:lnTo>
                    <a:pt x="117" y="78"/>
                  </a:lnTo>
                  <a:lnTo>
                    <a:pt x="119" y="89"/>
                  </a:lnTo>
                  <a:lnTo>
                    <a:pt x="116" y="97"/>
                  </a:lnTo>
                  <a:lnTo>
                    <a:pt x="110" y="104"/>
                  </a:lnTo>
                  <a:lnTo>
                    <a:pt x="102" y="113"/>
                  </a:lnTo>
                  <a:lnTo>
                    <a:pt x="97" y="122"/>
                  </a:lnTo>
                  <a:lnTo>
                    <a:pt x="94" y="133"/>
                  </a:lnTo>
                  <a:lnTo>
                    <a:pt x="93" y="144"/>
                  </a:lnTo>
                  <a:lnTo>
                    <a:pt x="94" y="154"/>
                  </a:lnTo>
                  <a:lnTo>
                    <a:pt x="93" y="159"/>
                  </a:lnTo>
                  <a:lnTo>
                    <a:pt x="86" y="160"/>
                  </a:lnTo>
                  <a:lnTo>
                    <a:pt x="78" y="162"/>
                  </a:lnTo>
                  <a:lnTo>
                    <a:pt x="69" y="160"/>
                  </a:lnTo>
                  <a:lnTo>
                    <a:pt x="62" y="159"/>
                  </a:lnTo>
                  <a:lnTo>
                    <a:pt x="50" y="156"/>
                  </a:lnTo>
                  <a:lnTo>
                    <a:pt x="39" y="156"/>
                  </a:lnTo>
                  <a:lnTo>
                    <a:pt x="32" y="154"/>
                  </a:lnTo>
                  <a:lnTo>
                    <a:pt x="24" y="148"/>
                  </a:lnTo>
                  <a:lnTo>
                    <a:pt x="15" y="137"/>
                  </a:lnTo>
                  <a:lnTo>
                    <a:pt x="6" y="123"/>
                  </a:lnTo>
                  <a:lnTo>
                    <a:pt x="2" y="108"/>
                  </a:lnTo>
                  <a:lnTo>
                    <a:pt x="0" y="93"/>
                  </a:lnTo>
                  <a:lnTo>
                    <a:pt x="0" y="81"/>
                  </a:lnTo>
                  <a:lnTo>
                    <a:pt x="1" y="74"/>
                  </a:lnTo>
                  <a:lnTo>
                    <a:pt x="2" y="73"/>
                  </a:lnTo>
                  <a:lnTo>
                    <a:pt x="5" y="73"/>
                  </a:lnTo>
                  <a:lnTo>
                    <a:pt x="6" y="74"/>
                  </a:lnTo>
                  <a:lnTo>
                    <a:pt x="9" y="76"/>
                  </a:lnTo>
                  <a:lnTo>
                    <a:pt x="12" y="78"/>
                  </a:lnTo>
                  <a:lnTo>
                    <a:pt x="17" y="81"/>
                  </a:lnTo>
                  <a:lnTo>
                    <a:pt x="19" y="82"/>
                  </a:lnTo>
                  <a:lnTo>
                    <a:pt x="20" y="82"/>
                  </a:lnTo>
                  <a:lnTo>
                    <a:pt x="21" y="81"/>
                  </a:lnTo>
                  <a:lnTo>
                    <a:pt x="24" y="73"/>
                  </a:lnTo>
                  <a:lnTo>
                    <a:pt x="27" y="70"/>
                  </a:lnTo>
                  <a:lnTo>
                    <a:pt x="28" y="66"/>
                  </a:lnTo>
                  <a:lnTo>
                    <a:pt x="31" y="63"/>
                  </a:lnTo>
                  <a:lnTo>
                    <a:pt x="35" y="62"/>
                  </a:lnTo>
                  <a:lnTo>
                    <a:pt x="41" y="60"/>
                  </a:lnTo>
                  <a:lnTo>
                    <a:pt x="45" y="58"/>
                  </a:lnTo>
                  <a:lnTo>
                    <a:pt x="49" y="56"/>
                  </a:lnTo>
                  <a:lnTo>
                    <a:pt x="52" y="54"/>
                  </a:lnTo>
                  <a:lnTo>
                    <a:pt x="54" y="49"/>
                  </a:lnTo>
                  <a:lnTo>
                    <a:pt x="57" y="44"/>
                  </a:lnTo>
                  <a:lnTo>
                    <a:pt x="61" y="37"/>
                  </a:lnTo>
                  <a:lnTo>
                    <a:pt x="68" y="32"/>
                  </a:lnTo>
                  <a:lnTo>
                    <a:pt x="78" y="30"/>
                  </a:lnTo>
                  <a:lnTo>
                    <a:pt x="83" y="30"/>
                  </a:lnTo>
                  <a:lnTo>
                    <a:pt x="86" y="29"/>
                  </a:lnTo>
                  <a:lnTo>
                    <a:pt x="88" y="29"/>
                  </a:lnTo>
                  <a:lnTo>
                    <a:pt x="90" y="28"/>
                  </a:lnTo>
                  <a:lnTo>
                    <a:pt x="90" y="26"/>
                  </a:lnTo>
                  <a:lnTo>
                    <a:pt x="88" y="23"/>
                  </a:lnTo>
                  <a:lnTo>
                    <a:pt x="88" y="22"/>
                  </a:lnTo>
                  <a:lnTo>
                    <a:pt x="87" y="19"/>
                  </a:lnTo>
                  <a:lnTo>
                    <a:pt x="87" y="11"/>
                  </a:lnTo>
                  <a:lnTo>
                    <a:pt x="88" y="8"/>
                  </a:lnTo>
                  <a:lnTo>
                    <a:pt x="91" y="6"/>
                  </a:lnTo>
                  <a:lnTo>
                    <a:pt x="94" y="4"/>
                  </a:lnTo>
                  <a:lnTo>
                    <a:pt x="98" y="0"/>
                  </a:lnTo>
                  <a:close/>
                </a:path>
              </a:pathLst>
            </a:custGeom>
            <a:grpFill/>
            <a:ln w="0">
              <a:noFill/>
              <a:prstDash val="solid"/>
              <a:round/>
              <a:headEnd/>
              <a:tailEnd/>
            </a:ln>
          </p:spPr>
          <p:txBody>
            <a:bodyPr/>
            <a:lstStyle/>
            <a:p>
              <a:pPr>
                <a:defRPr/>
              </a:pPr>
              <a:endParaRPr lang="en-US"/>
            </a:p>
          </p:txBody>
        </p:sp>
        <p:sp>
          <p:nvSpPr>
            <p:cNvPr id="29" name="Freeform 59"/>
            <p:cNvSpPr>
              <a:spLocks/>
            </p:cNvSpPr>
            <p:nvPr/>
          </p:nvSpPr>
          <p:spPr bwMode="auto">
            <a:xfrm>
              <a:off x="970764" y="3232718"/>
              <a:ext cx="375675" cy="248925"/>
            </a:xfrm>
            <a:custGeom>
              <a:avLst/>
              <a:gdLst/>
              <a:ahLst/>
              <a:cxnLst>
                <a:cxn ang="0">
                  <a:pos x="21" y="0"/>
                </a:cxn>
                <a:cxn ang="0">
                  <a:pos x="26" y="4"/>
                </a:cxn>
                <a:cxn ang="0">
                  <a:pos x="30" y="13"/>
                </a:cxn>
                <a:cxn ang="0">
                  <a:pos x="52" y="17"/>
                </a:cxn>
                <a:cxn ang="0">
                  <a:pos x="64" y="25"/>
                </a:cxn>
                <a:cxn ang="0">
                  <a:pos x="66" y="22"/>
                </a:cxn>
                <a:cxn ang="0">
                  <a:pos x="81" y="18"/>
                </a:cxn>
                <a:cxn ang="0">
                  <a:pos x="111" y="21"/>
                </a:cxn>
                <a:cxn ang="0">
                  <a:pos x="137" y="35"/>
                </a:cxn>
                <a:cxn ang="0">
                  <a:pos x="160" y="47"/>
                </a:cxn>
                <a:cxn ang="0">
                  <a:pos x="178" y="59"/>
                </a:cxn>
                <a:cxn ang="0">
                  <a:pos x="189" y="74"/>
                </a:cxn>
                <a:cxn ang="0">
                  <a:pos x="196" y="80"/>
                </a:cxn>
                <a:cxn ang="0">
                  <a:pos x="202" y="84"/>
                </a:cxn>
                <a:cxn ang="0">
                  <a:pos x="208" y="92"/>
                </a:cxn>
                <a:cxn ang="0">
                  <a:pos x="216" y="111"/>
                </a:cxn>
                <a:cxn ang="0">
                  <a:pos x="231" y="126"/>
                </a:cxn>
                <a:cxn ang="0">
                  <a:pos x="242" y="143"/>
                </a:cxn>
                <a:cxn ang="0">
                  <a:pos x="246" y="161"/>
                </a:cxn>
                <a:cxn ang="0">
                  <a:pos x="237" y="162"/>
                </a:cxn>
                <a:cxn ang="0">
                  <a:pos x="217" y="152"/>
                </a:cxn>
                <a:cxn ang="0">
                  <a:pos x="200" y="133"/>
                </a:cxn>
                <a:cxn ang="0">
                  <a:pos x="193" y="117"/>
                </a:cxn>
                <a:cxn ang="0">
                  <a:pos x="172" y="117"/>
                </a:cxn>
                <a:cxn ang="0">
                  <a:pos x="163" y="128"/>
                </a:cxn>
                <a:cxn ang="0">
                  <a:pos x="150" y="147"/>
                </a:cxn>
                <a:cxn ang="0">
                  <a:pos x="135" y="148"/>
                </a:cxn>
                <a:cxn ang="0">
                  <a:pos x="124" y="130"/>
                </a:cxn>
                <a:cxn ang="0">
                  <a:pos x="118" y="122"/>
                </a:cxn>
                <a:cxn ang="0">
                  <a:pos x="94" y="124"/>
                </a:cxn>
                <a:cxn ang="0">
                  <a:pos x="93" y="118"/>
                </a:cxn>
                <a:cxn ang="0">
                  <a:pos x="103" y="110"/>
                </a:cxn>
                <a:cxn ang="0">
                  <a:pos x="109" y="109"/>
                </a:cxn>
                <a:cxn ang="0">
                  <a:pos x="105" y="98"/>
                </a:cxn>
                <a:cxn ang="0">
                  <a:pos x="97" y="88"/>
                </a:cxn>
                <a:cxn ang="0">
                  <a:pos x="89" y="80"/>
                </a:cxn>
                <a:cxn ang="0">
                  <a:pos x="67" y="70"/>
                </a:cxn>
                <a:cxn ang="0">
                  <a:pos x="56" y="69"/>
                </a:cxn>
                <a:cxn ang="0">
                  <a:pos x="51" y="65"/>
                </a:cxn>
                <a:cxn ang="0">
                  <a:pos x="47" y="58"/>
                </a:cxn>
                <a:cxn ang="0">
                  <a:pos x="29" y="61"/>
                </a:cxn>
                <a:cxn ang="0">
                  <a:pos x="19" y="58"/>
                </a:cxn>
                <a:cxn ang="0">
                  <a:pos x="29" y="36"/>
                </a:cxn>
                <a:cxn ang="0">
                  <a:pos x="33" y="30"/>
                </a:cxn>
                <a:cxn ang="0">
                  <a:pos x="32" y="28"/>
                </a:cxn>
                <a:cxn ang="0">
                  <a:pos x="25" y="25"/>
                </a:cxn>
                <a:cxn ang="0">
                  <a:pos x="12" y="22"/>
                </a:cxn>
                <a:cxn ang="0">
                  <a:pos x="3" y="19"/>
                </a:cxn>
                <a:cxn ang="0">
                  <a:pos x="0" y="15"/>
                </a:cxn>
                <a:cxn ang="0">
                  <a:pos x="15" y="2"/>
                </a:cxn>
              </a:cxnLst>
              <a:rect l="0" t="0" r="r" b="b"/>
              <a:pathLst>
                <a:path w="246" h="163">
                  <a:moveTo>
                    <a:pt x="18" y="0"/>
                  </a:moveTo>
                  <a:lnTo>
                    <a:pt x="21" y="0"/>
                  </a:lnTo>
                  <a:lnTo>
                    <a:pt x="23" y="2"/>
                  </a:lnTo>
                  <a:lnTo>
                    <a:pt x="26" y="4"/>
                  </a:lnTo>
                  <a:lnTo>
                    <a:pt x="27" y="9"/>
                  </a:lnTo>
                  <a:lnTo>
                    <a:pt x="30" y="13"/>
                  </a:lnTo>
                  <a:lnTo>
                    <a:pt x="36" y="14"/>
                  </a:lnTo>
                  <a:lnTo>
                    <a:pt x="52" y="17"/>
                  </a:lnTo>
                  <a:lnTo>
                    <a:pt x="60" y="21"/>
                  </a:lnTo>
                  <a:lnTo>
                    <a:pt x="64" y="25"/>
                  </a:lnTo>
                  <a:lnTo>
                    <a:pt x="66" y="25"/>
                  </a:lnTo>
                  <a:lnTo>
                    <a:pt x="66" y="22"/>
                  </a:lnTo>
                  <a:lnTo>
                    <a:pt x="71" y="19"/>
                  </a:lnTo>
                  <a:lnTo>
                    <a:pt x="81" y="18"/>
                  </a:lnTo>
                  <a:lnTo>
                    <a:pt x="96" y="18"/>
                  </a:lnTo>
                  <a:lnTo>
                    <a:pt x="111" y="21"/>
                  </a:lnTo>
                  <a:lnTo>
                    <a:pt x="123" y="26"/>
                  </a:lnTo>
                  <a:lnTo>
                    <a:pt x="137" y="35"/>
                  </a:lnTo>
                  <a:lnTo>
                    <a:pt x="146" y="41"/>
                  </a:lnTo>
                  <a:lnTo>
                    <a:pt x="160" y="47"/>
                  </a:lnTo>
                  <a:lnTo>
                    <a:pt x="171" y="51"/>
                  </a:lnTo>
                  <a:lnTo>
                    <a:pt x="178" y="59"/>
                  </a:lnTo>
                  <a:lnTo>
                    <a:pt x="183" y="67"/>
                  </a:lnTo>
                  <a:lnTo>
                    <a:pt x="189" y="74"/>
                  </a:lnTo>
                  <a:lnTo>
                    <a:pt x="191" y="77"/>
                  </a:lnTo>
                  <a:lnTo>
                    <a:pt x="196" y="80"/>
                  </a:lnTo>
                  <a:lnTo>
                    <a:pt x="198" y="81"/>
                  </a:lnTo>
                  <a:lnTo>
                    <a:pt x="202" y="84"/>
                  </a:lnTo>
                  <a:lnTo>
                    <a:pt x="205" y="87"/>
                  </a:lnTo>
                  <a:lnTo>
                    <a:pt x="208" y="92"/>
                  </a:lnTo>
                  <a:lnTo>
                    <a:pt x="211" y="100"/>
                  </a:lnTo>
                  <a:lnTo>
                    <a:pt x="216" y="111"/>
                  </a:lnTo>
                  <a:lnTo>
                    <a:pt x="224" y="121"/>
                  </a:lnTo>
                  <a:lnTo>
                    <a:pt x="231" y="126"/>
                  </a:lnTo>
                  <a:lnTo>
                    <a:pt x="237" y="133"/>
                  </a:lnTo>
                  <a:lnTo>
                    <a:pt x="242" y="143"/>
                  </a:lnTo>
                  <a:lnTo>
                    <a:pt x="246" y="154"/>
                  </a:lnTo>
                  <a:lnTo>
                    <a:pt x="246" y="161"/>
                  </a:lnTo>
                  <a:lnTo>
                    <a:pt x="243" y="163"/>
                  </a:lnTo>
                  <a:lnTo>
                    <a:pt x="237" y="162"/>
                  </a:lnTo>
                  <a:lnTo>
                    <a:pt x="227" y="158"/>
                  </a:lnTo>
                  <a:lnTo>
                    <a:pt x="217" y="152"/>
                  </a:lnTo>
                  <a:lnTo>
                    <a:pt x="207" y="143"/>
                  </a:lnTo>
                  <a:lnTo>
                    <a:pt x="200" y="133"/>
                  </a:lnTo>
                  <a:lnTo>
                    <a:pt x="196" y="122"/>
                  </a:lnTo>
                  <a:lnTo>
                    <a:pt x="193" y="117"/>
                  </a:lnTo>
                  <a:lnTo>
                    <a:pt x="186" y="114"/>
                  </a:lnTo>
                  <a:lnTo>
                    <a:pt x="172" y="117"/>
                  </a:lnTo>
                  <a:lnTo>
                    <a:pt x="167" y="121"/>
                  </a:lnTo>
                  <a:lnTo>
                    <a:pt x="163" y="128"/>
                  </a:lnTo>
                  <a:lnTo>
                    <a:pt x="157" y="137"/>
                  </a:lnTo>
                  <a:lnTo>
                    <a:pt x="150" y="147"/>
                  </a:lnTo>
                  <a:lnTo>
                    <a:pt x="144" y="151"/>
                  </a:lnTo>
                  <a:lnTo>
                    <a:pt x="135" y="148"/>
                  </a:lnTo>
                  <a:lnTo>
                    <a:pt x="129" y="140"/>
                  </a:lnTo>
                  <a:lnTo>
                    <a:pt x="124" y="130"/>
                  </a:lnTo>
                  <a:lnTo>
                    <a:pt x="122" y="124"/>
                  </a:lnTo>
                  <a:lnTo>
                    <a:pt x="118" y="122"/>
                  </a:lnTo>
                  <a:lnTo>
                    <a:pt x="111" y="124"/>
                  </a:lnTo>
                  <a:lnTo>
                    <a:pt x="94" y="124"/>
                  </a:lnTo>
                  <a:lnTo>
                    <a:pt x="92" y="121"/>
                  </a:lnTo>
                  <a:lnTo>
                    <a:pt x="93" y="118"/>
                  </a:lnTo>
                  <a:lnTo>
                    <a:pt x="100" y="111"/>
                  </a:lnTo>
                  <a:lnTo>
                    <a:pt x="103" y="110"/>
                  </a:lnTo>
                  <a:lnTo>
                    <a:pt x="107" y="110"/>
                  </a:lnTo>
                  <a:lnTo>
                    <a:pt x="109" y="109"/>
                  </a:lnTo>
                  <a:lnTo>
                    <a:pt x="108" y="104"/>
                  </a:lnTo>
                  <a:lnTo>
                    <a:pt x="105" y="98"/>
                  </a:lnTo>
                  <a:lnTo>
                    <a:pt x="101" y="92"/>
                  </a:lnTo>
                  <a:lnTo>
                    <a:pt x="97" y="88"/>
                  </a:lnTo>
                  <a:lnTo>
                    <a:pt x="94" y="84"/>
                  </a:lnTo>
                  <a:lnTo>
                    <a:pt x="89" y="80"/>
                  </a:lnTo>
                  <a:lnTo>
                    <a:pt x="81" y="74"/>
                  </a:lnTo>
                  <a:lnTo>
                    <a:pt x="67" y="70"/>
                  </a:lnTo>
                  <a:lnTo>
                    <a:pt x="60" y="69"/>
                  </a:lnTo>
                  <a:lnTo>
                    <a:pt x="56" y="69"/>
                  </a:lnTo>
                  <a:lnTo>
                    <a:pt x="53" y="67"/>
                  </a:lnTo>
                  <a:lnTo>
                    <a:pt x="51" y="65"/>
                  </a:lnTo>
                  <a:lnTo>
                    <a:pt x="51" y="61"/>
                  </a:lnTo>
                  <a:lnTo>
                    <a:pt x="47" y="58"/>
                  </a:lnTo>
                  <a:lnTo>
                    <a:pt x="38" y="59"/>
                  </a:lnTo>
                  <a:lnTo>
                    <a:pt x="29" y="61"/>
                  </a:lnTo>
                  <a:lnTo>
                    <a:pt x="22" y="61"/>
                  </a:lnTo>
                  <a:lnTo>
                    <a:pt x="19" y="58"/>
                  </a:lnTo>
                  <a:lnTo>
                    <a:pt x="21" y="52"/>
                  </a:lnTo>
                  <a:lnTo>
                    <a:pt x="29" y="36"/>
                  </a:lnTo>
                  <a:lnTo>
                    <a:pt x="32" y="33"/>
                  </a:lnTo>
                  <a:lnTo>
                    <a:pt x="33" y="30"/>
                  </a:lnTo>
                  <a:lnTo>
                    <a:pt x="33" y="29"/>
                  </a:lnTo>
                  <a:lnTo>
                    <a:pt x="32" y="28"/>
                  </a:lnTo>
                  <a:lnTo>
                    <a:pt x="29" y="26"/>
                  </a:lnTo>
                  <a:lnTo>
                    <a:pt x="25" y="25"/>
                  </a:lnTo>
                  <a:lnTo>
                    <a:pt x="19" y="24"/>
                  </a:lnTo>
                  <a:lnTo>
                    <a:pt x="12" y="22"/>
                  </a:lnTo>
                  <a:lnTo>
                    <a:pt x="7" y="21"/>
                  </a:lnTo>
                  <a:lnTo>
                    <a:pt x="3" y="19"/>
                  </a:lnTo>
                  <a:lnTo>
                    <a:pt x="0" y="18"/>
                  </a:lnTo>
                  <a:lnTo>
                    <a:pt x="0" y="15"/>
                  </a:lnTo>
                  <a:lnTo>
                    <a:pt x="11" y="4"/>
                  </a:lnTo>
                  <a:lnTo>
                    <a:pt x="15" y="2"/>
                  </a:lnTo>
                  <a:lnTo>
                    <a:pt x="18" y="0"/>
                  </a:lnTo>
                  <a:close/>
                </a:path>
              </a:pathLst>
            </a:custGeom>
            <a:grpFill/>
            <a:ln w="0">
              <a:noFill/>
              <a:prstDash val="solid"/>
              <a:round/>
              <a:headEnd/>
              <a:tailEnd/>
            </a:ln>
          </p:spPr>
          <p:txBody>
            <a:bodyPr/>
            <a:lstStyle/>
            <a:p>
              <a:pPr>
                <a:defRPr/>
              </a:pPr>
              <a:endParaRPr lang="en-US"/>
            </a:p>
          </p:txBody>
        </p:sp>
      </p:grpSp>
      <p:sp>
        <p:nvSpPr>
          <p:cNvPr id="7" name="Rectangle 6"/>
          <p:cNvSpPr/>
          <p:nvPr/>
        </p:nvSpPr>
        <p:spPr>
          <a:xfrm>
            <a:off x="-4952" y="1847"/>
            <a:ext cx="9144000" cy="7929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676" name="Rectangle 5"/>
          <p:cNvSpPr>
            <a:spLocks noChangeArrowheads="1"/>
          </p:cNvSpPr>
          <p:nvPr/>
        </p:nvSpPr>
        <p:spPr bwMode="auto">
          <a:xfrm>
            <a:off x="670133" y="119718"/>
            <a:ext cx="767476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300" b="1">
                <a:solidFill>
                  <a:schemeClr val="bg1"/>
                </a:solidFill>
              </a:rPr>
              <a:t>SYARAT CUTI TAHUNAN PPPK</a:t>
            </a:r>
          </a:p>
        </p:txBody>
      </p:sp>
      <p:sp>
        <p:nvSpPr>
          <p:cNvPr id="28677" name="Rectangle 7"/>
          <p:cNvSpPr>
            <a:spLocks noChangeArrowheads="1"/>
          </p:cNvSpPr>
          <p:nvPr/>
        </p:nvSpPr>
        <p:spPr bwMode="auto">
          <a:xfrm>
            <a:off x="3552826" y="-534591"/>
            <a:ext cx="10823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Pasal 78</a:t>
            </a:r>
          </a:p>
        </p:txBody>
      </p:sp>
      <p:grpSp>
        <p:nvGrpSpPr>
          <p:cNvPr id="3" name="Group 14"/>
          <p:cNvGrpSpPr/>
          <p:nvPr/>
        </p:nvGrpSpPr>
        <p:grpSpPr>
          <a:xfrm>
            <a:off x="695326" y="2781593"/>
            <a:ext cx="6912811" cy="4533608"/>
            <a:chOff x="146712" y="1453488"/>
            <a:chExt cx="8921088" cy="6338248"/>
          </a:xfrm>
          <a:scene3d>
            <a:camera prst="orthographicFront">
              <a:rot lat="17099985" lon="0" rev="0"/>
            </a:camera>
            <a:lightRig rig="threePt" dir="t"/>
          </a:scene3d>
        </p:grpSpPr>
        <p:sp>
          <p:nvSpPr>
            <p:cNvPr id="31" name="Oval 1"/>
            <p:cNvSpPr/>
            <p:nvPr/>
          </p:nvSpPr>
          <p:spPr>
            <a:xfrm>
              <a:off x="146712" y="1453488"/>
              <a:ext cx="6338248" cy="6338248"/>
            </a:xfrm>
            <a:custGeom>
              <a:avLst/>
              <a:gdLst/>
              <a:ahLst/>
              <a:cxnLst/>
              <a:rect l="l" t="t" r="r" b="b"/>
              <a:pathLst>
                <a:path w="4572000" h="4572000">
                  <a:moveTo>
                    <a:pt x="2286001" y="583022"/>
                  </a:moveTo>
                  <a:cubicBezTo>
                    <a:pt x="1345472" y="583022"/>
                    <a:pt x="583022" y="1345472"/>
                    <a:pt x="583022" y="2286001"/>
                  </a:cubicBezTo>
                  <a:cubicBezTo>
                    <a:pt x="583022" y="3226530"/>
                    <a:pt x="1345472" y="3988980"/>
                    <a:pt x="2286001" y="3988980"/>
                  </a:cubicBezTo>
                  <a:cubicBezTo>
                    <a:pt x="3226530" y="3988980"/>
                    <a:pt x="3988980" y="3226530"/>
                    <a:pt x="3988980" y="2286001"/>
                  </a:cubicBezTo>
                  <a:cubicBezTo>
                    <a:pt x="3988980" y="1345472"/>
                    <a:pt x="3226530" y="583022"/>
                    <a:pt x="2286001" y="583022"/>
                  </a:cubicBezTo>
                  <a:close/>
                  <a:moveTo>
                    <a:pt x="2286000" y="0"/>
                  </a:moveTo>
                  <a:cubicBezTo>
                    <a:pt x="3548523" y="0"/>
                    <a:pt x="4572000" y="1023477"/>
                    <a:pt x="4572000" y="2286000"/>
                  </a:cubicBezTo>
                  <a:cubicBezTo>
                    <a:pt x="4572000" y="3548523"/>
                    <a:pt x="3548523" y="4572000"/>
                    <a:pt x="2286000" y="4572000"/>
                  </a:cubicBezTo>
                  <a:cubicBezTo>
                    <a:pt x="1023477" y="4572000"/>
                    <a:pt x="0" y="3548523"/>
                    <a:pt x="0" y="2286000"/>
                  </a:cubicBezTo>
                  <a:cubicBezTo>
                    <a:pt x="0" y="1023477"/>
                    <a:pt x="1023477" y="0"/>
                    <a:pt x="2286000" y="0"/>
                  </a:cubicBezTo>
                  <a:close/>
                </a:path>
              </a:pathLst>
            </a:custGeom>
            <a:gradFill>
              <a:gsLst>
                <a:gs pos="0">
                  <a:srgbClr val="00B0F0"/>
                </a:gs>
                <a:gs pos="100000">
                  <a:srgbClr val="0070C0"/>
                </a:gs>
              </a:gsLst>
              <a:lin ang="5400000" scaled="0"/>
            </a:gradFill>
            <a:ln>
              <a:noFill/>
            </a:ln>
            <a:sp3d extrusionH="2540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Oval 1"/>
            <p:cNvSpPr/>
            <p:nvPr/>
          </p:nvSpPr>
          <p:spPr>
            <a:xfrm>
              <a:off x="5026503" y="2457736"/>
              <a:ext cx="4041297" cy="4041297"/>
            </a:xfrm>
            <a:custGeom>
              <a:avLst/>
              <a:gdLst/>
              <a:ahLst/>
              <a:cxnLst/>
              <a:rect l="l" t="t" r="r" b="b"/>
              <a:pathLst>
                <a:path w="4572000" h="4572000">
                  <a:moveTo>
                    <a:pt x="2286001" y="583022"/>
                  </a:moveTo>
                  <a:cubicBezTo>
                    <a:pt x="1345472" y="583022"/>
                    <a:pt x="583022" y="1345472"/>
                    <a:pt x="583022" y="2286001"/>
                  </a:cubicBezTo>
                  <a:cubicBezTo>
                    <a:pt x="583022" y="3226530"/>
                    <a:pt x="1345472" y="3988980"/>
                    <a:pt x="2286001" y="3988980"/>
                  </a:cubicBezTo>
                  <a:cubicBezTo>
                    <a:pt x="3226530" y="3988980"/>
                    <a:pt x="3988980" y="3226530"/>
                    <a:pt x="3988980" y="2286001"/>
                  </a:cubicBezTo>
                  <a:cubicBezTo>
                    <a:pt x="3988980" y="1345472"/>
                    <a:pt x="3226530" y="583022"/>
                    <a:pt x="2286001" y="583022"/>
                  </a:cubicBezTo>
                  <a:close/>
                  <a:moveTo>
                    <a:pt x="2286000" y="0"/>
                  </a:moveTo>
                  <a:cubicBezTo>
                    <a:pt x="3548523" y="0"/>
                    <a:pt x="4572000" y="1023477"/>
                    <a:pt x="4572000" y="2286000"/>
                  </a:cubicBezTo>
                  <a:cubicBezTo>
                    <a:pt x="4572000" y="3548523"/>
                    <a:pt x="3548523" y="4572000"/>
                    <a:pt x="2286000" y="4572000"/>
                  </a:cubicBezTo>
                  <a:cubicBezTo>
                    <a:pt x="1023477" y="4572000"/>
                    <a:pt x="0" y="3548523"/>
                    <a:pt x="0" y="2286000"/>
                  </a:cubicBezTo>
                  <a:cubicBezTo>
                    <a:pt x="0" y="1023477"/>
                    <a:pt x="1023477" y="0"/>
                    <a:pt x="2286000" y="0"/>
                  </a:cubicBezTo>
                  <a:close/>
                </a:path>
              </a:pathLst>
            </a:custGeom>
            <a:gradFill>
              <a:gsLst>
                <a:gs pos="0">
                  <a:srgbClr val="FFA401"/>
                </a:gs>
                <a:gs pos="100000">
                  <a:srgbClr val="E4580A"/>
                </a:gs>
              </a:gsLst>
              <a:lin ang="5400000" scaled="0"/>
            </a:gradFill>
            <a:ln>
              <a:noFill/>
            </a:ln>
            <a:sp3d extrusionH="2540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4" name="Group 2056"/>
          <p:cNvGrpSpPr/>
          <p:nvPr/>
        </p:nvGrpSpPr>
        <p:grpSpPr>
          <a:xfrm>
            <a:off x="566566" y="2372731"/>
            <a:ext cx="1081260" cy="2456444"/>
            <a:chOff x="2057400" y="2077563"/>
            <a:chExt cx="1524000" cy="3454911"/>
          </a:xfrm>
          <a:gradFill>
            <a:gsLst>
              <a:gs pos="0">
                <a:schemeClr val="tx1">
                  <a:lumMod val="75000"/>
                  <a:lumOff val="25000"/>
                </a:schemeClr>
              </a:gs>
              <a:gs pos="100000">
                <a:schemeClr val="tx1"/>
              </a:gs>
            </a:gsLst>
            <a:lin ang="5400000" scaled="0"/>
          </a:gradFill>
        </p:grpSpPr>
        <p:sp>
          <p:nvSpPr>
            <p:cNvPr id="35" name="Freeform 7"/>
            <p:cNvSpPr>
              <a:spLocks/>
            </p:cNvSpPr>
            <p:nvPr/>
          </p:nvSpPr>
          <p:spPr bwMode="auto">
            <a:xfrm flipH="1">
              <a:off x="2817481" y="2983517"/>
              <a:ext cx="19194" cy="19194"/>
            </a:xfrm>
            <a:custGeom>
              <a:avLst/>
              <a:gdLst>
                <a:gd name="T0" fmla="*/ 2 w 2"/>
                <a:gd name="T1" fmla="*/ 1 h 2"/>
                <a:gd name="T2" fmla="*/ 1 w 2"/>
                <a:gd name="T3" fmla="*/ 0 h 2"/>
                <a:gd name="T4" fmla="*/ 0 w 2"/>
                <a:gd name="T5" fmla="*/ 1 h 2"/>
                <a:gd name="T6" fmla="*/ 1 w 2"/>
                <a:gd name="T7" fmla="*/ 2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0"/>
                    <a:pt x="1" y="0"/>
                    <a:pt x="1" y="0"/>
                  </a:cubicBezTo>
                  <a:cubicBezTo>
                    <a:pt x="1" y="0"/>
                    <a:pt x="0" y="0"/>
                    <a:pt x="0" y="1"/>
                  </a:cubicBezTo>
                  <a:cubicBezTo>
                    <a:pt x="0" y="2"/>
                    <a:pt x="1" y="2"/>
                    <a:pt x="1" y="2"/>
                  </a:cubicBezTo>
                  <a:cubicBezTo>
                    <a:pt x="2" y="2"/>
                    <a:pt x="2" y="2"/>
                    <a:pt x="2" y="1"/>
                  </a:cubicBezTo>
                  <a:close/>
                </a:path>
              </a:pathLst>
            </a:custGeom>
            <a:grpFill/>
            <a:ln>
              <a:noFill/>
            </a:ln>
          </p:spPr>
          <p:txBody>
            <a:bodyPr/>
            <a:lstStyle/>
            <a:p>
              <a:pPr>
                <a:defRPr/>
              </a:pPr>
              <a:endParaRPr lang="en-US"/>
            </a:p>
          </p:txBody>
        </p:sp>
        <p:sp>
          <p:nvSpPr>
            <p:cNvPr id="36" name="Freeform 8"/>
            <p:cNvSpPr>
              <a:spLocks/>
            </p:cNvSpPr>
            <p:nvPr/>
          </p:nvSpPr>
          <p:spPr bwMode="auto">
            <a:xfrm flipH="1">
              <a:off x="2790608" y="2849160"/>
              <a:ext cx="26872" cy="253361"/>
            </a:xfrm>
            <a:custGeom>
              <a:avLst/>
              <a:gdLst>
                <a:gd name="T0" fmla="*/ 1 w 3"/>
                <a:gd name="T1" fmla="*/ 1 h 28"/>
                <a:gd name="T2" fmla="*/ 0 w 3"/>
                <a:gd name="T3" fmla="*/ 0 h 28"/>
                <a:gd name="T4" fmla="*/ 2 w 3"/>
                <a:gd name="T5" fmla="*/ 14 h 28"/>
                <a:gd name="T6" fmla="*/ 2 w 3"/>
                <a:gd name="T7" fmla="*/ 28 h 28"/>
                <a:gd name="T8" fmla="*/ 3 w 3"/>
                <a:gd name="T9" fmla="*/ 27 h 28"/>
                <a:gd name="T10" fmla="*/ 2 w 3"/>
                <a:gd name="T11" fmla="*/ 10 h 28"/>
                <a:gd name="T12" fmla="*/ 1 w 3"/>
                <a:gd name="T13" fmla="*/ 1 h 28"/>
              </a:gdLst>
              <a:ahLst/>
              <a:cxnLst>
                <a:cxn ang="0">
                  <a:pos x="T0" y="T1"/>
                </a:cxn>
                <a:cxn ang="0">
                  <a:pos x="T2" y="T3"/>
                </a:cxn>
                <a:cxn ang="0">
                  <a:pos x="T4" y="T5"/>
                </a:cxn>
                <a:cxn ang="0">
                  <a:pos x="T6" y="T7"/>
                </a:cxn>
                <a:cxn ang="0">
                  <a:pos x="T8" y="T9"/>
                </a:cxn>
                <a:cxn ang="0">
                  <a:pos x="T10" y="T11"/>
                </a:cxn>
                <a:cxn ang="0">
                  <a:pos x="T12" y="T13"/>
                </a:cxn>
              </a:cxnLst>
              <a:rect l="0" t="0" r="r" b="b"/>
              <a:pathLst>
                <a:path w="3" h="28">
                  <a:moveTo>
                    <a:pt x="1" y="1"/>
                  </a:moveTo>
                  <a:cubicBezTo>
                    <a:pt x="0" y="0"/>
                    <a:pt x="0" y="0"/>
                    <a:pt x="0" y="0"/>
                  </a:cubicBezTo>
                  <a:cubicBezTo>
                    <a:pt x="0" y="0"/>
                    <a:pt x="1" y="7"/>
                    <a:pt x="2" y="14"/>
                  </a:cubicBezTo>
                  <a:cubicBezTo>
                    <a:pt x="2" y="21"/>
                    <a:pt x="2" y="28"/>
                    <a:pt x="2" y="28"/>
                  </a:cubicBezTo>
                  <a:cubicBezTo>
                    <a:pt x="3" y="27"/>
                    <a:pt x="3" y="27"/>
                    <a:pt x="3" y="27"/>
                  </a:cubicBezTo>
                  <a:cubicBezTo>
                    <a:pt x="3" y="27"/>
                    <a:pt x="2" y="14"/>
                    <a:pt x="2" y="10"/>
                  </a:cubicBezTo>
                  <a:cubicBezTo>
                    <a:pt x="2" y="5"/>
                    <a:pt x="1" y="1"/>
                    <a:pt x="1" y="1"/>
                  </a:cubicBezTo>
                  <a:close/>
                </a:path>
              </a:pathLst>
            </a:custGeom>
            <a:grpFill/>
            <a:ln>
              <a:noFill/>
            </a:ln>
          </p:spPr>
          <p:txBody>
            <a:bodyPr/>
            <a:lstStyle/>
            <a:p>
              <a:pPr>
                <a:defRPr/>
              </a:pPr>
              <a:endParaRPr lang="en-US"/>
            </a:p>
          </p:txBody>
        </p:sp>
        <p:sp>
          <p:nvSpPr>
            <p:cNvPr id="37" name="Freeform 9"/>
            <p:cNvSpPr>
              <a:spLocks/>
            </p:cNvSpPr>
            <p:nvPr/>
          </p:nvSpPr>
          <p:spPr bwMode="auto">
            <a:xfrm flipH="1">
              <a:off x="2809803" y="3129392"/>
              <a:ext cx="19194" cy="26872"/>
            </a:xfrm>
            <a:custGeom>
              <a:avLst/>
              <a:gdLst>
                <a:gd name="T0" fmla="*/ 1 w 2"/>
                <a:gd name="T1" fmla="*/ 1 h 3"/>
                <a:gd name="T2" fmla="*/ 1 w 2"/>
                <a:gd name="T3" fmla="*/ 3 h 3"/>
                <a:gd name="T4" fmla="*/ 2 w 2"/>
                <a:gd name="T5" fmla="*/ 2 h 3"/>
                <a:gd name="T6" fmla="*/ 2 w 2"/>
                <a:gd name="T7" fmla="*/ 1 h 3"/>
                <a:gd name="T8" fmla="*/ 1 w 2"/>
                <a:gd name="T9" fmla="*/ 1 h 3"/>
              </a:gdLst>
              <a:ahLst/>
              <a:cxnLst>
                <a:cxn ang="0">
                  <a:pos x="T0" y="T1"/>
                </a:cxn>
                <a:cxn ang="0">
                  <a:pos x="T2" y="T3"/>
                </a:cxn>
                <a:cxn ang="0">
                  <a:pos x="T4" y="T5"/>
                </a:cxn>
                <a:cxn ang="0">
                  <a:pos x="T6" y="T7"/>
                </a:cxn>
                <a:cxn ang="0">
                  <a:pos x="T8" y="T9"/>
                </a:cxn>
              </a:cxnLst>
              <a:rect l="0" t="0" r="r" b="b"/>
              <a:pathLst>
                <a:path w="2" h="3">
                  <a:moveTo>
                    <a:pt x="1" y="1"/>
                  </a:moveTo>
                  <a:cubicBezTo>
                    <a:pt x="0" y="2"/>
                    <a:pt x="0" y="2"/>
                    <a:pt x="1" y="3"/>
                  </a:cubicBezTo>
                  <a:cubicBezTo>
                    <a:pt x="2" y="3"/>
                    <a:pt x="2" y="2"/>
                    <a:pt x="2" y="2"/>
                  </a:cubicBezTo>
                  <a:cubicBezTo>
                    <a:pt x="2" y="2"/>
                    <a:pt x="2" y="1"/>
                    <a:pt x="2" y="1"/>
                  </a:cubicBezTo>
                  <a:cubicBezTo>
                    <a:pt x="2" y="0"/>
                    <a:pt x="1" y="1"/>
                    <a:pt x="1" y="1"/>
                  </a:cubicBezTo>
                  <a:close/>
                </a:path>
              </a:pathLst>
            </a:custGeom>
            <a:grpFill/>
            <a:ln>
              <a:noFill/>
            </a:ln>
          </p:spPr>
          <p:txBody>
            <a:bodyPr/>
            <a:lstStyle/>
            <a:p>
              <a:pPr>
                <a:defRPr/>
              </a:pPr>
              <a:endParaRPr lang="en-US"/>
            </a:p>
          </p:txBody>
        </p:sp>
        <p:sp>
          <p:nvSpPr>
            <p:cNvPr id="38" name="Freeform 10"/>
            <p:cNvSpPr>
              <a:spLocks noEditPoints="1"/>
            </p:cNvSpPr>
            <p:nvPr/>
          </p:nvSpPr>
          <p:spPr bwMode="auto">
            <a:xfrm flipH="1">
              <a:off x="2057400" y="2077563"/>
              <a:ext cx="1524000" cy="3454911"/>
            </a:xfrm>
            <a:custGeom>
              <a:avLst/>
              <a:gdLst>
                <a:gd name="T0" fmla="*/ 150 w 168"/>
                <a:gd name="T1" fmla="*/ 93 h 381"/>
                <a:gd name="T2" fmla="*/ 130 w 168"/>
                <a:gd name="T3" fmla="*/ 66 h 381"/>
                <a:gd name="T4" fmla="*/ 113 w 168"/>
                <a:gd name="T5" fmla="*/ 21 h 381"/>
                <a:gd name="T6" fmla="*/ 85 w 168"/>
                <a:gd name="T7" fmla="*/ 2 h 381"/>
                <a:gd name="T8" fmla="*/ 66 w 168"/>
                <a:gd name="T9" fmla="*/ 45 h 381"/>
                <a:gd name="T10" fmla="*/ 38 w 168"/>
                <a:gd name="T11" fmla="*/ 66 h 381"/>
                <a:gd name="T12" fmla="*/ 27 w 168"/>
                <a:gd name="T13" fmla="*/ 90 h 381"/>
                <a:gd name="T14" fmla="*/ 13 w 168"/>
                <a:gd name="T15" fmla="*/ 119 h 381"/>
                <a:gd name="T16" fmla="*/ 26 w 168"/>
                <a:gd name="T17" fmla="*/ 157 h 381"/>
                <a:gd name="T18" fmla="*/ 29 w 168"/>
                <a:gd name="T19" fmla="*/ 161 h 381"/>
                <a:gd name="T20" fmla="*/ 39 w 168"/>
                <a:gd name="T21" fmla="*/ 175 h 381"/>
                <a:gd name="T22" fmla="*/ 54 w 168"/>
                <a:gd name="T23" fmla="*/ 185 h 381"/>
                <a:gd name="T24" fmla="*/ 50 w 168"/>
                <a:gd name="T25" fmla="*/ 211 h 381"/>
                <a:gd name="T26" fmla="*/ 45 w 168"/>
                <a:gd name="T27" fmla="*/ 240 h 381"/>
                <a:gd name="T28" fmla="*/ 37 w 168"/>
                <a:gd name="T29" fmla="*/ 277 h 381"/>
                <a:gd name="T30" fmla="*/ 17 w 168"/>
                <a:gd name="T31" fmla="*/ 350 h 381"/>
                <a:gd name="T32" fmla="*/ 0 w 168"/>
                <a:gd name="T33" fmla="*/ 377 h 381"/>
                <a:gd name="T34" fmla="*/ 9 w 168"/>
                <a:gd name="T35" fmla="*/ 379 h 381"/>
                <a:gd name="T36" fmla="*/ 13 w 168"/>
                <a:gd name="T37" fmla="*/ 379 h 381"/>
                <a:gd name="T38" fmla="*/ 25 w 168"/>
                <a:gd name="T39" fmla="*/ 378 h 381"/>
                <a:gd name="T40" fmla="*/ 28 w 168"/>
                <a:gd name="T41" fmla="*/ 372 h 381"/>
                <a:gd name="T42" fmla="*/ 34 w 168"/>
                <a:gd name="T43" fmla="*/ 374 h 381"/>
                <a:gd name="T44" fmla="*/ 36 w 168"/>
                <a:gd name="T45" fmla="*/ 376 h 381"/>
                <a:gd name="T46" fmla="*/ 37 w 168"/>
                <a:gd name="T47" fmla="*/ 374 h 381"/>
                <a:gd name="T48" fmla="*/ 48 w 168"/>
                <a:gd name="T49" fmla="*/ 375 h 381"/>
                <a:gd name="T50" fmla="*/ 54 w 168"/>
                <a:gd name="T51" fmla="*/ 374 h 381"/>
                <a:gd name="T52" fmla="*/ 66 w 168"/>
                <a:gd name="T53" fmla="*/ 303 h 381"/>
                <a:gd name="T54" fmla="*/ 83 w 168"/>
                <a:gd name="T55" fmla="*/ 231 h 381"/>
                <a:gd name="T56" fmla="*/ 96 w 168"/>
                <a:gd name="T57" fmla="*/ 211 h 381"/>
                <a:gd name="T58" fmla="*/ 101 w 168"/>
                <a:gd name="T59" fmla="*/ 254 h 381"/>
                <a:gd name="T60" fmla="*/ 102 w 168"/>
                <a:gd name="T61" fmla="*/ 321 h 381"/>
                <a:gd name="T62" fmla="*/ 102 w 168"/>
                <a:gd name="T63" fmla="*/ 378 h 381"/>
                <a:gd name="T64" fmla="*/ 103 w 168"/>
                <a:gd name="T65" fmla="*/ 381 h 381"/>
                <a:gd name="T66" fmla="*/ 111 w 168"/>
                <a:gd name="T67" fmla="*/ 381 h 381"/>
                <a:gd name="T68" fmla="*/ 122 w 168"/>
                <a:gd name="T69" fmla="*/ 378 h 381"/>
                <a:gd name="T70" fmla="*/ 126 w 168"/>
                <a:gd name="T71" fmla="*/ 376 h 381"/>
                <a:gd name="T72" fmla="*/ 129 w 168"/>
                <a:gd name="T73" fmla="*/ 375 h 381"/>
                <a:gd name="T74" fmla="*/ 132 w 168"/>
                <a:gd name="T75" fmla="*/ 284 h 381"/>
                <a:gd name="T76" fmla="*/ 137 w 168"/>
                <a:gd name="T77" fmla="*/ 193 h 381"/>
                <a:gd name="T78" fmla="*/ 139 w 168"/>
                <a:gd name="T79" fmla="*/ 171 h 381"/>
                <a:gd name="T80" fmla="*/ 149 w 168"/>
                <a:gd name="T81" fmla="*/ 171 h 381"/>
                <a:gd name="T82" fmla="*/ 157 w 168"/>
                <a:gd name="T83" fmla="*/ 152 h 381"/>
                <a:gd name="T84" fmla="*/ 167 w 168"/>
                <a:gd name="T85" fmla="*/ 116 h 381"/>
                <a:gd name="T86" fmla="*/ 44 w 168"/>
                <a:gd name="T87" fmla="*/ 165 h 381"/>
                <a:gd name="T88" fmla="*/ 52 w 168"/>
                <a:gd name="T89" fmla="*/ 159 h 381"/>
                <a:gd name="T90" fmla="*/ 38 w 168"/>
                <a:gd name="T91" fmla="*/ 141 h 381"/>
                <a:gd name="T92" fmla="*/ 33 w 168"/>
                <a:gd name="T93" fmla="*/ 119 h 381"/>
                <a:gd name="T94" fmla="*/ 48 w 168"/>
                <a:gd name="T95" fmla="*/ 110 h 381"/>
                <a:gd name="T96" fmla="*/ 56 w 168"/>
                <a:gd name="T97" fmla="*/ 147 h 381"/>
                <a:gd name="T98" fmla="*/ 84 w 168"/>
                <a:gd name="T99" fmla="*/ 142 h 381"/>
                <a:gd name="T100" fmla="*/ 93 w 168"/>
                <a:gd name="T101" fmla="*/ 99 h 381"/>
                <a:gd name="T102" fmla="*/ 55 w 168"/>
                <a:gd name="T103" fmla="*/ 72 h 381"/>
                <a:gd name="T104" fmla="*/ 82 w 168"/>
                <a:gd name="T105" fmla="*/ 78 h 381"/>
                <a:gd name="T106" fmla="*/ 109 w 168"/>
                <a:gd name="T107" fmla="*/ 71 h 381"/>
                <a:gd name="T108" fmla="*/ 122 w 168"/>
                <a:gd name="T109" fmla="*/ 130 h 381"/>
                <a:gd name="T110" fmla="*/ 128 w 168"/>
                <a:gd name="T111" fmla="*/ 103 h 381"/>
                <a:gd name="T112" fmla="*/ 147 w 168"/>
                <a:gd name="T113" fmla="*/ 123 h 381"/>
                <a:gd name="T114" fmla="*/ 143 w 168"/>
                <a:gd name="T115" fmla="*/ 141 h 381"/>
                <a:gd name="T116" fmla="*/ 130 w 168"/>
                <a:gd name="T117" fmla="*/ 155 h 381"/>
                <a:gd name="T118" fmla="*/ 143 w 168"/>
                <a:gd name="T119" fmla="*/ 169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8" h="381">
                  <a:moveTo>
                    <a:pt x="167" y="116"/>
                  </a:moveTo>
                  <a:cubicBezTo>
                    <a:pt x="167" y="115"/>
                    <a:pt x="166" y="115"/>
                    <a:pt x="166" y="114"/>
                  </a:cubicBezTo>
                  <a:cubicBezTo>
                    <a:pt x="165" y="114"/>
                    <a:pt x="165" y="114"/>
                    <a:pt x="165" y="114"/>
                  </a:cubicBezTo>
                  <a:cubicBezTo>
                    <a:pt x="165" y="113"/>
                    <a:pt x="164" y="112"/>
                    <a:pt x="164" y="112"/>
                  </a:cubicBezTo>
                  <a:cubicBezTo>
                    <a:pt x="164" y="111"/>
                    <a:pt x="164" y="111"/>
                    <a:pt x="164" y="110"/>
                  </a:cubicBezTo>
                  <a:cubicBezTo>
                    <a:pt x="164" y="109"/>
                    <a:pt x="162" y="108"/>
                    <a:pt x="162" y="107"/>
                  </a:cubicBezTo>
                  <a:cubicBezTo>
                    <a:pt x="161" y="106"/>
                    <a:pt x="160" y="105"/>
                    <a:pt x="160" y="105"/>
                  </a:cubicBezTo>
                  <a:cubicBezTo>
                    <a:pt x="160" y="105"/>
                    <a:pt x="159" y="104"/>
                    <a:pt x="158" y="103"/>
                  </a:cubicBezTo>
                  <a:cubicBezTo>
                    <a:pt x="157" y="102"/>
                    <a:pt x="155" y="99"/>
                    <a:pt x="154" y="98"/>
                  </a:cubicBezTo>
                  <a:cubicBezTo>
                    <a:pt x="153" y="97"/>
                    <a:pt x="153" y="96"/>
                    <a:pt x="152" y="95"/>
                  </a:cubicBezTo>
                  <a:cubicBezTo>
                    <a:pt x="151" y="94"/>
                    <a:pt x="151" y="94"/>
                    <a:pt x="150" y="93"/>
                  </a:cubicBezTo>
                  <a:cubicBezTo>
                    <a:pt x="150" y="92"/>
                    <a:pt x="149" y="91"/>
                    <a:pt x="148" y="90"/>
                  </a:cubicBezTo>
                  <a:cubicBezTo>
                    <a:pt x="147" y="89"/>
                    <a:pt x="146" y="88"/>
                    <a:pt x="146" y="88"/>
                  </a:cubicBezTo>
                  <a:cubicBezTo>
                    <a:pt x="145" y="87"/>
                    <a:pt x="144" y="86"/>
                    <a:pt x="144" y="85"/>
                  </a:cubicBezTo>
                  <a:cubicBezTo>
                    <a:pt x="143" y="85"/>
                    <a:pt x="143" y="84"/>
                    <a:pt x="142" y="83"/>
                  </a:cubicBezTo>
                  <a:cubicBezTo>
                    <a:pt x="142" y="82"/>
                    <a:pt x="141" y="81"/>
                    <a:pt x="140" y="80"/>
                  </a:cubicBezTo>
                  <a:cubicBezTo>
                    <a:pt x="139" y="79"/>
                    <a:pt x="138" y="78"/>
                    <a:pt x="137" y="77"/>
                  </a:cubicBezTo>
                  <a:cubicBezTo>
                    <a:pt x="136" y="76"/>
                    <a:pt x="135" y="75"/>
                    <a:pt x="135" y="75"/>
                  </a:cubicBezTo>
                  <a:cubicBezTo>
                    <a:pt x="134" y="74"/>
                    <a:pt x="134" y="73"/>
                    <a:pt x="133" y="73"/>
                  </a:cubicBezTo>
                  <a:cubicBezTo>
                    <a:pt x="133" y="72"/>
                    <a:pt x="132" y="72"/>
                    <a:pt x="132" y="72"/>
                  </a:cubicBezTo>
                  <a:cubicBezTo>
                    <a:pt x="132" y="71"/>
                    <a:pt x="132" y="70"/>
                    <a:pt x="132" y="70"/>
                  </a:cubicBezTo>
                  <a:cubicBezTo>
                    <a:pt x="132" y="69"/>
                    <a:pt x="131" y="67"/>
                    <a:pt x="130" y="66"/>
                  </a:cubicBezTo>
                  <a:cubicBezTo>
                    <a:pt x="129" y="64"/>
                    <a:pt x="129" y="64"/>
                    <a:pt x="128" y="63"/>
                  </a:cubicBezTo>
                  <a:cubicBezTo>
                    <a:pt x="128" y="62"/>
                    <a:pt x="127" y="62"/>
                    <a:pt x="127" y="62"/>
                  </a:cubicBezTo>
                  <a:cubicBezTo>
                    <a:pt x="126" y="62"/>
                    <a:pt x="125" y="61"/>
                    <a:pt x="124" y="61"/>
                  </a:cubicBezTo>
                  <a:cubicBezTo>
                    <a:pt x="124" y="61"/>
                    <a:pt x="117" y="60"/>
                    <a:pt x="116" y="60"/>
                  </a:cubicBezTo>
                  <a:cubicBezTo>
                    <a:pt x="115" y="60"/>
                    <a:pt x="115" y="60"/>
                    <a:pt x="115" y="60"/>
                  </a:cubicBezTo>
                  <a:cubicBezTo>
                    <a:pt x="115" y="59"/>
                    <a:pt x="115" y="58"/>
                    <a:pt x="115" y="56"/>
                  </a:cubicBezTo>
                  <a:cubicBezTo>
                    <a:pt x="115" y="55"/>
                    <a:pt x="115" y="50"/>
                    <a:pt x="115" y="47"/>
                  </a:cubicBezTo>
                  <a:cubicBezTo>
                    <a:pt x="115" y="45"/>
                    <a:pt x="115" y="44"/>
                    <a:pt x="114" y="42"/>
                  </a:cubicBezTo>
                  <a:cubicBezTo>
                    <a:pt x="114" y="40"/>
                    <a:pt x="114" y="38"/>
                    <a:pt x="114" y="36"/>
                  </a:cubicBezTo>
                  <a:cubicBezTo>
                    <a:pt x="114" y="34"/>
                    <a:pt x="114" y="30"/>
                    <a:pt x="114" y="28"/>
                  </a:cubicBezTo>
                  <a:cubicBezTo>
                    <a:pt x="114" y="26"/>
                    <a:pt x="113" y="23"/>
                    <a:pt x="113" y="21"/>
                  </a:cubicBezTo>
                  <a:cubicBezTo>
                    <a:pt x="113" y="19"/>
                    <a:pt x="112" y="18"/>
                    <a:pt x="112" y="17"/>
                  </a:cubicBezTo>
                  <a:cubicBezTo>
                    <a:pt x="112" y="16"/>
                    <a:pt x="111" y="15"/>
                    <a:pt x="111" y="14"/>
                  </a:cubicBezTo>
                  <a:cubicBezTo>
                    <a:pt x="110" y="13"/>
                    <a:pt x="109" y="10"/>
                    <a:pt x="108" y="9"/>
                  </a:cubicBezTo>
                  <a:cubicBezTo>
                    <a:pt x="107" y="8"/>
                    <a:pt x="107" y="8"/>
                    <a:pt x="106" y="7"/>
                  </a:cubicBezTo>
                  <a:cubicBezTo>
                    <a:pt x="105" y="6"/>
                    <a:pt x="104" y="5"/>
                    <a:pt x="103" y="4"/>
                  </a:cubicBezTo>
                  <a:cubicBezTo>
                    <a:pt x="103" y="4"/>
                    <a:pt x="98" y="1"/>
                    <a:pt x="97" y="1"/>
                  </a:cubicBezTo>
                  <a:cubicBezTo>
                    <a:pt x="96" y="0"/>
                    <a:pt x="95" y="1"/>
                    <a:pt x="93" y="0"/>
                  </a:cubicBezTo>
                  <a:cubicBezTo>
                    <a:pt x="92" y="0"/>
                    <a:pt x="91" y="0"/>
                    <a:pt x="89" y="0"/>
                  </a:cubicBezTo>
                  <a:cubicBezTo>
                    <a:pt x="88" y="0"/>
                    <a:pt x="87" y="0"/>
                    <a:pt x="87" y="0"/>
                  </a:cubicBezTo>
                  <a:cubicBezTo>
                    <a:pt x="86" y="0"/>
                    <a:pt x="86" y="1"/>
                    <a:pt x="86" y="1"/>
                  </a:cubicBezTo>
                  <a:cubicBezTo>
                    <a:pt x="86" y="1"/>
                    <a:pt x="85" y="2"/>
                    <a:pt x="85" y="2"/>
                  </a:cubicBezTo>
                  <a:cubicBezTo>
                    <a:pt x="84" y="2"/>
                    <a:pt x="83" y="3"/>
                    <a:pt x="81" y="3"/>
                  </a:cubicBezTo>
                  <a:cubicBezTo>
                    <a:pt x="80" y="3"/>
                    <a:pt x="79" y="4"/>
                    <a:pt x="79" y="5"/>
                  </a:cubicBezTo>
                  <a:cubicBezTo>
                    <a:pt x="79" y="6"/>
                    <a:pt x="77" y="7"/>
                    <a:pt x="76" y="8"/>
                  </a:cubicBezTo>
                  <a:cubicBezTo>
                    <a:pt x="76" y="9"/>
                    <a:pt x="75" y="9"/>
                    <a:pt x="75" y="10"/>
                  </a:cubicBezTo>
                  <a:cubicBezTo>
                    <a:pt x="73" y="11"/>
                    <a:pt x="72" y="13"/>
                    <a:pt x="72" y="13"/>
                  </a:cubicBezTo>
                  <a:cubicBezTo>
                    <a:pt x="71" y="15"/>
                    <a:pt x="71" y="16"/>
                    <a:pt x="70" y="17"/>
                  </a:cubicBezTo>
                  <a:cubicBezTo>
                    <a:pt x="70" y="18"/>
                    <a:pt x="69" y="21"/>
                    <a:pt x="68" y="23"/>
                  </a:cubicBezTo>
                  <a:cubicBezTo>
                    <a:pt x="67" y="25"/>
                    <a:pt x="67" y="26"/>
                    <a:pt x="66" y="28"/>
                  </a:cubicBezTo>
                  <a:cubicBezTo>
                    <a:pt x="65" y="30"/>
                    <a:pt x="66" y="32"/>
                    <a:pt x="66" y="34"/>
                  </a:cubicBezTo>
                  <a:cubicBezTo>
                    <a:pt x="67" y="36"/>
                    <a:pt x="66" y="39"/>
                    <a:pt x="66" y="41"/>
                  </a:cubicBezTo>
                  <a:cubicBezTo>
                    <a:pt x="66" y="42"/>
                    <a:pt x="66" y="44"/>
                    <a:pt x="66" y="45"/>
                  </a:cubicBezTo>
                  <a:cubicBezTo>
                    <a:pt x="66" y="47"/>
                    <a:pt x="66" y="48"/>
                    <a:pt x="65" y="50"/>
                  </a:cubicBezTo>
                  <a:cubicBezTo>
                    <a:pt x="65" y="52"/>
                    <a:pt x="65" y="52"/>
                    <a:pt x="64" y="53"/>
                  </a:cubicBezTo>
                  <a:cubicBezTo>
                    <a:pt x="64" y="53"/>
                    <a:pt x="61" y="54"/>
                    <a:pt x="59" y="55"/>
                  </a:cubicBezTo>
                  <a:cubicBezTo>
                    <a:pt x="58" y="56"/>
                    <a:pt x="57" y="57"/>
                    <a:pt x="56" y="57"/>
                  </a:cubicBezTo>
                  <a:cubicBezTo>
                    <a:pt x="55" y="58"/>
                    <a:pt x="54" y="58"/>
                    <a:pt x="54" y="58"/>
                  </a:cubicBezTo>
                  <a:cubicBezTo>
                    <a:pt x="53" y="58"/>
                    <a:pt x="51" y="59"/>
                    <a:pt x="49" y="59"/>
                  </a:cubicBezTo>
                  <a:cubicBezTo>
                    <a:pt x="48" y="60"/>
                    <a:pt x="47" y="60"/>
                    <a:pt x="45" y="60"/>
                  </a:cubicBezTo>
                  <a:cubicBezTo>
                    <a:pt x="44" y="60"/>
                    <a:pt x="44" y="61"/>
                    <a:pt x="43" y="61"/>
                  </a:cubicBezTo>
                  <a:cubicBezTo>
                    <a:pt x="43" y="61"/>
                    <a:pt x="43" y="61"/>
                    <a:pt x="42" y="61"/>
                  </a:cubicBezTo>
                  <a:cubicBezTo>
                    <a:pt x="41" y="61"/>
                    <a:pt x="40" y="62"/>
                    <a:pt x="40" y="63"/>
                  </a:cubicBezTo>
                  <a:cubicBezTo>
                    <a:pt x="39" y="64"/>
                    <a:pt x="39" y="65"/>
                    <a:pt x="38" y="66"/>
                  </a:cubicBezTo>
                  <a:cubicBezTo>
                    <a:pt x="38" y="67"/>
                    <a:pt x="37" y="68"/>
                    <a:pt x="37" y="69"/>
                  </a:cubicBezTo>
                  <a:cubicBezTo>
                    <a:pt x="36" y="70"/>
                    <a:pt x="36" y="70"/>
                    <a:pt x="36" y="71"/>
                  </a:cubicBezTo>
                  <a:cubicBezTo>
                    <a:pt x="36" y="72"/>
                    <a:pt x="36" y="73"/>
                    <a:pt x="36" y="73"/>
                  </a:cubicBezTo>
                  <a:cubicBezTo>
                    <a:pt x="36" y="73"/>
                    <a:pt x="34" y="75"/>
                    <a:pt x="34" y="75"/>
                  </a:cubicBezTo>
                  <a:cubicBezTo>
                    <a:pt x="34" y="76"/>
                    <a:pt x="33" y="77"/>
                    <a:pt x="33" y="78"/>
                  </a:cubicBezTo>
                  <a:cubicBezTo>
                    <a:pt x="33" y="79"/>
                    <a:pt x="32" y="80"/>
                    <a:pt x="32" y="80"/>
                  </a:cubicBezTo>
                  <a:cubicBezTo>
                    <a:pt x="31" y="81"/>
                    <a:pt x="31" y="81"/>
                    <a:pt x="31" y="82"/>
                  </a:cubicBezTo>
                  <a:cubicBezTo>
                    <a:pt x="30" y="82"/>
                    <a:pt x="30" y="83"/>
                    <a:pt x="30" y="83"/>
                  </a:cubicBezTo>
                  <a:cubicBezTo>
                    <a:pt x="29" y="84"/>
                    <a:pt x="28" y="85"/>
                    <a:pt x="28" y="86"/>
                  </a:cubicBezTo>
                  <a:cubicBezTo>
                    <a:pt x="28" y="86"/>
                    <a:pt x="27" y="87"/>
                    <a:pt x="27" y="88"/>
                  </a:cubicBezTo>
                  <a:cubicBezTo>
                    <a:pt x="27" y="89"/>
                    <a:pt x="27" y="90"/>
                    <a:pt x="27" y="90"/>
                  </a:cubicBezTo>
                  <a:cubicBezTo>
                    <a:pt x="26" y="91"/>
                    <a:pt x="25" y="92"/>
                    <a:pt x="25" y="93"/>
                  </a:cubicBezTo>
                  <a:cubicBezTo>
                    <a:pt x="25" y="94"/>
                    <a:pt x="24" y="94"/>
                    <a:pt x="24" y="95"/>
                  </a:cubicBezTo>
                  <a:cubicBezTo>
                    <a:pt x="24" y="95"/>
                    <a:pt x="22" y="96"/>
                    <a:pt x="22" y="97"/>
                  </a:cubicBezTo>
                  <a:cubicBezTo>
                    <a:pt x="21" y="98"/>
                    <a:pt x="21" y="99"/>
                    <a:pt x="21" y="100"/>
                  </a:cubicBezTo>
                  <a:cubicBezTo>
                    <a:pt x="21" y="101"/>
                    <a:pt x="21" y="101"/>
                    <a:pt x="21" y="101"/>
                  </a:cubicBezTo>
                  <a:cubicBezTo>
                    <a:pt x="20" y="101"/>
                    <a:pt x="19" y="104"/>
                    <a:pt x="18" y="105"/>
                  </a:cubicBezTo>
                  <a:cubicBezTo>
                    <a:pt x="18" y="106"/>
                    <a:pt x="17" y="107"/>
                    <a:pt x="17" y="108"/>
                  </a:cubicBezTo>
                  <a:cubicBezTo>
                    <a:pt x="17" y="108"/>
                    <a:pt x="16" y="109"/>
                    <a:pt x="16" y="109"/>
                  </a:cubicBezTo>
                  <a:cubicBezTo>
                    <a:pt x="16" y="110"/>
                    <a:pt x="15" y="110"/>
                    <a:pt x="14" y="112"/>
                  </a:cubicBezTo>
                  <a:cubicBezTo>
                    <a:pt x="13" y="113"/>
                    <a:pt x="13" y="115"/>
                    <a:pt x="13" y="116"/>
                  </a:cubicBezTo>
                  <a:cubicBezTo>
                    <a:pt x="13" y="117"/>
                    <a:pt x="13" y="118"/>
                    <a:pt x="13" y="119"/>
                  </a:cubicBezTo>
                  <a:cubicBezTo>
                    <a:pt x="13" y="119"/>
                    <a:pt x="12" y="120"/>
                    <a:pt x="12" y="122"/>
                  </a:cubicBezTo>
                  <a:cubicBezTo>
                    <a:pt x="12" y="123"/>
                    <a:pt x="12" y="123"/>
                    <a:pt x="13" y="124"/>
                  </a:cubicBezTo>
                  <a:cubicBezTo>
                    <a:pt x="13" y="126"/>
                    <a:pt x="14" y="128"/>
                    <a:pt x="14" y="129"/>
                  </a:cubicBezTo>
                  <a:cubicBezTo>
                    <a:pt x="14" y="130"/>
                    <a:pt x="15" y="132"/>
                    <a:pt x="16" y="133"/>
                  </a:cubicBezTo>
                  <a:cubicBezTo>
                    <a:pt x="16" y="134"/>
                    <a:pt x="16" y="134"/>
                    <a:pt x="16" y="135"/>
                  </a:cubicBezTo>
                  <a:cubicBezTo>
                    <a:pt x="17" y="136"/>
                    <a:pt x="17" y="137"/>
                    <a:pt x="17" y="138"/>
                  </a:cubicBezTo>
                  <a:cubicBezTo>
                    <a:pt x="18" y="139"/>
                    <a:pt x="20" y="142"/>
                    <a:pt x="20" y="143"/>
                  </a:cubicBezTo>
                  <a:cubicBezTo>
                    <a:pt x="20" y="144"/>
                    <a:pt x="21" y="146"/>
                    <a:pt x="21" y="146"/>
                  </a:cubicBezTo>
                  <a:cubicBezTo>
                    <a:pt x="21" y="147"/>
                    <a:pt x="22" y="148"/>
                    <a:pt x="23" y="150"/>
                  </a:cubicBezTo>
                  <a:cubicBezTo>
                    <a:pt x="23" y="151"/>
                    <a:pt x="24" y="153"/>
                    <a:pt x="24" y="154"/>
                  </a:cubicBezTo>
                  <a:cubicBezTo>
                    <a:pt x="25" y="155"/>
                    <a:pt x="25" y="156"/>
                    <a:pt x="26" y="157"/>
                  </a:cubicBezTo>
                  <a:cubicBezTo>
                    <a:pt x="27" y="158"/>
                    <a:pt x="28" y="159"/>
                    <a:pt x="28" y="160"/>
                  </a:cubicBezTo>
                  <a:cubicBezTo>
                    <a:pt x="28" y="160"/>
                    <a:pt x="28" y="160"/>
                    <a:pt x="28" y="160"/>
                  </a:cubicBezTo>
                  <a:cubicBezTo>
                    <a:pt x="27" y="160"/>
                    <a:pt x="27" y="160"/>
                    <a:pt x="27" y="160"/>
                  </a:cubicBezTo>
                  <a:cubicBezTo>
                    <a:pt x="27" y="160"/>
                    <a:pt x="27" y="160"/>
                    <a:pt x="27" y="159"/>
                  </a:cubicBezTo>
                  <a:cubicBezTo>
                    <a:pt x="27" y="159"/>
                    <a:pt x="26" y="159"/>
                    <a:pt x="26" y="159"/>
                  </a:cubicBezTo>
                  <a:cubicBezTo>
                    <a:pt x="26" y="159"/>
                    <a:pt x="26" y="160"/>
                    <a:pt x="27" y="160"/>
                  </a:cubicBezTo>
                  <a:cubicBezTo>
                    <a:pt x="27" y="160"/>
                    <a:pt x="28" y="162"/>
                    <a:pt x="29" y="163"/>
                  </a:cubicBezTo>
                  <a:cubicBezTo>
                    <a:pt x="29" y="163"/>
                    <a:pt x="29" y="163"/>
                    <a:pt x="29" y="162"/>
                  </a:cubicBezTo>
                  <a:cubicBezTo>
                    <a:pt x="29" y="162"/>
                    <a:pt x="28" y="162"/>
                    <a:pt x="28" y="162"/>
                  </a:cubicBezTo>
                  <a:cubicBezTo>
                    <a:pt x="28" y="162"/>
                    <a:pt x="28" y="161"/>
                    <a:pt x="28" y="161"/>
                  </a:cubicBezTo>
                  <a:cubicBezTo>
                    <a:pt x="29" y="161"/>
                    <a:pt x="29" y="161"/>
                    <a:pt x="29" y="161"/>
                  </a:cubicBezTo>
                  <a:cubicBezTo>
                    <a:pt x="29" y="162"/>
                    <a:pt x="31" y="164"/>
                    <a:pt x="31" y="165"/>
                  </a:cubicBezTo>
                  <a:cubicBezTo>
                    <a:pt x="32" y="166"/>
                    <a:pt x="32" y="166"/>
                    <a:pt x="32" y="167"/>
                  </a:cubicBezTo>
                  <a:cubicBezTo>
                    <a:pt x="33" y="167"/>
                    <a:pt x="33" y="167"/>
                    <a:pt x="32" y="167"/>
                  </a:cubicBezTo>
                  <a:cubicBezTo>
                    <a:pt x="32" y="167"/>
                    <a:pt x="32" y="168"/>
                    <a:pt x="32" y="168"/>
                  </a:cubicBezTo>
                  <a:cubicBezTo>
                    <a:pt x="32" y="168"/>
                    <a:pt x="32" y="168"/>
                    <a:pt x="33" y="169"/>
                  </a:cubicBezTo>
                  <a:cubicBezTo>
                    <a:pt x="33" y="170"/>
                    <a:pt x="34" y="170"/>
                    <a:pt x="34" y="170"/>
                  </a:cubicBezTo>
                  <a:cubicBezTo>
                    <a:pt x="35" y="171"/>
                    <a:pt x="35" y="171"/>
                    <a:pt x="35" y="171"/>
                  </a:cubicBezTo>
                  <a:cubicBezTo>
                    <a:pt x="35" y="172"/>
                    <a:pt x="36" y="174"/>
                    <a:pt x="37" y="175"/>
                  </a:cubicBezTo>
                  <a:cubicBezTo>
                    <a:pt x="38" y="176"/>
                    <a:pt x="38" y="176"/>
                    <a:pt x="39" y="177"/>
                  </a:cubicBezTo>
                  <a:cubicBezTo>
                    <a:pt x="40" y="177"/>
                    <a:pt x="40" y="177"/>
                    <a:pt x="40" y="177"/>
                  </a:cubicBezTo>
                  <a:cubicBezTo>
                    <a:pt x="40" y="177"/>
                    <a:pt x="38" y="175"/>
                    <a:pt x="39" y="175"/>
                  </a:cubicBezTo>
                  <a:cubicBezTo>
                    <a:pt x="40" y="175"/>
                    <a:pt x="41" y="175"/>
                    <a:pt x="41" y="175"/>
                  </a:cubicBezTo>
                  <a:cubicBezTo>
                    <a:pt x="42" y="175"/>
                    <a:pt x="42" y="175"/>
                    <a:pt x="42" y="175"/>
                  </a:cubicBezTo>
                  <a:cubicBezTo>
                    <a:pt x="43" y="176"/>
                    <a:pt x="45" y="177"/>
                    <a:pt x="46" y="177"/>
                  </a:cubicBezTo>
                  <a:cubicBezTo>
                    <a:pt x="47" y="178"/>
                    <a:pt x="48" y="178"/>
                    <a:pt x="50" y="178"/>
                  </a:cubicBezTo>
                  <a:cubicBezTo>
                    <a:pt x="51" y="177"/>
                    <a:pt x="51" y="177"/>
                    <a:pt x="51" y="177"/>
                  </a:cubicBezTo>
                  <a:cubicBezTo>
                    <a:pt x="52" y="177"/>
                    <a:pt x="52" y="177"/>
                    <a:pt x="52" y="177"/>
                  </a:cubicBezTo>
                  <a:cubicBezTo>
                    <a:pt x="52" y="177"/>
                    <a:pt x="53" y="178"/>
                    <a:pt x="53" y="178"/>
                  </a:cubicBezTo>
                  <a:cubicBezTo>
                    <a:pt x="54" y="178"/>
                    <a:pt x="54" y="178"/>
                    <a:pt x="53" y="179"/>
                  </a:cubicBezTo>
                  <a:cubicBezTo>
                    <a:pt x="53" y="179"/>
                    <a:pt x="53" y="180"/>
                    <a:pt x="53" y="180"/>
                  </a:cubicBezTo>
                  <a:cubicBezTo>
                    <a:pt x="53" y="181"/>
                    <a:pt x="53" y="182"/>
                    <a:pt x="53" y="183"/>
                  </a:cubicBezTo>
                  <a:cubicBezTo>
                    <a:pt x="54" y="184"/>
                    <a:pt x="54" y="184"/>
                    <a:pt x="54" y="185"/>
                  </a:cubicBezTo>
                  <a:cubicBezTo>
                    <a:pt x="54" y="186"/>
                    <a:pt x="54" y="186"/>
                    <a:pt x="54" y="186"/>
                  </a:cubicBezTo>
                  <a:cubicBezTo>
                    <a:pt x="53" y="187"/>
                    <a:pt x="53" y="187"/>
                    <a:pt x="53" y="187"/>
                  </a:cubicBezTo>
                  <a:cubicBezTo>
                    <a:pt x="53" y="188"/>
                    <a:pt x="52" y="188"/>
                    <a:pt x="53" y="188"/>
                  </a:cubicBezTo>
                  <a:cubicBezTo>
                    <a:pt x="53" y="189"/>
                    <a:pt x="54" y="189"/>
                    <a:pt x="54" y="189"/>
                  </a:cubicBezTo>
                  <a:cubicBezTo>
                    <a:pt x="54" y="190"/>
                    <a:pt x="54" y="190"/>
                    <a:pt x="53" y="190"/>
                  </a:cubicBezTo>
                  <a:cubicBezTo>
                    <a:pt x="53" y="190"/>
                    <a:pt x="52" y="190"/>
                    <a:pt x="52" y="191"/>
                  </a:cubicBezTo>
                  <a:cubicBezTo>
                    <a:pt x="51" y="192"/>
                    <a:pt x="52" y="193"/>
                    <a:pt x="52" y="195"/>
                  </a:cubicBezTo>
                  <a:cubicBezTo>
                    <a:pt x="52" y="197"/>
                    <a:pt x="51" y="200"/>
                    <a:pt x="51" y="201"/>
                  </a:cubicBezTo>
                  <a:cubicBezTo>
                    <a:pt x="51" y="203"/>
                    <a:pt x="51" y="205"/>
                    <a:pt x="50" y="206"/>
                  </a:cubicBezTo>
                  <a:cubicBezTo>
                    <a:pt x="50" y="207"/>
                    <a:pt x="50" y="208"/>
                    <a:pt x="50" y="209"/>
                  </a:cubicBezTo>
                  <a:cubicBezTo>
                    <a:pt x="50" y="210"/>
                    <a:pt x="50" y="210"/>
                    <a:pt x="50" y="211"/>
                  </a:cubicBezTo>
                  <a:cubicBezTo>
                    <a:pt x="49" y="212"/>
                    <a:pt x="49" y="213"/>
                    <a:pt x="49" y="214"/>
                  </a:cubicBezTo>
                  <a:cubicBezTo>
                    <a:pt x="49" y="216"/>
                    <a:pt x="49" y="217"/>
                    <a:pt x="49" y="218"/>
                  </a:cubicBezTo>
                  <a:cubicBezTo>
                    <a:pt x="49" y="219"/>
                    <a:pt x="49" y="219"/>
                    <a:pt x="49" y="220"/>
                  </a:cubicBezTo>
                  <a:cubicBezTo>
                    <a:pt x="49" y="221"/>
                    <a:pt x="49" y="222"/>
                    <a:pt x="49" y="223"/>
                  </a:cubicBezTo>
                  <a:cubicBezTo>
                    <a:pt x="49" y="224"/>
                    <a:pt x="49" y="225"/>
                    <a:pt x="48" y="225"/>
                  </a:cubicBezTo>
                  <a:cubicBezTo>
                    <a:pt x="48" y="225"/>
                    <a:pt x="47" y="227"/>
                    <a:pt x="46" y="228"/>
                  </a:cubicBezTo>
                  <a:cubicBezTo>
                    <a:pt x="46" y="229"/>
                    <a:pt x="46" y="231"/>
                    <a:pt x="46" y="232"/>
                  </a:cubicBezTo>
                  <a:cubicBezTo>
                    <a:pt x="46" y="233"/>
                    <a:pt x="47" y="235"/>
                    <a:pt x="47" y="235"/>
                  </a:cubicBezTo>
                  <a:cubicBezTo>
                    <a:pt x="46" y="235"/>
                    <a:pt x="46" y="236"/>
                    <a:pt x="46" y="236"/>
                  </a:cubicBezTo>
                  <a:cubicBezTo>
                    <a:pt x="46" y="237"/>
                    <a:pt x="45" y="238"/>
                    <a:pt x="45" y="239"/>
                  </a:cubicBezTo>
                  <a:cubicBezTo>
                    <a:pt x="45" y="239"/>
                    <a:pt x="45" y="240"/>
                    <a:pt x="45" y="240"/>
                  </a:cubicBezTo>
                  <a:cubicBezTo>
                    <a:pt x="45" y="241"/>
                    <a:pt x="44" y="243"/>
                    <a:pt x="44" y="244"/>
                  </a:cubicBezTo>
                  <a:cubicBezTo>
                    <a:pt x="44" y="246"/>
                    <a:pt x="44" y="247"/>
                    <a:pt x="44" y="248"/>
                  </a:cubicBezTo>
                  <a:cubicBezTo>
                    <a:pt x="43" y="249"/>
                    <a:pt x="43" y="250"/>
                    <a:pt x="43" y="251"/>
                  </a:cubicBezTo>
                  <a:cubicBezTo>
                    <a:pt x="43" y="251"/>
                    <a:pt x="43" y="253"/>
                    <a:pt x="42" y="254"/>
                  </a:cubicBezTo>
                  <a:cubicBezTo>
                    <a:pt x="42" y="255"/>
                    <a:pt x="42" y="257"/>
                    <a:pt x="42" y="257"/>
                  </a:cubicBezTo>
                  <a:cubicBezTo>
                    <a:pt x="42" y="258"/>
                    <a:pt x="41" y="260"/>
                    <a:pt x="41" y="261"/>
                  </a:cubicBezTo>
                  <a:cubicBezTo>
                    <a:pt x="40" y="262"/>
                    <a:pt x="40" y="263"/>
                    <a:pt x="40" y="264"/>
                  </a:cubicBezTo>
                  <a:cubicBezTo>
                    <a:pt x="40" y="265"/>
                    <a:pt x="40" y="266"/>
                    <a:pt x="40" y="267"/>
                  </a:cubicBezTo>
                  <a:cubicBezTo>
                    <a:pt x="40" y="267"/>
                    <a:pt x="40" y="269"/>
                    <a:pt x="39" y="270"/>
                  </a:cubicBezTo>
                  <a:cubicBezTo>
                    <a:pt x="39" y="271"/>
                    <a:pt x="39" y="273"/>
                    <a:pt x="39" y="273"/>
                  </a:cubicBezTo>
                  <a:cubicBezTo>
                    <a:pt x="39" y="274"/>
                    <a:pt x="38" y="275"/>
                    <a:pt x="37" y="277"/>
                  </a:cubicBezTo>
                  <a:cubicBezTo>
                    <a:pt x="36" y="278"/>
                    <a:pt x="36" y="280"/>
                    <a:pt x="35" y="282"/>
                  </a:cubicBezTo>
                  <a:cubicBezTo>
                    <a:pt x="35" y="284"/>
                    <a:pt x="34" y="286"/>
                    <a:pt x="34" y="287"/>
                  </a:cubicBezTo>
                  <a:cubicBezTo>
                    <a:pt x="33" y="290"/>
                    <a:pt x="32" y="294"/>
                    <a:pt x="31" y="297"/>
                  </a:cubicBezTo>
                  <a:cubicBezTo>
                    <a:pt x="31" y="300"/>
                    <a:pt x="28" y="312"/>
                    <a:pt x="27" y="314"/>
                  </a:cubicBezTo>
                  <a:cubicBezTo>
                    <a:pt x="27" y="317"/>
                    <a:pt x="26" y="321"/>
                    <a:pt x="26" y="322"/>
                  </a:cubicBezTo>
                  <a:cubicBezTo>
                    <a:pt x="26" y="322"/>
                    <a:pt x="25" y="323"/>
                    <a:pt x="25" y="323"/>
                  </a:cubicBezTo>
                  <a:cubicBezTo>
                    <a:pt x="25" y="324"/>
                    <a:pt x="24" y="327"/>
                    <a:pt x="23" y="328"/>
                  </a:cubicBezTo>
                  <a:cubicBezTo>
                    <a:pt x="23" y="329"/>
                    <a:pt x="22" y="330"/>
                    <a:pt x="22" y="332"/>
                  </a:cubicBezTo>
                  <a:cubicBezTo>
                    <a:pt x="21" y="333"/>
                    <a:pt x="21" y="335"/>
                    <a:pt x="21" y="336"/>
                  </a:cubicBezTo>
                  <a:cubicBezTo>
                    <a:pt x="20" y="339"/>
                    <a:pt x="19" y="342"/>
                    <a:pt x="19" y="344"/>
                  </a:cubicBezTo>
                  <a:cubicBezTo>
                    <a:pt x="18" y="346"/>
                    <a:pt x="17" y="349"/>
                    <a:pt x="17" y="350"/>
                  </a:cubicBezTo>
                  <a:cubicBezTo>
                    <a:pt x="17" y="352"/>
                    <a:pt x="16" y="354"/>
                    <a:pt x="15" y="355"/>
                  </a:cubicBezTo>
                  <a:cubicBezTo>
                    <a:pt x="15" y="356"/>
                    <a:pt x="15" y="357"/>
                    <a:pt x="15" y="358"/>
                  </a:cubicBezTo>
                  <a:cubicBezTo>
                    <a:pt x="15" y="359"/>
                    <a:pt x="14" y="360"/>
                    <a:pt x="14" y="362"/>
                  </a:cubicBezTo>
                  <a:cubicBezTo>
                    <a:pt x="14" y="363"/>
                    <a:pt x="14" y="366"/>
                    <a:pt x="14" y="367"/>
                  </a:cubicBezTo>
                  <a:cubicBezTo>
                    <a:pt x="14" y="367"/>
                    <a:pt x="14" y="368"/>
                    <a:pt x="14" y="368"/>
                  </a:cubicBezTo>
                  <a:cubicBezTo>
                    <a:pt x="14" y="368"/>
                    <a:pt x="14" y="368"/>
                    <a:pt x="14" y="368"/>
                  </a:cubicBezTo>
                  <a:cubicBezTo>
                    <a:pt x="13" y="368"/>
                    <a:pt x="13" y="369"/>
                    <a:pt x="11" y="370"/>
                  </a:cubicBezTo>
                  <a:cubicBezTo>
                    <a:pt x="8" y="371"/>
                    <a:pt x="6" y="372"/>
                    <a:pt x="3" y="373"/>
                  </a:cubicBezTo>
                  <a:cubicBezTo>
                    <a:pt x="0" y="374"/>
                    <a:pt x="0" y="374"/>
                    <a:pt x="0" y="375"/>
                  </a:cubicBezTo>
                  <a:cubicBezTo>
                    <a:pt x="0" y="375"/>
                    <a:pt x="0" y="376"/>
                    <a:pt x="0" y="376"/>
                  </a:cubicBezTo>
                  <a:cubicBezTo>
                    <a:pt x="0" y="376"/>
                    <a:pt x="0" y="377"/>
                    <a:pt x="0" y="377"/>
                  </a:cubicBezTo>
                  <a:cubicBezTo>
                    <a:pt x="1" y="378"/>
                    <a:pt x="1" y="378"/>
                    <a:pt x="3" y="378"/>
                  </a:cubicBezTo>
                  <a:cubicBezTo>
                    <a:pt x="3" y="378"/>
                    <a:pt x="4" y="378"/>
                    <a:pt x="4" y="378"/>
                  </a:cubicBezTo>
                  <a:cubicBezTo>
                    <a:pt x="4" y="378"/>
                    <a:pt x="4" y="378"/>
                    <a:pt x="4" y="378"/>
                  </a:cubicBezTo>
                  <a:cubicBezTo>
                    <a:pt x="5" y="378"/>
                    <a:pt x="5" y="378"/>
                    <a:pt x="5" y="378"/>
                  </a:cubicBezTo>
                  <a:cubicBezTo>
                    <a:pt x="6" y="378"/>
                    <a:pt x="6" y="378"/>
                    <a:pt x="6" y="378"/>
                  </a:cubicBezTo>
                  <a:cubicBezTo>
                    <a:pt x="6" y="378"/>
                    <a:pt x="7" y="378"/>
                    <a:pt x="7" y="379"/>
                  </a:cubicBezTo>
                  <a:cubicBezTo>
                    <a:pt x="7" y="379"/>
                    <a:pt x="7" y="379"/>
                    <a:pt x="7" y="379"/>
                  </a:cubicBezTo>
                  <a:cubicBezTo>
                    <a:pt x="7" y="379"/>
                    <a:pt x="8" y="379"/>
                    <a:pt x="8" y="379"/>
                  </a:cubicBezTo>
                  <a:cubicBezTo>
                    <a:pt x="8" y="379"/>
                    <a:pt x="8" y="379"/>
                    <a:pt x="8" y="379"/>
                  </a:cubicBezTo>
                  <a:cubicBezTo>
                    <a:pt x="8" y="379"/>
                    <a:pt x="8" y="379"/>
                    <a:pt x="8" y="379"/>
                  </a:cubicBezTo>
                  <a:cubicBezTo>
                    <a:pt x="9" y="379"/>
                    <a:pt x="9" y="379"/>
                    <a:pt x="9" y="379"/>
                  </a:cubicBezTo>
                  <a:cubicBezTo>
                    <a:pt x="9" y="379"/>
                    <a:pt x="9" y="379"/>
                    <a:pt x="9" y="379"/>
                  </a:cubicBezTo>
                  <a:cubicBezTo>
                    <a:pt x="10" y="379"/>
                    <a:pt x="10" y="379"/>
                    <a:pt x="10" y="379"/>
                  </a:cubicBezTo>
                  <a:cubicBezTo>
                    <a:pt x="10" y="379"/>
                    <a:pt x="10" y="379"/>
                    <a:pt x="10" y="379"/>
                  </a:cubicBezTo>
                  <a:cubicBezTo>
                    <a:pt x="10" y="379"/>
                    <a:pt x="10" y="379"/>
                    <a:pt x="10" y="379"/>
                  </a:cubicBezTo>
                  <a:cubicBezTo>
                    <a:pt x="11" y="379"/>
                    <a:pt x="11" y="379"/>
                    <a:pt x="11" y="379"/>
                  </a:cubicBezTo>
                  <a:cubicBezTo>
                    <a:pt x="11" y="379"/>
                    <a:pt x="11" y="379"/>
                    <a:pt x="11" y="379"/>
                  </a:cubicBezTo>
                  <a:cubicBezTo>
                    <a:pt x="12" y="379"/>
                    <a:pt x="12" y="379"/>
                    <a:pt x="12" y="379"/>
                  </a:cubicBezTo>
                  <a:cubicBezTo>
                    <a:pt x="12" y="379"/>
                    <a:pt x="12" y="379"/>
                    <a:pt x="12" y="379"/>
                  </a:cubicBezTo>
                  <a:cubicBezTo>
                    <a:pt x="12" y="379"/>
                    <a:pt x="12" y="379"/>
                    <a:pt x="13" y="379"/>
                  </a:cubicBezTo>
                  <a:cubicBezTo>
                    <a:pt x="13" y="379"/>
                    <a:pt x="13" y="379"/>
                    <a:pt x="13" y="379"/>
                  </a:cubicBezTo>
                  <a:cubicBezTo>
                    <a:pt x="13" y="379"/>
                    <a:pt x="13" y="379"/>
                    <a:pt x="13" y="379"/>
                  </a:cubicBezTo>
                  <a:cubicBezTo>
                    <a:pt x="14" y="380"/>
                    <a:pt x="14" y="380"/>
                    <a:pt x="14" y="380"/>
                  </a:cubicBezTo>
                  <a:cubicBezTo>
                    <a:pt x="14" y="380"/>
                    <a:pt x="14" y="380"/>
                    <a:pt x="14" y="380"/>
                  </a:cubicBezTo>
                  <a:cubicBezTo>
                    <a:pt x="14" y="379"/>
                    <a:pt x="16" y="380"/>
                    <a:pt x="18" y="379"/>
                  </a:cubicBezTo>
                  <a:cubicBezTo>
                    <a:pt x="21" y="379"/>
                    <a:pt x="23" y="379"/>
                    <a:pt x="23" y="379"/>
                  </a:cubicBezTo>
                  <a:cubicBezTo>
                    <a:pt x="24" y="379"/>
                    <a:pt x="24" y="379"/>
                    <a:pt x="24" y="379"/>
                  </a:cubicBezTo>
                  <a:cubicBezTo>
                    <a:pt x="24" y="379"/>
                    <a:pt x="24" y="379"/>
                    <a:pt x="24" y="379"/>
                  </a:cubicBezTo>
                  <a:cubicBezTo>
                    <a:pt x="24" y="378"/>
                    <a:pt x="24" y="378"/>
                    <a:pt x="24" y="378"/>
                  </a:cubicBezTo>
                  <a:cubicBezTo>
                    <a:pt x="24" y="378"/>
                    <a:pt x="24" y="378"/>
                    <a:pt x="24" y="378"/>
                  </a:cubicBezTo>
                  <a:cubicBezTo>
                    <a:pt x="24" y="378"/>
                    <a:pt x="24" y="378"/>
                    <a:pt x="24" y="378"/>
                  </a:cubicBezTo>
                  <a:cubicBezTo>
                    <a:pt x="24" y="378"/>
                    <a:pt x="24" y="378"/>
                    <a:pt x="24" y="378"/>
                  </a:cubicBezTo>
                  <a:cubicBezTo>
                    <a:pt x="25" y="378"/>
                    <a:pt x="25" y="378"/>
                    <a:pt x="25" y="378"/>
                  </a:cubicBezTo>
                  <a:cubicBezTo>
                    <a:pt x="25" y="378"/>
                    <a:pt x="25" y="378"/>
                    <a:pt x="25" y="378"/>
                  </a:cubicBezTo>
                  <a:cubicBezTo>
                    <a:pt x="25" y="378"/>
                    <a:pt x="25" y="378"/>
                    <a:pt x="25" y="378"/>
                  </a:cubicBezTo>
                  <a:cubicBezTo>
                    <a:pt x="25" y="378"/>
                    <a:pt x="25" y="378"/>
                    <a:pt x="25" y="378"/>
                  </a:cubicBezTo>
                  <a:cubicBezTo>
                    <a:pt x="25" y="378"/>
                    <a:pt x="26" y="378"/>
                    <a:pt x="26" y="378"/>
                  </a:cubicBezTo>
                  <a:cubicBezTo>
                    <a:pt x="26" y="378"/>
                    <a:pt x="27" y="377"/>
                    <a:pt x="27" y="377"/>
                  </a:cubicBezTo>
                  <a:cubicBezTo>
                    <a:pt x="27" y="376"/>
                    <a:pt x="27" y="376"/>
                    <a:pt x="27" y="376"/>
                  </a:cubicBezTo>
                  <a:cubicBezTo>
                    <a:pt x="27" y="376"/>
                    <a:pt x="27" y="375"/>
                    <a:pt x="28" y="375"/>
                  </a:cubicBezTo>
                  <a:cubicBezTo>
                    <a:pt x="28" y="375"/>
                    <a:pt x="28" y="375"/>
                    <a:pt x="28" y="375"/>
                  </a:cubicBezTo>
                  <a:cubicBezTo>
                    <a:pt x="28" y="374"/>
                    <a:pt x="28" y="374"/>
                    <a:pt x="28" y="374"/>
                  </a:cubicBezTo>
                  <a:cubicBezTo>
                    <a:pt x="28" y="373"/>
                    <a:pt x="28" y="373"/>
                    <a:pt x="28" y="373"/>
                  </a:cubicBezTo>
                  <a:cubicBezTo>
                    <a:pt x="28" y="373"/>
                    <a:pt x="28" y="372"/>
                    <a:pt x="28" y="372"/>
                  </a:cubicBezTo>
                  <a:cubicBezTo>
                    <a:pt x="28" y="372"/>
                    <a:pt x="28" y="372"/>
                    <a:pt x="28" y="372"/>
                  </a:cubicBezTo>
                  <a:cubicBezTo>
                    <a:pt x="28" y="372"/>
                    <a:pt x="28" y="372"/>
                    <a:pt x="29" y="372"/>
                  </a:cubicBezTo>
                  <a:cubicBezTo>
                    <a:pt x="29" y="372"/>
                    <a:pt x="29" y="372"/>
                    <a:pt x="29" y="372"/>
                  </a:cubicBezTo>
                  <a:cubicBezTo>
                    <a:pt x="30" y="372"/>
                    <a:pt x="31" y="373"/>
                    <a:pt x="31" y="373"/>
                  </a:cubicBezTo>
                  <a:cubicBezTo>
                    <a:pt x="31" y="373"/>
                    <a:pt x="32" y="373"/>
                    <a:pt x="32" y="373"/>
                  </a:cubicBezTo>
                  <a:cubicBezTo>
                    <a:pt x="32" y="373"/>
                    <a:pt x="33" y="373"/>
                    <a:pt x="33" y="373"/>
                  </a:cubicBezTo>
                  <a:cubicBezTo>
                    <a:pt x="33" y="373"/>
                    <a:pt x="33" y="373"/>
                    <a:pt x="34" y="373"/>
                  </a:cubicBezTo>
                  <a:cubicBezTo>
                    <a:pt x="34" y="373"/>
                    <a:pt x="34" y="373"/>
                    <a:pt x="34" y="373"/>
                  </a:cubicBezTo>
                  <a:cubicBezTo>
                    <a:pt x="34" y="373"/>
                    <a:pt x="34" y="373"/>
                    <a:pt x="34" y="374"/>
                  </a:cubicBezTo>
                  <a:cubicBezTo>
                    <a:pt x="34" y="374"/>
                    <a:pt x="34" y="374"/>
                    <a:pt x="34" y="374"/>
                  </a:cubicBezTo>
                  <a:cubicBezTo>
                    <a:pt x="34" y="374"/>
                    <a:pt x="34" y="374"/>
                    <a:pt x="34" y="374"/>
                  </a:cubicBezTo>
                  <a:cubicBezTo>
                    <a:pt x="34" y="374"/>
                    <a:pt x="34" y="374"/>
                    <a:pt x="34" y="375"/>
                  </a:cubicBezTo>
                  <a:cubicBezTo>
                    <a:pt x="34" y="375"/>
                    <a:pt x="34" y="375"/>
                    <a:pt x="34" y="375"/>
                  </a:cubicBezTo>
                  <a:cubicBezTo>
                    <a:pt x="34" y="375"/>
                    <a:pt x="34" y="375"/>
                    <a:pt x="34" y="375"/>
                  </a:cubicBezTo>
                  <a:cubicBezTo>
                    <a:pt x="34" y="375"/>
                    <a:pt x="34" y="375"/>
                    <a:pt x="34" y="375"/>
                  </a:cubicBezTo>
                  <a:cubicBezTo>
                    <a:pt x="34" y="375"/>
                    <a:pt x="34" y="375"/>
                    <a:pt x="34" y="375"/>
                  </a:cubicBezTo>
                  <a:cubicBezTo>
                    <a:pt x="34" y="376"/>
                    <a:pt x="34" y="376"/>
                    <a:pt x="34" y="376"/>
                  </a:cubicBezTo>
                  <a:cubicBezTo>
                    <a:pt x="34" y="376"/>
                    <a:pt x="34" y="376"/>
                    <a:pt x="34" y="376"/>
                  </a:cubicBezTo>
                  <a:cubicBezTo>
                    <a:pt x="34" y="376"/>
                    <a:pt x="34" y="376"/>
                    <a:pt x="35" y="376"/>
                  </a:cubicBezTo>
                  <a:cubicBezTo>
                    <a:pt x="35" y="376"/>
                    <a:pt x="35" y="376"/>
                    <a:pt x="35" y="376"/>
                  </a:cubicBezTo>
                  <a:cubicBezTo>
                    <a:pt x="35" y="376"/>
                    <a:pt x="35" y="376"/>
                    <a:pt x="35" y="376"/>
                  </a:cubicBezTo>
                  <a:cubicBezTo>
                    <a:pt x="35" y="376"/>
                    <a:pt x="35" y="376"/>
                    <a:pt x="36" y="376"/>
                  </a:cubicBezTo>
                  <a:cubicBezTo>
                    <a:pt x="36" y="376"/>
                    <a:pt x="36" y="376"/>
                    <a:pt x="36" y="376"/>
                  </a:cubicBezTo>
                  <a:cubicBezTo>
                    <a:pt x="36" y="376"/>
                    <a:pt x="36" y="376"/>
                    <a:pt x="36" y="376"/>
                  </a:cubicBezTo>
                  <a:cubicBezTo>
                    <a:pt x="36" y="376"/>
                    <a:pt x="36" y="376"/>
                    <a:pt x="36" y="376"/>
                  </a:cubicBezTo>
                  <a:cubicBezTo>
                    <a:pt x="36" y="376"/>
                    <a:pt x="37" y="376"/>
                    <a:pt x="37" y="376"/>
                  </a:cubicBezTo>
                  <a:cubicBezTo>
                    <a:pt x="37" y="376"/>
                    <a:pt x="37" y="376"/>
                    <a:pt x="37" y="376"/>
                  </a:cubicBezTo>
                  <a:cubicBezTo>
                    <a:pt x="37" y="376"/>
                    <a:pt x="37" y="376"/>
                    <a:pt x="37" y="376"/>
                  </a:cubicBezTo>
                  <a:cubicBezTo>
                    <a:pt x="37" y="376"/>
                    <a:pt x="37" y="376"/>
                    <a:pt x="37" y="376"/>
                  </a:cubicBezTo>
                  <a:cubicBezTo>
                    <a:pt x="37" y="376"/>
                    <a:pt x="38" y="376"/>
                    <a:pt x="38" y="376"/>
                  </a:cubicBezTo>
                  <a:cubicBezTo>
                    <a:pt x="38" y="376"/>
                    <a:pt x="38" y="376"/>
                    <a:pt x="38" y="375"/>
                  </a:cubicBezTo>
                  <a:cubicBezTo>
                    <a:pt x="38" y="375"/>
                    <a:pt x="38" y="375"/>
                    <a:pt x="37" y="375"/>
                  </a:cubicBezTo>
                  <a:cubicBezTo>
                    <a:pt x="37" y="375"/>
                    <a:pt x="37" y="374"/>
                    <a:pt x="37" y="374"/>
                  </a:cubicBezTo>
                  <a:cubicBezTo>
                    <a:pt x="37" y="374"/>
                    <a:pt x="37" y="374"/>
                    <a:pt x="38" y="374"/>
                  </a:cubicBezTo>
                  <a:cubicBezTo>
                    <a:pt x="38" y="374"/>
                    <a:pt x="38" y="374"/>
                    <a:pt x="39" y="374"/>
                  </a:cubicBezTo>
                  <a:cubicBezTo>
                    <a:pt x="39" y="374"/>
                    <a:pt x="40" y="374"/>
                    <a:pt x="40" y="374"/>
                  </a:cubicBezTo>
                  <a:cubicBezTo>
                    <a:pt x="40" y="374"/>
                    <a:pt x="41" y="375"/>
                    <a:pt x="42" y="375"/>
                  </a:cubicBezTo>
                  <a:cubicBezTo>
                    <a:pt x="42" y="375"/>
                    <a:pt x="43" y="375"/>
                    <a:pt x="43" y="375"/>
                  </a:cubicBezTo>
                  <a:cubicBezTo>
                    <a:pt x="43" y="375"/>
                    <a:pt x="44" y="375"/>
                    <a:pt x="44" y="375"/>
                  </a:cubicBezTo>
                  <a:cubicBezTo>
                    <a:pt x="44" y="375"/>
                    <a:pt x="45" y="375"/>
                    <a:pt x="45" y="375"/>
                  </a:cubicBezTo>
                  <a:cubicBezTo>
                    <a:pt x="45" y="375"/>
                    <a:pt x="45" y="375"/>
                    <a:pt x="46" y="375"/>
                  </a:cubicBezTo>
                  <a:cubicBezTo>
                    <a:pt x="46" y="375"/>
                    <a:pt x="46" y="375"/>
                    <a:pt x="46" y="375"/>
                  </a:cubicBezTo>
                  <a:cubicBezTo>
                    <a:pt x="47" y="375"/>
                    <a:pt x="47" y="375"/>
                    <a:pt x="47" y="375"/>
                  </a:cubicBezTo>
                  <a:cubicBezTo>
                    <a:pt x="47" y="375"/>
                    <a:pt x="48" y="375"/>
                    <a:pt x="48" y="375"/>
                  </a:cubicBezTo>
                  <a:cubicBezTo>
                    <a:pt x="48" y="375"/>
                    <a:pt x="48" y="375"/>
                    <a:pt x="49" y="375"/>
                  </a:cubicBezTo>
                  <a:cubicBezTo>
                    <a:pt x="49" y="375"/>
                    <a:pt x="49" y="375"/>
                    <a:pt x="49" y="375"/>
                  </a:cubicBezTo>
                  <a:cubicBezTo>
                    <a:pt x="50" y="375"/>
                    <a:pt x="49" y="375"/>
                    <a:pt x="50" y="375"/>
                  </a:cubicBezTo>
                  <a:cubicBezTo>
                    <a:pt x="50" y="375"/>
                    <a:pt x="50" y="375"/>
                    <a:pt x="51" y="375"/>
                  </a:cubicBezTo>
                  <a:cubicBezTo>
                    <a:pt x="51" y="375"/>
                    <a:pt x="51" y="375"/>
                    <a:pt x="51" y="375"/>
                  </a:cubicBezTo>
                  <a:cubicBezTo>
                    <a:pt x="52" y="375"/>
                    <a:pt x="52" y="375"/>
                    <a:pt x="52" y="375"/>
                  </a:cubicBezTo>
                  <a:cubicBezTo>
                    <a:pt x="52" y="375"/>
                    <a:pt x="52" y="375"/>
                    <a:pt x="53" y="375"/>
                  </a:cubicBezTo>
                  <a:cubicBezTo>
                    <a:pt x="53" y="375"/>
                    <a:pt x="53" y="375"/>
                    <a:pt x="53" y="375"/>
                  </a:cubicBezTo>
                  <a:cubicBezTo>
                    <a:pt x="53" y="375"/>
                    <a:pt x="54" y="375"/>
                    <a:pt x="54" y="375"/>
                  </a:cubicBezTo>
                  <a:cubicBezTo>
                    <a:pt x="54" y="375"/>
                    <a:pt x="54" y="375"/>
                    <a:pt x="54" y="375"/>
                  </a:cubicBezTo>
                  <a:cubicBezTo>
                    <a:pt x="54" y="374"/>
                    <a:pt x="54" y="374"/>
                    <a:pt x="54" y="374"/>
                  </a:cubicBezTo>
                  <a:cubicBezTo>
                    <a:pt x="54" y="374"/>
                    <a:pt x="54" y="374"/>
                    <a:pt x="54" y="374"/>
                  </a:cubicBezTo>
                  <a:cubicBezTo>
                    <a:pt x="54" y="374"/>
                    <a:pt x="54" y="374"/>
                    <a:pt x="54" y="374"/>
                  </a:cubicBezTo>
                  <a:cubicBezTo>
                    <a:pt x="54" y="373"/>
                    <a:pt x="55" y="373"/>
                    <a:pt x="55" y="373"/>
                  </a:cubicBezTo>
                  <a:cubicBezTo>
                    <a:pt x="55" y="373"/>
                    <a:pt x="55" y="370"/>
                    <a:pt x="56" y="365"/>
                  </a:cubicBezTo>
                  <a:cubicBezTo>
                    <a:pt x="56" y="365"/>
                    <a:pt x="56" y="364"/>
                    <a:pt x="56" y="364"/>
                  </a:cubicBezTo>
                  <a:cubicBezTo>
                    <a:pt x="56" y="364"/>
                    <a:pt x="56" y="365"/>
                    <a:pt x="56" y="362"/>
                  </a:cubicBezTo>
                  <a:cubicBezTo>
                    <a:pt x="57" y="361"/>
                    <a:pt x="58" y="354"/>
                    <a:pt x="59" y="349"/>
                  </a:cubicBezTo>
                  <a:cubicBezTo>
                    <a:pt x="59" y="346"/>
                    <a:pt x="59" y="345"/>
                    <a:pt x="59" y="344"/>
                  </a:cubicBezTo>
                  <a:cubicBezTo>
                    <a:pt x="60" y="341"/>
                    <a:pt x="61" y="331"/>
                    <a:pt x="62" y="328"/>
                  </a:cubicBezTo>
                  <a:cubicBezTo>
                    <a:pt x="62" y="325"/>
                    <a:pt x="64" y="317"/>
                    <a:pt x="64" y="315"/>
                  </a:cubicBezTo>
                  <a:cubicBezTo>
                    <a:pt x="64" y="313"/>
                    <a:pt x="66" y="306"/>
                    <a:pt x="66" y="303"/>
                  </a:cubicBezTo>
                  <a:cubicBezTo>
                    <a:pt x="67" y="300"/>
                    <a:pt x="69" y="291"/>
                    <a:pt x="69" y="289"/>
                  </a:cubicBezTo>
                  <a:cubicBezTo>
                    <a:pt x="69" y="288"/>
                    <a:pt x="70" y="285"/>
                    <a:pt x="70" y="282"/>
                  </a:cubicBezTo>
                  <a:cubicBezTo>
                    <a:pt x="71" y="279"/>
                    <a:pt x="71" y="276"/>
                    <a:pt x="72" y="275"/>
                  </a:cubicBezTo>
                  <a:cubicBezTo>
                    <a:pt x="72" y="273"/>
                    <a:pt x="73" y="268"/>
                    <a:pt x="73" y="266"/>
                  </a:cubicBezTo>
                  <a:cubicBezTo>
                    <a:pt x="73" y="265"/>
                    <a:pt x="74" y="262"/>
                    <a:pt x="74" y="260"/>
                  </a:cubicBezTo>
                  <a:cubicBezTo>
                    <a:pt x="75" y="258"/>
                    <a:pt x="75" y="257"/>
                    <a:pt x="75" y="256"/>
                  </a:cubicBezTo>
                  <a:cubicBezTo>
                    <a:pt x="76" y="255"/>
                    <a:pt x="76" y="253"/>
                    <a:pt x="77" y="251"/>
                  </a:cubicBezTo>
                  <a:cubicBezTo>
                    <a:pt x="77" y="248"/>
                    <a:pt x="78" y="246"/>
                    <a:pt x="78" y="245"/>
                  </a:cubicBezTo>
                  <a:cubicBezTo>
                    <a:pt x="79" y="244"/>
                    <a:pt x="79" y="243"/>
                    <a:pt x="80" y="241"/>
                  </a:cubicBezTo>
                  <a:cubicBezTo>
                    <a:pt x="81" y="239"/>
                    <a:pt x="81" y="237"/>
                    <a:pt x="82" y="236"/>
                  </a:cubicBezTo>
                  <a:cubicBezTo>
                    <a:pt x="82" y="234"/>
                    <a:pt x="83" y="233"/>
                    <a:pt x="83" y="231"/>
                  </a:cubicBezTo>
                  <a:cubicBezTo>
                    <a:pt x="84" y="229"/>
                    <a:pt x="85" y="226"/>
                    <a:pt x="86" y="225"/>
                  </a:cubicBezTo>
                  <a:cubicBezTo>
                    <a:pt x="86" y="224"/>
                    <a:pt x="87" y="221"/>
                    <a:pt x="89" y="218"/>
                  </a:cubicBezTo>
                  <a:cubicBezTo>
                    <a:pt x="89" y="215"/>
                    <a:pt x="90" y="213"/>
                    <a:pt x="91" y="212"/>
                  </a:cubicBezTo>
                  <a:cubicBezTo>
                    <a:pt x="91" y="210"/>
                    <a:pt x="92" y="207"/>
                    <a:pt x="93" y="206"/>
                  </a:cubicBezTo>
                  <a:cubicBezTo>
                    <a:pt x="93" y="205"/>
                    <a:pt x="93" y="204"/>
                    <a:pt x="93" y="203"/>
                  </a:cubicBezTo>
                  <a:cubicBezTo>
                    <a:pt x="94" y="203"/>
                    <a:pt x="94" y="203"/>
                    <a:pt x="94" y="202"/>
                  </a:cubicBezTo>
                  <a:cubicBezTo>
                    <a:pt x="94" y="202"/>
                    <a:pt x="95" y="202"/>
                    <a:pt x="95" y="202"/>
                  </a:cubicBezTo>
                  <a:cubicBezTo>
                    <a:pt x="95" y="203"/>
                    <a:pt x="95" y="203"/>
                    <a:pt x="95" y="203"/>
                  </a:cubicBezTo>
                  <a:cubicBezTo>
                    <a:pt x="95" y="204"/>
                    <a:pt x="95" y="205"/>
                    <a:pt x="95" y="205"/>
                  </a:cubicBezTo>
                  <a:cubicBezTo>
                    <a:pt x="95" y="206"/>
                    <a:pt x="95" y="207"/>
                    <a:pt x="96" y="208"/>
                  </a:cubicBezTo>
                  <a:cubicBezTo>
                    <a:pt x="96" y="208"/>
                    <a:pt x="96" y="210"/>
                    <a:pt x="96" y="211"/>
                  </a:cubicBezTo>
                  <a:cubicBezTo>
                    <a:pt x="96" y="212"/>
                    <a:pt x="96" y="213"/>
                    <a:pt x="96" y="214"/>
                  </a:cubicBezTo>
                  <a:cubicBezTo>
                    <a:pt x="96" y="214"/>
                    <a:pt x="96" y="215"/>
                    <a:pt x="96" y="215"/>
                  </a:cubicBezTo>
                  <a:cubicBezTo>
                    <a:pt x="96" y="216"/>
                    <a:pt x="97" y="216"/>
                    <a:pt x="97" y="217"/>
                  </a:cubicBezTo>
                  <a:cubicBezTo>
                    <a:pt x="97" y="218"/>
                    <a:pt x="98" y="220"/>
                    <a:pt x="98" y="221"/>
                  </a:cubicBezTo>
                  <a:cubicBezTo>
                    <a:pt x="98" y="222"/>
                    <a:pt x="99" y="224"/>
                    <a:pt x="99" y="225"/>
                  </a:cubicBezTo>
                  <a:cubicBezTo>
                    <a:pt x="99" y="227"/>
                    <a:pt x="99" y="228"/>
                    <a:pt x="99" y="229"/>
                  </a:cubicBezTo>
                  <a:cubicBezTo>
                    <a:pt x="99" y="231"/>
                    <a:pt x="100" y="235"/>
                    <a:pt x="100" y="237"/>
                  </a:cubicBezTo>
                  <a:cubicBezTo>
                    <a:pt x="100" y="239"/>
                    <a:pt x="101" y="240"/>
                    <a:pt x="100" y="241"/>
                  </a:cubicBezTo>
                  <a:cubicBezTo>
                    <a:pt x="100" y="242"/>
                    <a:pt x="101" y="245"/>
                    <a:pt x="101" y="247"/>
                  </a:cubicBezTo>
                  <a:cubicBezTo>
                    <a:pt x="101" y="249"/>
                    <a:pt x="101" y="250"/>
                    <a:pt x="101" y="251"/>
                  </a:cubicBezTo>
                  <a:cubicBezTo>
                    <a:pt x="101" y="252"/>
                    <a:pt x="101" y="253"/>
                    <a:pt x="101" y="254"/>
                  </a:cubicBezTo>
                  <a:cubicBezTo>
                    <a:pt x="101" y="255"/>
                    <a:pt x="101" y="256"/>
                    <a:pt x="101" y="258"/>
                  </a:cubicBezTo>
                  <a:cubicBezTo>
                    <a:pt x="101" y="260"/>
                    <a:pt x="102" y="262"/>
                    <a:pt x="102" y="264"/>
                  </a:cubicBezTo>
                  <a:cubicBezTo>
                    <a:pt x="102" y="265"/>
                    <a:pt x="102" y="268"/>
                    <a:pt x="102" y="270"/>
                  </a:cubicBezTo>
                  <a:cubicBezTo>
                    <a:pt x="102" y="272"/>
                    <a:pt x="102" y="275"/>
                    <a:pt x="102" y="276"/>
                  </a:cubicBezTo>
                  <a:cubicBezTo>
                    <a:pt x="102" y="277"/>
                    <a:pt x="103" y="278"/>
                    <a:pt x="103" y="279"/>
                  </a:cubicBezTo>
                  <a:cubicBezTo>
                    <a:pt x="103" y="280"/>
                    <a:pt x="103" y="281"/>
                    <a:pt x="103" y="282"/>
                  </a:cubicBezTo>
                  <a:cubicBezTo>
                    <a:pt x="103" y="284"/>
                    <a:pt x="103" y="285"/>
                    <a:pt x="103" y="286"/>
                  </a:cubicBezTo>
                  <a:cubicBezTo>
                    <a:pt x="103" y="287"/>
                    <a:pt x="103" y="289"/>
                    <a:pt x="103" y="291"/>
                  </a:cubicBezTo>
                  <a:cubicBezTo>
                    <a:pt x="102" y="292"/>
                    <a:pt x="102" y="296"/>
                    <a:pt x="102" y="298"/>
                  </a:cubicBezTo>
                  <a:cubicBezTo>
                    <a:pt x="102" y="299"/>
                    <a:pt x="102" y="305"/>
                    <a:pt x="102" y="308"/>
                  </a:cubicBezTo>
                  <a:cubicBezTo>
                    <a:pt x="102" y="310"/>
                    <a:pt x="102" y="320"/>
                    <a:pt x="102" y="321"/>
                  </a:cubicBezTo>
                  <a:cubicBezTo>
                    <a:pt x="102" y="322"/>
                    <a:pt x="102" y="325"/>
                    <a:pt x="102" y="326"/>
                  </a:cubicBezTo>
                  <a:cubicBezTo>
                    <a:pt x="102" y="327"/>
                    <a:pt x="102" y="331"/>
                    <a:pt x="102" y="334"/>
                  </a:cubicBezTo>
                  <a:cubicBezTo>
                    <a:pt x="102" y="337"/>
                    <a:pt x="102" y="344"/>
                    <a:pt x="102" y="347"/>
                  </a:cubicBezTo>
                  <a:cubicBezTo>
                    <a:pt x="102" y="348"/>
                    <a:pt x="102" y="350"/>
                    <a:pt x="102" y="351"/>
                  </a:cubicBezTo>
                  <a:cubicBezTo>
                    <a:pt x="102" y="353"/>
                    <a:pt x="102" y="355"/>
                    <a:pt x="102" y="355"/>
                  </a:cubicBezTo>
                  <a:cubicBezTo>
                    <a:pt x="102" y="356"/>
                    <a:pt x="100" y="359"/>
                    <a:pt x="99" y="362"/>
                  </a:cubicBezTo>
                  <a:cubicBezTo>
                    <a:pt x="98" y="365"/>
                    <a:pt x="99" y="366"/>
                    <a:pt x="99" y="368"/>
                  </a:cubicBezTo>
                  <a:cubicBezTo>
                    <a:pt x="100" y="371"/>
                    <a:pt x="101" y="373"/>
                    <a:pt x="101" y="374"/>
                  </a:cubicBezTo>
                  <a:cubicBezTo>
                    <a:pt x="101" y="376"/>
                    <a:pt x="101" y="376"/>
                    <a:pt x="101" y="376"/>
                  </a:cubicBezTo>
                  <a:cubicBezTo>
                    <a:pt x="102" y="376"/>
                    <a:pt x="102" y="376"/>
                    <a:pt x="102" y="377"/>
                  </a:cubicBezTo>
                  <a:cubicBezTo>
                    <a:pt x="102" y="377"/>
                    <a:pt x="102" y="378"/>
                    <a:pt x="102" y="378"/>
                  </a:cubicBezTo>
                  <a:cubicBezTo>
                    <a:pt x="102" y="379"/>
                    <a:pt x="102" y="379"/>
                    <a:pt x="102" y="379"/>
                  </a:cubicBezTo>
                  <a:cubicBezTo>
                    <a:pt x="102" y="379"/>
                    <a:pt x="102" y="379"/>
                    <a:pt x="102" y="379"/>
                  </a:cubicBezTo>
                  <a:cubicBezTo>
                    <a:pt x="102" y="379"/>
                    <a:pt x="102" y="379"/>
                    <a:pt x="102" y="379"/>
                  </a:cubicBezTo>
                  <a:cubicBezTo>
                    <a:pt x="102" y="379"/>
                    <a:pt x="102" y="379"/>
                    <a:pt x="102" y="379"/>
                  </a:cubicBezTo>
                  <a:cubicBezTo>
                    <a:pt x="103" y="379"/>
                    <a:pt x="103" y="379"/>
                    <a:pt x="103" y="379"/>
                  </a:cubicBezTo>
                  <a:cubicBezTo>
                    <a:pt x="103" y="379"/>
                    <a:pt x="103" y="380"/>
                    <a:pt x="103" y="380"/>
                  </a:cubicBezTo>
                  <a:cubicBezTo>
                    <a:pt x="103" y="380"/>
                    <a:pt x="103" y="380"/>
                    <a:pt x="103" y="380"/>
                  </a:cubicBezTo>
                  <a:cubicBezTo>
                    <a:pt x="103" y="381"/>
                    <a:pt x="103" y="381"/>
                    <a:pt x="103" y="381"/>
                  </a:cubicBezTo>
                  <a:cubicBezTo>
                    <a:pt x="103" y="381"/>
                    <a:pt x="103" y="381"/>
                    <a:pt x="103" y="381"/>
                  </a:cubicBezTo>
                  <a:cubicBezTo>
                    <a:pt x="103" y="381"/>
                    <a:pt x="103" y="381"/>
                    <a:pt x="103" y="381"/>
                  </a:cubicBezTo>
                  <a:cubicBezTo>
                    <a:pt x="103" y="381"/>
                    <a:pt x="103" y="381"/>
                    <a:pt x="103" y="381"/>
                  </a:cubicBezTo>
                  <a:cubicBezTo>
                    <a:pt x="103" y="381"/>
                    <a:pt x="103" y="381"/>
                    <a:pt x="103" y="381"/>
                  </a:cubicBezTo>
                  <a:cubicBezTo>
                    <a:pt x="103" y="381"/>
                    <a:pt x="103" y="381"/>
                    <a:pt x="103" y="381"/>
                  </a:cubicBezTo>
                  <a:cubicBezTo>
                    <a:pt x="104" y="381"/>
                    <a:pt x="104" y="381"/>
                    <a:pt x="104" y="381"/>
                  </a:cubicBezTo>
                  <a:cubicBezTo>
                    <a:pt x="104" y="381"/>
                    <a:pt x="105" y="381"/>
                    <a:pt x="106" y="381"/>
                  </a:cubicBezTo>
                  <a:cubicBezTo>
                    <a:pt x="107" y="381"/>
                    <a:pt x="106" y="381"/>
                    <a:pt x="107" y="381"/>
                  </a:cubicBezTo>
                  <a:cubicBezTo>
                    <a:pt x="107" y="381"/>
                    <a:pt x="108" y="381"/>
                    <a:pt x="109" y="381"/>
                  </a:cubicBezTo>
                  <a:cubicBezTo>
                    <a:pt x="109" y="381"/>
                    <a:pt x="109" y="381"/>
                    <a:pt x="109" y="381"/>
                  </a:cubicBezTo>
                  <a:cubicBezTo>
                    <a:pt x="109" y="381"/>
                    <a:pt x="109" y="381"/>
                    <a:pt x="109" y="381"/>
                  </a:cubicBezTo>
                  <a:cubicBezTo>
                    <a:pt x="109" y="381"/>
                    <a:pt x="109" y="381"/>
                    <a:pt x="110" y="381"/>
                  </a:cubicBezTo>
                  <a:cubicBezTo>
                    <a:pt x="110" y="381"/>
                    <a:pt x="110" y="381"/>
                    <a:pt x="111" y="381"/>
                  </a:cubicBezTo>
                  <a:cubicBezTo>
                    <a:pt x="111" y="381"/>
                    <a:pt x="111" y="381"/>
                    <a:pt x="111" y="381"/>
                  </a:cubicBezTo>
                  <a:cubicBezTo>
                    <a:pt x="111" y="381"/>
                    <a:pt x="111" y="381"/>
                    <a:pt x="111" y="381"/>
                  </a:cubicBezTo>
                  <a:cubicBezTo>
                    <a:pt x="111" y="381"/>
                    <a:pt x="111" y="381"/>
                    <a:pt x="111" y="381"/>
                  </a:cubicBezTo>
                  <a:cubicBezTo>
                    <a:pt x="111" y="381"/>
                    <a:pt x="111" y="381"/>
                    <a:pt x="111" y="381"/>
                  </a:cubicBezTo>
                  <a:cubicBezTo>
                    <a:pt x="111" y="381"/>
                    <a:pt x="111" y="381"/>
                    <a:pt x="111" y="381"/>
                  </a:cubicBezTo>
                  <a:cubicBezTo>
                    <a:pt x="111" y="381"/>
                    <a:pt x="111" y="381"/>
                    <a:pt x="111" y="381"/>
                  </a:cubicBezTo>
                  <a:cubicBezTo>
                    <a:pt x="111" y="381"/>
                    <a:pt x="111" y="381"/>
                    <a:pt x="112" y="381"/>
                  </a:cubicBezTo>
                  <a:cubicBezTo>
                    <a:pt x="112" y="381"/>
                    <a:pt x="112" y="381"/>
                    <a:pt x="112" y="381"/>
                  </a:cubicBezTo>
                  <a:cubicBezTo>
                    <a:pt x="113" y="381"/>
                    <a:pt x="114" y="381"/>
                    <a:pt x="115" y="381"/>
                  </a:cubicBezTo>
                  <a:cubicBezTo>
                    <a:pt x="115" y="381"/>
                    <a:pt x="117" y="381"/>
                    <a:pt x="117" y="381"/>
                  </a:cubicBezTo>
                  <a:cubicBezTo>
                    <a:pt x="117" y="381"/>
                    <a:pt x="119" y="380"/>
                    <a:pt x="120" y="380"/>
                  </a:cubicBezTo>
                  <a:cubicBezTo>
                    <a:pt x="120" y="380"/>
                    <a:pt x="121" y="379"/>
                    <a:pt x="122" y="378"/>
                  </a:cubicBezTo>
                  <a:cubicBezTo>
                    <a:pt x="122" y="378"/>
                    <a:pt x="122" y="377"/>
                    <a:pt x="122" y="377"/>
                  </a:cubicBezTo>
                  <a:cubicBezTo>
                    <a:pt x="122" y="377"/>
                    <a:pt x="122" y="376"/>
                    <a:pt x="122" y="376"/>
                  </a:cubicBezTo>
                  <a:cubicBezTo>
                    <a:pt x="122" y="376"/>
                    <a:pt x="122" y="376"/>
                    <a:pt x="122" y="376"/>
                  </a:cubicBezTo>
                  <a:cubicBezTo>
                    <a:pt x="123" y="376"/>
                    <a:pt x="123" y="376"/>
                    <a:pt x="123" y="376"/>
                  </a:cubicBezTo>
                  <a:cubicBezTo>
                    <a:pt x="123" y="376"/>
                    <a:pt x="123" y="376"/>
                    <a:pt x="123" y="376"/>
                  </a:cubicBezTo>
                  <a:cubicBezTo>
                    <a:pt x="124" y="376"/>
                    <a:pt x="124" y="376"/>
                    <a:pt x="124" y="376"/>
                  </a:cubicBezTo>
                  <a:cubicBezTo>
                    <a:pt x="124" y="376"/>
                    <a:pt x="124" y="376"/>
                    <a:pt x="124" y="376"/>
                  </a:cubicBezTo>
                  <a:cubicBezTo>
                    <a:pt x="124" y="376"/>
                    <a:pt x="124" y="376"/>
                    <a:pt x="124" y="376"/>
                  </a:cubicBezTo>
                  <a:cubicBezTo>
                    <a:pt x="124" y="376"/>
                    <a:pt x="124" y="376"/>
                    <a:pt x="124" y="376"/>
                  </a:cubicBezTo>
                  <a:cubicBezTo>
                    <a:pt x="124" y="376"/>
                    <a:pt x="125" y="376"/>
                    <a:pt x="125" y="376"/>
                  </a:cubicBezTo>
                  <a:cubicBezTo>
                    <a:pt x="125" y="376"/>
                    <a:pt x="125" y="376"/>
                    <a:pt x="126" y="376"/>
                  </a:cubicBezTo>
                  <a:cubicBezTo>
                    <a:pt x="126" y="376"/>
                    <a:pt x="126" y="376"/>
                    <a:pt x="126" y="376"/>
                  </a:cubicBezTo>
                  <a:cubicBezTo>
                    <a:pt x="126" y="376"/>
                    <a:pt x="126" y="376"/>
                    <a:pt x="127" y="376"/>
                  </a:cubicBezTo>
                  <a:cubicBezTo>
                    <a:pt x="127" y="376"/>
                    <a:pt x="127" y="376"/>
                    <a:pt x="127" y="376"/>
                  </a:cubicBezTo>
                  <a:cubicBezTo>
                    <a:pt x="127" y="376"/>
                    <a:pt x="128" y="376"/>
                    <a:pt x="128" y="376"/>
                  </a:cubicBezTo>
                  <a:cubicBezTo>
                    <a:pt x="128" y="376"/>
                    <a:pt x="128" y="376"/>
                    <a:pt x="128" y="376"/>
                  </a:cubicBezTo>
                  <a:cubicBezTo>
                    <a:pt x="128" y="376"/>
                    <a:pt x="128" y="376"/>
                    <a:pt x="129" y="376"/>
                  </a:cubicBezTo>
                  <a:cubicBezTo>
                    <a:pt x="129" y="376"/>
                    <a:pt x="129" y="376"/>
                    <a:pt x="129" y="376"/>
                  </a:cubicBezTo>
                  <a:cubicBezTo>
                    <a:pt x="129" y="376"/>
                    <a:pt x="129" y="376"/>
                    <a:pt x="129" y="376"/>
                  </a:cubicBezTo>
                  <a:cubicBezTo>
                    <a:pt x="129" y="376"/>
                    <a:pt x="129" y="376"/>
                    <a:pt x="129" y="376"/>
                  </a:cubicBezTo>
                  <a:cubicBezTo>
                    <a:pt x="129" y="376"/>
                    <a:pt x="129" y="376"/>
                    <a:pt x="129" y="376"/>
                  </a:cubicBezTo>
                  <a:cubicBezTo>
                    <a:pt x="129" y="376"/>
                    <a:pt x="129" y="375"/>
                    <a:pt x="129" y="375"/>
                  </a:cubicBezTo>
                  <a:cubicBezTo>
                    <a:pt x="129" y="375"/>
                    <a:pt x="129" y="372"/>
                    <a:pt x="130" y="369"/>
                  </a:cubicBezTo>
                  <a:cubicBezTo>
                    <a:pt x="130" y="368"/>
                    <a:pt x="130" y="365"/>
                    <a:pt x="130" y="364"/>
                  </a:cubicBezTo>
                  <a:cubicBezTo>
                    <a:pt x="130" y="364"/>
                    <a:pt x="130" y="359"/>
                    <a:pt x="130" y="359"/>
                  </a:cubicBezTo>
                  <a:cubicBezTo>
                    <a:pt x="130" y="358"/>
                    <a:pt x="130" y="359"/>
                    <a:pt x="131" y="355"/>
                  </a:cubicBezTo>
                  <a:cubicBezTo>
                    <a:pt x="131" y="354"/>
                    <a:pt x="131" y="349"/>
                    <a:pt x="132" y="345"/>
                  </a:cubicBezTo>
                  <a:cubicBezTo>
                    <a:pt x="132" y="341"/>
                    <a:pt x="132" y="338"/>
                    <a:pt x="132" y="337"/>
                  </a:cubicBezTo>
                  <a:cubicBezTo>
                    <a:pt x="133" y="334"/>
                    <a:pt x="133" y="326"/>
                    <a:pt x="133" y="322"/>
                  </a:cubicBezTo>
                  <a:cubicBezTo>
                    <a:pt x="133" y="320"/>
                    <a:pt x="133" y="315"/>
                    <a:pt x="133" y="310"/>
                  </a:cubicBezTo>
                  <a:cubicBezTo>
                    <a:pt x="133" y="306"/>
                    <a:pt x="133" y="302"/>
                    <a:pt x="132" y="300"/>
                  </a:cubicBezTo>
                  <a:cubicBezTo>
                    <a:pt x="132" y="298"/>
                    <a:pt x="132" y="295"/>
                    <a:pt x="132" y="291"/>
                  </a:cubicBezTo>
                  <a:cubicBezTo>
                    <a:pt x="132" y="289"/>
                    <a:pt x="132" y="286"/>
                    <a:pt x="132" y="284"/>
                  </a:cubicBezTo>
                  <a:cubicBezTo>
                    <a:pt x="132" y="281"/>
                    <a:pt x="132" y="277"/>
                    <a:pt x="132" y="274"/>
                  </a:cubicBezTo>
                  <a:cubicBezTo>
                    <a:pt x="132" y="273"/>
                    <a:pt x="132" y="271"/>
                    <a:pt x="132" y="268"/>
                  </a:cubicBezTo>
                  <a:cubicBezTo>
                    <a:pt x="133" y="265"/>
                    <a:pt x="133" y="262"/>
                    <a:pt x="133" y="259"/>
                  </a:cubicBezTo>
                  <a:cubicBezTo>
                    <a:pt x="133" y="255"/>
                    <a:pt x="133" y="255"/>
                    <a:pt x="133" y="252"/>
                  </a:cubicBezTo>
                  <a:cubicBezTo>
                    <a:pt x="133" y="250"/>
                    <a:pt x="133" y="242"/>
                    <a:pt x="134" y="238"/>
                  </a:cubicBezTo>
                  <a:cubicBezTo>
                    <a:pt x="134" y="234"/>
                    <a:pt x="134" y="231"/>
                    <a:pt x="134" y="228"/>
                  </a:cubicBezTo>
                  <a:cubicBezTo>
                    <a:pt x="135" y="225"/>
                    <a:pt x="135" y="217"/>
                    <a:pt x="136" y="214"/>
                  </a:cubicBezTo>
                  <a:cubicBezTo>
                    <a:pt x="136" y="212"/>
                    <a:pt x="136" y="210"/>
                    <a:pt x="136" y="207"/>
                  </a:cubicBezTo>
                  <a:cubicBezTo>
                    <a:pt x="136" y="206"/>
                    <a:pt x="136" y="204"/>
                    <a:pt x="136" y="202"/>
                  </a:cubicBezTo>
                  <a:cubicBezTo>
                    <a:pt x="137" y="201"/>
                    <a:pt x="137" y="199"/>
                    <a:pt x="137" y="198"/>
                  </a:cubicBezTo>
                  <a:cubicBezTo>
                    <a:pt x="137" y="196"/>
                    <a:pt x="137" y="194"/>
                    <a:pt x="137" y="193"/>
                  </a:cubicBezTo>
                  <a:cubicBezTo>
                    <a:pt x="137" y="191"/>
                    <a:pt x="136" y="188"/>
                    <a:pt x="136" y="187"/>
                  </a:cubicBezTo>
                  <a:cubicBezTo>
                    <a:pt x="136" y="187"/>
                    <a:pt x="136" y="187"/>
                    <a:pt x="136" y="186"/>
                  </a:cubicBezTo>
                  <a:cubicBezTo>
                    <a:pt x="137" y="186"/>
                    <a:pt x="137" y="185"/>
                    <a:pt x="136" y="184"/>
                  </a:cubicBezTo>
                  <a:cubicBezTo>
                    <a:pt x="136" y="183"/>
                    <a:pt x="136" y="182"/>
                    <a:pt x="136" y="181"/>
                  </a:cubicBezTo>
                  <a:cubicBezTo>
                    <a:pt x="136" y="181"/>
                    <a:pt x="136" y="179"/>
                    <a:pt x="135" y="177"/>
                  </a:cubicBezTo>
                  <a:cubicBezTo>
                    <a:pt x="135" y="175"/>
                    <a:pt x="135" y="174"/>
                    <a:pt x="135" y="174"/>
                  </a:cubicBezTo>
                  <a:cubicBezTo>
                    <a:pt x="135" y="173"/>
                    <a:pt x="134" y="172"/>
                    <a:pt x="134" y="171"/>
                  </a:cubicBezTo>
                  <a:cubicBezTo>
                    <a:pt x="134" y="171"/>
                    <a:pt x="134" y="170"/>
                    <a:pt x="134" y="170"/>
                  </a:cubicBezTo>
                  <a:cubicBezTo>
                    <a:pt x="134" y="169"/>
                    <a:pt x="134" y="170"/>
                    <a:pt x="135" y="170"/>
                  </a:cubicBezTo>
                  <a:cubicBezTo>
                    <a:pt x="136" y="170"/>
                    <a:pt x="137" y="170"/>
                    <a:pt x="138" y="170"/>
                  </a:cubicBezTo>
                  <a:cubicBezTo>
                    <a:pt x="138" y="171"/>
                    <a:pt x="139" y="171"/>
                    <a:pt x="139" y="171"/>
                  </a:cubicBezTo>
                  <a:cubicBezTo>
                    <a:pt x="139" y="171"/>
                    <a:pt x="138" y="173"/>
                    <a:pt x="138" y="173"/>
                  </a:cubicBezTo>
                  <a:cubicBezTo>
                    <a:pt x="138" y="174"/>
                    <a:pt x="138" y="175"/>
                    <a:pt x="138" y="174"/>
                  </a:cubicBezTo>
                  <a:cubicBezTo>
                    <a:pt x="138" y="174"/>
                    <a:pt x="138" y="173"/>
                    <a:pt x="139" y="173"/>
                  </a:cubicBezTo>
                  <a:cubicBezTo>
                    <a:pt x="140" y="172"/>
                    <a:pt x="142" y="171"/>
                    <a:pt x="142" y="171"/>
                  </a:cubicBezTo>
                  <a:cubicBezTo>
                    <a:pt x="142" y="171"/>
                    <a:pt x="143" y="170"/>
                    <a:pt x="143" y="170"/>
                  </a:cubicBezTo>
                  <a:cubicBezTo>
                    <a:pt x="144" y="170"/>
                    <a:pt x="145" y="170"/>
                    <a:pt x="145" y="170"/>
                  </a:cubicBezTo>
                  <a:cubicBezTo>
                    <a:pt x="146" y="170"/>
                    <a:pt x="146" y="170"/>
                    <a:pt x="146" y="170"/>
                  </a:cubicBezTo>
                  <a:cubicBezTo>
                    <a:pt x="146" y="171"/>
                    <a:pt x="146" y="171"/>
                    <a:pt x="145" y="171"/>
                  </a:cubicBezTo>
                  <a:cubicBezTo>
                    <a:pt x="145" y="172"/>
                    <a:pt x="145" y="172"/>
                    <a:pt x="146" y="172"/>
                  </a:cubicBezTo>
                  <a:cubicBezTo>
                    <a:pt x="146" y="172"/>
                    <a:pt x="147" y="172"/>
                    <a:pt x="148" y="172"/>
                  </a:cubicBezTo>
                  <a:cubicBezTo>
                    <a:pt x="148" y="171"/>
                    <a:pt x="149" y="171"/>
                    <a:pt x="149" y="171"/>
                  </a:cubicBezTo>
                  <a:cubicBezTo>
                    <a:pt x="150" y="170"/>
                    <a:pt x="150" y="168"/>
                    <a:pt x="150" y="167"/>
                  </a:cubicBezTo>
                  <a:cubicBezTo>
                    <a:pt x="151" y="165"/>
                    <a:pt x="151" y="166"/>
                    <a:pt x="151" y="165"/>
                  </a:cubicBezTo>
                  <a:cubicBezTo>
                    <a:pt x="151" y="165"/>
                    <a:pt x="152" y="164"/>
                    <a:pt x="152" y="164"/>
                  </a:cubicBezTo>
                  <a:cubicBezTo>
                    <a:pt x="152" y="164"/>
                    <a:pt x="153" y="163"/>
                    <a:pt x="153" y="162"/>
                  </a:cubicBezTo>
                  <a:cubicBezTo>
                    <a:pt x="153" y="162"/>
                    <a:pt x="153" y="161"/>
                    <a:pt x="153" y="160"/>
                  </a:cubicBezTo>
                  <a:cubicBezTo>
                    <a:pt x="154" y="159"/>
                    <a:pt x="155" y="158"/>
                    <a:pt x="155" y="157"/>
                  </a:cubicBezTo>
                  <a:cubicBezTo>
                    <a:pt x="155" y="157"/>
                    <a:pt x="155" y="157"/>
                    <a:pt x="156" y="156"/>
                  </a:cubicBezTo>
                  <a:cubicBezTo>
                    <a:pt x="157" y="156"/>
                    <a:pt x="157" y="155"/>
                    <a:pt x="158" y="155"/>
                  </a:cubicBezTo>
                  <a:cubicBezTo>
                    <a:pt x="158" y="154"/>
                    <a:pt x="157" y="154"/>
                    <a:pt x="157" y="153"/>
                  </a:cubicBezTo>
                  <a:cubicBezTo>
                    <a:pt x="157" y="153"/>
                    <a:pt x="157" y="153"/>
                    <a:pt x="157" y="153"/>
                  </a:cubicBezTo>
                  <a:cubicBezTo>
                    <a:pt x="157" y="153"/>
                    <a:pt x="157" y="152"/>
                    <a:pt x="157" y="152"/>
                  </a:cubicBezTo>
                  <a:cubicBezTo>
                    <a:pt x="158" y="151"/>
                    <a:pt x="158" y="149"/>
                    <a:pt x="158" y="148"/>
                  </a:cubicBezTo>
                  <a:cubicBezTo>
                    <a:pt x="159" y="148"/>
                    <a:pt x="159" y="148"/>
                    <a:pt x="159" y="148"/>
                  </a:cubicBezTo>
                  <a:cubicBezTo>
                    <a:pt x="159" y="147"/>
                    <a:pt x="159" y="147"/>
                    <a:pt x="159" y="146"/>
                  </a:cubicBezTo>
                  <a:cubicBezTo>
                    <a:pt x="159" y="146"/>
                    <a:pt x="160" y="145"/>
                    <a:pt x="160" y="144"/>
                  </a:cubicBezTo>
                  <a:cubicBezTo>
                    <a:pt x="160" y="143"/>
                    <a:pt x="161" y="142"/>
                    <a:pt x="161" y="141"/>
                  </a:cubicBezTo>
                  <a:cubicBezTo>
                    <a:pt x="162" y="139"/>
                    <a:pt x="163" y="137"/>
                    <a:pt x="163" y="136"/>
                  </a:cubicBezTo>
                  <a:cubicBezTo>
                    <a:pt x="163" y="136"/>
                    <a:pt x="164" y="134"/>
                    <a:pt x="164" y="132"/>
                  </a:cubicBezTo>
                  <a:cubicBezTo>
                    <a:pt x="165" y="129"/>
                    <a:pt x="165" y="128"/>
                    <a:pt x="166" y="127"/>
                  </a:cubicBezTo>
                  <a:cubicBezTo>
                    <a:pt x="166" y="126"/>
                    <a:pt x="166" y="124"/>
                    <a:pt x="167" y="123"/>
                  </a:cubicBezTo>
                  <a:cubicBezTo>
                    <a:pt x="167" y="122"/>
                    <a:pt x="167" y="120"/>
                    <a:pt x="167" y="119"/>
                  </a:cubicBezTo>
                  <a:cubicBezTo>
                    <a:pt x="167" y="118"/>
                    <a:pt x="168" y="118"/>
                    <a:pt x="167" y="116"/>
                  </a:cubicBezTo>
                  <a:close/>
                  <a:moveTo>
                    <a:pt x="50" y="167"/>
                  </a:moveTo>
                  <a:cubicBezTo>
                    <a:pt x="46" y="172"/>
                    <a:pt x="46" y="173"/>
                    <a:pt x="46" y="174"/>
                  </a:cubicBezTo>
                  <a:cubicBezTo>
                    <a:pt x="46" y="175"/>
                    <a:pt x="46" y="176"/>
                    <a:pt x="46" y="176"/>
                  </a:cubicBezTo>
                  <a:cubicBezTo>
                    <a:pt x="46" y="176"/>
                    <a:pt x="47" y="176"/>
                    <a:pt x="48" y="176"/>
                  </a:cubicBezTo>
                  <a:cubicBezTo>
                    <a:pt x="50" y="176"/>
                    <a:pt x="51" y="177"/>
                    <a:pt x="51" y="177"/>
                  </a:cubicBezTo>
                  <a:cubicBezTo>
                    <a:pt x="51" y="177"/>
                    <a:pt x="50" y="178"/>
                    <a:pt x="49" y="178"/>
                  </a:cubicBezTo>
                  <a:cubicBezTo>
                    <a:pt x="47" y="177"/>
                    <a:pt x="46" y="176"/>
                    <a:pt x="44" y="175"/>
                  </a:cubicBezTo>
                  <a:cubicBezTo>
                    <a:pt x="42" y="174"/>
                    <a:pt x="41" y="174"/>
                    <a:pt x="41" y="174"/>
                  </a:cubicBezTo>
                  <a:cubicBezTo>
                    <a:pt x="39" y="173"/>
                    <a:pt x="39" y="173"/>
                    <a:pt x="39" y="173"/>
                  </a:cubicBezTo>
                  <a:cubicBezTo>
                    <a:pt x="39" y="173"/>
                    <a:pt x="40" y="171"/>
                    <a:pt x="42" y="169"/>
                  </a:cubicBezTo>
                  <a:cubicBezTo>
                    <a:pt x="44" y="166"/>
                    <a:pt x="43" y="168"/>
                    <a:pt x="44" y="165"/>
                  </a:cubicBezTo>
                  <a:cubicBezTo>
                    <a:pt x="45" y="163"/>
                    <a:pt x="45" y="163"/>
                    <a:pt x="47" y="162"/>
                  </a:cubicBezTo>
                  <a:cubicBezTo>
                    <a:pt x="48" y="161"/>
                    <a:pt x="52" y="160"/>
                    <a:pt x="52" y="160"/>
                  </a:cubicBezTo>
                  <a:cubicBezTo>
                    <a:pt x="54" y="159"/>
                    <a:pt x="54" y="159"/>
                    <a:pt x="54" y="159"/>
                  </a:cubicBezTo>
                  <a:cubicBezTo>
                    <a:pt x="54" y="159"/>
                    <a:pt x="55" y="160"/>
                    <a:pt x="57" y="161"/>
                  </a:cubicBezTo>
                  <a:cubicBezTo>
                    <a:pt x="54" y="162"/>
                    <a:pt x="53" y="163"/>
                    <a:pt x="50" y="167"/>
                  </a:cubicBezTo>
                  <a:close/>
                  <a:moveTo>
                    <a:pt x="58" y="160"/>
                  </a:moveTo>
                  <a:cubicBezTo>
                    <a:pt x="58" y="161"/>
                    <a:pt x="58" y="161"/>
                    <a:pt x="57" y="161"/>
                  </a:cubicBezTo>
                  <a:cubicBezTo>
                    <a:pt x="57" y="161"/>
                    <a:pt x="56" y="160"/>
                    <a:pt x="56" y="160"/>
                  </a:cubicBezTo>
                  <a:cubicBezTo>
                    <a:pt x="55" y="160"/>
                    <a:pt x="55" y="160"/>
                    <a:pt x="55" y="159"/>
                  </a:cubicBezTo>
                  <a:cubicBezTo>
                    <a:pt x="54" y="159"/>
                    <a:pt x="54" y="159"/>
                    <a:pt x="53" y="159"/>
                  </a:cubicBezTo>
                  <a:cubicBezTo>
                    <a:pt x="53" y="159"/>
                    <a:pt x="53" y="159"/>
                    <a:pt x="52" y="159"/>
                  </a:cubicBezTo>
                  <a:cubicBezTo>
                    <a:pt x="52" y="160"/>
                    <a:pt x="52" y="160"/>
                    <a:pt x="51" y="159"/>
                  </a:cubicBezTo>
                  <a:cubicBezTo>
                    <a:pt x="51" y="159"/>
                    <a:pt x="50" y="159"/>
                    <a:pt x="49" y="158"/>
                  </a:cubicBezTo>
                  <a:cubicBezTo>
                    <a:pt x="49" y="158"/>
                    <a:pt x="48" y="158"/>
                    <a:pt x="48" y="158"/>
                  </a:cubicBezTo>
                  <a:cubicBezTo>
                    <a:pt x="46" y="158"/>
                    <a:pt x="47" y="157"/>
                    <a:pt x="46" y="157"/>
                  </a:cubicBezTo>
                  <a:cubicBezTo>
                    <a:pt x="46" y="156"/>
                    <a:pt x="45" y="154"/>
                    <a:pt x="45" y="153"/>
                  </a:cubicBezTo>
                  <a:cubicBezTo>
                    <a:pt x="44" y="152"/>
                    <a:pt x="44" y="151"/>
                    <a:pt x="44" y="150"/>
                  </a:cubicBezTo>
                  <a:cubicBezTo>
                    <a:pt x="43" y="149"/>
                    <a:pt x="42" y="148"/>
                    <a:pt x="42" y="148"/>
                  </a:cubicBezTo>
                  <a:cubicBezTo>
                    <a:pt x="41" y="147"/>
                    <a:pt x="40" y="145"/>
                    <a:pt x="40" y="145"/>
                  </a:cubicBezTo>
                  <a:cubicBezTo>
                    <a:pt x="40" y="145"/>
                    <a:pt x="40" y="144"/>
                    <a:pt x="40" y="144"/>
                  </a:cubicBezTo>
                  <a:cubicBezTo>
                    <a:pt x="39" y="144"/>
                    <a:pt x="38" y="142"/>
                    <a:pt x="38" y="142"/>
                  </a:cubicBezTo>
                  <a:cubicBezTo>
                    <a:pt x="38" y="142"/>
                    <a:pt x="38" y="142"/>
                    <a:pt x="38" y="141"/>
                  </a:cubicBezTo>
                  <a:cubicBezTo>
                    <a:pt x="38" y="141"/>
                    <a:pt x="38" y="141"/>
                    <a:pt x="38" y="140"/>
                  </a:cubicBezTo>
                  <a:cubicBezTo>
                    <a:pt x="38" y="139"/>
                    <a:pt x="38" y="138"/>
                    <a:pt x="38" y="138"/>
                  </a:cubicBezTo>
                  <a:cubicBezTo>
                    <a:pt x="38" y="137"/>
                    <a:pt x="37" y="135"/>
                    <a:pt x="36" y="134"/>
                  </a:cubicBezTo>
                  <a:cubicBezTo>
                    <a:pt x="36" y="134"/>
                    <a:pt x="35" y="133"/>
                    <a:pt x="35" y="133"/>
                  </a:cubicBezTo>
                  <a:cubicBezTo>
                    <a:pt x="34" y="132"/>
                    <a:pt x="34" y="132"/>
                    <a:pt x="35" y="132"/>
                  </a:cubicBezTo>
                  <a:cubicBezTo>
                    <a:pt x="35" y="131"/>
                    <a:pt x="35" y="130"/>
                    <a:pt x="35" y="130"/>
                  </a:cubicBezTo>
                  <a:cubicBezTo>
                    <a:pt x="35" y="129"/>
                    <a:pt x="35" y="127"/>
                    <a:pt x="34" y="126"/>
                  </a:cubicBezTo>
                  <a:cubicBezTo>
                    <a:pt x="34" y="125"/>
                    <a:pt x="32" y="125"/>
                    <a:pt x="32" y="125"/>
                  </a:cubicBezTo>
                  <a:cubicBezTo>
                    <a:pt x="32" y="124"/>
                    <a:pt x="33" y="124"/>
                    <a:pt x="33" y="123"/>
                  </a:cubicBezTo>
                  <a:cubicBezTo>
                    <a:pt x="34" y="123"/>
                    <a:pt x="34" y="122"/>
                    <a:pt x="34" y="121"/>
                  </a:cubicBezTo>
                  <a:cubicBezTo>
                    <a:pt x="34" y="121"/>
                    <a:pt x="33" y="120"/>
                    <a:pt x="33" y="119"/>
                  </a:cubicBezTo>
                  <a:cubicBezTo>
                    <a:pt x="33" y="118"/>
                    <a:pt x="33" y="118"/>
                    <a:pt x="34" y="118"/>
                  </a:cubicBezTo>
                  <a:cubicBezTo>
                    <a:pt x="34" y="118"/>
                    <a:pt x="36" y="116"/>
                    <a:pt x="37" y="115"/>
                  </a:cubicBezTo>
                  <a:cubicBezTo>
                    <a:pt x="38" y="114"/>
                    <a:pt x="39" y="112"/>
                    <a:pt x="40" y="111"/>
                  </a:cubicBezTo>
                  <a:cubicBezTo>
                    <a:pt x="41" y="110"/>
                    <a:pt x="41" y="109"/>
                    <a:pt x="42" y="108"/>
                  </a:cubicBezTo>
                  <a:cubicBezTo>
                    <a:pt x="42" y="106"/>
                    <a:pt x="43" y="105"/>
                    <a:pt x="43" y="105"/>
                  </a:cubicBezTo>
                  <a:cubicBezTo>
                    <a:pt x="43" y="104"/>
                    <a:pt x="43" y="104"/>
                    <a:pt x="44" y="104"/>
                  </a:cubicBezTo>
                  <a:cubicBezTo>
                    <a:pt x="44" y="104"/>
                    <a:pt x="44" y="103"/>
                    <a:pt x="44" y="103"/>
                  </a:cubicBezTo>
                  <a:cubicBezTo>
                    <a:pt x="44" y="103"/>
                    <a:pt x="45" y="103"/>
                    <a:pt x="45" y="102"/>
                  </a:cubicBezTo>
                  <a:cubicBezTo>
                    <a:pt x="45" y="102"/>
                    <a:pt x="46" y="102"/>
                    <a:pt x="46" y="102"/>
                  </a:cubicBezTo>
                  <a:cubicBezTo>
                    <a:pt x="46" y="103"/>
                    <a:pt x="47" y="104"/>
                    <a:pt x="47" y="106"/>
                  </a:cubicBezTo>
                  <a:cubicBezTo>
                    <a:pt x="48" y="108"/>
                    <a:pt x="48" y="109"/>
                    <a:pt x="48" y="110"/>
                  </a:cubicBezTo>
                  <a:cubicBezTo>
                    <a:pt x="48" y="111"/>
                    <a:pt x="49" y="113"/>
                    <a:pt x="49" y="114"/>
                  </a:cubicBezTo>
                  <a:cubicBezTo>
                    <a:pt x="50" y="116"/>
                    <a:pt x="50" y="118"/>
                    <a:pt x="51" y="119"/>
                  </a:cubicBezTo>
                  <a:cubicBezTo>
                    <a:pt x="51" y="119"/>
                    <a:pt x="51" y="120"/>
                    <a:pt x="52" y="121"/>
                  </a:cubicBezTo>
                  <a:cubicBezTo>
                    <a:pt x="52" y="122"/>
                    <a:pt x="52" y="123"/>
                    <a:pt x="52" y="124"/>
                  </a:cubicBezTo>
                  <a:cubicBezTo>
                    <a:pt x="53" y="126"/>
                    <a:pt x="53" y="128"/>
                    <a:pt x="54" y="129"/>
                  </a:cubicBezTo>
                  <a:cubicBezTo>
                    <a:pt x="54" y="130"/>
                    <a:pt x="54" y="130"/>
                    <a:pt x="54" y="131"/>
                  </a:cubicBezTo>
                  <a:cubicBezTo>
                    <a:pt x="54" y="132"/>
                    <a:pt x="55" y="133"/>
                    <a:pt x="55" y="135"/>
                  </a:cubicBezTo>
                  <a:cubicBezTo>
                    <a:pt x="55" y="136"/>
                    <a:pt x="56" y="138"/>
                    <a:pt x="56" y="138"/>
                  </a:cubicBezTo>
                  <a:cubicBezTo>
                    <a:pt x="56" y="138"/>
                    <a:pt x="56" y="138"/>
                    <a:pt x="56" y="139"/>
                  </a:cubicBezTo>
                  <a:cubicBezTo>
                    <a:pt x="56" y="140"/>
                    <a:pt x="56" y="141"/>
                    <a:pt x="56" y="142"/>
                  </a:cubicBezTo>
                  <a:cubicBezTo>
                    <a:pt x="56" y="144"/>
                    <a:pt x="56" y="146"/>
                    <a:pt x="56" y="147"/>
                  </a:cubicBezTo>
                  <a:cubicBezTo>
                    <a:pt x="55" y="148"/>
                    <a:pt x="56" y="149"/>
                    <a:pt x="56" y="151"/>
                  </a:cubicBezTo>
                  <a:cubicBezTo>
                    <a:pt x="56" y="152"/>
                    <a:pt x="56" y="154"/>
                    <a:pt x="56" y="154"/>
                  </a:cubicBezTo>
                  <a:cubicBezTo>
                    <a:pt x="56" y="155"/>
                    <a:pt x="56" y="156"/>
                    <a:pt x="56" y="156"/>
                  </a:cubicBezTo>
                  <a:cubicBezTo>
                    <a:pt x="57" y="157"/>
                    <a:pt x="57" y="158"/>
                    <a:pt x="58" y="159"/>
                  </a:cubicBezTo>
                  <a:cubicBezTo>
                    <a:pt x="58" y="160"/>
                    <a:pt x="58" y="160"/>
                    <a:pt x="58" y="160"/>
                  </a:cubicBezTo>
                  <a:close/>
                  <a:moveTo>
                    <a:pt x="82" y="129"/>
                  </a:moveTo>
                  <a:cubicBezTo>
                    <a:pt x="82" y="128"/>
                    <a:pt x="83" y="128"/>
                    <a:pt x="83" y="128"/>
                  </a:cubicBezTo>
                  <a:cubicBezTo>
                    <a:pt x="83" y="128"/>
                    <a:pt x="86" y="128"/>
                    <a:pt x="86" y="131"/>
                  </a:cubicBezTo>
                  <a:cubicBezTo>
                    <a:pt x="86" y="133"/>
                    <a:pt x="84" y="134"/>
                    <a:pt x="83" y="133"/>
                  </a:cubicBezTo>
                  <a:cubicBezTo>
                    <a:pt x="82" y="132"/>
                    <a:pt x="81" y="131"/>
                    <a:pt x="82" y="129"/>
                  </a:cubicBezTo>
                  <a:close/>
                  <a:moveTo>
                    <a:pt x="84" y="142"/>
                  </a:moveTo>
                  <a:cubicBezTo>
                    <a:pt x="83" y="142"/>
                    <a:pt x="82" y="140"/>
                    <a:pt x="82" y="139"/>
                  </a:cubicBezTo>
                  <a:cubicBezTo>
                    <a:pt x="83" y="138"/>
                    <a:pt x="84" y="137"/>
                    <a:pt x="85" y="137"/>
                  </a:cubicBezTo>
                  <a:cubicBezTo>
                    <a:pt x="87" y="137"/>
                    <a:pt x="88" y="138"/>
                    <a:pt x="88" y="140"/>
                  </a:cubicBezTo>
                  <a:cubicBezTo>
                    <a:pt x="87" y="141"/>
                    <a:pt x="86" y="143"/>
                    <a:pt x="84" y="142"/>
                  </a:cubicBezTo>
                  <a:close/>
                  <a:moveTo>
                    <a:pt x="109" y="71"/>
                  </a:moveTo>
                  <a:cubicBezTo>
                    <a:pt x="106" y="70"/>
                    <a:pt x="106" y="70"/>
                    <a:pt x="105" y="68"/>
                  </a:cubicBezTo>
                  <a:cubicBezTo>
                    <a:pt x="105" y="69"/>
                    <a:pt x="105" y="70"/>
                    <a:pt x="103" y="71"/>
                  </a:cubicBezTo>
                  <a:cubicBezTo>
                    <a:pt x="102" y="73"/>
                    <a:pt x="99" y="73"/>
                    <a:pt x="99" y="73"/>
                  </a:cubicBezTo>
                  <a:cubicBezTo>
                    <a:pt x="99" y="73"/>
                    <a:pt x="98" y="77"/>
                    <a:pt x="99" y="81"/>
                  </a:cubicBezTo>
                  <a:cubicBezTo>
                    <a:pt x="100" y="85"/>
                    <a:pt x="99" y="86"/>
                    <a:pt x="98" y="89"/>
                  </a:cubicBezTo>
                  <a:cubicBezTo>
                    <a:pt x="97" y="92"/>
                    <a:pt x="95" y="95"/>
                    <a:pt x="93" y="99"/>
                  </a:cubicBezTo>
                  <a:cubicBezTo>
                    <a:pt x="91" y="104"/>
                    <a:pt x="89" y="108"/>
                    <a:pt x="88" y="112"/>
                  </a:cubicBezTo>
                  <a:cubicBezTo>
                    <a:pt x="86" y="117"/>
                    <a:pt x="83" y="122"/>
                    <a:pt x="83" y="122"/>
                  </a:cubicBezTo>
                  <a:cubicBezTo>
                    <a:pt x="83" y="122"/>
                    <a:pt x="81" y="118"/>
                    <a:pt x="78" y="111"/>
                  </a:cubicBezTo>
                  <a:cubicBezTo>
                    <a:pt x="75" y="105"/>
                    <a:pt x="73" y="96"/>
                    <a:pt x="72" y="89"/>
                  </a:cubicBezTo>
                  <a:cubicBezTo>
                    <a:pt x="72" y="81"/>
                    <a:pt x="70" y="72"/>
                    <a:pt x="70" y="72"/>
                  </a:cubicBezTo>
                  <a:cubicBezTo>
                    <a:pt x="70" y="72"/>
                    <a:pt x="70" y="71"/>
                    <a:pt x="69" y="70"/>
                  </a:cubicBezTo>
                  <a:cubicBezTo>
                    <a:pt x="67" y="69"/>
                    <a:pt x="68" y="66"/>
                    <a:pt x="68" y="66"/>
                  </a:cubicBezTo>
                  <a:cubicBezTo>
                    <a:pt x="67" y="65"/>
                    <a:pt x="67" y="65"/>
                    <a:pt x="67" y="65"/>
                  </a:cubicBezTo>
                  <a:cubicBezTo>
                    <a:pt x="67" y="65"/>
                    <a:pt x="63" y="68"/>
                    <a:pt x="61" y="70"/>
                  </a:cubicBezTo>
                  <a:cubicBezTo>
                    <a:pt x="60" y="71"/>
                    <a:pt x="58" y="71"/>
                    <a:pt x="56" y="72"/>
                  </a:cubicBezTo>
                  <a:cubicBezTo>
                    <a:pt x="54" y="74"/>
                    <a:pt x="55" y="72"/>
                    <a:pt x="55" y="72"/>
                  </a:cubicBezTo>
                  <a:cubicBezTo>
                    <a:pt x="55" y="72"/>
                    <a:pt x="56" y="70"/>
                    <a:pt x="57" y="68"/>
                  </a:cubicBezTo>
                  <a:cubicBezTo>
                    <a:pt x="59" y="66"/>
                    <a:pt x="60" y="65"/>
                    <a:pt x="65" y="58"/>
                  </a:cubicBezTo>
                  <a:cubicBezTo>
                    <a:pt x="69" y="52"/>
                    <a:pt x="74" y="49"/>
                    <a:pt x="74" y="49"/>
                  </a:cubicBezTo>
                  <a:cubicBezTo>
                    <a:pt x="77" y="49"/>
                    <a:pt x="77" y="49"/>
                    <a:pt x="77" y="49"/>
                  </a:cubicBezTo>
                  <a:cubicBezTo>
                    <a:pt x="77" y="49"/>
                    <a:pt x="74" y="51"/>
                    <a:pt x="73" y="53"/>
                  </a:cubicBezTo>
                  <a:cubicBezTo>
                    <a:pt x="72" y="55"/>
                    <a:pt x="72" y="57"/>
                    <a:pt x="71" y="59"/>
                  </a:cubicBezTo>
                  <a:cubicBezTo>
                    <a:pt x="71" y="61"/>
                    <a:pt x="72" y="64"/>
                    <a:pt x="71" y="66"/>
                  </a:cubicBezTo>
                  <a:cubicBezTo>
                    <a:pt x="72" y="68"/>
                    <a:pt x="73" y="71"/>
                    <a:pt x="73" y="71"/>
                  </a:cubicBezTo>
                  <a:cubicBezTo>
                    <a:pt x="73" y="71"/>
                    <a:pt x="74" y="71"/>
                    <a:pt x="75" y="71"/>
                  </a:cubicBezTo>
                  <a:cubicBezTo>
                    <a:pt x="77" y="71"/>
                    <a:pt x="77" y="72"/>
                    <a:pt x="78" y="73"/>
                  </a:cubicBezTo>
                  <a:cubicBezTo>
                    <a:pt x="79" y="74"/>
                    <a:pt x="81" y="76"/>
                    <a:pt x="82" y="78"/>
                  </a:cubicBezTo>
                  <a:cubicBezTo>
                    <a:pt x="83" y="80"/>
                    <a:pt x="84" y="84"/>
                    <a:pt x="84" y="84"/>
                  </a:cubicBezTo>
                  <a:cubicBezTo>
                    <a:pt x="84" y="84"/>
                    <a:pt x="88" y="80"/>
                    <a:pt x="90" y="78"/>
                  </a:cubicBezTo>
                  <a:cubicBezTo>
                    <a:pt x="92" y="75"/>
                    <a:pt x="93" y="71"/>
                    <a:pt x="94" y="70"/>
                  </a:cubicBezTo>
                  <a:cubicBezTo>
                    <a:pt x="95" y="68"/>
                    <a:pt x="96" y="69"/>
                    <a:pt x="96" y="69"/>
                  </a:cubicBezTo>
                  <a:cubicBezTo>
                    <a:pt x="96" y="69"/>
                    <a:pt x="96" y="66"/>
                    <a:pt x="97" y="64"/>
                  </a:cubicBezTo>
                  <a:cubicBezTo>
                    <a:pt x="98" y="63"/>
                    <a:pt x="98" y="60"/>
                    <a:pt x="98" y="58"/>
                  </a:cubicBezTo>
                  <a:cubicBezTo>
                    <a:pt x="98" y="56"/>
                    <a:pt x="100" y="52"/>
                    <a:pt x="100" y="52"/>
                  </a:cubicBezTo>
                  <a:cubicBezTo>
                    <a:pt x="100" y="52"/>
                    <a:pt x="104" y="56"/>
                    <a:pt x="105" y="57"/>
                  </a:cubicBezTo>
                  <a:cubicBezTo>
                    <a:pt x="107" y="58"/>
                    <a:pt x="111" y="63"/>
                    <a:pt x="113" y="66"/>
                  </a:cubicBezTo>
                  <a:cubicBezTo>
                    <a:pt x="114" y="68"/>
                    <a:pt x="118" y="73"/>
                    <a:pt x="118" y="73"/>
                  </a:cubicBezTo>
                  <a:cubicBezTo>
                    <a:pt x="118" y="73"/>
                    <a:pt x="111" y="72"/>
                    <a:pt x="109" y="71"/>
                  </a:cubicBezTo>
                  <a:close/>
                  <a:moveTo>
                    <a:pt x="130" y="155"/>
                  </a:moveTo>
                  <a:cubicBezTo>
                    <a:pt x="130" y="155"/>
                    <a:pt x="130" y="155"/>
                    <a:pt x="130" y="155"/>
                  </a:cubicBezTo>
                  <a:cubicBezTo>
                    <a:pt x="130" y="155"/>
                    <a:pt x="129" y="154"/>
                    <a:pt x="129" y="154"/>
                  </a:cubicBezTo>
                  <a:cubicBezTo>
                    <a:pt x="128" y="153"/>
                    <a:pt x="128" y="152"/>
                    <a:pt x="127" y="151"/>
                  </a:cubicBezTo>
                  <a:cubicBezTo>
                    <a:pt x="127" y="150"/>
                    <a:pt x="127" y="150"/>
                    <a:pt x="126" y="149"/>
                  </a:cubicBezTo>
                  <a:cubicBezTo>
                    <a:pt x="126" y="149"/>
                    <a:pt x="126" y="149"/>
                    <a:pt x="126" y="148"/>
                  </a:cubicBezTo>
                  <a:cubicBezTo>
                    <a:pt x="125" y="147"/>
                    <a:pt x="125" y="146"/>
                    <a:pt x="125" y="145"/>
                  </a:cubicBezTo>
                  <a:cubicBezTo>
                    <a:pt x="124" y="145"/>
                    <a:pt x="124" y="143"/>
                    <a:pt x="124" y="142"/>
                  </a:cubicBezTo>
                  <a:cubicBezTo>
                    <a:pt x="124" y="141"/>
                    <a:pt x="124" y="140"/>
                    <a:pt x="124" y="139"/>
                  </a:cubicBezTo>
                  <a:cubicBezTo>
                    <a:pt x="123" y="137"/>
                    <a:pt x="123" y="135"/>
                    <a:pt x="123" y="134"/>
                  </a:cubicBezTo>
                  <a:cubicBezTo>
                    <a:pt x="122" y="133"/>
                    <a:pt x="122" y="131"/>
                    <a:pt x="122" y="130"/>
                  </a:cubicBezTo>
                  <a:cubicBezTo>
                    <a:pt x="122" y="128"/>
                    <a:pt x="121" y="125"/>
                    <a:pt x="121" y="124"/>
                  </a:cubicBezTo>
                  <a:cubicBezTo>
                    <a:pt x="121" y="123"/>
                    <a:pt x="120" y="121"/>
                    <a:pt x="120" y="120"/>
                  </a:cubicBezTo>
                  <a:cubicBezTo>
                    <a:pt x="120" y="118"/>
                    <a:pt x="119" y="117"/>
                    <a:pt x="119" y="116"/>
                  </a:cubicBezTo>
                  <a:cubicBezTo>
                    <a:pt x="119" y="115"/>
                    <a:pt x="119" y="113"/>
                    <a:pt x="118" y="113"/>
                  </a:cubicBezTo>
                  <a:cubicBezTo>
                    <a:pt x="118" y="113"/>
                    <a:pt x="118" y="112"/>
                    <a:pt x="119" y="112"/>
                  </a:cubicBezTo>
                  <a:cubicBezTo>
                    <a:pt x="119" y="112"/>
                    <a:pt x="119" y="111"/>
                    <a:pt x="119" y="111"/>
                  </a:cubicBezTo>
                  <a:cubicBezTo>
                    <a:pt x="120" y="110"/>
                    <a:pt x="121" y="109"/>
                    <a:pt x="122" y="107"/>
                  </a:cubicBezTo>
                  <a:cubicBezTo>
                    <a:pt x="123" y="107"/>
                    <a:pt x="123" y="106"/>
                    <a:pt x="124" y="105"/>
                  </a:cubicBezTo>
                  <a:cubicBezTo>
                    <a:pt x="124" y="105"/>
                    <a:pt x="125" y="104"/>
                    <a:pt x="125" y="104"/>
                  </a:cubicBezTo>
                  <a:cubicBezTo>
                    <a:pt x="126" y="103"/>
                    <a:pt x="126" y="103"/>
                    <a:pt x="126" y="103"/>
                  </a:cubicBezTo>
                  <a:cubicBezTo>
                    <a:pt x="127" y="102"/>
                    <a:pt x="127" y="102"/>
                    <a:pt x="128" y="103"/>
                  </a:cubicBezTo>
                  <a:cubicBezTo>
                    <a:pt x="128" y="103"/>
                    <a:pt x="129" y="103"/>
                    <a:pt x="129" y="103"/>
                  </a:cubicBezTo>
                  <a:cubicBezTo>
                    <a:pt x="129" y="104"/>
                    <a:pt x="130" y="104"/>
                    <a:pt x="130" y="105"/>
                  </a:cubicBezTo>
                  <a:cubicBezTo>
                    <a:pt x="131" y="105"/>
                    <a:pt x="132" y="106"/>
                    <a:pt x="133" y="106"/>
                  </a:cubicBezTo>
                  <a:cubicBezTo>
                    <a:pt x="133" y="107"/>
                    <a:pt x="133" y="107"/>
                    <a:pt x="134" y="108"/>
                  </a:cubicBezTo>
                  <a:cubicBezTo>
                    <a:pt x="134" y="109"/>
                    <a:pt x="136" y="110"/>
                    <a:pt x="137" y="112"/>
                  </a:cubicBezTo>
                  <a:cubicBezTo>
                    <a:pt x="138" y="114"/>
                    <a:pt x="139" y="114"/>
                    <a:pt x="140" y="115"/>
                  </a:cubicBezTo>
                  <a:cubicBezTo>
                    <a:pt x="141" y="116"/>
                    <a:pt x="143" y="118"/>
                    <a:pt x="143" y="119"/>
                  </a:cubicBezTo>
                  <a:cubicBezTo>
                    <a:pt x="144" y="119"/>
                    <a:pt x="144" y="120"/>
                    <a:pt x="145" y="121"/>
                  </a:cubicBezTo>
                  <a:cubicBezTo>
                    <a:pt x="146" y="122"/>
                    <a:pt x="146" y="121"/>
                    <a:pt x="146" y="122"/>
                  </a:cubicBezTo>
                  <a:cubicBezTo>
                    <a:pt x="147" y="122"/>
                    <a:pt x="147" y="122"/>
                    <a:pt x="147" y="122"/>
                  </a:cubicBezTo>
                  <a:cubicBezTo>
                    <a:pt x="147" y="122"/>
                    <a:pt x="147" y="123"/>
                    <a:pt x="147" y="123"/>
                  </a:cubicBezTo>
                  <a:cubicBezTo>
                    <a:pt x="147" y="123"/>
                    <a:pt x="147" y="123"/>
                    <a:pt x="147" y="124"/>
                  </a:cubicBezTo>
                  <a:cubicBezTo>
                    <a:pt x="147" y="124"/>
                    <a:pt x="147" y="124"/>
                    <a:pt x="147" y="125"/>
                  </a:cubicBezTo>
                  <a:cubicBezTo>
                    <a:pt x="146" y="126"/>
                    <a:pt x="146" y="127"/>
                    <a:pt x="146" y="128"/>
                  </a:cubicBezTo>
                  <a:cubicBezTo>
                    <a:pt x="146" y="129"/>
                    <a:pt x="146" y="130"/>
                    <a:pt x="146" y="131"/>
                  </a:cubicBezTo>
                  <a:cubicBezTo>
                    <a:pt x="146" y="132"/>
                    <a:pt x="147" y="132"/>
                    <a:pt x="147" y="133"/>
                  </a:cubicBezTo>
                  <a:cubicBezTo>
                    <a:pt x="147" y="133"/>
                    <a:pt x="147" y="133"/>
                    <a:pt x="146" y="133"/>
                  </a:cubicBezTo>
                  <a:cubicBezTo>
                    <a:pt x="146" y="133"/>
                    <a:pt x="146" y="134"/>
                    <a:pt x="146" y="134"/>
                  </a:cubicBezTo>
                  <a:cubicBezTo>
                    <a:pt x="145" y="134"/>
                    <a:pt x="145" y="135"/>
                    <a:pt x="145" y="135"/>
                  </a:cubicBezTo>
                  <a:cubicBezTo>
                    <a:pt x="144" y="135"/>
                    <a:pt x="144" y="136"/>
                    <a:pt x="144" y="136"/>
                  </a:cubicBezTo>
                  <a:cubicBezTo>
                    <a:pt x="144" y="137"/>
                    <a:pt x="144" y="138"/>
                    <a:pt x="143" y="139"/>
                  </a:cubicBezTo>
                  <a:cubicBezTo>
                    <a:pt x="143" y="140"/>
                    <a:pt x="143" y="141"/>
                    <a:pt x="143" y="141"/>
                  </a:cubicBezTo>
                  <a:cubicBezTo>
                    <a:pt x="143" y="142"/>
                    <a:pt x="143" y="142"/>
                    <a:pt x="143" y="142"/>
                  </a:cubicBezTo>
                  <a:cubicBezTo>
                    <a:pt x="143" y="143"/>
                    <a:pt x="142" y="143"/>
                    <a:pt x="142" y="144"/>
                  </a:cubicBezTo>
                  <a:cubicBezTo>
                    <a:pt x="141" y="144"/>
                    <a:pt x="141" y="144"/>
                    <a:pt x="141" y="145"/>
                  </a:cubicBezTo>
                  <a:cubicBezTo>
                    <a:pt x="140" y="146"/>
                    <a:pt x="140" y="146"/>
                    <a:pt x="139" y="147"/>
                  </a:cubicBezTo>
                  <a:cubicBezTo>
                    <a:pt x="139" y="148"/>
                    <a:pt x="138" y="149"/>
                    <a:pt x="138" y="151"/>
                  </a:cubicBezTo>
                  <a:cubicBezTo>
                    <a:pt x="137" y="153"/>
                    <a:pt x="136" y="155"/>
                    <a:pt x="136" y="155"/>
                  </a:cubicBezTo>
                  <a:cubicBezTo>
                    <a:pt x="136" y="156"/>
                    <a:pt x="136" y="156"/>
                    <a:pt x="136" y="156"/>
                  </a:cubicBezTo>
                  <a:cubicBezTo>
                    <a:pt x="136" y="156"/>
                    <a:pt x="136" y="156"/>
                    <a:pt x="135" y="156"/>
                  </a:cubicBezTo>
                  <a:cubicBezTo>
                    <a:pt x="135" y="156"/>
                    <a:pt x="135" y="156"/>
                    <a:pt x="135" y="156"/>
                  </a:cubicBezTo>
                  <a:cubicBezTo>
                    <a:pt x="134" y="155"/>
                    <a:pt x="133" y="155"/>
                    <a:pt x="133" y="155"/>
                  </a:cubicBezTo>
                  <a:cubicBezTo>
                    <a:pt x="132" y="155"/>
                    <a:pt x="131" y="155"/>
                    <a:pt x="130" y="155"/>
                  </a:cubicBezTo>
                  <a:close/>
                  <a:moveTo>
                    <a:pt x="143" y="169"/>
                  </a:moveTo>
                  <a:cubicBezTo>
                    <a:pt x="142" y="171"/>
                    <a:pt x="139" y="172"/>
                    <a:pt x="139" y="172"/>
                  </a:cubicBezTo>
                  <a:cubicBezTo>
                    <a:pt x="139" y="172"/>
                    <a:pt x="141" y="171"/>
                    <a:pt x="140" y="168"/>
                  </a:cubicBezTo>
                  <a:cubicBezTo>
                    <a:pt x="139" y="165"/>
                    <a:pt x="138" y="163"/>
                    <a:pt x="135" y="159"/>
                  </a:cubicBezTo>
                  <a:cubicBezTo>
                    <a:pt x="133" y="157"/>
                    <a:pt x="131" y="156"/>
                    <a:pt x="131" y="156"/>
                  </a:cubicBezTo>
                  <a:cubicBezTo>
                    <a:pt x="131" y="155"/>
                    <a:pt x="131" y="155"/>
                    <a:pt x="131" y="155"/>
                  </a:cubicBezTo>
                  <a:cubicBezTo>
                    <a:pt x="131" y="155"/>
                    <a:pt x="132" y="155"/>
                    <a:pt x="133" y="155"/>
                  </a:cubicBezTo>
                  <a:cubicBezTo>
                    <a:pt x="134" y="156"/>
                    <a:pt x="136" y="156"/>
                    <a:pt x="136" y="156"/>
                  </a:cubicBezTo>
                  <a:cubicBezTo>
                    <a:pt x="136" y="156"/>
                    <a:pt x="138" y="158"/>
                    <a:pt x="141" y="161"/>
                  </a:cubicBezTo>
                  <a:cubicBezTo>
                    <a:pt x="144" y="164"/>
                    <a:pt x="147" y="167"/>
                    <a:pt x="147" y="167"/>
                  </a:cubicBezTo>
                  <a:cubicBezTo>
                    <a:pt x="147" y="167"/>
                    <a:pt x="145" y="168"/>
                    <a:pt x="143" y="169"/>
                  </a:cubicBezTo>
                  <a:close/>
                </a:path>
              </a:pathLst>
            </a:custGeom>
            <a:grpFill/>
            <a:ln>
              <a:noFill/>
            </a:ln>
          </p:spPr>
          <p:txBody>
            <a:bodyPr/>
            <a:lstStyle/>
            <a:p>
              <a:pPr>
                <a:defRPr/>
              </a:pPr>
              <a:endParaRPr lang="en-US"/>
            </a:p>
          </p:txBody>
        </p:sp>
      </p:grpSp>
      <p:grpSp>
        <p:nvGrpSpPr>
          <p:cNvPr id="28680" name="Group 41"/>
          <p:cNvGrpSpPr>
            <a:grpSpLocks/>
          </p:cNvGrpSpPr>
          <p:nvPr/>
        </p:nvGrpSpPr>
        <p:grpSpPr bwMode="auto">
          <a:xfrm>
            <a:off x="6867525" y="3095625"/>
            <a:ext cx="1038225" cy="2091929"/>
            <a:chOff x="6705600" y="2057400"/>
            <a:chExt cx="1446150" cy="3475074"/>
          </a:xfrm>
        </p:grpSpPr>
        <p:sp>
          <p:nvSpPr>
            <p:cNvPr id="41" name="Freeform 40"/>
            <p:cNvSpPr/>
            <p:nvPr/>
          </p:nvSpPr>
          <p:spPr>
            <a:xfrm>
              <a:off x="6907928" y="2449013"/>
              <a:ext cx="927062" cy="1129350"/>
            </a:xfrm>
            <a:custGeom>
              <a:avLst/>
              <a:gdLst>
                <a:gd name="connsiteX0" fmla="*/ 342900 w 927735"/>
                <a:gd name="connsiteY0" fmla="*/ 13335 h 1127760"/>
                <a:gd name="connsiteX1" fmla="*/ 280035 w 927735"/>
                <a:gd name="connsiteY1" fmla="*/ 125730 h 1127760"/>
                <a:gd name="connsiteX2" fmla="*/ 131445 w 927735"/>
                <a:gd name="connsiteY2" fmla="*/ 577215 h 1127760"/>
                <a:gd name="connsiteX3" fmla="*/ 152400 w 927735"/>
                <a:gd name="connsiteY3" fmla="*/ 914400 h 1127760"/>
                <a:gd name="connsiteX4" fmla="*/ 40005 w 927735"/>
                <a:gd name="connsiteY4" fmla="*/ 982980 h 1127760"/>
                <a:gd name="connsiteX5" fmla="*/ 0 w 927735"/>
                <a:gd name="connsiteY5" fmla="*/ 1051560 h 1127760"/>
                <a:gd name="connsiteX6" fmla="*/ 30480 w 927735"/>
                <a:gd name="connsiteY6" fmla="*/ 1104900 h 1127760"/>
                <a:gd name="connsiteX7" fmla="*/ 85725 w 927735"/>
                <a:gd name="connsiteY7" fmla="*/ 1030605 h 1127760"/>
                <a:gd name="connsiteX8" fmla="*/ 171450 w 927735"/>
                <a:gd name="connsiteY8" fmla="*/ 1000125 h 1127760"/>
                <a:gd name="connsiteX9" fmla="*/ 230505 w 927735"/>
                <a:gd name="connsiteY9" fmla="*/ 1106805 h 1127760"/>
                <a:gd name="connsiteX10" fmla="*/ 274320 w 927735"/>
                <a:gd name="connsiteY10" fmla="*/ 1127760 h 1127760"/>
                <a:gd name="connsiteX11" fmla="*/ 478155 w 927735"/>
                <a:gd name="connsiteY11" fmla="*/ 1112520 h 1127760"/>
                <a:gd name="connsiteX12" fmla="*/ 561975 w 927735"/>
                <a:gd name="connsiteY12" fmla="*/ 1055370 h 1127760"/>
                <a:gd name="connsiteX13" fmla="*/ 571500 w 927735"/>
                <a:gd name="connsiteY13" fmla="*/ 1013460 h 1127760"/>
                <a:gd name="connsiteX14" fmla="*/ 744855 w 927735"/>
                <a:gd name="connsiteY14" fmla="*/ 946785 h 1127760"/>
                <a:gd name="connsiteX15" fmla="*/ 861060 w 927735"/>
                <a:gd name="connsiteY15" fmla="*/ 1068705 h 1127760"/>
                <a:gd name="connsiteX16" fmla="*/ 927735 w 927735"/>
                <a:gd name="connsiteY16" fmla="*/ 1009650 h 1127760"/>
                <a:gd name="connsiteX17" fmla="*/ 775335 w 927735"/>
                <a:gd name="connsiteY17" fmla="*/ 868680 h 1127760"/>
                <a:gd name="connsiteX18" fmla="*/ 630555 w 927735"/>
                <a:gd name="connsiteY18" fmla="*/ 701040 h 1127760"/>
                <a:gd name="connsiteX19" fmla="*/ 596265 w 927735"/>
                <a:gd name="connsiteY19" fmla="*/ 563880 h 1127760"/>
                <a:gd name="connsiteX20" fmla="*/ 592455 w 927735"/>
                <a:gd name="connsiteY20" fmla="*/ 297180 h 1127760"/>
                <a:gd name="connsiteX21" fmla="*/ 590550 w 927735"/>
                <a:gd name="connsiteY21" fmla="*/ 55245 h 1127760"/>
                <a:gd name="connsiteX22" fmla="*/ 527685 w 927735"/>
                <a:gd name="connsiteY22" fmla="*/ 0 h 1127760"/>
                <a:gd name="connsiteX23" fmla="*/ 441960 w 927735"/>
                <a:gd name="connsiteY23" fmla="*/ 100965 h 1127760"/>
                <a:gd name="connsiteX24" fmla="*/ 342900 w 927735"/>
                <a:gd name="connsiteY24" fmla="*/ 13335 h 1127760"/>
                <a:gd name="connsiteX0" fmla="*/ 342900 w 927735"/>
                <a:gd name="connsiteY0" fmla="*/ 13335 h 1127760"/>
                <a:gd name="connsiteX1" fmla="*/ 280035 w 927735"/>
                <a:gd name="connsiteY1" fmla="*/ 125730 h 1127760"/>
                <a:gd name="connsiteX2" fmla="*/ 131445 w 927735"/>
                <a:gd name="connsiteY2" fmla="*/ 577215 h 1127760"/>
                <a:gd name="connsiteX3" fmla="*/ 152400 w 927735"/>
                <a:gd name="connsiteY3" fmla="*/ 914400 h 1127760"/>
                <a:gd name="connsiteX4" fmla="*/ 40005 w 927735"/>
                <a:gd name="connsiteY4" fmla="*/ 982980 h 1127760"/>
                <a:gd name="connsiteX5" fmla="*/ 0 w 927735"/>
                <a:gd name="connsiteY5" fmla="*/ 1051560 h 1127760"/>
                <a:gd name="connsiteX6" fmla="*/ 30480 w 927735"/>
                <a:gd name="connsiteY6" fmla="*/ 1104900 h 1127760"/>
                <a:gd name="connsiteX7" fmla="*/ 85725 w 927735"/>
                <a:gd name="connsiteY7" fmla="*/ 1030605 h 1127760"/>
                <a:gd name="connsiteX8" fmla="*/ 171450 w 927735"/>
                <a:gd name="connsiteY8" fmla="*/ 1000125 h 1127760"/>
                <a:gd name="connsiteX9" fmla="*/ 230505 w 927735"/>
                <a:gd name="connsiteY9" fmla="*/ 1106805 h 1127760"/>
                <a:gd name="connsiteX10" fmla="*/ 274320 w 927735"/>
                <a:gd name="connsiteY10" fmla="*/ 1127760 h 1127760"/>
                <a:gd name="connsiteX11" fmla="*/ 478155 w 927735"/>
                <a:gd name="connsiteY11" fmla="*/ 1112520 h 1127760"/>
                <a:gd name="connsiteX12" fmla="*/ 561975 w 927735"/>
                <a:gd name="connsiteY12" fmla="*/ 1055370 h 1127760"/>
                <a:gd name="connsiteX13" fmla="*/ 571500 w 927735"/>
                <a:gd name="connsiteY13" fmla="*/ 1013460 h 1127760"/>
                <a:gd name="connsiteX14" fmla="*/ 744855 w 927735"/>
                <a:gd name="connsiteY14" fmla="*/ 946785 h 1127760"/>
                <a:gd name="connsiteX15" fmla="*/ 861060 w 927735"/>
                <a:gd name="connsiteY15" fmla="*/ 1068705 h 1127760"/>
                <a:gd name="connsiteX16" fmla="*/ 927735 w 927735"/>
                <a:gd name="connsiteY16" fmla="*/ 1009650 h 1127760"/>
                <a:gd name="connsiteX17" fmla="*/ 775335 w 927735"/>
                <a:gd name="connsiteY17" fmla="*/ 868680 h 1127760"/>
                <a:gd name="connsiteX18" fmla="*/ 630555 w 927735"/>
                <a:gd name="connsiteY18" fmla="*/ 701040 h 1127760"/>
                <a:gd name="connsiteX19" fmla="*/ 596265 w 927735"/>
                <a:gd name="connsiteY19" fmla="*/ 563880 h 1127760"/>
                <a:gd name="connsiteX20" fmla="*/ 592455 w 927735"/>
                <a:gd name="connsiteY20" fmla="*/ 297180 h 1127760"/>
                <a:gd name="connsiteX21" fmla="*/ 590550 w 927735"/>
                <a:gd name="connsiteY21" fmla="*/ 55245 h 1127760"/>
                <a:gd name="connsiteX22" fmla="*/ 527685 w 927735"/>
                <a:gd name="connsiteY22" fmla="*/ 0 h 1127760"/>
                <a:gd name="connsiteX23" fmla="*/ 441960 w 927735"/>
                <a:gd name="connsiteY23" fmla="*/ 100965 h 1127760"/>
                <a:gd name="connsiteX24" fmla="*/ 342900 w 927735"/>
                <a:gd name="connsiteY24" fmla="*/ 13335 h 112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7735" h="1127760">
                  <a:moveTo>
                    <a:pt x="342900" y="13335"/>
                  </a:moveTo>
                  <a:cubicBezTo>
                    <a:pt x="316230" y="31750"/>
                    <a:pt x="300990" y="88265"/>
                    <a:pt x="280035" y="125730"/>
                  </a:cubicBezTo>
                  <a:lnTo>
                    <a:pt x="131445" y="577215"/>
                  </a:lnTo>
                  <a:lnTo>
                    <a:pt x="152400" y="914400"/>
                  </a:lnTo>
                  <a:lnTo>
                    <a:pt x="40005" y="982980"/>
                  </a:lnTo>
                  <a:lnTo>
                    <a:pt x="0" y="1051560"/>
                  </a:lnTo>
                  <a:lnTo>
                    <a:pt x="30480" y="1104900"/>
                  </a:lnTo>
                  <a:lnTo>
                    <a:pt x="85725" y="1030605"/>
                  </a:lnTo>
                  <a:lnTo>
                    <a:pt x="171450" y="1000125"/>
                  </a:lnTo>
                  <a:lnTo>
                    <a:pt x="230505" y="1106805"/>
                  </a:lnTo>
                  <a:lnTo>
                    <a:pt x="274320" y="1127760"/>
                  </a:lnTo>
                  <a:lnTo>
                    <a:pt x="478155" y="1112520"/>
                  </a:lnTo>
                  <a:lnTo>
                    <a:pt x="561975" y="1055370"/>
                  </a:lnTo>
                  <a:lnTo>
                    <a:pt x="571500" y="1013460"/>
                  </a:lnTo>
                  <a:lnTo>
                    <a:pt x="744855" y="946785"/>
                  </a:lnTo>
                  <a:lnTo>
                    <a:pt x="861060" y="1068705"/>
                  </a:lnTo>
                  <a:lnTo>
                    <a:pt x="927735" y="1009650"/>
                  </a:lnTo>
                  <a:lnTo>
                    <a:pt x="775335" y="868680"/>
                  </a:lnTo>
                  <a:lnTo>
                    <a:pt x="630555" y="701040"/>
                  </a:lnTo>
                  <a:lnTo>
                    <a:pt x="596265" y="563880"/>
                  </a:lnTo>
                  <a:lnTo>
                    <a:pt x="592455" y="297180"/>
                  </a:lnTo>
                  <a:lnTo>
                    <a:pt x="590550" y="55245"/>
                  </a:lnTo>
                  <a:lnTo>
                    <a:pt x="527685" y="0"/>
                  </a:lnTo>
                  <a:lnTo>
                    <a:pt x="441960" y="100965"/>
                  </a:lnTo>
                  <a:lnTo>
                    <a:pt x="342900" y="1333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Freeform 28"/>
            <p:cNvSpPr>
              <a:spLocks noChangeAspect="1" noEditPoints="1"/>
            </p:cNvSpPr>
            <p:nvPr/>
          </p:nvSpPr>
          <p:spPr bwMode="auto">
            <a:xfrm>
              <a:off x="6705600" y="2057400"/>
              <a:ext cx="1446150" cy="3475074"/>
            </a:xfrm>
            <a:custGeom>
              <a:avLst/>
              <a:gdLst>
                <a:gd name="T0" fmla="*/ 302 w 351"/>
                <a:gd name="T1" fmla="*/ 169 h 845"/>
                <a:gd name="T2" fmla="*/ 282 w 351"/>
                <a:gd name="T3" fmla="*/ 133 h 845"/>
                <a:gd name="T4" fmla="*/ 201 w 351"/>
                <a:gd name="T5" fmla="*/ 109 h 845"/>
                <a:gd name="T6" fmla="*/ 199 w 351"/>
                <a:gd name="T7" fmla="*/ 66 h 845"/>
                <a:gd name="T8" fmla="*/ 198 w 351"/>
                <a:gd name="T9" fmla="*/ 38 h 845"/>
                <a:gd name="T10" fmla="*/ 127 w 351"/>
                <a:gd name="T11" fmla="*/ 33 h 845"/>
                <a:gd name="T12" fmla="*/ 128 w 351"/>
                <a:gd name="T13" fmla="*/ 78 h 845"/>
                <a:gd name="T14" fmla="*/ 118 w 351"/>
                <a:gd name="T15" fmla="*/ 115 h 845"/>
                <a:gd name="T16" fmla="*/ 72 w 351"/>
                <a:gd name="T17" fmla="*/ 127 h 845"/>
                <a:gd name="T18" fmla="*/ 39 w 351"/>
                <a:gd name="T19" fmla="*/ 165 h 845"/>
                <a:gd name="T20" fmla="*/ 23 w 351"/>
                <a:gd name="T21" fmla="*/ 209 h 845"/>
                <a:gd name="T22" fmla="*/ 5 w 351"/>
                <a:gd name="T23" fmla="*/ 277 h 845"/>
                <a:gd name="T24" fmla="*/ 37 w 351"/>
                <a:gd name="T25" fmla="*/ 344 h 845"/>
                <a:gd name="T26" fmla="*/ 47 w 351"/>
                <a:gd name="T27" fmla="*/ 358 h 845"/>
                <a:gd name="T28" fmla="*/ 56 w 351"/>
                <a:gd name="T29" fmla="*/ 392 h 845"/>
                <a:gd name="T30" fmla="*/ 69 w 351"/>
                <a:gd name="T31" fmla="*/ 476 h 845"/>
                <a:gd name="T32" fmla="*/ 91 w 351"/>
                <a:gd name="T33" fmla="*/ 545 h 845"/>
                <a:gd name="T34" fmla="*/ 105 w 351"/>
                <a:gd name="T35" fmla="*/ 678 h 845"/>
                <a:gd name="T36" fmla="*/ 110 w 351"/>
                <a:gd name="T37" fmla="*/ 753 h 845"/>
                <a:gd name="T38" fmla="*/ 115 w 351"/>
                <a:gd name="T39" fmla="*/ 778 h 845"/>
                <a:gd name="T40" fmla="*/ 107 w 351"/>
                <a:gd name="T41" fmla="*/ 795 h 845"/>
                <a:gd name="T42" fmla="*/ 84 w 351"/>
                <a:gd name="T43" fmla="*/ 817 h 845"/>
                <a:gd name="T44" fmla="*/ 152 w 351"/>
                <a:gd name="T45" fmla="*/ 807 h 845"/>
                <a:gd name="T46" fmla="*/ 176 w 351"/>
                <a:gd name="T47" fmla="*/ 776 h 845"/>
                <a:gd name="T48" fmla="*/ 187 w 351"/>
                <a:gd name="T49" fmla="*/ 798 h 845"/>
                <a:gd name="T50" fmla="*/ 173 w 351"/>
                <a:gd name="T51" fmla="*/ 823 h 845"/>
                <a:gd name="T52" fmla="*/ 166 w 351"/>
                <a:gd name="T53" fmla="*/ 843 h 845"/>
                <a:gd name="T54" fmla="*/ 234 w 351"/>
                <a:gd name="T55" fmla="*/ 828 h 845"/>
                <a:gd name="T56" fmla="*/ 239 w 351"/>
                <a:gd name="T57" fmla="*/ 800 h 845"/>
                <a:gd name="T58" fmla="*/ 251 w 351"/>
                <a:gd name="T59" fmla="*/ 745 h 845"/>
                <a:gd name="T60" fmla="*/ 252 w 351"/>
                <a:gd name="T61" fmla="*/ 513 h 845"/>
                <a:gd name="T62" fmla="*/ 289 w 351"/>
                <a:gd name="T63" fmla="*/ 474 h 845"/>
                <a:gd name="T64" fmla="*/ 298 w 351"/>
                <a:gd name="T65" fmla="*/ 419 h 845"/>
                <a:gd name="T66" fmla="*/ 291 w 351"/>
                <a:gd name="T67" fmla="*/ 344 h 845"/>
                <a:gd name="T68" fmla="*/ 339 w 351"/>
                <a:gd name="T69" fmla="*/ 275 h 845"/>
                <a:gd name="T70" fmla="*/ 61 w 351"/>
                <a:gd name="T71" fmla="*/ 255 h 845"/>
                <a:gd name="T72" fmla="*/ 55 w 351"/>
                <a:gd name="T73" fmla="*/ 268 h 845"/>
                <a:gd name="T74" fmla="*/ 85 w 351"/>
                <a:gd name="T75" fmla="*/ 328 h 845"/>
                <a:gd name="T76" fmla="*/ 111 w 351"/>
                <a:gd name="T77" fmla="*/ 350 h 845"/>
                <a:gd name="T78" fmla="*/ 126 w 351"/>
                <a:gd name="T79" fmla="*/ 112 h 845"/>
                <a:gd name="T80" fmla="*/ 147 w 351"/>
                <a:gd name="T81" fmla="*/ 131 h 845"/>
                <a:gd name="T82" fmla="*/ 129 w 351"/>
                <a:gd name="T83" fmla="*/ 147 h 845"/>
                <a:gd name="T84" fmla="*/ 142 w 351"/>
                <a:gd name="T85" fmla="*/ 140 h 845"/>
                <a:gd name="T86" fmla="*/ 141 w 351"/>
                <a:gd name="T87" fmla="*/ 361 h 845"/>
                <a:gd name="T88" fmla="*/ 179 w 351"/>
                <a:gd name="T89" fmla="*/ 721 h 845"/>
                <a:gd name="T90" fmla="*/ 169 w 351"/>
                <a:gd name="T91" fmla="*/ 651 h 845"/>
                <a:gd name="T92" fmla="*/ 171 w 351"/>
                <a:gd name="T93" fmla="*/ 566 h 845"/>
                <a:gd name="T94" fmla="*/ 188 w 351"/>
                <a:gd name="T95" fmla="*/ 626 h 845"/>
                <a:gd name="T96" fmla="*/ 223 w 351"/>
                <a:gd name="T97" fmla="*/ 320 h 845"/>
                <a:gd name="T98" fmla="*/ 143 w 351"/>
                <a:gd name="T99" fmla="*/ 360 h 845"/>
                <a:gd name="T100" fmla="*/ 176 w 351"/>
                <a:gd name="T101" fmla="*/ 157 h 845"/>
                <a:gd name="T102" fmla="*/ 154 w 351"/>
                <a:gd name="T103" fmla="*/ 132 h 845"/>
                <a:gd name="T104" fmla="*/ 187 w 351"/>
                <a:gd name="T105" fmla="*/ 239 h 845"/>
                <a:gd name="T106" fmla="*/ 258 w 351"/>
                <a:gd name="T107" fmla="*/ 345 h 845"/>
                <a:gd name="T108" fmla="*/ 250 w 351"/>
                <a:gd name="T109" fmla="*/ 332 h 845"/>
                <a:gd name="T110" fmla="*/ 275 w 351"/>
                <a:gd name="T111" fmla="*/ 269 h 845"/>
                <a:gd name="T112" fmla="*/ 285 w 351"/>
                <a:gd name="T113" fmla="*/ 258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1" h="845">
                  <a:moveTo>
                    <a:pt x="345" y="232"/>
                  </a:moveTo>
                  <a:cubicBezTo>
                    <a:pt x="340" y="219"/>
                    <a:pt x="330" y="208"/>
                    <a:pt x="328" y="204"/>
                  </a:cubicBezTo>
                  <a:cubicBezTo>
                    <a:pt x="325" y="200"/>
                    <a:pt x="320" y="194"/>
                    <a:pt x="319" y="191"/>
                  </a:cubicBezTo>
                  <a:cubicBezTo>
                    <a:pt x="318" y="188"/>
                    <a:pt x="316" y="189"/>
                    <a:pt x="315" y="189"/>
                  </a:cubicBezTo>
                  <a:cubicBezTo>
                    <a:pt x="315" y="189"/>
                    <a:pt x="314" y="188"/>
                    <a:pt x="313" y="186"/>
                  </a:cubicBezTo>
                  <a:cubicBezTo>
                    <a:pt x="310" y="183"/>
                    <a:pt x="308" y="179"/>
                    <a:pt x="307" y="177"/>
                  </a:cubicBezTo>
                  <a:cubicBezTo>
                    <a:pt x="305" y="176"/>
                    <a:pt x="305" y="175"/>
                    <a:pt x="304" y="174"/>
                  </a:cubicBezTo>
                  <a:cubicBezTo>
                    <a:pt x="302" y="172"/>
                    <a:pt x="302" y="171"/>
                    <a:pt x="302" y="169"/>
                  </a:cubicBezTo>
                  <a:cubicBezTo>
                    <a:pt x="301" y="167"/>
                    <a:pt x="300" y="166"/>
                    <a:pt x="299" y="164"/>
                  </a:cubicBezTo>
                  <a:cubicBezTo>
                    <a:pt x="297" y="162"/>
                    <a:pt x="294" y="161"/>
                    <a:pt x="293" y="161"/>
                  </a:cubicBezTo>
                  <a:cubicBezTo>
                    <a:pt x="292" y="161"/>
                    <a:pt x="291" y="160"/>
                    <a:pt x="291" y="159"/>
                  </a:cubicBezTo>
                  <a:cubicBezTo>
                    <a:pt x="290" y="158"/>
                    <a:pt x="289" y="156"/>
                    <a:pt x="289" y="155"/>
                  </a:cubicBezTo>
                  <a:cubicBezTo>
                    <a:pt x="288" y="155"/>
                    <a:pt x="288" y="154"/>
                    <a:pt x="288" y="152"/>
                  </a:cubicBezTo>
                  <a:cubicBezTo>
                    <a:pt x="288" y="150"/>
                    <a:pt x="287" y="148"/>
                    <a:pt x="287" y="146"/>
                  </a:cubicBezTo>
                  <a:cubicBezTo>
                    <a:pt x="286" y="145"/>
                    <a:pt x="286" y="144"/>
                    <a:pt x="285" y="142"/>
                  </a:cubicBezTo>
                  <a:cubicBezTo>
                    <a:pt x="285" y="139"/>
                    <a:pt x="283" y="135"/>
                    <a:pt x="282" y="133"/>
                  </a:cubicBezTo>
                  <a:cubicBezTo>
                    <a:pt x="279" y="125"/>
                    <a:pt x="276" y="125"/>
                    <a:pt x="275" y="125"/>
                  </a:cubicBezTo>
                  <a:cubicBezTo>
                    <a:pt x="274" y="125"/>
                    <a:pt x="274" y="124"/>
                    <a:pt x="274" y="124"/>
                  </a:cubicBezTo>
                  <a:cubicBezTo>
                    <a:pt x="274" y="124"/>
                    <a:pt x="270" y="122"/>
                    <a:pt x="269" y="122"/>
                  </a:cubicBezTo>
                  <a:cubicBezTo>
                    <a:pt x="266" y="122"/>
                    <a:pt x="263" y="121"/>
                    <a:pt x="261" y="120"/>
                  </a:cubicBezTo>
                  <a:cubicBezTo>
                    <a:pt x="258" y="119"/>
                    <a:pt x="249" y="118"/>
                    <a:pt x="247" y="118"/>
                  </a:cubicBezTo>
                  <a:cubicBezTo>
                    <a:pt x="242" y="117"/>
                    <a:pt x="231" y="115"/>
                    <a:pt x="227" y="114"/>
                  </a:cubicBezTo>
                  <a:cubicBezTo>
                    <a:pt x="223" y="114"/>
                    <a:pt x="211" y="111"/>
                    <a:pt x="208" y="110"/>
                  </a:cubicBezTo>
                  <a:cubicBezTo>
                    <a:pt x="204" y="110"/>
                    <a:pt x="203" y="109"/>
                    <a:pt x="201" y="109"/>
                  </a:cubicBezTo>
                  <a:cubicBezTo>
                    <a:pt x="200" y="109"/>
                    <a:pt x="198" y="109"/>
                    <a:pt x="197" y="108"/>
                  </a:cubicBezTo>
                  <a:cubicBezTo>
                    <a:pt x="195" y="106"/>
                    <a:pt x="190" y="104"/>
                    <a:pt x="189" y="103"/>
                  </a:cubicBezTo>
                  <a:cubicBezTo>
                    <a:pt x="187" y="102"/>
                    <a:pt x="188" y="101"/>
                    <a:pt x="188" y="99"/>
                  </a:cubicBezTo>
                  <a:cubicBezTo>
                    <a:pt x="189" y="96"/>
                    <a:pt x="191" y="85"/>
                    <a:pt x="191" y="84"/>
                  </a:cubicBezTo>
                  <a:cubicBezTo>
                    <a:pt x="191" y="84"/>
                    <a:pt x="191" y="84"/>
                    <a:pt x="192" y="84"/>
                  </a:cubicBezTo>
                  <a:cubicBezTo>
                    <a:pt x="192" y="84"/>
                    <a:pt x="193" y="84"/>
                    <a:pt x="194" y="83"/>
                  </a:cubicBezTo>
                  <a:cubicBezTo>
                    <a:pt x="195" y="83"/>
                    <a:pt x="196" y="81"/>
                    <a:pt x="196" y="80"/>
                  </a:cubicBezTo>
                  <a:cubicBezTo>
                    <a:pt x="198" y="77"/>
                    <a:pt x="199" y="67"/>
                    <a:pt x="199" y="66"/>
                  </a:cubicBezTo>
                  <a:cubicBezTo>
                    <a:pt x="199" y="66"/>
                    <a:pt x="198" y="62"/>
                    <a:pt x="198" y="60"/>
                  </a:cubicBezTo>
                  <a:cubicBezTo>
                    <a:pt x="198" y="59"/>
                    <a:pt x="199" y="58"/>
                    <a:pt x="199" y="57"/>
                  </a:cubicBezTo>
                  <a:cubicBezTo>
                    <a:pt x="200" y="56"/>
                    <a:pt x="198" y="55"/>
                    <a:pt x="197" y="55"/>
                  </a:cubicBezTo>
                  <a:cubicBezTo>
                    <a:pt x="197" y="55"/>
                    <a:pt x="197" y="54"/>
                    <a:pt x="197" y="54"/>
                  </a:cubicBezTo>
                  <a:cubicBezTo>
                    <a:pt x="197" y="53"/>
                    <a:pt x="197" y="51"/>
                    <a:pt x="197" y="49"/>
                  </a:cubicBezTo>
                  <a:cubicBezTo>
                    <a:pt x="197" y="48"/>
                    <a:pt x="198" y="46"/>
                    <a:pt x="197" y="44"/>
                  </a:cubicBezTo>
                  <a:cubicBezTo>
                    <a:pt x="197" y="43"/>
                    <a:pt x="197" y="42"/>
                    <a:pt x="197" y="42"/>
                  </a:cubicBezTo>
                  <a:cubicBezTo>
                    <a:pt x="198" y="42"/>
                    <a:pt x="198" y="40"/>
                    <a:pt x="198" y="38"/>
                  </a:cubicBezTo>
                  <a:cubicBezTo>
                    <a:pt x="198" y="29"/>
                    <a:pt x="196" y="26"/>
                    <a:pt x="194" y="21"/>
                  </a:cubicBezTo>
                  <a:cubicBezTo>
                    <a:pt x="192" y="15"/>
                    <a:pt x="184" y="12"/>
                    <a:pt x="183" y="11"/>
                  </a:cubicBezTo>
                  <a:cubicBezTo>
                    <a:pt x="181" y="11"/>
                    <a:pt x="180" y="7"/>
                    <a:pt x="176" y="6"/>
                  </a:cubicBezTo>
                  <a:cubicBezTo>
                    <a:pt x="177" y="6"/>
                    <a:pt x="164" y="0"/>
                    <a:pt x="147" y="6"/>
                  </a:cubicBezTo>
                  <a:cubicBezTo>
                    <a:pt x="145" y="6"/>
                    <a:pt x="143" y="8"/>
                    <a:pt x="141" y="8"/>
                  </a:cubicBezTo>
                  <a:cubicBezTo>
                    <a:pt x="136" y="9"/>
                    <a:pt x="135" y="11"/>
                    <a:pt x="133" y="14"/>
                  </a:cubicBezTo>
                  <a:cubicBezTo>
                    <a:pt x="132" y="15"/>
                    <a:pt x="131" y="18"/>
                    <a:pt x="129" y="20"/>
                  </a:cubicBezTo>
                  <a:cubicBezTo>
                    <a:pt x="126" y="23"/>
                    <a:pt x="127" y="30"/>
                    <a:pt x="127" y="33"/>
                  </a:cubicBezTo>
                  <a:cubicBezTo>
                    <a:pt x="126" y="40"/>
                    <a:pt x="125" y="50"/>
                    <a:pt x="125" y="49"/>
                  </a:cubicBezTo>
                  <a:cubicBezTo>
                    <a:pt x="125" y="50"/>
                    <a:pt x="124" y="49"/>
                    <a:pt x="123" y="49"/>
                  </a:cubicBezTo>
                  <a:cubicBezTo>
                    <a:pt x="123" y="48"/>
                    <a:pt x="122" y="48"/>
                    <a:pt x="121" y="47"/>
                  </a:cubicBezTo>
                  <a:cubicBezTo>
                    <a:pt x="118" y="47"/>
                    <a:pt x="117" y="53"/>
                    <a:pt x="118" y="58"/>
                  </a:cubicBezTo>
                  <a:cubicBezTo>
                    <a:pt x="118" y="58"/>
                    <a:pt x="118" y="66"/>
                    <a:pt x="120" y="72"/>
                  </a:cubicBezTo>
                  <a:cubicBezTo>
                    <a:pt x="121" y="74"/>
                    <a:pt x="122" y="75"/>
                    <a:pt x="122" y="76"/>
                  </a:cubicBezTo>
                  <a:cubicBezTo>
                    <a:pt x="123" y="77"/>
                    <a:pt x="125" y="78"/>
                    <a:pt x="126" y="78"/>
                  </a:cubicBezTo>
                  <a:cubicBezTo>
                    <a:pt x="126" y="78"/>
                    <a:pt x="128" y="78"/>
                    <a:pt x="128" y="78"/>
                  </a:cubicBezTo>
                  <a:cubicBezTo>
                    <a:pt x="128" y="78"/>
                    <a:pt x="128" y="80"/>
                    <a:pt x="129" y="82"/>
                  </a:cubicBezTo>
                  <a:cubicBezTo>
                    <a:pt x="129" y="83"/>
                    <a:pt x="129" y="87"/>
                    <a:pt x="129" y="90"/>
                  </a:cubicBezTo>
                  <a:cubicBezTo>
                    <a:pt x="129" y="93"/>
                    <a:pt x="130" y="98"/>
                    <a:pt x="130" y="100"/>
                  </a:cubicBezTo>
                  <a:cubicBezTo>
                    <a:pt x="130" y="101"/>
                    <a:pt x="129" y="101"/>
                    <a:pt x="129" y="102"/>
                  </a:cubicBezTo>
                  <a:cubicBezTo>
                    <a:pt x="129" y="102"/>
                    <a:pt x="127" y="103"/>
                    <a:pt x="126" y="105"/>
                  </a:cubicBezTo>
                  <a:cubicBezTo>
                    <a:pt x="125" y="107"/>
                    <a:pt x="125" y="110"/>
                    <a:pt x="125" y="110"/>
                  </a:cubicBezTo>
                  <a:cubicBezTo>
                    <a:pt x="125" y="111"/>
                    <a:pt x="124" y="111"/>
                    <a:pt x="123" y="112"/>
                  </a:cubicBezTo>
                  <a:cubicBezTo>
                    <a:pt x="122" y="113"/>
                    <a:pt x="119" y="115"/>
                    <a:pt x="118" y="115"/>
                  </a:cubicBezTo>
                  <a:cubicBezTo>
                    <a:pt x="117" y="116"/>
                    <a:pt x="116" y="116"/>
                    <a:pt x="115" y="116"/>
                  </a:cubicBezTo>
                  <a:cubicBezTo>
                    <a:pt x="114" y="117"/>
                    <a:pt x="110" y="118"/>
                    <a:pt x="107" y="118"/>
                  </a:cubicBezTo>
                  <a:cubicBezTo>
                    <a:pt x="105" y="119"/>
                    <a:pt x="102" y="120"/>
                    <a:pt x="100" y="120"/>
                  </a:cubicBezTo>
                  <a:cubicBezTo>
                    <a:pt x="98" y="121"/>
                    <a:pt x="96" y="121"/>
                    <a:pt x="94" y="122"/>
                  </a:cubicBezTo>
                  <a:cubicBezTo>
                    <a:pt x="92" y="122"/>
                    <a:pt x="90" y="123"/>
                    <a:pt x="87" y="123"/>
                  </a:cubicBezTo>
                  <a:cubicBezTo>
                    <a:pt x="85" y="124"/>
                    <a:pt x="84" y="124"/>
                    <a:pt x="80" y="125"/>
                  </a:cubicBezTo>
                  <a:cubicBezTo>
                    <a:pt x="77" y="126"/>
                    <a:pt x="75" y="126"/>
                    <a:pt x="74" y="127"/>
                  </a:cubicBezTo>
                  <a:cubicBezTo>
                    <a:pt x="74" y="127"/>
                    <a:pt x="73" y="127"/>
                    <a:pt x="72" y="127"/>
                  </a:cubicBezTo>
                  <a:cubicBezTo>
                    <a:pt x="70" y="127"/>
                    <a:pt x="68" y="128"/>
                    <a:pt x="65" y="129"/>
                  </a:cubicBezTo>
                  <a:cubicBezTo>
                    <a:pt x="62" y="130"/>
                    <a:pt x="56" y="133"/>
                    <a:pt x="55" y="134"/>
                  </a:cubicBezTo>
                  <a:cubicBezTo>
                    <a:pt x="54" y="134"/>
                    <a:pt x="54" y="135"/>
                    <a:pt x="53" y="135"/>
                  </a:cubicBezTo>
                  <a:cubicBezTo>
                    <a:pt x="52" y="135"/>
                    <a:pt x="52" y="136"/>
                    <a:pt x="50" y="137"/>
                  </a:cubicBezTo>
                  <a:cubicBezTo>
                    <a:pt x="49" y="138"/>
                    <a:pt x="47" y="144"/>
                    <a:pt x="46" y="146"/>
                  </a:cubicBezTo>
                  <a:cubicBezTo>
                    <a:pt x="45" y="148"/>
                    <a:pt x="44" y="151"/>
                    <a:pt x="43" y="153"/>
                  </a:cubicBezTo>
                  <a:cubicBezTo>
                    <a:pt x="43" y="154"/>
                    <a:pt x="43" y="156"/>
                    <a:pt x="42" y="157"/>
                  </a:cubicBezTo>
                  <a:cubicBezTo>
                    <a:pt x="42" y="158"/>
                    <a:pt x="40" y="162"/>
                    <a:pt x="39" y="165"/>
                  </a:cubicBezTo>
                  <a:cubicBezTo>
                    <a:pt x="39" y="167"/>
                    <a:pt x="39" y="171"/>
                    <a:pt x="39" y="171"/>
                  </a:cubicBezTo>
                  <a:cubicBezTo>
                    <a:pt x="39" y="172"/>
                    <a:pt x="39" y="172"/>
                    <a:pt x="38" y="173"/>
                  </a:cubicBezTo>
                  <a:cubicBezTo>
                    <a:pt x="37" y="174"/>
                    <a:pt x="35" y="178"/>
                    <a:pt x="35" y="180"/>
                  </a:cubicBezTo>
                  <a:cubicBezTo>
                    <a:pt x="34" y="181"/>
                    <a:pt x="35" y="186"/>
                    <a:pt x="35" y="186"/>
                  </a:cubicBezTo>
                  <a:cubicBezTo>
                    <a:pt x="35" y="187"/>
                    <a:pt x="32" y="191"/>
                    <a:pt x="31" y="193"/>
                  </a:cubicBezTo>
                  <a:cubicBezTo>
                    <a:pt x="29" y="194"/>
                    <a:pt x="29" y="198"/>
                    <a:pt x="28" y="198"/>
                  </a:cubicBezTo>
                  <a:cubicBezTo>
                    <a:pt x="28" y="198"/>
                    <a:pt x="28" y="199"/>
                    <a:pt x="27" y="201"/>
                  </a:cubicBezTo>
                  <a:cubicBezTo>
                    <a:pt x="25" y="203"/>
                    <a:pt x="23" y="208"/>
                    <a:pt x="23" y="209"/>
                  </a:cubicBezTo>
                  <a:cubicBezTo>
                    <a:pt x="23" y="210"/>
                    <a:pt x="22" y="210"/>
                    <a:pt x="20" y="213"/>
                  </a:cubicBezTo>
                  <a:cubicBezTo>
                    <a:pt x="18" y="217"/>
                    <a:pt x="15" y="224"/>
                    <a:pt x="15" y="226"/>
                  </a:cubicBezTo>
                  <a:cubicBezTo>
                    <a:pt x="14" y="228"/>
                    <a:pt x="13" y="229"/>
                    <a:pt x="11" y="230"/>
                  </a:cubicBezTo>
                  <a:cubicBezTo>
                    <a:pt x="9" y="232"/>
                    <a:pt x="7" y="233"/>
                    <a:pt x="5" y="236"/>
                  </a:cubicBezTo>
                  <a:cubicBezTo>
                    <a:pt x="4" y="238"/>
                    <a:pt x="4" y="245"/>
                    <a:pt x="4" y="247"/>
                  </a:cubicBezTo>
                  <a:cubicBezTo>
                    <a:pt x="3" y="250"/>
                    <a:pt x="2" y="254"/>
                    <a:pt x="1" y="257"/>
                  </a:cubicBezTo>
                  <a:cubicBezTo>
                    <a:pt x="0" y="260"/>
                    <a:pt x="2" y="261"/>
                    <a:pt x="3" y="265"/>
                  </a:cubicBezTo>
                  <a:cubicBezTo>
                    <a:pt x="3" y="268"/>
                    <a:pt x="5" y="274"/>
                    <a:pt x="5" y="277"/>
                  </a:cubicBezTo>
                  <a:cubicBezTo>
                    <a:pt x="6" y="280"/>
                    <a:pt x="6" y="282"/>
                    <a:pt x="6" y="284"/>
                  </a:cubicBezTo>
                  <a:cubicBezTo>
                    <a:pt x="6" y="286"/>
                    <a:pt x="8" y="290"/>
                    <a:pt x="8" y="291"/>
                  </a:cubicBezTo>
                  <a:cubicBezTo>
                    <a:pt x="10" y="297"/>
                    <a:pt x="17" y="309"/>
                    <a:pt x="20" y="313"/>
                  </a:cubicBezTo>
                  <a:cubicBezTo>
                    <a:pt x="22" y="317"/>
                    <a:pt x="32" y="335"/>
                    <a:pt x="33" y="336"/>
                  </a:cubicBezTo>
                  <a:cubicBezTo>
                    <a:pt x="33" y="336"/>
                    <a:pt x="32" y="336"/>
                    <a:pt x="32" y="337"/>
                  </a:cubicBezTo>
                  <a:cubicBezTo>
                    <a:pt x="32" y="337"/>
                    <a:pt x="33" y="339"/>
                    <a:pt x="34" y="340"/>
                  </a:cubicBezTo>
                  <a:cubicBezTo>
                    <a:pt x="35" y="341"/>
                    <a:pt x="35" y="341"/>
                    <a:pt x="35" y="341"/>
                  </a:cubicBezTo>
                  <a:cubicBezTo>
                    <a:pt x="36" y="342"/>
                    <a:pt x="36" y="343"/>
                    <a:pt x="37" y="344"/>
                  </a:cubicBezTo>
                  <a:cubicBezTo>
                    <a:pt x="38" y="345"/>
                    <a:pt x="38" y="346"/>
                    <a:pt x="38" y="346"/>
                  </a:cubicBezTo>
                  <a:cubicBezTo>
                    <a:pt x="39" y="347"/>
                    <a:pt x="40" y="349"/>
                    <a:pt x="41" y="350"/>
                  </a:cubicBezTo>
                  <a:cubicBezTo>
                    <a:pt x="41" y="350"/>
                    <a:pt x="41" y="351"/>
                    <a:pt x="42" y="351"/>
                  </a:cubicBezTo>
                  <a:cubicBezTo>
                    <a:pt x="42" y="352"/>
                    <a:pt x="42" y="353"/>
                    <a:pt x="43" y="353"/>
                  </a:cubicBezTo>
                  <a:cubicBezTo>
                    <a:pt x="43" y="353"/>
                    <a:pt x="43" y="354"/>
                    <a:pt x="43" y="354"/>
                  </a:cubicBezTo>
                  <a:cubicBezTo>
                    <a:pt x="44" y="355"/>
                    <a:pt x="44" y="356"/>
                    <a:pt x="45" y="356"/>
                  </a:cubicBezTo>
                  <a:cubicBezTo>
                    <a:pt x="45" y="356"/>
                    <a:pt x="45" y="356"/>
                    <a:pt x="46" y="356"/>
                  </a:cubicBezTo>
                  <a:cubicBezTo>
                    <a:pt x="46" y="356"/>
                    <a:pt x="46" y="356"/>
                    <a:pt x="47" y="358"/>
                  </a:cubicBezTo>
                  <a:cubicBezTo>
                    <a:pt x="48" y="360"/>
                    <a:pt x="49" y="360"/>
                    <a:pt x="49" y="362"/>
                  </a:cubicBezTo>
                  <a:cubicBezTo>
                    <a:pt x="50" y="363"/>
                    <a:pt x="52" y="367"/>
                    <a:pt x="52" y="369"/>
                  </a:cubicBezTo>
                  <a:cubicBezTo>
                    <a:pt x="53" y="370"/>
                    <a:pt x="53" y="371"/>
                    <a:pt x="53" y="371"/>
                  </a:cubicBezTo>
                  <a:cubicBezTo>
                    <a:pt x="54" y="371"/>
                    <a:pt x="53" y="369"/>
                    <a:pt x="53" y="367"/>
                  </a:cubicBezTo>
                  <a:cubicBezTo>
                    <a:pt x="53" y="365"/>
                    <a:pt x="54" y="368"/>
                    <a:pt x="55" y="369"/>
                  </a:cubicBezTo>
                  <a:cubicBezTo>
                    <a:pt x="56" y="370"/>
                    <a:pt x="56" y="370"/>
                    <a:pt x="57" y="370"/>
                  </a:cubicBezTo>
                  <a:cubicBezTo>
                    <a:pt x="57" y="370"/>
                    <a:pt x="57" y="371"/>
                    <a:pt x="57" y="374"/>
                  </a:cubicBezTo>
                  <a:cubicBezTo>
                    <a:pt x="57" y="378"/>
                    <a:pt x="56" y="385"/>
                    <a:pt x="56" y="392"/>
                  </a:cubicBezTo>
                  <a:cubicBezTo>
                    <a:pt x="56" y="399"/>
                    <a:pt x="55" y="418"/>
                    <a:pt x="55" y="421"/>
                  </a:cubicBezTo>
                  <a:cubicBezTo>
                    <a:pt x="55" y="424"/>
                    <a:pt x="55" y="427"/>
                    <a:pt x="55" y="433"/>
                  </a:cubicBezTo>
                  <a:cubicBezTo>
                    <a:pt x="55" y="439"/>
                    <a:pt x="54" y="461"/>
                    <a:pt x="54" y="464"/>
                  </a:cubicBezTo>
                  <a:cubicBezTo>
                    <a:pt x="54" y="466"/>
                    <a:pt x="54" y="466"/>
                    <a:pt x="55" y="467"/>
                  </a:cubicBezTo>
                  <a:cubicBezTo>
                    <a:pt x="56" y="468"/>
                    <a:pt x="57" y="469"/>
                    <a:pt x="57" y="469"/>
                  </a:cubicBezTo>
                  <a:cubicBezTo>
                    <a:pt x="58" y="469"/>
                    <a:pt x="59" y="470"/>
                    <a:pt x="60" y="471"/>
                  </a:cubicBezTo>
                  <a:cubicBezTo>
                    <a:pt x="62" y="472"/>
                    <a:pt x="64" y="474"/>
                    <a:pt x="65" y="474"/>
                  </a:cubicBezTo>
                  <a:cubicBezTo>
                    <a:pt x="65" y="475"/>
                    <a:pt x="68" y="475"/>
                    <a:pt x="69" y="476"/>
                  </a:cubicBezTo>
                  <a:cubicBezTo>
                    <a:pt x="71" y="476"/>
                    <a:pt x="74" y="477"/>
                    <a:pt x="76" y="478"/>
                  </a:cubicBezTo>
                  <a:cubicBezTo>
                    <a:pt x="77" y="478"/>
                    <a:pt x="80" y="479"/>
                    <a:pt x="81" y="479"/>
                  </a:cubicBezTo>
                  <a:cubicBezTo>
                    <a:pt x="82" y="479"/>
                    <a:pt x="82" y="479"/>
                    <a:pt x="82" y="479"/>
                  </a:cubicBezTo>
                  <a:cubicBezTo>
                    <a:pt x="82" y="480"/>
                    <a:pt x="82" y="483"/>
                    <a:pt x="82" y="485"/>
                  </a:cubicBezTo>
                  <a:cubicBezTo>
                    <a:pt x="83" y="488"/>
                    <a:pt x="84" y="495"/>
                    <a:pt x="84" y="498"/>
                  </a:cubicBezTo>
                  <a:cubicBezTo>
                    <a:pt x="85" y="502"/>
                    <a:pt x="86" y="513"/>
                    <a:pt x="87" y="514"/>
                  </a:cubicBezTo>
                  <a:cubicBezTo>
                    <a:pt x="87" y="516"/>
                    <a:pt x="87" y="517"/>
                    <a:pt x="88" y="520"/>
                  </a:cubicBezTo>
                  <a:cubicBezTo>
                    <a:pt x="88" y="524"/>
                    <a:pt x="90" y="539"/>
                    <a:pt x="91" y="545"/>
                  </a:cubicBezTo>
                  <a:cubicBezTo>
                    <a:pt x="92" y="552"/>
                    <a:pt x="95" y="566"/>
                    <a:pt x="96" y="573"/>
                  </a:cubicBezTo>
                  <a:cubicBezTo>
                    <a:pt x="97" y="578"/>
                    <a:pt x="98" y="580"/>
                    <a:pt x="98" y="582"/>
                  </a:cubicBezTo>
                  <a:cubicBezTo>
                    <a:pt x="98" y="584"/>
                    <a:pt x="99" y="595"/>
                    <a:pt x="99" y="599"/>
                  </a:cubicBezTo>
                  <a:cubicBezTo>
                    <a:pt x="99" y="603"/>
                    <a:pt x="100" y="614"/>
                    <a:pt x="100" y="616"/>
                  </a:cubicBezTo>
                  <a:cubicBezTo>
                    <a:pt x="100" y="618"/>
                    <a:pt x="100" y="621"/>
                    <a:pt x="100" y="624"/>
                  </a:cubicBezTo>
                  <a:cubicBezTo>
                    <a:pt x="101" y="627"/>
                    <a:pt x="103" y="650"/>
                    <a:pt x="103" y="655"/>
                  </a:cubicBezTo>
                  <a:cubicBezTo>
                    <a:pt x="104" y="658"/>
                    <a:pt x="104" y="660"/>
                    <a:pt x="104" y="662"/>
                  </a:cubicBezTo>
                  <a:cubicBezTo>
                    <a:pt x="104" y="663"/>
                    <a:pt x="105" y="674"/>
                    <a:pt x="105" y="678"/>
                  </a:cubicBezTo>
                  <a:cubicBezTo>
                    <a:pt x="106" y="683"/>
                    <a:pt x="108" y="689"/>
                    <a:pt x="108" y="692"/>
                  </a:cubicBezTo>
                  <a:cubicBezTo>
                    <a:pt x="108" y="695"/>
                    <a:pt x="109" y="705"/>
                    <a:pt x="109" y="709"/>
                  </a:cubicBezTo>
                  <a:cubicBezTo>
                    <a:pt x="110" y="714"/>
                    <a:pt x="110" y="719"/>
                    <a:pt x="110" y="721"/>
                  </a:cubicBezTo>
                  <a:cubicBezTo>
                    <a:pt x="110" y="722"/>
                    <a:pt x="111" y="726"/>
                    <a:pt x="112" y="730"/>
                  </a:cubicBezTo>
                  <a:cubicBezTo>
                    <a:pt x="113" y="734"/>
                    <a:pt x="114" y="746"/>
                    <a:pt x="114" y="747"/>
                  </a:cubicBezTo>
                  <a:cubicBezTo>
                    <a:pt x="114" y="749"/>
                    <a:pt x="114" y="748"/>
                    <a:pt x="112" y="748"/>
                  </a:cubicBezTo>
                  <a:cubicBezTo>
                    <a:pt x="111" y="748"/>
                    <a:pt x="110" y="749"/>
                    <a:pt x="109" y="750"/>
                  </a:cubicBezTo>
                  <a:cubicBezTo>
                    <a:pt x="109" y="751"/>
                    <a:pt x="109" y="752"/>
                    <a:pt x="110" y="753"/>
                  </a:cubicBezTo>
                  <a:cubicBezTo>
                    <a:pt x="110" y="756"/>
                    <a:pt x="114" y="757"/>
                    <a:pt x="115" y="757"/>
                  </a:cubicBezTo>
                  <a:cubicBezTo>
                    <a:pt x="117" y="757"/>
                    <a:pt x="117" y="757"/>
                    <a:pt x="117" y="758"/>
                  </a:cubicBezTo>
                  <a:cubicBezTo>
                    <a:pt x="118" y="758"/>
                    <a:pt x="118" y="762"/>
                    <a:pt x="118" y="762"/>
                  </a:cubicBezTo>
                  <a:cubicBezTo>
                    <a:pt x="118" y="763"/>
                    <a:pt x="118" y="763"/>
                    <a:pt x="117" y="763"/>
                  </a:cubicBezTo>
                  <a:cubicBezTo>
                    <a:pt x="117" y="763"/>
                    <a:pt x="116" y="764"/>
                    <a:pt x="116" y="766"/>
                  </a:cubicBezTo>
                  <a:cubicBezTo>
                    <a:pt x="116" y="767"/>
                    <a:pt x="115" y="773"/>
                    <a:pt x="114" y="775"/>
                  </a:cubicBezTo>
                  <a:cubicBezTo>
                    <a:pt x="114" y="777"/>
                    <a:pt x="114" y="777"/>
                    <a:pt x="114" y="778"/>
                  </a:cubicBezTo>
                  <a:cubicBezTo>
                    <a:pt x="114" y="778"/>
                    <a:pt x="114" y="778"/>
                    <a:pt x="115" y="778"/>
                  </a:cubicBezTo>
                  <a:cubicBezTo>
                    <a:pt x="115" y="779"/>
                    <a:pt x="114" y="779"/>
                    <a:pt x="113" y="780"/>
                  </a:cubicBezTo>
                  <a:cubicBezTo>
                    <a:pt x="113" y="780"/>
                    <a:pt x="112" y="781"/>
                    <a:pt x="112" y="782"/>
                  </a:cubicBezTo>
                  <a:cubicBezTo>
                    <a:pt x="111" y="783"/>
                    <a:pt x="112" y="784"/>
                    <a:pt x="112" y="785"/>
                  </a:cubicBezTo>
                  <a:cubicBezTo>
                    <a:pt x="112" y="785"/>
                    <a:pt x="112" y="786"/>
                    <a:pt x="111" y="787"/>
                  </a:cubicBezTo>
                  <a:cubicBezTo>
                    <a:pt x="110" y="789"/>
                    <a:pt x="109" y="791"/>
                    <a:pt x="109" y="791"/>
                  </a:cubicBezTo>
                  <a:cubicBezTo>
                    <a:pt x="109" y="792"/>
                    <a:pt x="109" y="793"/>
                    <a:pt x="108" y="793"/>
                  </a:cubicBezTo>
                  <a:cubicBezTo>
                    <a:pt x="108" y="794"/>
                    <a:pt x="107" y="794"/>
                    <a:pt x="107" y="794"/>
                  </a:cubicBezTo>
                  <a:cubicBezTo>
                    <a:pt x="107" y="794"/>
                    <a:pt x="107" y="794"/>
                    <a:pt x="107" y="795"/>
                  </a:cubicBezTo>
                  <a:cubicBezTo>
                    <a:pt x="106" y="795"/>
                    <a:pt x="107" y="796"/>
                    <a:pt x="106" y="797"/>
                  </a:cubicBezTo>
                  <a:cubicBezTo>
                    <a:pt x="105" y="798"/>
                    <a:pt x="102" y="799"/>
                    <a:pt x="99" y="800"/>
                  </a:cubicBezTo>
                  <a:cubicBezTo>
                    <a:pt x="97" y="801"/>
                    <a:pt x="96" y="803"/>
                    <a:pt x="94" y="804"/>
                  </a:cubicBezTo>
                  <a:cubicBezTo>
                    <a:pt x="93" y="805"/>
                    <a:pt x="91" y="805"/>
                    <a:pt x="90" y="806"/>
                  </a:cubicBezTo>
                  <a:cubicBezTo>
                    <a:pt x="89" y="806"/>
                    <a:pt x="88" y="807"/>
                    <a:pt x="88" y="808"/>
                  </a:cubicBezTo>
                  <a:cubicBezTo>
                    <a:pt x="88" y="808"/>
                    <a:pt x="88" y="808"/>
                    <a:pt x="87" y="810"/>
                  </a:cubicBezTo>
                  <a:cubicBezTo>
                    <a:pt x="85" y="811"/>
                    <a:pt x="85" y="814"/>
                    <a:pt x="85" y="815"/>
                  </a:cubicBezTo>
                  <a:cubicBezTo>
                    <a:pt x="85" y="817"/>
                    <a:pt x="86" y="817"/>
                    <a:pt x="84" y="817"/>
                  </a:cubicBezTo>
                  <a:cubicBezTo>
                    <a:pt x="84" y="817"/>
                    <a:pt x="82" y="818"/>
                    <a:pt x="82" y="818"/>
                  </a:cubicBezTo>
                  <a:cubicBezTo>
                    <a:pt x="82" y="818"/>
                    <a:pt x="81" y="822"/>
                    <a:pt x="82" y="823"/>
                  </a:cubicBezTo>
                  <a:cubicBezTo>
                    <a:pt x="82" y="824"/>
                    <a:pt x="84" y="825"/>
                    <a:pt x="88" y="825"/>
                  </a:cubicBezTo>
                  <a:cubicBezTo>
                    <a:pt x="92" y="826"/>
                    <a:pt x="109" y="826"/>
                    <a:pt x="113" y="826"/>
                  </a:cubicBezTo>
                  <a:cubicBezTo>
                    <a:pt x="122" y="826"/>
                    <a:pt x="133" y="823"/>
                    <a:pt x="134" y="822"/>
                  </a:cubicBezTo>
                  <a:cubicBezTo>
                    <a:pt x="143" y="820"/>
                    <a:pt x="143" y="815"/>
                    <a:pt x="145" y="813"/>
                  </a:cubicBezTo>
                  <a:cubicBezTo>
                    <a:pt x="146" y="810"/>
                    <a:pt x="149" y="808"/>
                    <a:pt x="150" y="807"/>
                  </a:cubicBezTo>
                  <a:cubicBezTo>
                    <a:pt x="150" y="807"/>
                    <a:pt x="151" y="807"/>
                    <a:pt x="152" y="807"/>
                  </a:cubicBezTo>
                  <a:cubicBezTo>
                    <a:pt x="154" y="808"/>
                    <a:pt x="157" y="808"/>
                    <a:pt x="158" y="808"/>
                  </a:cubicBezTo>
                  <a:cubicBezTo>
                    <a:pt x="161" y="808"/>
                    <a:pt x="169" y="805"/>
                    <a:pt x="171" y="803"/>
                  </a:cubicBezTo>
                  <a:cubicBezTo>
                    <a:pt x="179" y="800"/>
                    <a:pt x="180" y="798"/>
                    <a:pt x="180" y="797"/>
                  </a:cubicBezTo>
                  <a:cubicBezTo>
                    <a:pt x="181" y="795"/>
                    <a:pt x="179" y="788"/>
                    <a:pt x="178" y="786"/>
                  </a:cubicBezTo>
                  <a:cubicBezTo>
                    <a:pt x="178" y="784"/>
                    <a:pt x="178" y="783"/>
                    <a:pt x="177" y="783"/>
                  </a:cubicBezTo>
                  <a:cubicBezTo>
                    <a:pt x="176" y="782"/>
                    <a:pt x="176" y="782"/>
                    <a:pt x="176" y="782"/>
                  </a:cubicBezTo>
                  <a:cubicBezTo>
                    <a:pt x="176" y="782"/>
                    <a:pt x="176" y="779"/>
                    <a:pt x="175" y="777"/>
                  </a:cubicBezTo>
                  <a:cubicBezTo>
                    <a:pt x="175" y="775"/>
                    <a:pt x="176" y="776"/>
                    <a:pt x="176" y="776"/>
                  </a:cubicBezTo>
                  <a:cubicBezTo>
                    <a:pt x="176" y="776"/>
                    <a:pt x="177" y="776"/>
                    <a:pt x="178" y="777"/>
                  </a:cubicBezTo>
                  <a:cubicBezTo>
                    <a:pt x="178" y="777"/>
                    <a:pt x="180" y="778"/>
                    <a:pt x="180" y="779"/>
                  </a:cubicBezTo>
                  <a:cubicBezTo>
                    <a:pt x="181" y="780"/>
                    <a:pt x="182" y="782"/>
                    <a:pt x="182" y="783"/>
                  </a:cubicBezTo>
                  <a:cubicBezTo>
                    <a:pt x="183" y="784"/>
                    <a:pt x="184" y="786"/>
                    <a:pt x="184" y="787"/>
                  </a:cubicBezTo>
                  <a:cubicBezTo>
                    <a:pt x="185" y="788"/>
                    <a:pt x="185" y="788"/>
                    <a:pt x="185" y="789"/>
                  </a:cubicBezTo>
                  <a:cubicBezTo>
                    <a:pt x="185" y="790"/>
                    <a:pt x="187" y="792"/>
                    <a:pt x="187" y="793"/>
                  </a:cubicBezTo>
                  <a:cubicBezTo>
                    <a:pt x="188" y="794"/>
                    <a:pt x="188" y="794"/>
                    <a:pt x="187" y="795"/>
                  </a:cubicBezTo>
                  <a:cubicBezTo>
                    <a:pt x="187" y="796"/>
                    <a:pt x="187" y="797"/>
                    <a:pt x="187" y="798"/>
                  </a:cubicBezTo>
                  <a:cubicBezTo>
                    <a:pt x="187" y="799"/>
                    <a:pt x="187" y="799"/>
                    <a:pt x="186" y="800"/>
                  </a:cubicBezTo>
                  <a:cubicBezTo>
                    <a:pt x="186" y="802"/>
                    <a:pt x="185" y="804"/>
                    <a:pt x="184" y="805"/>
                  </a:cubicBezTo>
                  <a:cubicBezTo>
                    <a:pt x="184" y="805"/>
                    <a:pt x="183" y="806"/>
                    <a:pt x="182" y="808"/>
                  </a:cubicBezTo>
                  <a:cubicBezTo>
                    <a:pt x="181" y="809"/>
                    <a:pt x="181" y="810"/>
                    <a:pt x="181" y="810"/>
                  </a:cubicBezTo>
                  <a:cubicBezTo>
                    <a:pt x="181" y="811"/>
                    <a:pt x="181" y="811"/>
                    <a:pt x="180" y="811"/>
                  </a:cubicBezTo>
                  <a:cubicBezTo>
                    <a:pt x="180" y="812"/>
                    <a:pt x="177" y="813"/>
                    <a:pt x="176" y="815"/>
                  </a:cubicBezTo>
                  <a:cubicBezTo>
                    <a:pt x="175" y="816"/>
                    <a:pt x="174" y="818"/>
                    <a:pt x="174" y="819"/>
                  </a:cubicBezTo>
                  <a:cubicBezTo>
                    <a:pt x="174" y="820"/>
                    <a:pt x="173" y="822"/>
                    <a:pt x="173" y="823"/>
                  </a:cubicBezTo>
                  <a:cubicBezTo>
                    <a:pt x="172" y="823"/>
                    <a:pt x="172" y="824"/>
                    <a:pt x="172" y="825"/>
                  </a:cubicBezTo>
                  <a:cubicBezTo>
                    <a:pt x="172" y="825"/>
                    <a:pt x="172" y="825"/>
                    <a:pt x="172" y="825"/>
                  </a:cubicBezTo>
                  <a:cubicBezTo>
                    <a:pt x="171" y="826"/>
                    <a:pt x="171" y="827"/>
                    <a:pt x="171" y="828"/>
                  </a:cubicBezTo>
                  <a:cubicBezTo>
                    <a:pt x="170" y="829"/>
                    <a:pt x="169" y="830"/>
                    <a:pt x="169" y="832"/>
                  </a:cubicBezTo>
                  <a:cubicBezTo>
                    <a:pt x="168" y="834"/>
                    <a:pt x="169" y="835"/>
                    <a:pt x="168" y="836"/>
                  </a:cubicBezTo>
                  <a:cubicBezTo>
                    <a:pt x="168" y="836"/>
                    <a:pt x="167" y="837"/>
                    <a:pt x="166" y="838"/>
                  </a:cubicBezTo>
                  <a:cubicBezTo>
                    <a:pt x="165" y="839"/>
                    <a:pt x="166" y="839"/>
                    <a:pt x="166" y="840"/>
                  </a:cubicBezTo>
                  <a:cubicBezTo>
                    <a:pt x="165" y="841"/>
                    <a:pt x="165" y="842"/>
                    <a:pt x="166" y="843"/>
                  </a:cubicBezTo>
                  <a:cubicBezTo>
                    <a:pt x="166" y="844"/>
                    <a:pt x="168" y="845"/>
                    <a:pt x="172" y="845"/>
                  </a:cubicBezTo>
                  <a:cubicBezTo>
                    <a:pt x="177" y="845"/>
                    <a:pt x="181" y="845"/>
                    <a:pt x="187" y="845"/>
                  </a:cubicBezTo>
                  <a:cubicBezTo>
                    <a:pt x="193" y="845"/>
                    <a:pt x="195" y="845"/>
                    <a:pt x="195" y="845"/>
                  </a:cubicBezTo>
                  <a:cubicBezTo>
                    <a:pt x="195" y="844"/>
                    <a:pt x="196" y="844"/>
                    <a:pt x="198" y="844"/>
                  </a:cubicBezTo>
                  <a:cubicBezTo>
                    <a:pt x="200" y="844"/>
                    <a:pt x="212" y="843"/>
                    <a:pt x="214" y="843"/>
                  </a:cubicBezTo>
                  <a:cubicBezTo>
                    <a:pt x="230" y="839"/>
                    <a:pt x="230" y="833"/>
                    <a:pt x="231" y="831"/>
                  </a:cubicBezTo>
                  <a:cubicBezTo>
                    <a:pt x="232" y="829"/>
                    <a:pt x="232" y="828"/>
                    <a:pt x="232" y="828"/>
                  </a:cubicBezTo>
                  <a:cubicBezTo>
                    <a:pt x="233" y="828"/>
                    <a:pt x="234" y="828"/>
                    <a:pt x="234" y="828"/>
                  </a:cubicBezTo>
                  <a:cubicBezTo>
                    <a:pt x="235" y="828"/>
                    <a:pt x="238" y="825"/>
                    <a:pt x="239" y="824"/>
                  </a:cubicBezTo>
                  <a:cubicBezTo>
                    <a:pt x="240" y="823"/>
                    <a:pt x="240" y="822"/>
                    <a:pt x="240" y="821"/>
                  </a:cubicBezTo>
                  <a:cubicBezTo>
                    <a:pt x="241" y="819"/>
                    <a:pt x="240" y="812"/>
                    <a:pt x="240" y="810"/>
                  </a:cubicBezTo>
                  <a:cubicBezTo>
                    <a:pt x="240" y="807"/>
                    <a:pt x="239" y="807"/>
                    <a:pt x="238" y="807"/>
                  </a:cubicBezTo>
                  <a:cubicBezTo>
                    <a:pt x="238" y="807"/>
                    <a:pt x="238" y="807"/>
                    <a:pt x="238" y="806"/>
                  </a:cubicBezTo>
                  <a:cubicBezTo>
                    <a:pt x="238" y="806"/>
                    <a:pt x="238" y="806"/>
                    <a:pt x="239" y="805"/>
                  </a:cubicBezTo>
                  <a:cubicBezTo>
                    <a:pt x="239" y="805"/>
                    <a:pt x="239" y="804"/>
                    <a:pt x="239" y="803"/>
                  </a:cubicBezTo>
                  <a:cubicBezTo>
                    <a:pt x="239" y="802"/>
                    <a:pt x="239" y="801"/>
                    <a:pt x="239" y="800"/>
                  </a:cubicBezTo>
                  <a:cubicBezTo>
                    <a:pt x="240" y="798"/>
                    <a:pt x="240" y="794"/>
                    <a:pt x="241" y="793"/>
                  </a:cubicBezTo>
                  <a:cubicBezTo>
                    <a:pt x="241" y="791"/>
                    <a:pt x="241" y="790"/>
                    <a:pt x="241" y="790"/>
                  </a:cubicBezTo>
                  <a:cubicBezTo>
                    <a:pt x="241" y="789"/>
                    <a:pt x="242" y="789"/>
                    <a:pt x="242" y="788"/>
                  </a:cubicBezTo>
                  <a:cubicBezTo>
                    <a:pt x="243" y="786"/>
                    <a:pt x="243" y="784"/>
                    <a:pt x="244" y="781"/>
                  </a:cubicBezTo>
                  <a:cubicBezTo>
                    <a:pt x="245" y="777"/>
                    <a:pt x="245" y="776"/>
                    <a:pt x="246" y="776"/>
                  </a:cubicBezTo>
                  <a:cubicBezTo>
                    <a:pt x="247" y="775"/>
                    <a:pt x="247" y="775"/>
                    <a:pt x="248" y="774"/>
                  </a:cubicBezTo>
                  <a:cubicBezTo>
                    <a:pt x="249" y="772"/>
                    <a:pt x="249" y="766"/>
                    <a:pt x="249" y="762"/>
                  </a:cubicBezTo>
                  <a:cubicBezTo>
                    <a:pt x="250" y="758"/>
                    <a:pt x="251" y="748"/>
                    <a:pt x="251" y="745"/>
                  </a:cubicBezTo>
                  <a:cubicBezTo>
                    <a:pt x="252" y="742"/>
                    <a:pt x="252" y="731"/>
                    <a:pt x="252" y="727"/>
                  </a:cubicBezTo>
                  <a:cubicBezTo>
                    <a:pt x="252" y="723"/>
                    <a:pt x="253" y="699"/>
                    <a:pt x="253" y="692"/>
                  </a:cubicBezTo>
                  <a:cubicBezTo>
                    <a:pt x="254" y="685"/>
                    <a:pt x="254" y="661"/>
                    <a:pt x="254" y="659"/>
                  </a:cubicBezTo>
                  <a:cubicBezTo>
                    <a:pt x="254" y="656"/>
                    <a:pt x="254" y="624"/>
                    <a:pt x="254" y="619"/>
                  </a:cubicBezTo>
                  <a:cubicBezTo>
                    <a:pt x="254" y="614"/>
                    <a:pt x="253" y="597"/>
                    <a:pt x="253" y="596"/>
                  </a:cubicBezTo>
                  <a:cubicBezTo>
                    <a:pt x="253" y="596"/>
                    <a:pt x="253" y="594"/>
                    <a:pt x="253" y="594"/>
                  </a:cubicBezTo>
                  <a:cubicBezTo>
                    <a:pt x="253" y="592"/>
                    <a:pt x="253" y="554"/>
                    <a:pt x="253" y="549"/>
                  </a:cubicBezTo>
                  <a:cubicBezTo>
                    <a:pt x="253" y="545"/>
                    <a:pt x="252" y="517"/>
                    <a:pt x="252" y="513"/>
                  </a:cubicBezTo>
                  <a:cubicBezTo>
                    <a:pt x="252" y="510"/>
                    <a:pt x="251" y="467"/>
                    <a:pt x="251" y="466"/>
                  </a:cubicBezTo>
                  <a:cubicBezTo>
                    <a:pt x="251" y="465"/>
                    <a:pt x="251" y="465"/>
                    <a:pt x="252" y="466"/>
                  </a:cubicBezTo>
                  <a:cubicBezTo>
                    <a:pt x="252" y="467"/>
                    <a:pt x="254" y="470"/>
                    <a:pt x="255" y="471"/>
                  </a:cubicBezTo>
                  <a:cubicBezTo>
                    <a:pt x="256" y="472"/>
                    <a:pt x="258" y="474"/>
                    <a:pt x="259" y="474"/>
                  </a:cubicBezTo>
                  <a:cubicBezTo>
                    <a:pt x="259" y="474"/>
                    <a:pt x="263" y="475"/>
                    <a:pt x="264" y="476"/>
                  </a:cubicBezTo>
                  <a:cubicBezTo>
                    <a:pt x="264" y="476"/>
                    <a:pt x="269" y="476"/>
                    <a:pt x="271" y="476"/>
                  </a:cubicBezTo>
                  <a:cubicBezTo>
                    <a:pt x="274" y="476"/>
                    <a:pt x="279" y="475"/>
                    <a:pt x="280" y="475"/>
                  </a:cubicBezTo>
                  <a:cubicBezTo>
                    <a:pt x="281" y="475"/>
                    <a:pt x="287" y="474"/>
                    <a:pt x="289" y="474"/>
                  </a:cubicBezTo>
                  <a:cubicBezTo>
                    <a:pt x="290" y="474"/>
                    <a:pt x="293" y="472"/>
                    <a:pt x="295" y="471"/>
                  </a:cubicBezTo>
                  <a:cubicBezTo>
                    <a:pt x="297" y="471"/>
                    <a:pt x="299" y="470"/>
                    <a:pt x="300" y="469"/>
                  </a:cubicBezTo>
                  <a:cubicBezTo>
                    <a:pt x="300" y="469"/>
                    <a:pt x="301" y="468"/>
                    <a:pt x="301" y="467"/>
                  </a:cubicBezTo>
                  <a:cubicBezTo>
                    <a:pt x="301" y="466"/>
                    <a:pt x="300" y="459"/>
                    <a:pt x="300" y="457"/>
                  </a:cubicBezTo>
                  <a:cubicBezTo>
                    <a:pt x="299" y="455"/>
                    <a:pt x="299" y="451"/>
                    <a:pt x="299" y="449"/>
                  </a:cubicBezTo>
                  <a:cubicBezTo>
                    <a:pt x="299" y="446"/>
                    <a:pt x="298" y="442"/>
                    <a:pt x="298" y="438"/>
                  </a:cubicBezTo>
                  <a:cubicBezTo>
                    <a:pt x="298" y="434"/>
                    <a:pt x="298" y="428"/>
                    <a:pt x="298" y="426"/>
                  </a:cubicBezTo>
                  <a:cubicBezTo>
                    <a:pt x="298" y="425"/>
                    <a:pt x="298" y="421"/>
                    <a:pt x="298" y="419"/>
                  </a:cubicBezTo>
                  <a:cubicBezTo>
                    <a:pt x="298" y="415"/>
                    <a:pt x="297" y="411"/>
                    <a:pt x="297" y="407"/>
                  </a:cubicBezTo>
                  <a:cubicBezTo>
                    <a:pt x="297" y="402"/>
                    <a:pt x="296" y="398"/>
                    <a:pt x="296" y="397"/>
                  </a:cubicBezTo>
                  <a:cubicBezTo>
                    <a:pt x="296" y="396"/>
                    <a:pt x="296" y="392"/>
                    <a:pt x="295" y="389"/>
                  </a:cubicBezTo>
                  <a:cubicBezTo>
                    <a:pt x="295" y="384"/>
                    <a:pt x="294" y="370"/>
                    <a:pt x="293" y="368"/>
                  </a:cubicBezTo>
                  <a:cubicBezTo>
                    <a:pt x="293" y="366"/>
                    <a:pt x="294" y="366"/>
                    <a:pt x="294" y="366"/>
                  </a:cubicBezTo>
                  <a:cubicBezTo>
                    <a:pt x="294" y="366"/>
                    <a:pt x="294" y="364"/>
                    <a:pt x="294" y="363"/>
                  </a:cubicBezTo>
                  <a:cubicBezTo>
                    <a:pt x="294" y="361"/>
                    <a:pt x="293" y="358"/>
                    <a:pt x="293" y="357"/>
                  </a:cubicBezTo>
                  <a:cubicBezTo>
                    <a:pt x="293" y="353"/>
                    <a:pt x="291" y="344"/>
                    <a:pt x="291" y="344"/>
                  </a:cubicBezTo>
                  <a:cubicBezTo>
                    <a:pt x="291" y="343"/>
                    <a:pt x="291" y="343"/>
                    <a:pt x="291" y="342"/>
                  </a:cubicBezTo>
                  <a:cubicBezTo>
                    <a:pt x="291" y="341"/>
                    <a:pt x="291" y="341"/>
                    <a:pt x="291" y="341"/>
                  </a:cubicBezTo>
                  <a:cubicBezTo>
                    <a:pt x="290" y="341"/>
                    <a:pt x="290" y="340"/>
                    <a:pt x="290" y="339"/>
                  </a:cubicBezTo>
                  <a:cubicBezTo>
                    <a:pt x="290" y="338"/>
                    <a:pt x="291" y="338"/>
                    <a:pt x="292" y="337"/>
                  </a:cubicBezTo>
                  <a:cubicBezTo>
                    <a:pt x="293" y="335"/>
                    <a:pt x="301" y="326"/>
                    <a:pt x="303" y="323"/>
                  </a:cubicBezTo>
                  <a:cubicBezTo>
                    <a:pt x="306" y="319"/>
                    <a:pt x="321" y="301"/>
                    <a:pt x="323" y="298"/>
                  </a:cubicBezTo>
                  <a:cubicBezTo>
                    <a:pt x="325" y="295"/>
                    <a:pt x="329" y="288"/>
                    <a:pt x="332" y="285"/>
                  </a:cubicBezTo>
                  <a:cubicBezTo>
                    <a:pt x="334" y="282"/>
                    <a:pt x="338" y="277"/>
                    <a:pt x="339" y="275"/>
                  </a:cubicBezTo>
                  <a:cubicBezTo>
                    <a:pt x="340" y="274"/>
                    <a:pt x="342" y="270"/>
                    <a:pt x="343" y="268"/>
                  </a:cubicBezTo>
                  <a:cubicBezTo>
                    <a:pt x="344" y="267"/>
                    <a:pt x="347" y="262"/>
                    <a:pt x="347" y="260"/>
                  </a:cubicBezTo>
                  <a:cubicBezTo>
                    <a:pt x="348" y="259"/>
                    <a:pt x="349" y="256"/>
                    <a:pt x="349" y="254"/>
                  </a:cubicBezTo>
                  <a:cubicBezTo>
                    <a:pt x="351" y="243"/>
                    <a:pt x="346" y="234"/>
                    <a:pt x="345" y="232"/>
                  </a:cubicBezTo>
                  <a:close/>
                  <a:moveTo>
                    <a:pt x="54" y="267"/>
                  </a:moveTo>
                  <a:cubicBezTo>
                    <a:pt x="55" y="266"/>
                    <a:pt x="55" y="265"/>
                    <a:pt x="56" y="265"/>
                  </a:cubicBezTo>
                  <a:cubicBezTo>
                    <a:pt x="56" y="265"/>
                    <a:pt x="59" y="262"/>
                    <a:pt x="60" y="261"/>
                  </a:cubicBezTo>
                  <a:cubicBezTo>
                    <a:pt x="60" y="259"/>
                    <a:pt x="61" y="258"/>
                    <a:pt x="61" y="255"/>
                  </a:cubicBezTo>
                  <a:cubicBezTo>
                    <a:pt x="61" y="253"/>
                    <a:pt x="61" y="246"/>
                    <a:pt x="61" y="245"/>
                  </a:cubicBezTo>
                  <a:cubicBezTo>
                    <a:pt x="61" y="244"/>
                    <a:pt x="62" y="243"/>
                    <a:pt x="62" y="245"/>
                  </a:cubicBezTo>
                  <a:cubicBezTo>
                    <a:pt x="62" y="248"/>
                    <a:pt x="63" y="256"/>
                    <a:pt x="63" y="258"/>
                  </a:cubicBezTo>
                  <a:cubicBezTo>
                    <a:pt x="63" y="261"/>
                    <a:pt x="63" y="278"/>
                    <a:pt x="63" y="280"/>
                  </a:cubicBezTo>
                  <a:cubicBezTo>
                    <a:pt x="63" y="283"/>
                    <a:pt x="63" y="286"/>
                    <a:pt x="62" y="285"/>
                  </a:cubicBezTo>
                  <a:cubicBezTo>
                    <a:pt x="62" y="285"/>
                    <a:pt x="62" y="284"/>
                    <a:pt x="61" y="282"/>
                  </a:cubicBezTo>
                  <a:cubicBezTo>
                    <a:pt x="60" y="280"/>
                    <a:pt x="59" y="276"/>
                    <a:pt x="58" y="274"/>
                  </a:cubicBezTo>
                  <a:cubicBezTo>
                    <a:pt x="56" y="272"/>
                    <a:pt x="55" y="269"/>
                    <a:pt x="55" y="268"/>
                  </a:cubicBezTo>
                  <a:cubicBezTo>
                    <a:pt x="54" y="268"/>
                    <a:pt x="54" y="267"/>
                    <a:pt x="54" y="267"/>
                  </a:cubicBezTo>
                  <a:close/>
                  <a:moveTo>
                    <a:pt x="77" y="332"/>
                  </a:moveTo>
                  <a:cubicBezTo>
                    <a:pt x="74" y="334"/>
                    <a:pt x="68" y="338"/>
                    <a:pt x="65" y="342"/>
                  </a:cubicBezTo>
                  <a:cubicBezTo>
                    <a:pt x="62" y="346"/>
                    <a:pt x="59" y="350"/>
                    <a:pt x="56" y="355"/>
                  </a:cubicBezTo>
                  <a:cubicBezTo>
                    <a:pt x="54" y="353"/>
                    <a:pt x="54" y="353"/>
                    <a:pt x="54" y="353"/>
                  </a:cubicBezTo>
                  <a:cubicBezTo>
                    <a:pt x="54" y="353"/>
                    <a:pt x="57" y="347"/>
                    <a:pt x="61" y="343"/>
                  </a:cubicBezTo>
                  <a:cubicBezTo>
                    <a:pt x="65" y="339"/>
                    <a:pt x="71" y="333"/>
                    <a:pt x="75" y="332"/>
                  </a:cubicBezTo>
                  <a:cubicBezTo>
                    <a:pt x="79" y="330"/>
                    <a:pt x="85" y="328"/>
                    <a:pt x="85" y="328"/>
                  </a:cubicBezTo>
                  <a:cubicBezTo>
                    <a:pt x="87" y="329"/>
                    <a:pt x="87" y="329"/>
                    <a:pt x="87" y="329"/>
                  </a:cubicBezTo>
                  <a:cubicBezTo>
                    <a:pt x="87" y="329"/>
                    <a:pt x="80" y="330"/>
                    <a:pt x="77" y="332"/>
                  </a:cubicBezTo>
                  <a:close/>
                  <a:moveTo>
                    <a:pt x="114" y="782"/>
                  </a:moveTo>
                  <a:cubicBezTo>
                    <a:pt x="113" y="785"/>
                    <a:pt x="112" y="783"/>
                    <a:pt x="112" y="782"/>
                  </a:cubicBezTo>
                  <a:cubicBezTo>
                    <a:pt x="113" y="782"/>
                    <a:pt x="114" y="780"/>
                    <a:pt x="114" y="782"/>
                  </a:cubicBezTo>
                  <a:close/>
                  <a:moveTo>
                    <a:pt x="123" y="362"/>
                  </a:moveTo>
                  <a:cubicBezTo>
                    <a:pt x="120" y="363"/>
                    <a:pt x="118" y="362"/>
                    <a:pt x="116" y="361"/>
                  </a:cubicBezTo>
                  <a:cubicBezTo>
                    <a:pt x="118" y="357"/>
                    <a:pt x="115" y="354"/>
                    <a:pt x="111" y="350"/>
                  </a:cubicBezTo>
                  <a:cubicBezTo>
                    <a:pt x="107" y="346"/>
                    <a:pt x="101" y="343"/>
                    <a:pt x="98" y="338"/>
                  </a:cubicBezTo>
                  <a:cubicBezTo>
                    <a:pt x="94" y="333"/>
                    <a:pt x="97" y="332"/>
                    <a:pt x="95" y="320"/>
                  </a:cubicBezTo>
                  <a:cubicBezTo>
                    <a:pt x="94" y="308"/>
                    <a:pt x="93" y="297"/>
                    <a:pt x="93" y="289"/>
                  </a:cubicBezTo>
                  <a:cubicBezTo>
                    <a:pt x="94" y="280"/>
                    <a:pt x="95" y="263"/>
                    <a:pt x="98" y="251"/>
                  </a:cubicBezTo>
                  <a:cubicBezTo>
                    <a:pt x="101" y="238"/>
                    <a:pt x="101" y="228"/>
                    <a:pt x="101" y="211"/>
                  </a:cubicBezTo>
                  <a:cubicBezTo>
                    <a:pt x="101" y="195"/>
                    <a:pt x="107" y="183"/>
                    <a:pt x="111" y="170"/>
                  </a:cubicBezTo>
                  <a:cubicBezTo>
                    <a:pt x="114" y="158"/>
                    <a:pt x="115" y="143"/>
                    <a:pt x="120" y="132"/>
                  </a:cubicBezTo>
                  <a:cubicBezTo>
                    <a:pt x="125" y="121"/>
                    <a:pt x="126" y="112"/>
                    <a:pt x="126" y="112"/>
                  </a:cubicBezTo>
                  <a:cubicBezTo>
                    <a:pt x="126" y="112"/>
                    <a:pt x="126" y="110"/>
                    <a:pt x="126" y="107"/>
                  </a:cubicBezTo>
                  <a:cubicBezTo>
                    <a:pt x="127" y="103"/>
                    <a:pt x="129" y="103"/>
                    <a:pt x="129" y="103"/>
                  </a:cubicBezTo>
                  <a:cubicBezTo>
                    <a:pt x="129" y="103"/>
                    <a:pt x="130" y="104"/>
                    <a:pt x="130" y="106"/>
                  </a:cubicBezTo>
                  <a:cubicBezTo>
                    <a:pt x="130" y="107"/>
                    <a:pt x="131" y="114"/>
                    <a:pt x="131" y="115"/>
                  </a:cubicBezTo>
                  <a:cubicBezTo>
                    <a:pt x="132" y="116"/>
                    <a:pt x="133" y="118"/>
                    <a:pt x="137" y="122"/>
                  </a:cubicBezTo>
                  <a:cubicBezTo>
                    <a:pt x="142" y="127"/>
                    <a:pt x="146" y="129"/>
                    <a:pt x="148" y="130"/>
                  </a:cubicBezTo>
                  <a:cubicBezTo>
                    <a:pt x="150" y="132"/>
                    <a:pt x="149" y="132"/>
                    <a:pt x="149" y="132"/>
                  </a:cubicBezTo>
                  <a:cubicBezTo>
                    <a:pt x="149" y="132"/>
                    <a:pt x="149" y="132"/>
                    <a:pt x="147" y="131"/>
                  </a:cubicBezTo>
                  <a:cubicBezTo>
                    <a:pt x="145" y="131"/>
                    <a:pt x="139" y="144"/>
                    <a:pt x="137" y="151"/>
                  </a:cubicBezTo>
                  <a:cubicBezTo>
                    <a:pt x="134" y="158"/>
                    <a:pt x="133" y="159"/>
                    <a:pt x="132" y="159"/>
                  </a:cubicBezTo>
                  <a:cubicBezTo>
                    <a:pt x="132" y="159"/>
                    <a:pt x="131" y="157"/>
                    <a:pt x="131" y="155"/>
                  </a:cubicBezTo>
                  <a:cubicBezTo>
                    <a:pt x="130" y="154"/>
                    <a:pt x="130" y="152"/>
                    <a:pt x="127" y="135"/>
                  </a:cubicBezTo>
                  <a:cubicBezTo>
                    <a:pt x="125" y="122"/>
                    <a:pt x="126" y="120"/>
                    <a:pt x="126" y="116"/>
                  </a:cubicBezTo>
                  <a:cubicBezTo>
                    <a:pt x="126" y="112"/>
                    <a:pt x="126" y="112"/>
                    <a:pt x="126" y="112"/>
                  </a:cubicBezTo>
                  <a:cubicBezTo>
                    <a:pt x="126" y="112"/>
                    <a:pt x="125" y="117"/>
                    <a:pt x="125" y="123"/>
                  </a:cubicBezTo>
                  <a:cubicBezTo>
                    <a:pt x="125" y="129"/>
                    <a:pt x="128" y="139"/>
                    <a:pt x="129" y="147"/>
                  </a:cubicBezTo>
                  <a:cubicBezTo>
                    <a:pt x="130" y="154"/>
                    <a:pt x="132" y="160"/>
                    <a:pt x="133" y="160"/>
                  </a:cubicBezTo>
                  <a:cubicBezTo>
                    <a:pt x="133" y="161"/>
                    <a:pt x="135" y="157"/>
                    <a:pt x="138" y="150"/>
                  </a:cubicBezTo>
                  <a:cubicBezTo>
                    <a:pt x="139" y="147"/>
                    <a:pt x="140" y="143"/>
                    <a:pt x="141" y="141"/>
                  </a:cubicBezTo>
                  <a:cubicBezTo>
                    <a:pt x="141" y="140"/>
                    <a:pt x="141" y="140"/>
                    <a:pt x="141" y="140"/>
                  </a:cubicBezTo>
                  <a:cubicBezTo>
                    <a:pt x="141" y="140"/>
                    <a:pt x="141" y="140"/>
                    <a:pt x="142" y="140"/>
                  </a:cubicBezTo>
                  <a:cubicBezTo>
                    <a:pt x="143" y="137"/>
                    <a:pt x="144" y="135"/>
                    <a:pt x="144" y="134"/>
                  </a:cubicBezTo>
                  <a:cubicBezTo>
                    <a:pt x="146" y="131"/>
                    <a:pt x="147" y="132"/>
                    <a:pt x="148" y="133"/>
                  </a:cubicBezTo>
                  <a:cubicBezTo>
                    <a:pt x="146" y="133"/>
                    <a:pt x="142" y="138"/>
                    <a:pt x="142" y="140"/>
                  </a:cubicBezTo>
                  <a:cubicBezTo>
                    <a:pt x="141" y="140"/>
                    <a:pt x="141" y="140"/>
                    <a:pt x="141" y="141"/>
                  </a:cubicBezTo>
                  <a:cubicBezTo>
                    <a:pt x="141" y="141"/>
                    <a:pt x="141" y="142"/>
                    <a:pt x="143" y="144"/>
                  </a:cubicBezTo>
                  <a:cubicBezTo>
                    <a:pt x="146" y="146"/>
                    <a:pt x="147" y="146"/>
                    <a:pt x="146" y="147"/>
                  </a:cubicBezTo>
                  <a:cubicBezTo>
                    <a:pt x="146" y="149"/>
                    <a:pt x="144" y="152"/>
                    <a:pt x="143" y="157"/>
                  </a:cubicBezTo>
                  <a:cubicBezTo>
                    <a:pt x="142" y="161"/>
                    <a:pt x="136" y="171"/>
                    <a:pt x="133" y="192"/>
                  </a:cubicBezTo>
                  <a:cubicBezTo>
                    <a:pt x="129" y="214"/>
                    <a:pt x="126" y="239"/>
                    <a:pt x="125" y="269"/>
                  </a:cubicBezTo>
                  <a:cubicBezTo>
                    <a:pt x="123" y="299"/>
                    <a:pt x="121" y="338"/>
                    <a:pt x="121" y="338"/>
                  </a:cubicBezTo>
                  <a:cubicBezTo>
                    <a:pt x="141" y="361"/>
                    <a:pt x="141" y="361"/>
                    <a:pt x="141" y="361"/>
                  </a:cubicBezTo>
                  <a:cubicBezTo>
                    <a:pt x="141" y="361"/>
                    <a:pt x="126" y="362"/>
                    <a:pt x="123" y="362"/>
                  </a:cubicBezTo>
                  <a:close/>
                  <a:moveTo>
                    <a:pt x="191" y="666"/>
                  </a:moveTo>
                  <a:cubicBezTo>
                    <a:pt x="190" y="669"/>
                    <a:pt x="188" y="675"/>
                    <a:pt x="187" y="678"/>
                  </a:cubicBezTo>
                  <a:cubicBezTo>
                    <a:pt x="186" y="680"/>
                    <a:pt x="186" y="681"/>
                    <a:pt x="185" y="682"/>
                  </a:cubicBezTo>
                  <a:cubicBezTo>
                    <a:pt x="185" y="683"/>
                    <a:pt x="184" y="686"/>
                    <a:pt x="184" y="687"/>
                  </a:cubicBezTo>
                  <a:cubicBezTo>
                    <a:pt x="183" y="688"/>
                    <a:pt x="183" y="688"/>
                    <a:pt x="183" y="690"/>
                  </a:cubicBezTo>
                  <a:cubicBezTo>
                    <a:pt x="183" y="692"/>
                    <a:pt x="182" y="696"/>
                    <a:pt x="181" y="702"/>
                  </a:cubicBezTo>
                  <a:cubicBezTo>
                    <a:pt x="181" y="707"/>
                    <a:pt x="180" y="717"/>
                    <a:pt x="179" y="721"/>
                  </a:cubicBezTo>
                  <a:cubicBezTo>
                    <a:pt x="178" y="724"/>
                    <a:pt x="177" y="728"/>
                    <a:pt x="177" y="729"/>
                  </a:cubicBezTo>
                  <a:cubicBezTo>
                    <a:pt x="177" y="729"/>
                    <a:pt x="177" y="730"/>
                    <a:pt x="176" y="728"/>
                  </a:cubicBezTo>
                  <a:cubicBezTo>
                    <a:pt x="175" y="726"/>
                    <a:pt x="171" y="718"/>
                    <a:pt x="169" y="714"/>
                  </a:cubicBezTo>
                  <a:cubicBezTo>
                    <a:pt x="168" y="710"/>
                    <a:pt x="166" y="706"/>
                    <a:pt x="166" y="705"/>
                  </a:cubicBezTo>
                  <a:cubicBezTo>
                    <a:pt x="166" y="704"/>
                    <a:pt x="166" y="701"/>
                    <a:pt x="166" y="699"/>
                  </a:cubicBezTo>
                  <a:cubicBezTo>
                    <a:pt x="167" y="697"/>
                    <a:pt x="168" y="683"/>
                    <a:pt x="168" y="679"/>
                  </a:cubicBezTo>
                  <a:cubicBezTo>
                    <a:pt x="168" y="674"/>
                    <a:pt x="168" y="665"/>
                    <a:pt x="168" y="661"/>
                  </a:cubicBezTo>
                  <a:cubicBezTo>
                    <a:pt x="168" y="656"/>
                    <a:pt x="168" y="654"/>
                    <a:pt x="169" y="651"/>
                  </a:cubicBezTo>
                  <a:cubicBezTo>
                    <a:pt x="169" y="647"/>
                    <a:pt x="169" y="644"/>
                    <a:pt x="169" y="642"/>
                  </a:cubicBezTo>
                  <a:cubicBezTo>
                    <a:pt x="169" y="641"/>
                    <a:pt x="169" y="639"/>
                    <a:pt x="169" y="637"/>
                  </a:cubicBezTo>
                  <a:cubicBezTo>
                    <a:pt x="169" y="635"/>
                    <a:pt x="169" y="630"/>
                    <a:pt x="169" y="627"/>
                  </a:cubicBezTo>
                  <a:cubicBezTo>
                    <a:pt x="169" y="623"/>
                    <a:pt x="170" y="618"/>
                    <a:pt x="170" y="613"/>
                  </a:cubicBezTo>
                  <a:cubicBezTo>
                    <a:pt x="171" y="608"/>
                    <a:pt x="172" y="604"/>
                    <a:pt x="172" y="603"/>
                  </a:cubicBezTo>
                  <a:cubicBezTo>
                    <a:pt x="172" y="602"/>
                    <a:pt x="171" y="596"/>
                    <a:pt x="171" y="592"/>
                  </a:cubicBezTo>
                  <a:cubicBezTo>
                    <a:pt x="171" y="588"/>
                    <a:pt x="171" y="576"/>
                    <a:pt x="171" y="572"/>
                  </a:cubicBezTo>
                  <a:cubicBezTo>
                    <a:pt x="171" y="568"/>
                    <a:pt x="171" y="566"/>
                    <a:pt x="171" y="566"/>
                  </a:cubicBezTo>
                  <a:cubicBezTo>
                    <a:pt x="171" y="565"/>
                    <a:pt x="171" y="564"/>
                    <a:pt x="171" y="566"/>
                  </a:cubicBezTo>
                  <a:cubicBezTo>
                    <a:pt x="172" y="568"/>
                    <a:pt x="173" y="573"/>
                    <a:pt x="173" y="576"/>
                  </a:cubicBezTo>
                  <a:cubicBezTo>
                    <a:pt x="174" y="579"/>
                    <a:pt x="175" y="585"/>
                    <a:pt x="175" y="586"/>
                  </a:cubicBezTo>
                  <a:cubicBezTo>
                    <a:pt x="175" y="587"/>
                    <a:pt x="175" y="588"/>
                    <a:pt x="175" y="589"/>
                  </a:cubicBezTo>
                  <a:cubicBezTo>
                    <a:pt x="175" y="590"/>
                    <a:pt x="176" y="593"/>
                    <a:pt x="176" y="594"/>
                  </a:cubicBezTo>
                  <a:cubicBezTo>
                    <a:pt x="176" y="595"/>
                    <a:pt x="178" y="601"/>
                    <a:pt x="180" y="604"/>
                  </a:cubicBezTo>
                  <a:cubicBezTo>
                    <a:pt x="181" y="607"/>
                    <a:pt x="184" y="613"/>
                    <a:pt x="185" y="616"/>
                  </a:cubicBezTo>
                  <a:cubicBezTo>
                    <a:pt x="186" y="618"/>
                    <a:pt x="188" y="623"/>
                    <a:pt x="188" y="626"/>
                  </a:cubicBezTo>
                  <a:cubicBezTo>
                    <a:pt x="189" y="629"/>
                    <a:pt x="190" y="631"/>
                    <a:pt x="190" y="633"/>
                  </a:cubicBezTo>
                  <a:cubicBezTo>
                    <a:pt x="190" y="634"/>
                    <a:pt x="191" y="638"/>
                    <a:pt x="190" y="640"/>
                  </a:cubicBezTo>
                  <a:cubicBezTo>
                    <a:pt x="190" y="641"/>
                    <a:pt x="191" y="645"/>
                    <a:pt x="191" y="647"/>
                  </a:cubicBezTo>
                  <a:cubicBezTo>
                    <a:pt x="191" y="650"/>
                    <a:pt x="192" y="653"/>
                    <a:pt x="192" y="654"/>
                  </a:cubicBezTo>
                  <a:cubicBezTo>
                    <a:pt x="192" y="656"/>
                    <a:pt x="192" y="657"/>
                    <a:pt x="192" y="658"/>
                  </a:cubicBezTo>
                  <a:cubicBezTo>
                    <a:pt x="192" y="660"/>
                    <a:pt x="193" y="661"/>
                    <a:pt x="193" y="662"/>
                  </a:cubicBezTo>
                  <a:cubicBezTo>
                    <a:pt x="193" y="662"/>
                    <a:pt x="193" y="662"/>
                    <a:pt x="191" y="666"/>
                  </a:cubicBezTo>
                  <a:close/>
                  <a:moveTo>
                    <a:pt x="223" y="320"/>
                  </a:moveTo>
                  <a:cubicBezTo>
                    <a:pt x="217" y="324"/>
                    <a:pt x="215" y="325"/>
                    <a:pt x="212" y="325"/>
                  </a:cubicBezTo>
                  <a:cubicBezTo>
                    <a:pt x="209" y="326"/>
                    <a:pt x="204" y="328"/>
                    <a:pt x="199" y="330"/>
                  </a:cubicBezTo>
                  <a:cubicBezTo>
                    <a:pt x="195" y="332"/>
                    <a:pt x="192" y="333"/>
                    <a:pt x="188" y="336"/>
                  </a:cubicBezTo>
                  <a:cubicBezTo>
                    <a:pt x="185" y="338"/>
                    <a:pt x="178" y="342"/>
                    <a:pt x="174" y="344"/>
                  </a:cubicBezTo>
                  <a:cubicBezTo>
                    <a:pt x="170" y="347"/>
                    <a:pt x="168" y="348"/>
                    <a:pt x="169" y="350"/>
                  </a:cubicBezTo>
                  <a:cubicBezTo>
                    <a:pt x="170" y="353"/>
                    <a:pt x="173" y="353"/>
                    <a:pt x="173" y="353"/>
                  </a:cubicBezTo>
                  <a:cubicBezTo>
                    <a:pt x="173" y="353"/>
                    <a:pt x="168" y="355"/>
                    <a:pt x="162" y="357"/>
                  </a:cubicBezTo>
                  <a:cubicBezTo>
                    <a:pt x="157" y="359"/>
                    <a:pt x="143" y="360"/>
                    <a:pt x="143" y="360"/>
                  </a:cubicBezTo>
                  <a:cubicBezTo>
                    <a:pt x="143" y="360"/>
                    <a:pt x="150" y="354"/>
                    <a:pt x="156" y="348"/>
                  </a:cubicBezTo>
                  <a:cubicBezTo>
                    <a:pt x="162" y="342"/>
                    <a:pt x="165" y="338"/>
                    <a:pt x="165" y="338"/>
                  </a:cubicBezTo>
                  <a:cubicBezTo>
                    <a:pt x="165" y="338"/>
                    <a:pt x="166" y="326"/>
                    <a:pt x="167" y="295"/>
                  </a:cubicBezTo>
                  <a:cubicBezTo>
                    <a:pt x="167" y="264"/>
                    <a:pt x="168" y="246"/>
                    <a:pt x="168" y="228"/>
                  </a:cubicBezTo>
                  <a:cubicBezTo>
                    <a:pt x="169" y="210"/>
                    <a:pt x="169" y="198"/>
                    <a:pt x="167" y="183"/>
                  </a:cubicBezTo>
                  <a:cubicBezTo>
                    <a:pt x="166" y="167"/>
                    <a:pt x="159" y="149"/>
                    <a:pt x="159" y="149"/>
                  </a:cubicBezTo>
                  <a:cubicBezTo>
                    <a:pt x="163" y="143"/>
                    <a:pt x="163" y="143"/>
                    <a:pt x="163" y="143"/>
                  </a:cubicBezTo>
                  <a:cubicBezTo>
                    <a:pt x="163" y="143"/>
                    <a:pt x="175" y="157"/>
                    <a:pt x="176" y="157"/>
                  </a:cubicBezTo>
                  <a:cubicBezTo>
                    <a:pt x="176" y="157"/>
                    <a:pt x="177" y="156"/>
                    <a:pt x="179" y="152"/>
                  </a:cubicBezTo>
                  <a:cubicBezTo>
                    <a:pt x="180" y="149"/>
                    <a:pt x="184" y="139"/>
                    <a:pt x="187" y="135"/>
                  </a:cubicBezTo>
                  <a:cubicBezTo>
                    <a:pt x="187" y="134"/>
                    <a:pt x="187" y="133"/>
                    <a:pt x="186" y="134"/>
                  </a:cubicBezTo>
                  <a:cubicBezTo>
                    <a:pt x="186" y="135"/>
                    <a:pt x="182" y="141"/>
                    <a:pt x="180" y="148"/>
                  </a:cubicBezTo>
                  <a:cubicBezTo>
                    <a:pt x="177" y="154"/>
                    <a:pt x="176" y="156"/>
                    <a:pt x="176" y="156"/>
                  </a:cubicBezTo>
                  <a:cubicBezTo>
                    <a:pt x="176" y="156"/>
                    <a:pt x="174" y="155"/>
                    <a:pt x="172" y="152"/>
                  </a:cubicBezTo>
                  <a:cubicBezTo>
                    <a:pt x="169" y="148"/>
                    <a:pt x="158" y="133"/>
                    <a:pt x="157" y="133"/>
                  </a:cubicBezTo>
                  <a:cubicBezTo>
                    <a:pt x="156" y="132"/>
                    <a:pt x="154" y="132"/>
                    <a:pt x="154" y="132"/>
                  </a:cubicBezTo>
                  <a:cubicBezTo>
                    <a:pt x="154" y="132"/>
                    <a:pt x="162" y="124"/>
                    <a:pt x="164" y="123"/>
                  </a:cubicBezTo>
                  <a:cubicBezTo>
                    <a:pt x="164" y="123"/>
                    <a:pt x="166" y="123"/>
                    <a:pt x="170" y="122"/>
                  </a:cubicBezTo>
                  <a:cubicBezTo>
                    <a:pt x="174" y="120"/>
                    <a:pt x="176" y="118"/>
                    <a:pt x="179" y="115"/>
                  </a:cubicBezTo>
                  <a:cubicBezTo>
                    <a:pt x="181" y="112"/>
                    <a:pt x="186" y="107"/>
                    <a:pt x="187" y="106"/>
                  </a:cubicBezTo>
                  <a:cubicBezTo>
                    <a:pt x="187" y="106"/>
                    <a:pt x="188" y="117"/>
                    <a:pt x="187" y="126"/>
                  </a:cubicBezTo>
                  <a:cubicBezTo>
                    <a:pt x="187" y="135"/>
                    <a:pt x="187" y="150"/>
                    <a:pt x="187" y="150"/>
                  </a:cubicBezTo>
                  <a:cubicBezTo>
                    <a:pt x="187" y="150"/>
                    <a:pt x="185" y="171"/>
                    <a:pt x="185" y="193"/>
                  </a:cubicBezTo>
                  <a:cubicBezTo>
                    <a:pt x="185" y="214"/>
                    <a:pt x="185" y="227"/>
                    <a:pt x="187" y="239"/>
                  </a:cubicBezTo>
                  <a:cubicBezTo>
                    <a:pt x="190" y="251"/>
                    <a:pt x="194" y="265"/>
                    <a:pt x="200" y="274"/>
                  </a:cubicBezTo>
                  <a:cubicBezTo>
                    <a:pt x="206" y="282"/>
                    <a:pt x="207" y="282"/>
                    <a:pt x="212" y="286"/>
                  </a:cubicBezTo>
                  <a:cubicBezTo>
                    <a:pt x="217" y="291"/>
                    <a:pt x="224" y="302"/>
                    <a:pt x="224" y="302"/>
                  </a:cubicBezTo>
                  <a:cubicBezTo>
                    <a:pt x="224" y="302"/>
                    <a:pt x="223" y="305"/>
                    <a:pt x="225" y="306"/>
                  </a:cubicBezTo>
                  <a:cubicBezTo>
                    <a:pt x="227" y="308"/>
                    <a:pt x="231" y="310"/>
                    <a:pt x="231" y="310"/>
                  </a:cubicBezTo>
                  <a:cubicBezTo>
                    <a:pt x="231" y="310"/>
                    <a:pt x="232" y="314"/>
                    <a:pt x="232" y="316"/>
                  </a:cubicBezTo>
                  <a:cubicBezTo>
                    <a:pt x="232" y="317"/>
                    <a:pt x="229" y="317"/>
                    <a:pt x="223" y="320"/>
                  </a:cubicBezTo>
                  <a:close/>
                  <a:moveTo>
                    <a:pt x="258" y="345"/>
                  </a:moveTo>
                  <a:cubicBezTo>
                    <a:pt x="256" y="344"/>
                    <a:pt x="256" y="345"/>
                    <a:pt x="256" y="345"/>
                  </a:cubicBezTo>
                  <a:cubicBezTo>
                    <a:pt x="256" y="345"/>
                    <a:pt x="255" y="346"/>
                    <a:pt x="255" y="346"/>
                  </a:cubicBezTo>
                  <a:cubicBezTo>
                    <a:pt x="254" y="346"/>
                    <a:pt x="254" y="346"/>
                    <a:pt x="254" y="346"/>
                  </a:cubicBezTo>
                  <a:cubicBezTo>
                    <a:pt x="256" y="344"/>
                    <a:pt x="256" y="344"/>
                    <a:pt x="256" y="344"/>
                  </a:cubicBezTo>
                  <a:cubicBezTo>
                    <a:pt x="256" y="344"/>
                    <a:pt x="252" y="341"/>
                    <a:pt x="247" y="333"/>
                  </a:cubicBezTo>
                  <a:cubicBezTo>
                    <a:pt x="243" y="326"/>
                    <a:pt x="234" y="318"/>
                    <a:pt x="235" y="317"/>
                  </a:cubicBezTo>
                  <a:cubicBezTo>
                    <a:pt x="235" y="317"/>
                    <a:pt x="235" y="316"/>
                    <a:pt x="236" y="316"/>
                  </a:cubicBezTo>
                  <a:cubicBezTo>
                    <a:pt x="236" y="317"/>
                    <a:pt x="246" y="327"/>
                    <a:pt x="250" y="332"/>
                  </a:cubicBezTo>
                  <a:cubicBezTo>
                    <a:pt x="254" y="336"/>
                    <a:pt x="262" y="344"/>
                    <a:pt x="262" y="344"/>
                  </a:cubicBezTo>
                  <a:cubicBezTo>
                    <a:pt x="262" y="344"/>
                    <a:pt x="259" y="345"/>
                    <a:pt x="258" y="345"/>
                  </a:cubicBezTo>
                  <a:close/>
                  <a:moveTo>
                    <a:pt x="285" y="258"/>
                  </a:moveTo>
                  <a:cubicBezTo>
                    <a:pt x="284" y="260"/>
                    <a:pt x="282" y="264"/>
                    <a:pt x="280" y="266"/>
                  </a:cubicBezTo>
                  <a:cubicBezTo>
                    <a:pt x="279" y="268"/>
                    <a:pt x="277" y="271"/>
                    <a:pt x="277" y="272"/>
                  </a:cubicBezTo>
                  <a:cubicBezTo>
                    <a:pt x="277" y="274"/>
                    <a:pt x="278" y="275"/>
                    <a:pt x="277" y="276"/>
                  </a:cubicBezTo>
                  <a:cubicBezTo>
                    <a:pt x="277" y="276"/>
                    <a:pt x="276" y="277"/>
                    <a:pt x="276" y="276"/>
                  </a:cubicBezTo>
                  <a:cubicBezTo>
                    <a:pt x="275" y="274"/>
                    <a:pt x="275" y="271"/>
                    <a:pt x="275" y="269"/>
                  </a:cubicBezTo>
                  <a:cubicBezTo>
                    <a:pt x="275" y="268"/>
                    <a:pt x="275" y="264"/>
                    <a:pt x="275" y="260"/>
                  </a:cubicBezTo>
                  <a:cubicBezTo>
                    <a:pt x="275" y="256"/>
                    <a:pt x="276" y="252"/>
                    <a:pt x="276" y="250"/>
                  </a:cubicBezTo>
                  <a:cubicBezTo>
                    <a:pt x="276" y="248"/>
                    <a:pt x="276" y="244"/>
                    <a:pt x="276" y="244"/>
                  </a:cubicBezTo>
                  <a:cubicBezTo>
                    <a:pt x="276" y="243"/>
                    <a:pt x="276" y="243"/>
                    <a:pt x="277" y="243"/>
                  </a:cubicBezTo>
                  <a:cubicBezTo>
                    <a:pt x="278" y="243"/>
                    <a:pt x="280" y="244"/>
                    <a:pt x="281" y="245"/>
                  </a:cubicBezTo>
                  <a:cubicBezTo>
                    <a:pt x="282" y="247"/>
                    <a:pt x="285" y="250"/>
                    <a:pt x="286" y="251"/>
                  </a:cubicBezTo>
                  <a:cubicBezTo>
                    <a:pt x="287" y="252"/>
                    <a:pt x="288" y="253"/>
                    <a:pt x="288" y="254"/>
                  </a:cubicBezTo>
                  <a:cubicBezTo>
                    <a:pt x="288" y="255"/>
                    <a:pt x="287" y="255"/>
                    <a:pt x="285" y="258"/>
                  </a:cubicBezTo>
                  <a:close/>
                </a:path>
              </a:pathLst>
            </a:custGeom>
            <a:gradFill>
              <a:gsLst>
                <a:gs pos="0">
                  <a:schemeClr val="tx1">
                    <a:lumMod val="65000"/>
                    <a:lumOff val="35000"/>
                  </a:schemeClr>
                </a:gs>
                <a:gs pos="100000">
                  <a:schemeClr val="tx1"/>
                </a:gs>
              </a:gsLst>
              <a:lin ang="5400000" scaled="0"/>
            </a:gradFill>
            <a:ln>
              <a:noFill/>
            </a:ln>
          </p:spPr>
          <p:txBody>
            <a:bodyPr/>
            <a:lstStyle/>
            <a:p>
              <a:pPr>
                <a:defRPr/>
              </a:pPr>
              <a:endParaRPr lang="en-US"/>
            </a:p>
          </p:txBody>
        </p:sp>
      </p:grpSp>
      <p:sp>
        <p:nvSpPr>
          <p:cNvPr id="77827" name="TextBox 3"/>
          <p:cNvSpPr txBox="1">
            <a:spLocks noChangeArrowheads="1"/>
          </p:cNvSpPr>
          <p:nvPr/>
        </p:nvSpPr>
        <p:spPr bwMode="auto">
          <a:xfrm>
            <a:off x="3914775" y="3015854"/>
            <a:ext cx="2828925" cy="1061829"/>
          </a:xfrm>
          <a:prstGeom prst="rect">
            <a:avLst/>
          </a:prstGeom>
          <a:solidFill>
            <a:srgbClr val="C00000"/>
          </a:solidFill>
          <a:ln>
            <a:solidFill>
              <a:schemeClr val="bg1">
                <a:lumMod val="85000"/>
              </a:schemeClr>
            </a:solidFill>
          </a:ln>
          <a:effectLst>
            <a:outerShdw blurRad="63500" sx="102000" sy="102000" algn="ctr" rotWithShape="0">
              <a:prstClr val="black">
                <a:alpha val="40000"/>
              </a:prstClr>
            </a:outerShdw>
          </a:effectLst>
        </p:spPr>
        <p:txBody>
          <a:bodyPr>
            <a:spAutoFit/>
          </a:bodyPr>
          <a:lstStyle/>
          <a:p>
            <a:pPr algn="just">
              <a:defRPr/>
            </a:pPr>
            <a:r>
              <a:rPr lang="en-US" sz="2100" b="1" dirty="0">
                <a:solidFill>
                  <a:schemeClr val="bg1"/>
                </a:solidFill>
              </a:rPr>
              <a:t>Lamanya hak atas cuti tahunan 12 (dua belas) hari kerja.</a:t>
            </a:r>
          </a:p>
        </p:txBody>
      </p:sp>
      <p:sp>
        <p:nvSpPr>
          <p:cNvPr id="43" name="Rectangle 42"/>
          <p:cNvSpPr/>
          <p:nvPr/>
        </p:nvSpPr>
        <p:spPr>
          <a:xfrm>
            <a:off x="1571625" y="1824038"/>
            <a:ext cx="2990850" cy="1061829"/>
          </a:xfrm>
          <a:prstGeom prst="rect">
            <a:avLst/>
          </a:prstGeom>
          <a:solidFill>
            <a:srgbClr val="C00000"/>
          </a:solidFill>
          <a:ln>
            <a:solidFill>
              <a:schemeClr val="bg1">
                <a:lumMod val="85000"/>
              </a:schemeClr>
            </a:solidFill>
          </a:ln>
          <a:effectLst>
            <a:outerShdw blurRad="63500" sx="102000" sy="102000" algn="ctr" rotWithShape="0">
              <a:prstClr val="black">
                <a:alpha val="40000"/>
              </a:prstClr>
            </a:outerShdw>
          </a:effectLst>
        </p:spPr>
        <p:txBody>
          <a:bodyPr>
            <a:spAutoFit/>
          </a:bodyPr>
          <a:lstStyle/>
          <a:p>
            <a:pPr algn="just">
              <a:defRPr/>
            </a:pPr>
            <a:r>
              <a:rPr lang="en-US" sz="2100" b="1" dirty="0">
                <a:solidFill>
                  <a:schemeClr val="bg1"/>
                </a:solidFill>
              </a:rPr>
              <a:t>bekerja paling sedikit 1 (satu) tahun secara terus menerus.</a:t>
            </a:r>
          </a:p>
        </p:txBody>
      </p:sp>
      <p:sp>
        <p:nvSpPr>
          <p:cNvPr id="44" name="TextBox 43">
            <a:extLst>
              <a:ext uri="{FF2B5EF4-FFF2-40B4-BE49-F238E27FC236}">
                <a16:creationId xmlns:a16="http://schemas.microsoft.com/office/drawing/2014/main" id="{8F5575E9-B343-495E-B76E-927AC64CBFF8}"/>
              </a:ext>
            </a:extLst>
          </p:cNvPr>
          <p:cNvSpPr txBox="1"/>
          <p:nvPr/>
        </p:nvSpPr>
        <p:spPr>
          <a:xfrm>
            <a:off x="3056841" y="1084831"/>
            <a:ext cx="2427924" cy="364016"/>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78 </a:t>
            </a:r>
            <a:r>
              <a:rPr lang="en-US" sz="2000" b="1" spc="-92" dirty="0" err="1">
                <a:solidFill>
                  <a:srgbClr val="C00000"/>
                </a:solidFill>
                <a:latin typeface="Arial" panose="020B0604020202020204" pitchFamily="34" charset="0"/>
                <a:cs typeface="Arial" panose="020B0604020202020204" pitchFamily="34" charset="0"/>
              </a:rPr>
              <a:t>s.d</a:t>
            </a:r>
            <a:r>
              <a:rPr lang="en-US" sz="2000" b="1" spc="-92" dirty="0">
                <a:solidFill>
                  <a:srgbClr val="C00000"/>
                </a:solidFill>
                <a:latin typeface="Arial" panose="020B0604020202020204" pitchFamily="34" charset="0"/>
                <a:cs typeface="Arial" panose="020B0604020202020204" pitchFamily="34" charset="0"/>
              </a:rPr>
              <a:t> </a:t>
            </a: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81</a:t>
            </a:r>
          </a:p>
        </p:txBody>
      </p:sp>
    </p:spTree>
    <p:extLst>
      <p:ext uri="{BB962C8B-B14F-4D97-AF65-F5344CB8AC3E}">
        <p14:creationId xmlns:p14="http://schemas.microsoft.com/office/powerpoint/2010/main" val="155073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750" fill="hold"/>
                                        <p:tgtEl>
                                          <p:spTgt spid="44"/>
                                        </p:tgtEl>
                                        <p:attrNameLst>
                                          <p:attrName>ppt_x</p:attrName>
                                        </p:attrNameLst>
                                      </p:cBhvr>
                                      <p:tavLst>
                                        <p:tav tm="0">
                                          <p:val>
                                            <p:strVal val="0-#ppt_w/2"/>
                                          </p:val>
                                        </p:tav>
                                        <p:tav tm="100000">
                                          <p:val>
                                            <p:strVal val="#ppt_x"/>
                                          </p:val>
                                        </p:tav>
                                      </p:tavLst>
                                    </p:anim>
                                    <p:anim calcmode="lin" valueType="num">
                                      <p:cBhvr additive="base">
                                        <p:cTn id="8" dur="75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20" y="90"/>
            <a:ext cx="9144000" cy="7929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699" name="TextBox 3"/>
          <p:cNvSpPr txBox="1">
            <a:spLocks noChangeArrowheads="1"/>
          </p:cNvSpPr>
          <p:nvPr/>
        </p:nvSpPr>
        <p:spPr bwMode="auto">
          <a:xfrm>
            <a:off x="304912" y="1447852"/>
            <a:ext cx="8686572" cy="467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14350" indent="-51435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Font typeface="Calibri" panose="020F0502020204030204" pitchFamily="34" charset="0"/>
              <a:buAutoNum type="arabicPeriod"/>
            </a:pPr>
            <a:r>
              <a:rPr lang="en-US" altLang="en-US" sz="2000" dirty="0" err="1"/>
              <a:t>sakit</a:t>
            </a:r>
            <a:r>
              <a:rPr lang="en-US" altLang="en-US" sz="2000" dirty="0"/>
              <a:t> </a:t>
            </a:r>
            <a:r>
              <a:rPr lang="en-US" altLang="en-US" sz="2000" dirty="0" err="1"/>
              <a:t>lebih</a:t>
            </a:r>
            <a:r>
              <a:rPr lang="en-US" altLang="en-US" sz="2000" dirty="0"/>
              <a:t> </a:t>
            </a:r>
            <a:r>
              <a:rPr lang="en-US" altLang="en-US" sz="2000" dirty="0" err="1"/>
              <a:t>dari</a:t>
            </a:r>
            <a:r>
              <a:rPr lang="en-US" altLang="en-US" sz="2000" dirty="0"/>
              <a:t> 1 (</a:t>
            </a:r>
            <a:r>
              <a:rPr lang="en-US" altLang="en-US" sz="2000" dirty="0" err="1"/>
              <a:t>satu</a:t>
            </a:r>
            <a:r>
              <a:rPr lang="en-US" altLang="en-US" sz="2000" dirty="0"/>
              <a:t>) </a:t>
            </a:r>
            <a:r>
              <a:rPr lang="en-US" altLang="en-US" sz="2000" dirty="0" err="1"/>
              <a:t>hari</a:t>
            </a:r>
            <a:r>
              <a:rPr lang="en-US" altLang="en-US" sz="2000" dirty="0"/>
              <a:t> </a:t>
            </a:r>
            <a:r>
              <a:rPr lang="en-US" altLang="en-US" sz="2000" dirty="0" err="1"/>
              <a:t>sampai</a:t>
            </a:r>
            <a:r>
              <a:rPr lang="en-US" altLang="en-US" sz="2000" dirty="0"/>
              <a:t> </a:t>
            </a:r>
            <a:r>
              <a:rPr lang="en-US" altLang="en-US" sz="2000" dirty="0" err="1"/>
              <a:t>dengan</a:t>
            </a:r>
            <a:r>
              <a:rPr lang="en-US" altLang="en-US" sz="2000" dirty="0"/>
              <a:t> </a:t>
            </a:r>
            <a:r>
              <a:rPr lang="sv-SE" altLang="en-US" sz="2000" dirty="0"/>
              <a:t>14 (empat belas) hari</a:t>
            </a:r>
            <a:r>
              <a:rPr lang="en-US" altLang="en-US" sz="2000" dirty="0"/>
              <a:t>. </a:t>
            </a:r>
          </a:p>
          <a:p>
            <a:pPr>
              <a:buFont typeface="Calibri" panose="020F0502020204030204" pitchFamily="34" charset="0"/>
              <a:buAutoNum type="arabicPeriod"/>
            </a:pPr>
            <a:r>
              <a:rPr lang="sv-SE" altLang="en-US" sz="2000" dirty="0"/>
              <a:t>menderita sakit lebih dari 14 (empat belas) </a:t>
            </a:r>
            <a:r>
              <a:rPr lang="en-US" altLang="en-US" sz="2000" dirty="0" err="1"/>
              <a:t>hari</a:t>
            </a:r>
            <a:r>
              <a:rPr lang="en-US" altLang="en-US" sz="2000" dirty="0"/>
              <a:t>, </a:t>
            </a:r>
            <a:r>
              <a:rPr lang="en-US" altLang="en-US" sz="2000" dirty="0" err="1"/>
              <a:t>lebih</a:t>
            </a:r>
            <a:r>
              <a:rPr lang="en-US" altLang="en-US" sz="2000" dirty="0"/>
              <a:t> </a:t>
            </a:r>
            <a:r>
              <a:rPr lang="en-US" altLang="en-US" sz="2000" dirty="0" err="1"/>
              <a:t>dari</a:t>
            </a:r>
            <a:r>
              <a:rPr lang="en-US" altLang="en-US" sz="2000" dirty="0"/>
              <a:t> 14 </a:t>
            </a:r>
            <a:r>
              <a:rPr lang="en-US" altLang="en-US" sz="2000" dirty="0" err="1"/>
              <a:t>hari</a:t>
            </a:r>
            <a:r>
              <a:rPr lang="en-US" altLang="en-US" sz="2000" dirty="0"/>
              <a:t> paling lama 1 (</a:t>
            </a:r>
            <a:r>
              <a:rPr lang="en-US" altLang="en-US" sz="2000" dirty="0" err="1"/>
              <a:t>satu</a:t>
            </a:r>
            <a:r>
              <a:rPr lang="en-US" altLang="en-US" sz="2000" dirty="0"/>
              <a:t>) </a:t>
            </a:r>
            <a:r>
              <a:rPr lang="en-US" altLang="en-US" sz="2000" dirty="0" err="1"/>
              <a:t>Bulan</a:t>
            </a:r>
            <a:r>
              <a:rPr lang="en-US" altLang="en-US" sz="2000" dirty="0"/>
              <a:t>.</a:t>
            </a:r>
          </a:p>
          <a:p>
            <a:pPr>
              <a:buFont typeface="Calibri" panose="020F0502020204030204" pitchFamily="34" charset="0"/>
              <a:buAutoNum type="arabicPeriod"/>
            </a:pPr>
            <a:r>
              <a:rPr lang="en-US" altLang="en-US" sz="2000" dirty="0" err="1"/>
              <a:t>Melampirkan</a:t>
            </a:r>
            <a:r>
              <a:rPr lang="en-US" altLang="en-US" sz="2000" dirty="0"/>
              <a:t> Surat </a:t>
            </a:r>
            <a:r>
              <a:rPr lang="en-US" altLang="en-US" sz="2000" dirty="0" err="1"/>
              <a:t>keterangan</a:t>
            </a:r>
            <a:r>
              <a:rPr lang="en-US" altLang="en-US" sz="2000" dirty="0"/>
              <a:t> </a:t>
            </a:r>
            <a:r>
              <a:rPr lang="en-US" altLang="en-US" sz="2000" dirty="0" err="1"/>
              <a:t>dokter</a:t>
            </a:r>
            <a:r>
              <a:rPr lang="en-US" altLang="en-US" sz="2000" dirty="0"/>
              <a:t> paling </a:t>
            </a:r>
            <a:r>
              <a:rPr lang="en-US" altLang="en-US" sz="2000" dirty="0" err="1"/>
              <a:t>sedikit</a:t>
            </a:r>
            <a:r>
              <a:rPr lang="en-US" altLang="en-US" sz="2000" dirty="0"/>
              <a:t> </a:t>
            </a:r>
            <a:r>
              <a:rPr lang="en-US" altLang="en-US" sz="2000" dirty="0" err="1"/>
              <a:t>memuat</a:t>
            </a:r>
            <a:r>
              <a:rPr lang="en-US" altLang="en-US" sz="2000" dirty="0"/>
              <a:t> </a:t>
            </a:r>
            <a:r>
              <a:rPr lang="en-US" altLang="en-US" sz="2000" dirty="0" err="1"/>
              <a:t>pernyataan</a:t>
            </a:r>
            <a:r>
              <a:rPr lang="en-US" altLang="en-US" sz="2000" dirty="0"/>
              <a:t> </a:t>
            </a:r>
            <a:r>
              <a:rPr lang="it-IT" altLang="en-US" sz="2000" dirty="0"/>
              <a:t>tentang perlunya diberikan cuti, lamanya cuti, dan </a:t>
            </a:r>
            <a:r>
              <a:rPr lang="en-US" altLang="en-US" sz="2000" dirty="0" err="1"/>
              <a:t>keterangan</a:t>
            </a:r>
            <a:r>
              <a:rPr lang="en-US" altLang="en-US" sz="2000" dirty="0"/>
              <a:t> lain yang </a:t>
            </a:r>
            <a:r>
              <a:rPr lang="en-US" altLang="en-US" sz="2000" dirty="0" err="1"/>
              <a:t>diperlukan</a:t>
            </a:r>
            <a:r>
              <a:rPr lang="en-US" altLang="en-US" sz="2000" dirty="0"/>
              <a:t>.</a:t>
            </a:r>
          </a:p>
          <a:p>
            <a:pPr>
              <a:buFont typeface="Calibri" panose="020F0502020204030204" pitchFamily="34" charset="0"/>
              <a:buAutoNum type="arabicPeriod"/>
            </a:pPr>
            <a:r>
              <a:rPr lang="en-US" altLang="en-US" sz="2000" dirty="0" err="1"/>
              <a:t>tidak</a:t>
            </a:r>
            <a:r>
              <a:rPr lang="en-US" altLang="en-US" sz="2000" dirty="0"/>
              <a:t> </a:t>
            </a:r>
            <a:r>
              <a:rPr lang="en-US" altLang="en-US" sz="2000" dirty="0" err="1"/>
              <a:t>sembuh</a:t>
            </a:r>
            <a:r>
              <a:rPr lang="en-US" altLang="en-US" sz="2000" dirty="0"/>
              <a:t> </a:t>
            </a:r>
            <a:r>
              <a:rPr lang="en-US" altLang="en-US" sz="2000" dirty="0" err="1"/>
              <a:t>dari</a:t>
            </a:r>
            <a:r>
              <a:rPr lang="en-US" altLang="en-US" sz="2000" dirty="0"/>
              <a:t> </a:t>
            </a:r>
            <a:r>
              <a:rPr lang="en-US" altLang="en-US" sz="2000" dirty="0" err="1"/>
              <a:t>penyakitnya</a:t>
            </a:r>
            <a:r>
              <a:rPr lang="en-US" altLang="en-US" sz="2000" dirty="0"/>
              <a:t> </a:t>
            </a:r>
            <a:r>
              <a:rPr lang="en-US" altLang="en-US" sz="2000" dirty="0" err="1"/>
              <a:t>lebih</a:t>
            </a:r>
            <a:r>
              <a:rPr lang="en-US" altLang="en-US" sz="2000" dirty="0"/>
              <a:t> </a:t>
            </a:r>
            <a:r>
              <a:rPr lang="en-US" altLang="en-US" sz="2000" dirty="0" err="1"/>
              <a:t>dari</a:t>
            </a:r>
            <a:r>
              <a:rPr lang="en-US" altLang="en-US" sz="2000" dirty="0"/>
              <a:t> </a:t>
            </a:r>
            <a:r>
              <a:rPr lang="fi-FI" altLang="en-US" sz="2000" dirty="0"/>
              <a:t>1 (satu) bulan dilakukan pemutusan hubungan perjanjian kerja.</a:t>
            </a:r>
          </a:p>
          <a:p>
            <a:pPr>
              <a:buFont typeface="Calibri" panose="020F0502020204030204" pitchFamily="34" charset="0"/>
              <a:buAutoNum type="arabicPeriod"/>
            </a:pPr>
            <a:r>
              <a:rPr lang="en-US" altLang="en-US" sz="2000" dirty="0" err="1"/>
              <a:t>mengalami</a:t>
            </a:r>
            <a:r>
              <a:rPr lang="en-US" altLang="en-US" sz="2000" dirty="0"/>
              <a:t> </a:t>
            </a:r>
            <a:r>
              <a:rPr lang="en-US" altLang="en-US" sz="2000" dirty="0" err="1"/>
              <a:t>gugur</a:t>
            </a:r>
            <a:r>
              <a:rPr lang="en-US" altLang="en-US" sz="2000" dirty="0"/>
              <a:t> </a:t>
            </a:r>
            <a:r>
              <a:rPr lang="en-US" altLang="en-US" sz="2000" dirty="0" err="1"/>
              <a:t>kandungan</a:t>
            </a:r>
            <a:r>
              <a:rPr lang="en-US" altLang="en-US" sz="2000" dirty="0"/>
              <a:t> </a:t>
            </a:r>
            <a:r>
              <a:rPr lang="en-US" altLang="en-US" sz="2000" dirty="0" err="1"/>
              <a:t>berhak</a:t>
            </a:r>
            <a:r>
              <a:rPr lang="en-US" altLang="en-US" sz="2000" dirty="0"/>
              <a:t> </a:t>
            </a:r>
            <a:r>
              <a:rPr lang="en-US" altLang="en-US" sz="2000" dirty="0" err="1"/>
              <a:t>atas</a:t>
            </a:r>
            <a:r>
              <a:rPr lang="en-US" altLang="en-US" sz="2000" dirty="0"/>
              <a:t> </a:t>
            </a:r>
            <a:r>
              <a:rPr lang="en-US" altLang="en-US" sz="2000" dirty="0" err="1"/>
              <a:t>cuti</a:t>
            </a:r>
            <a:r>
              <a:rPr lang="en-US" altLang="en-US" sz="2000" dirty="0"/>
              <a:t> </a:t>
            </a:r>
            <a:r>
              <a:rPr lang="en-US" altLang="en-US" sz="2000" dirty="0" err="1"/>
              <a:t>sakit</a:t>
            </a:r>
            <a:r>
              <a:rPr lang="en-US" altLang="en-US" sz="2000" dirty="0"/>
              <a:t> paling lama 1/2 (</a:t>
            </a:r>
            <a:r>
              <a:rPr lang="en-US" altLang="en-US" sz="2000" dirty="0" err="1"/>
              <a:t>satu</a:t>
            </a:r>
            <a:r>
              <a:rPr lang="en-US" altLang="en-US" sz="2000" dirty="0"/>
              <a:t> </a:t>
            </a:r>
            <a:r>
              <a:rPr lang="en-US" altLang="en-US" sz="2000" dirty="0" err="1"/>
              <a:t>setengah</a:t>
            </a:r>
            <a:r>
              <a:rPr lang="en-US" altLang="en-US" sz="2000" dirty="0"/>
              <a:t>) </a:t>
            </a:r>
            <a:r>
              <a:rPr lang="en-US" altLang="en-US" sz="2000" dirty="0" err="1"/>
              <a:t>bulan</a:t>
            </a:r>
            <a:r>
              <a:rPr lang="en-US" altLang="en-US" sz="2000" dirty="0"/>
              <a:t> </a:t>
            </a:r>
            <a:r>
              <a:rPr lang="en-US" altLang="en-US" sz="2000" dirty="0" err="1"/>
              <a:t>dengan</a:t>
            </a:r>
            <a:r>
              <a:rPr lang="en-US" altLang="en-US" sz="2000" dirty="0"/>
              <a:t> </a:t>
            </a:r>
            <a:r>
              <a:rPr lang="en-US" altLang="en-US" sz="2000" dirty="0" err="1"/>
              <a:t>melampirkan</a:t>
            </a:r>
            <a:r>
              <a:rPr lang="en-US" altLang="en-US" sz="2000" dirty="0"/>
              <a:t> </a:t>
            </a:r>
            <a:r>
              <a:rPr lang="sv-SE" altLang="en-US" sz="2000" dirty="0"/>
              <a:t>surat keterangan dokter atau bidan</a:t>
            </a:r>
            <a:r>
              <a:rPr lang="en-US" altLang="en-US" sz="2000" dirty="0"/>
              <a:t>. </a:t>
            </a:r>
          </a:p>
          <a:p>
            <a:pPr>
              <a:buFont typeface="Calibri" panose="020F0502020204030204" pitchFamily="34" charset="0"/>
              <a:buAutoNum type="arabicPeriod"/>
            </a:pPr>
            <a:r>
              <a:rPr lang="en-US" altLang="en-US" sz="2000" dirty="0" err="1"/>
              <a:t>mengalami</a:t>
            </a:r>
            <a:r>
              <a:rPr lang="en-US" altLang="en-US" sz="2000" dirty="0"/>
              <a:t> </a:t>
            </a:r>
            <a:r>
              <a:rPr lang="en-US" altLang="en-US" sz="2000" dirty="0" err="1"/>
              <a:t>kecelakaan</a:t>
            </a:r>
            <a:r>
              <a:rPr lang="en-US" altLang="en-US" sz="2000" dirty="0"/>
              <a:t> </a:t>
            </a:r>
            <a:r>
              <a:rPr lang="en-US" altLang="en-US" sz="2000" dirty="0" err="1"/>
              <a:t>kerja</a:t>
            </a:r>
            <a:r>
              <a:rPr lang="en-US" altLang="en-US" sz="2000" dirty="0"/>
              <a:t>. </a:t>
            </a:r>
          </a:p>
          <a:p>
            <a:pPr>
              <a:buFont typeface="Calibri" panose="020F0502020204030204" pitchFamily="34" charset="0"/>
              <a:buAutoNum type="arabicPeriod"/>
            </a:pPr>
            <a:r>
              <a:rPr lang="en-US" altLang="en-US" sz="2000" dirty="0"/>
              <a:t>PPPK yang </a:t>
            </a:r>
            <a:r>
              <a:rPr lang="en-US" altLang="en-US" sz="2000" dirty="0" err="1"/>
              <a:t>menjalankan</a:t>
            </a:r>
            <a:r>
              <a:rPr lang="en-US" altLang="en-US" sz="2000" dirty="0"/>
              <a:t> </a:t>
            </a:r>
            <a:r>
              <a:rPr lang="en-US" altLang="en-US" sz="2000" dirty="0" err="1"/>
              <a:t>cuti</a:t>
            </a:r>
            <a:r>
              <a:rPr lang="en-US" altLang="en-US" sz="2000" dirty="0"/>
              <a:t> </a:t>
            </a:r>
            <a:r>
              <a:rPr lang="en-US" altLang="en-US" sz="2000" dirty="0" err="1"/>
              <a:t>sakit</a:t>
            </a:r>
            <a:r>
              <a:rPr lang="en-US" altLang="en-US" sz="2000" dirty="0"/>
              <a:t> </a:t>
            </a:r>
            <a:r>
              <a:rPr lang="en-US" altLang="en-US" sz="2000" dirty="0" err="1"/>
              <a:t>tetap</a:t>
            </a:r>
            <a:r>
              <a:rPr lang="en-US" altLang="en-US" sz="2000" dirty="0"/>
              <a:t> </a:t>
            </a:r>
            <a:r>
              <a:rPr lang="en-US" altLang="en-US" sz="2000" dirty="0" err="1"/>
              <a:t>menerima</a:t>
            </a:r>
            <a:r>
              <a:rPr lang="en-US" altLang="en-US" sz="2000" dirty="0"/>
              <a:t> </a:t>
            </a:r>
            <a:r>
              <a:rPr lang="en-US" altLang="en-US" sz="2000" dirty="0" err="1"/>
              <a:t>penghasilan</a:t>
            </a:r>
            <a:r>
              <a:rPr lang="en-US" altLang="en-US" sz="2000" dirty="0"/>
              <a:t> </a:t>
            </a:r>
            <a:r>
              <a:rPr lang="en-US" altLang="en-US" sz="2000" dirty="0" err="1"/>
              <a:t>sesuai</a:t>
            </a:r>
            <a:r>
              <a:rPr lang="en-US" altLang="en-US" sz="2000" dirty="0"/>
              <a:t> </a:t>
            </a:r>
            <a:r>
              <a:rPr lang="en-US" altLang="en-US" sz="2000" dirty="0" err="1"/>
              <a:t>dengan</a:t>
            </a:r>
            <a:r>
              <a:rPr lang="en-US" altLang="en-US" sz="2000" dirty="0"/>
              <a:t> </a:t>
            </a:r>
            <a:r>
              <a:rPr lang="en-US" altLang="en-US" sz="2000" dirty="0" err="1"/>
              <a:t>ketentuan</a:t>
            </a:r>
            <a:r>
              <a:rPr lang="en-US" altLang="en-US" sz="2000" dirty="0"/>
              <a:t> </a:t>
            </a:r>
            <a:r>
              <a:rPr lang="en-US" altLang="en-US" sz="2000" dirty="0" err="1"/>
              <a:t>peraturan</a:t>
            </a:r>
            <a:r>
              <a:rPr lang="en-US" altLang="en-US" sz="2000" dirty="0"/>
              <a:t> </a:t>
            </a:r>
            <a:r>
              <a:rPr lang="en-US" altLang="en-US" sz="2000" dirty="0" err="1"/>
              <a:t>perundang-undangan</a:t>
            </a:r>
            <a:r>
              <a:rPr lang="en-US" altLang="en-US" sz="2000" dirty="0"/>
              <a:t>.</a:t>
            </a:r>
          </a:p>
          <a:p>
            <a:pPr>
              <a:buFont typeface="Calibri" panose="020F0502020204030204" pitchFamily="34" charset="0"/>
              <a:buAutoNum type="arabicPeriod"/>
            </a:pPr>
            <a:endParaRPr lang="en-US" altLang="en-US" sz="2000" dirty="0"/>
          </a:p>
        </p:txBody>
      </p:sp>
      <p:sp>
        <p:nvSpPr>
          <p:cNvPr id="29700" name="Rectangle 5"/>
          <p:cNvSpPr>
            <a:spLocks noChangeArrowheads="1"/>
          </p:cNvSpPr>
          <p:nvPr/>
        </p:nvSpPr>
        <p:spPr bwMode="auto">
          <a:xfrm>
            <a:off x="674965" y="51287"/>
            <a:ext cx="7674769"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4050" b="1">
                <a:solidFill>
                  <a:schemeClr val="bg1"/>
                </a:solidFill>
              </a:rPr>
              <a:t>SYARAT CUTI SAKIT PPPK</a:t>
            </a:r>
          </a:p>
        </p:txBody>
      </p:sp>
      <p:sp>
        <p:nvSpPr>
          <p:cNvPr id="29701" name="Rectangle 7"/>
          <p:cNvSpPr>
            <a:spLocks noChangeArrowheads="1"/>
          </p:cNvSpPr>
          <p:nvPr/>
        </p:nvSpPr>
        <p:spPr bwMode="auto">
          <a:xfrm>
            <a:off x="3552826" y="-534591"/>
            <a:ext cx="10823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Pasal 82</a:t>
            </a:r>
          </a:p>
        </p:txBody>
      </p:sp>
      <p:sp>
        <p:nvSpPr>
          <p:cNvPr id="8" name="TextBox 7">
            <a:extLst>
              <a:ext uri="{FF2B5EF4-FFF2-40B4-BE49-F238E27FC236}">
                <a16:creationId xmlns:a16="http://schemas.microsoft.com/office/drawing/2014/main" id="{8F5575E9-B343-495E-B76E-927AC64CBFF8}"/>
              </a:ext>
            </a:extLst>
          </p:cNvPr>
          <p:cNvSpPr txBox="1"/>
          <p:nvPr/>
        </p:nvSpPr>
        <p:spPr>
          <a:xfrm>
            <a:off x="3056841" y="990664"/>
            <a:ext cx="2427924" cy="364016"/>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82 </a:t>
            </a:r>
            <a:r>
              <a:rPr lang="en-US" sz="2000" b="1" spc="-92" dirty="0" err="1">
                <a:solidFill>
                  <a:srgbClr val="C00000"/>
                </a:solidFill>
                <a:latin typeface="Arial" panose="020B0604020202020204" pitchFamily="34" charset="0"/>
                <a:cs typeface="Arial" panose="020B0604020202020204" pitchFamily="34" charset="0"/>
              </a:rPr>
              <a:t>s.d</a:t>
            </a:r>
            <a:r>
              <a:rPr lang="en-US" sz="2000" b="1" spc="-92" dirty="0">
                <a:solidFill>
                  <a:srgbClr val="C00000"/>
                </a:solidFill>
                <a:latin typeface="Arial" panose="020B0604020202020204" pitchFamily="34" charset="0"/>
                <a:cs typeface="Arial" panose="020B0604020202020204" pitchFamily="34" charset="0"/>
              </a:rPr>
              <a:t> </a:t>
            </a:r>
            <a:r>
              <a:rPr lang="en-US" sz="2000" b="1" spc="-92" dirty="0" err="1">
                <a:solidFill>
                  <a:srgbClr val="C00000"/>
                </a:solidFill>
                <a:latin typeface="Arial" panose="020B0604020202020204" pitchFamily="34" charset="0"/>
                <a:cs typeface="Arial" panose="020B0604020202020204" pitchFamily="34" charset="0"/>
              </a:rPr>
              <a:t>Pasal</a:t>
            </a:r>
            <a:r>
              <a:rPr lang="en-US" sz="2000" b="1" spc="-92" dirty="0">
                <a:solidFill>
                  <a:srgbClr val="C00000"/>
                </a:solidFill>
                <a:latin typeface="Arial" panose="020B0604020202020204" pitchFamily="34" charset="0"/>
                <a:cs typeface="Arial" panose="020B0604020202020204" pitchFamily="34" charset="0"/>
              </a:rPr>
              <a:t> 87</a:t>
            </a:r>
          </a:p>
        </p:txBody>
      </p:sp>
    </p:spTree>
    <p:extLst>
      <p:ext uri="{BB962C8B-B14F-4D97-AF65-F5344CB8AC3E}">
        <p14:creationId xmlns:p14="http://schemas.microsoft.com/office/powerpoint/2010/main" val="2215618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4194" y="90"/>
            <a:ext cx="9144000" cy="7929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723" name="TextBox 3"/>
          <p:cNvSpPr txBox="1">
            <a:spLocks noChangeArrowheads="1"/>
          </p:cNvSpPr>
          <p:nvPr/>
        </p:nvSpPr>
        <p:spPr bwMode="auto">
          <a:xfrm>
            <a:off x="3618310" y="3648075"/>
            <a:ext cx="5038725"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2700"/>
              <a:t>Lamanya cuti melahirkan </a:t>
            </a:r>
            <a:r>
              <a:rPr lang="sv-SE" altLang="en-US" sz="2700"/>
              <a:t>diberikan paling lama 3 (tiga) bulan.</a:t>
            </a:r>
          </a:p>
        </p:txBody>
      </p:sp>
      <p:sp>
        <p:nvSpPr>
          <p:cNvPr id="30724" name="Rectangle 5"/>
          <p:cNvSpPr>
            <a:spLocks noChangeArrowheads="1"/>
          </p:cNvSpPr>
          <p:nvPr/>
        </p:nvSpPr>
        <p:spPr bwMode="auto">
          <a:xfrm>
            <a:off x="699279" y="117961"/>
            <a:ext cx="767476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300" b="1">
                <a:solidFill>
                  <a:schemeClr val="bg1"/>
                </a:solidFill>
              </a:rPr>
              <a:t>SYARAT CUTI MELAHIRKAN PPPK</a:t>
            </a:r>
          </a:p>
        </p:txBody>
      </p:sp>
      <p:sp>
        <p:nvSpPr>
          <p:cNvPr id="30725" name="Rectangle 7"/>
          <p:cNvSpPr>
            <a:spLocks noChangeArrowheads="1"/>
          </p:cNvSpPr>
          <p:nvPr/>
        </p:nvSpPr>
        <p:spPr bwMode="auto">
          <a:xfrm>
            <a:off x="3552826" y="-534591"/>
            <a:ext cx="10823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t>Pasal 88</a:t>
            </a:r>
          </a:p>
        </p:txBody>
      </p:sp>
      <p:grpSp>
        <p:nvGrpSpPr>
          <p:cNvPr id="30726" name="Group 23"/>
          <p:cNvGrpSpPr>
            <a:grpSpLocks/>
          </p:cNvGrpSpPr>
          <p:nvPr/>
        </p:nvGrpSpPr>
        <p:grpSpPr bwMode="auto">
          <a:xfrm>
            <a:off x="-1128713" y="2428875"/>
            <a:ext cx="6029325" cy="4143375"/>
            <a:chOff x="-1200150" y="2095500"/>
            <a:chExt cx="8038505" cy="5524500"/>
          </a:xfrm>
        </p:grpSpPr>
        <p:sp>
          <p:nvSpPr>
            <p:cNvPr id="14" name="Oval 13"/>
            <p:cNvSpPr/>
            <p:nvPr/>
          </p:nvSpPr>
          <p:spPr>
            <a:xfrm>
              <a:off x="-1200150" y="3409950"/>
              <a:ext cx="8038505" cy="4210050"/>
            </a:xfrm>
            <a:prstGeom prst="ellipse">
              <a:avLst/>
            </a:prstGeom>
            <a:gradFill flip="none" rotWithShape="1">
              <a:gsLst>
                <a:gs pos="0">
                  <a:schemeClr val="tx1">
                    <a:lumMod val="85000"/>
                    <a:lumOff val="15000"/>
                    <a:alpha val="74000"/>
                  </a:scheme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a:cs typeface="+mn-cs"/>
              </a:endParaRPr>
            </a:p>
          </p:txBody>
        </p:sp>
        <p:pic>
          <p:nvPicPr>
            <p:cNvPr id="30729" name="Picture 6" descr="D:\IPTAHUDIN\VICTOR\1_-_Home_256x256_3538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050" y="2095500"/>
              <a:ext cx="3676650" cy="367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27" name="Rectangle 25"/>
          <p:cNvSpPr>
            <a:spLocks noChangeArrowheads="1"/>
          </p:cNvSpPr>
          <p:nvPr/>
        </p:nvSpPr>
        <p:spPr bwMode="auto">
          <a:xfrm>
            <a:off x="3629025" y="2462212"/>
            <a:ext cx="500776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2700"/>
              <a:t>kelahiran anak pertama sampai dengan anak ketiga</a:t>
            </a:r>
          </a:p>
        </p:txBody>
      </p:sp>
      <p:sp>
        <p:nvSpPr>
          <p:cNvPr id="10" name="TextBox 9">
            <a:extLst>
              <a:ext uri="{FF2B5EF4-FFF2-40B4-BE49-F238E27FC236}">
                <a16:creationId xmlns:a16="http://schemas.microsoft.com/office/drawing/2014/main" id="{8F5575E9-B343-495E-B76E-927AC64CBFF8}"/>
              </a:ext>
            </a:extLst>
          </p:cNvPr>
          <p:cNvSpPr txBox="1"/>
          <p:nvPr/>
        </p:nvSpPr>
        <p:spPr>
          <a:xfrm>
            <a:off x="3656319" y="1372680"/>
            <a:ext cx="2944091" cy="425572"/>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400" b="1" spc="-92" dirty="0" err="1">
                <a:solidFill>
                  <a:srgbClr val="C00000"/>
                </a:solidFill>
                <a:latin typeface="Arial" panose="020B0604020202020204" pitchFamily="34" charset="0"/>
                <a:cs typeface="Arial" panose="020B0604020202020204" pitchFamily="34" charset="0"/>
              </a:rPr>
              <a:t>Pasal</a:t>
            </a:r>
            <a:r>
              <a:rPr lang="en-US" sz="2400" b="1" spc="-92" dirty="0">
                <a:solidFill>
                  <a:srgbClr val="C00000"/>
                </a:solidFill>
                <a:latin typeface="Arial" panose="020B0604020202020204" pitchFamily="34" charset="0"/>
                <a:cs typeface="Arial" panose="020B0604020202020204" pitchFamily="34" charset="0"/>
              </a:rPr>
              <a:t> 88 </a:t>
            </a:r>
            <a:r>
              <a:rPr lang="en-US" sz="2400" b="1" spc="-92" dirty="0" err="1">
                <a:solidFill>
                  <a:srgbClr val="C00000"/>
                </a:solidFill>
                <a:latin typeface="Arial" panose="020B0604020202020204" pitchFamily="34" charset="0"/>
                <a:cs typeface="Arial" panose="020B0604020202020204" pitchFamily="34" charset="0"/>
              </a:rPr>
              <a:t>s.d</a:t>
            </a:r>
            <a:r>
              <a:rPr lang="en-US" sz="2400" b="1" spc="-92" dirty="0">
                <a:solidFill>
                  <a:srgbClr val="C00000"/>
                </a:solidFill>
                <a:latin typeface="Arial" panose="020B0604020202020204" pitchFamily="34" charset="0"/>
                <a:cs typeface="Arial" panose="020B0604020202020204" pitchFamily="34" charset="0"/>
              </a:rPr>
              <a:t> </a:t>
            </a:r>
            <a:r>
              <a:rPr lang="en-US" sz="2400" b="1" spc="-92" dirty="0" err="1">
                <a:solidFill>
                  <a:srgbClr val="C00000"/>
                </a:solidFill>
                <a:latin typeface="Arial" panose="020B0604020202020204" pitchFamily="34" charset="0"/>
                <a:cs typeface="Arial" panose="020B0604020202020204" pitchFamily="34" charset="0"/>
              </a:rPr>
              <a:t>Pasal</a:t>
            </a:r>
            <a:r>
              <a:rPr lang="en-US" sz="2400" b="1" spc="-92" dirty="0">
                <a:solidFill>
                  <a:srgbClr val="C00000"/>
                </a:solidFill>
                <a:latin typeface="Arial" panose="020B0604020202020204" pitchFamily="34" charset="0"/>
                <a:cs typeface="Arial" panose="020B0604020202020204" pitchFamily="34" charset="0"/>
              </a:rPr>
              <a:t> 90</a:t>
            </a:r>
          </a:p>
        </p:txBody>
      </p:sp>
    </p:spTree>
    <p:extLst>
      <p:ext uri="{BB962C8B-B14F-4D97-AF65-F5344CB8AC3E}">
        <p14:creationId xmlns:p14="http://schemas.microsoft.com/office/powerpoint/2010/main" val="3424873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 y="857250"/>
            <a:ext cx="9143999" cy="5143499"/>
          </a:xfrm>
          <a:prstGeom prst="rect">
            <a:avLst/>
          </a:prstGeom>
          <a:blipFill>
            <a:blip r:embed="rId2" cstate="print"/>
            <a:stretch>
              <a:fillRect/>
            </a:stretch>
          </a:blipFill>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3" name="object 3"/>
          <p:cNvSpPr txBox="1">
            <a:spLocks noGrp="1"/>
          </p:cNvSpPr>
          <p:nvPr>
            <p:ph type="title"/>
          </p:nvPr>
        </p:nvSpPr>
        <p:spPr>
          <a:xfrm>
            <a:off x="327203" y="864393"/>
            <a:ext cx="2537936" cy="470802"/>
          </a:xfrm>
          <a:prstGeom prst="rect">
            <a:avLst/>
          </a:prstGeom>
        </p:spPr>
        <p:txBody>
          <a:bodyPr vert="horz" wrap="square" lIns="0" tIns="9049" rIns="0" bIns="0" rtlCol="0">
            <a:spAutoFit/>
          </a:bodyPr>
          <a:lstStyle/>
          <a:p>
            <a:pPr marL="9525">
              <a:spcBef>
                <a:spcPts val="71"/>
              </a:spcBef>
            </a:pPr>
            <a:r>
              <a:rPr sz="3000" spc="-363" dirty="0"/>
              <a:t>Larangan </a:t>
            </a:r>
            <a:r>
              <a:rPr sz="3000" spc="-323" dirty="0"/>
              <a:t>Pasal</a:t>
            </a:r>
            <a:r>
              <a:rPr sz="3000" spc="-334" dirty="0"/>
              <a:t> </a:t>
            </a:r>
            <a:r>
              <a:rPr sz="3000" spc="-203" dirty="0"/>
              <a:t>5</a:t>
            </a:r>
            <a:endParaRPr sz="3000"/>
          </a:p>
        </p:txBody>
      </p:sp>
      <p:sp>
        <p:nvSpPr>
          <p:cNvPr id="4" name="object 4"/>
          <p:cNvSpPr txBox="1"/>
          <p:nvPr/>
        </p:nvSpPr>
        <p:spPr>
          <a:xfrm>
            <a:off x="2403158" y="1426750"/>
            <a:ext cx="1939290" cy="193803"/>
          </a:xfrm>
          <a:prstGeom prst="rect">
            <a:avLst/>
          </a:prstGeom>
        </p:spPr>
        <p:txBody>
          <a:bodyPr vert="horz" wrap="square" lIns="0" tIns="9049" rIns="0" bIns="0" rtlCol="0">
            <a:spAutoFit/>
          </a:bodyPr>
          <a:lstStyle/>
          <a:p>
            <a:pPr marL="9525" defTabSz="685800" eaLnBrk="1" fontAlgn="auto" hangingPunct="1">
              <a:spcBef>
                <a:spcPts val="71"/>
              </a:spcBef>
              <a:spcAft>
                <a:spcPts val="0"/>
              </a:spcAft>
            </a:pPr>
            <a:r>
              <a:rPr sz="1200" spc="-41" dirty="0">
                <a:solidFill>
                  <a:prstClr val="black"/>
                </a:solidFill>
                <a:latin typeface="Arial"/>
                <a:cs typeface="Arial"/>
              </a:rPr>
              <a:t>menyalahgunakan</a:t>
            </a:r>
            <a:r>
              <a:rPr sz="1200" spc="-60" dirty="0">
                <a:solidFill>
                  <a:prstClr val="black"/>
                </a:solidFill>
                <a:latin typeface="Arial"/>
                <a:cs typeface="Arial"/>
              </a:rPr>
              <a:t> </a:t>
            </a:r>
            <a:r>
              <a:rPr sz="1200" spc="-23" dirty="0">
                <a:solidFill>
                  <a:prstClr val="black"/>
                </a:solidFill>
                <a:latin typeface="Arial"/>
                <a:cs typeface="Arial"/>
              </a:rPr>
              <a:t>wewenang</a:t>
            </a:r>
            <a:endParaRPr sz="1200">
              <a:solidFill>
                <a:prstClr val="black"/>
              </a:solidFill>
              <a:latin typeface="Arial"/>
              <a:cs typeface="Arial"/>
            </a:endParaRPr>
          </a:p>
        </p:txBody>
      </p:sp>
      <p:sp>
        <p:nvSpPr>
          <p:cNvPr id="5" name="object 5"/>
          <p:cNvSpPr/>
          <p:nvPr/>
        </p:nvSpPr>
        <p:spPr>
          <a:xfrm>
            <a:off x="4495990" y="1352741"/>
            <a:ext cx="432435" cy="432435"/>
          </a:xfrm>
          <a:custGeom>
            <a:avLst/>
            <a:gdLst/>
            <a:ahLst/>
            <a:cxnLst/>
            <a:rect l="l" t="t" r="r" b="b"/>
            <a:pathLst>
              <a:path w="576579" h="576580">
                <a:moveTo>
                  <a:pt x="576072" y="288036"/>
                </a:moveTo>
                <a:lnTo>
                  <a:pt x="572303" y="241302"/>
                </a:lnTo>
                <a:lnTo>
                  <a:pt x="561392" y="196973"/>
                </a:lnTo>
                <a:lnTo>
                  <a:pt x="543931" y="155643"/>
                </a:lnTo>
                <a:lnTo>
                  <a:pt x="520513" y="117902"/>
                </a:lnTo>
                <a:lnTo>
                  <a:pt x="491728" y="84343"/>
                </a:lnTo>
                <a:lnTo>
                  <a:pt x="458169" y="55558"/>
                </a:lnTo>
                <a:lnTo>
                  <a:pt x="420428" y="32140"/>
                </a:lnTo>
                <a:lnTo>
                  <a:pt x="379098" y="14679"/>
                </a:lnTo>
                <a:lnTo>
                  <a:pt x="334769" y="3768"/>
                </a:lnTo>
                <a:lnTo>
                  <a:pt x="288036" y="0"/>
                </a:lnTo>
                <a:lnTo>
                  <a:pt x="241302" y="3768"/>
                </a:lnTo>
                <a:lnTo>
                  <a:pt x="196973" y="14679"/>
                </a:lnTo>
                <a:lnTo>
                  <a:pt x="155643" y="32140"/>
                </a:lnTo>
                <a:lnTo>
                  <a:pt x="117902" y="55558"/>
                </a:lnTo>
                <a:lnTo>
                  <a:pt x="84343" y="84343"/>
                </a:lnTo>
                <a:lnTo>
                  <a:pt x="55558" y="117902"/>
                </a:lnTo>
                <a:lnTo>
                  <a:pt x="32140" y="155643"/>
                </a:lnTo>
                <a:lnTo>
                  <a:pt x="14679" y="196973"/>
                </a:lnTo>
                <a:lnTo>
                  <a:pt x="3768" y="241302"/>
                </a:lnTo>
                <a:lnTo>
                  <a:pt x="0" y="288036"/>
                </a:lnTo>
                <a:lnTo>
                  <a:pt x="3768" y="334769"/>
                </a:lnTo>
                <a:lnTo>
                  <a:pt x="14679" y="379098"/>
                </a:lnTo>
                <a:lnTo>
                  <a:pt x="32140" y="420428"/>
                </a:lnTo>
                <a:lnTo>
                  <a:pt x="55558" y="458169"/>
                </a:lnTo>
                <a:lnTo>
                  <a:pt x="84343" y="491728"/>
                </a:lnTo>
                <a:lnTo>
                  <a:pt x="117902" y="520513"/>
                </a:lnTo>
                <a:lnTo>
                  <a:pt x="155643" y="543931"/>
                </a:lnTo>
                <a:lnTo>
                  <a:pt x="196973" y="561392"/>
                </a:lnTo>
                <a:lnTo>
                  <a:pt x="241302" y="572303"/>
                </a:lnTo>
                <a:lnTo>
                  <a:pt x="288036" y="576072"/>
                </a:lnTo>
                <a:lnTo>
                  <a:pt x="334769" y="572303"/>
                </a:lnTo>
                <a:lnTo>
                  <a:pt x="379098" y="561392"/>
                </a:lnTo>
                <a:lnTo>
                  <a:pt x="420428" y="543931"/>
                </a:lnTo>
                <a:lnTo>
                  <a:pt x="458169" y="520513"/>
                </a:lnTo>
                <a:lnTo>
                  <a:pt x="491728" y="491728"/>
                </a:lnTo>
                <a:lnTo>
                  <a:pt x="520513" y="458169"/>
                </a:lnTo>
                <a:lnTo>
                  <a:pt x="543931" y="420428"/>
                </a:lnTo>
                <a:lnTo>
                  <a:pt x="561392" y="379098"/>
                </a:lnTo>
                <a:lnTo>
                  <a:pt x="572303" y="334769"/>
                </a:lnTo>
                <a:lnTo>
                  <a:pt x="576072" y="288036"/>
                </a:lnTo>
                <a:close/>
              </a:path>
            </a:pathLst>
          </a:custGeom>
          <a:ln w="38100">
            <a:solidFill>
              <a:srgbClr val="E62948"/>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6" name="object 6"/>
          <p:cNvSpPr txBox="1"/>
          <p:nvPr/>
        </p:nvSpPr>
        <p:spPr>
          <a:xfrm>
            <a:off x="4665536" y="1444180"/>
            <a:ext cx="91916" cy="24093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500" b="1" dirty="0">
                <a:solidFill>
                  <a:srgbClr val="252525"/>
                </a:solidFill>
                <a:latin typeface="Impact"/>
                <a:cs typeface="Impact"/>
              </a:rPr>
              <a:t>1</a:t>
            </a:r>
            <a:endParaRPr sz="1500">
              <a:solidFill>
                <a:prstClr val="black"/>
              </a:solidFill>
              <a:latin typeface="Impact"/>
              <a:cs typeface="Impact"/>
            </a:endParaRPr>
          </a:p>
        </p:txBody>
      </p:sp>
      <p:sp>
        <p:nvSpPr>
          <p:cNvPr id="7" name="object 7"/>
          <p:cNvSpPr/>
          <p:nvPr/>
        </p:nvSpPr>
        <p:spPr>
          <a:xfrm>
            <a:off x="4061651" y="1875092"/>
            <a:ext cx="432435" cy="432435"/>
          </a:xfrm>
          <a:custGeom>
            <a:avLst/>
            <a:gdLst/>
            <a:ahLst/>
            <a:cxnLst/>
            <a:rect l="l" t="t" r="r" b="b"/>
            <a:pathLst>
              <a:path w="576579" h="576580">
                <a:moveTo>
                  <a:pt x="576071" y="288036"/>
                </a:moveTo>
                <a:lnTo>
                  <a:pt x="572303" y="241302"/>
                </a:lnTo>
                <a:lnTo>
                  <a:pt x="561392" y="196973"/>
                </a:lnTo>
                <a:lnTo>
                  <a:pt x="543931" y="155643"/>
                </a:lnTo>
                <a:lnTo>
                  <a:pt x="520513" y="117902"/>
                </a:lnTo>
                <a:lnTo>
                  <a:pt x="491728" y="84343"/>
                </a:lnTo>
                <a:lnTo>
                  <a:pt x="458169" y="55558"/>
                </a:lnTo>
                <a:lnTo>
                  <a:pt x="420428" y="32140"/>
                </a:lnTo>
                <a:lnTo>
                  <a:pt x="379098" y="14679"/>
                </a:lnTo>
                <a:lnTo>
                  <a:pt x="334769" y="3768"/>
                </a:lnTo>
                <a:lnTo>
                  <a:pt x="288036" y="0"/>
                </a:lnTo>
                <a:lnTo>
                  <a:pt x="241302" y="3768"/>
                </a:lnTo>
                <a:lnTo>
                  <a:pt x="196973" y="14679"/>
                </a:lnTo>
                <a:lnTo>
                  <a:pt x="155643" y="32140"/>
                </a:lnTo>
                <a:lnTo>
                  <a:pt x="117902" y="55558"/>
                </a:lnTo>
                <a:lnTo>
                  <a:pt x="84343" y="84343"/>
                </a:lnTo>
                <a:lnTo>
                  <a:pt x="55558" y="117902"/>
                </a:lnTo>
                <a:lnTo>
                  <a:pt x="32140" y="155643"/>
                </a:lnTo>
                <a:lnTo>
                  <a:pt x="14679" y="196973"/>
                </a:lnTo>
                <a:lnTo>
                  <a:pt x="3768" y="241302"/>
                </a:lnTo>
                <a:lnTo>
                  <a:pt x="0" y="288036"/>
                </a:lnTo>
                <a:lnTo>
                  <a:pt x="3768" y="334769"/>
                </a:lnTo>
                <a:lnTo>
                  <a:pt x="14679" y="379098"/>
                </a:lnTo>
                <a:lnTo>
                  <a:pt x="32140" y="420428"/>
                </a:lnTo>
                <a:lnTo>
                  <a:pt x="55558" y="458169"/>
                </a:lnTo>
                <a:lnTo>
                  <a:pt x="84343" y="491728"/>
                </a:lnTo>
                <a:lnTo>
                  <a:pt x="117902" y="520513"/>
                </a:lnTo>
                <a:lnTo>
                  <a:pt x="155643" y="543931"/>
                </a:lnTo>
                <a:lnTo>
                  <a:pt x="196973" y="561392"/>
                </a:lnTo>
                <a:lnTo>
                  <a:pt x="241302" y="572303"/>
                </a:lnTo>
                <a:lnTo>
                  <a:pt x="288036" y="576072"/>
                </a:lnTo>
                <a:lnTo>
                  <a:pt x="334769" y="572303"/>
                </a:lnTo>
                <a:lnTo>
                  <a:pt x="379098" y="561392"/>
                </a:lnTo>
                <a:lnTo>
                  <a:pt x="420428" y="543931"/>
                </a:lnTo>
                <a:lnTo>
                  <a:pt x="458169" y="520513"/>
                </a:lnTo>
                <a:lnTo>
                  <a:pt x="491728" y="491728"/>
                </a:lnTo>
                <a:lnTo>
                  <a:pt x="520513" y="458169"/>
                </a:lnTo>
                <a:lnTo>
                  <a:pt x="543931" y="420428"/>
                </a:lnTo>
                <a:lnTo>
                  <a:pt x="561392" y="379098"/>
                </a:lnTo>
                <a:lnTo>
                  <a:pt x="572303" y="334769"/>
                </a:lnTo>
                <a:lnTo>
                  <a:pt x="576071" y="288036"/>
                </a:lnTo>
                <a:close/>
              </a:path>
            </a:pathLst>
          </a:custGeom>
          <a:ln w="38099">
            <a:solidFill>
              <a:srgbClr val="155EA9"/>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8" name="object 8"/>
          <p:cNvSpPr txBox="1"/>
          <p:nvPr/>
        </p:nvSpPr>
        <p:spPr>
          <a:xfrm>
            <a:off x="4219099" y="1967388"/>
            <a:ext cx="115253" cy="24093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500" b="1" dirty="0">
                <a:solidFill>
                  <a:srgbClr val="252525"/>
                </a:solidFill>
                <a:latin typeface="Impact"/>
                <a:cs typeface="Impact"/>
              </a:rPr>
              <a:t>2</a:t>
            </a:r>
            <a:endParaRPr sz="1500">
              <a:solidFill>
                <a:prstClr val="black"/>
              </a:solidFill>
              <a:latin typeface="Impact"/>
              <a:cs typeface="Impact"/>
            </a:endParaRPr>
          </a:p>
        </p:txBody>
      </p:sp>
      <p:sp>
        <p:nvSpPr>
          <p:cNvPr id="9" name="object 9"/>
          <p:cNvSpPr/>
          <p:nvPr/>
        </p:nvSpPr>
        <p:spPr>
          <a:xfrm>
            <a:off x="3783902" y="2483167"/>
            <a:ext cx="432435" cy="432435"/>
          </a:xfrm>
          <a:custGeom>
            <a:avLst/>
            <a:gdLst/>
            <a:ahLst/>
            <a:cxnLst/>
            <a:rect l="l" t="t" r="r" b="b"/>
            <a:pathLst>
              <a:path w="576579" h="576580">
                <a:moveTo>
                  <a:pt x="576072" y="288036"/>
                </a:moveTo>
                <a:lnTo>
                  <a:pt x="572303" y="241302"/>
                </a:lnTo>
                <a:lnTo>
                  <a:pt x="561392" y="196973"/>
                </a:lnTo>
                <a:lnTo>
                  <a:pt x="543931" y="155643"/>
                </a:lnTo>
                <a:lnTo>
                  <a:pt x="520513" y="117902"/>
                </a:lnTo>
                <a:lnTo>
                  <a:pt x="491728" y="84343"/>
                </a:lnTo>
                <a:lnTo>
                  <a:pt x="458169" y="55558"/>
                </a:lnTo>
                <a:lnTo>
                  <a:pt x="420428" y="32140"/>
                </a:lnTo>
                <a:lnTo>
                  <a:pt x="379098" y="14679"/>
                </a:lnTo>
                <a:lnTo>
                  <a:pt x="334769" y="3768"/>
                </a:lnTo>
                <a:lnTo>
                  <a:pt x="288036" y="0"/>
                </a:lnTo>
                <a:lnTo>
                  <a:pt x="241302" y="3768"/>
                </a:lnTo>
                <a:lnTo>
                  <a:pt x="196973" y="14679"/>
                </a:lnTo>
                <a:lnTo>
                  <a:pt x="155643" y="32140"/>
                </a:lnTo>
                <a:lnTo>
                  <a:pt x="117902" y="55558"/>
                </a:lnTo>
                <a:lnTo>
                  <a:pt x="84343" y="84343"/>
                </a:lnTo>
                <a:lnTo>
                  <a:pt x="55558" y="117902"/>
                </a:lnTo>
                <a:lnTo>
                  <a:pt x="32140" y="155643"/>
                </a:lnTo>
                <a:lnTo>
                  <a:pt x="14679" y="196973"/>
                </a:lnTo>
                <a:lnTo>
                  <a:pt x="3768" y="241302"/>
                </a:lnTo>
                <a:lnTo>
                  <a:pt x="0" y="288036"/>
                </a:lnTo>
                <a:lnTo>
                  <a:pt x="3768" y="334769"/>
                </a:lnTo>
                <a:lnTo>
                  <a:pt x="14679" y="379098"/>
                </a:lnTo>
                <a:lnTo>
                  <a:pt x="32140" y="420428"/>
                </a:lnTo>
                <a:lnTo>
                  <a:pt x="55558" y="458169"/>
                </a:lnTo>
                <a:lnTo>
                  <a:pt x="84343" y="491728"/>
                </a:lnTo>
                <a:lnTo>
                  <a:pt x="117902" y="520513"/>
                </a:lnTo>
                <a:lnTo>
                  <a:pt x="155643" y="543931"/>
                </a:lnTo>
                <a:lnTo>
                  <a:pt x="196973" y="561392"/>
                </a:lnTo>
                <a:lnTo>
                  <a:pt x="241302" y="572303"/>
                </a:lnTo>
                <a:lnTo>
                  <a:pt x="288036" y="576072"/>
                </a:lnTo>
                <a:lnTo>
                  <a:pt x="334769" y="572303"/>
                </a:lnTo>
                <a:lnTo>
                  <a:pt x="379098" y="561392"/>
                </a:lnTo>
                <a:lnTo>
                  <a:pt x="420428" y="543931"/>
                </a:lnTo>
                <a:lnTo>
                  <a:pt x="458169" y="520513"/>
                </a:lnTo>
                <a:lnTo>
                  <a:pt x="491728" y="491728"/>
                </a:lnTo>
                <a:lnTo>
                  <a:pt x="520513" y="458169"/>
                </a:lnTo>
                <a:lnTo>
                  <a:pt x="543931" y="420428"/>
                </a:lnTo>
                <a:lnTo>
                  <a:pt x="561392" y="379098"/>
                </a:lnTo>
                <a:lnTo>
                  <a:pt x="572303" y="334769"/>
                </a:lnTo>
                <a:lnTo>
                  <a:pt x="576072" y="288036"/>
                </a:lnTo>
                <a:close/>
              </a:path>
            </a:pathLst>
          </a:custGeom>
          <a:ln w="38100">
            <a:solidFill>
              <a:srgbClr val="C2550D"/>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0" name="object 10"/>
          <p:cNvSpPr txBox="1"/>
          <p:nvPr/>
        </p:nvSpPr>
        <p:spPr>
          <a:xfrm>
            <a:off x="3938873" y="2574797"/>
            <a:ext cx="120491" cy="24093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500" b="1" dirty="0">
                <a:solidFill>
                  <a:srgbClr val="252525"/>
                </a:solidFill>
                <a:latin typeface="Impact"/>
                <a:cs typeface="Impact"/>
              </a:rPr>
              <a:t>3</a:t>
            </a:r>
            <a:endParaRPr sz="1500">
              <a:solidFill>
                <a:prstClr val="black"/>
              </a:solidFill>
              <a:latin typeface="Impact"/>
              <a:cs typeface="Impact"/>
            </a:endParaRPr>
          </a:p>
        </p:txBody>
      </p:sp>
      <p:sp>
        <p:nvSpPr>
          <p:cNvPr id="11" name="object 11"/>
          <p:cNvSpPr/>
          <p:nvPr/>
        </p:nvSpPr>
        <p:spPr>
          <a:xfrm>
            <a:off x="3467290" y="3075242"/>
            <a:ext cx="432435" cy="432435"/>
          </a:xfrm>
          <a:custGeom>
            <a:avLst/>
            <a:gdLst/>
            <a:ahLst/>
            <a:cxnLst/>
            <a:rect l="l" t="t" r="r" b="b"/>
            <a:pathLst>
              <a:path w="576579" h="576579">
                <a:moveTo>
                  <a:pt x="576072" y="288036"/>
                </a:moveTo>
                <a:lnTo>
                  <a:pt x="572303" y="241302"/>
                </a:lnTo>
                <a:lnTo>
                  <a:pt x="561392" y="196973"/>
                </a:lnTo>
                <a:lnTo>
                  <a:pt x="543931" y="155643"/>
                </a:lnTo>
                <a:lnTo>
                  <a:pt x="520513" y="117902"/>
                </a:lnTo>
                <a:lnTo>
                  <a:pt x="491728" y="84343"/>
                </a:lnTo>
                <a:lnTo>
                  <a:pt x="458169" y="55558"/>
                </a:lnTo>
                <a:lnTo>
                  <a:pt x="420428" y="32140"/>
                </a:lnTo>
                <a:lnTo>
                  <a:pt x="379098" y="14679"/>
                </a:lnTo>
                <a:lnTo>
                  <a:pt x="334769" y="3768"/>
                </a:lnTo>
                <a:lnTo>
                  <a:pt x="288036" y="0"/>
                </a:lnTo>
                <a:lnTo>
                  <a:pt x="241302" y="3768"/>
                </a:lnTo>
                <a:lnTo>
                  <a:pt x="196973" y="14679"/>
                </a:lnTo>
                <a:lnTo>
                  <a:pt x="155643" y="32140"/>
                </a:lnTo>
                <a:lnTo>
                  <a:pt x="117902" y="55558"/>
                </a:lnTo>
                <a:lnTo>
                  <a:pt x="84343" y="84343"/>
                </a:lnTo>
                <a:lnTo>
                  <a:pt x="55558" y="117902"/>
                </a:lnTo>
                <a:lnTo>
                  <a:pt x="32140" y="155643"/>
                </a:lnTo>
                <a:lnTo>
                  <a:pt x="14679" y="196973"/>
                </a:lnTo>
                <a:lnTo>
                  <a:pt x="3768" y="241302"/>
                </a:lnTo>
                <a:lnTo>
                  <a:pt x="0" y="288036"/>
                </a:lnTo>
                <a:lnTo>
                  <a:pt x="3768" y="334769"/>
                </a:lnTo>
                <a:lnTo>
                  <a:pt x="14679" y="379098"/>
                </a:lnTo>
                <a:lnTo>
                  <a:pt x="32140" y="420428"/>
                </a:lnTo>
                <a:lnTo>
                  <a:pt x="55558" y="458169"/>
                </a:lnTo>
                <a:lnTo>
                  <a:pt x="84343" y="491728"/>
                </a:lnTo>
                <a:lnTo>
                  <a:pt x="117902" y="520513"/>
                </a:lnTo>
                <a:lnTo>
                  <a:pt x="155643" y="543931"/>
                </a:lnTo>
                <a:lnTo>
                  <a:pt x="196973" y="561392"/>
                </a:lnTo>
                <a:lnTo>
                  <a:pt x="241302" y="572303"/>
                </a:lnTo>
                <a:lnTo>
                  <a:pt x="288036" y="576072"/>
                </a:lnTo>
                <a:lnTo>
                  <a:pt x="334769" y="572303"/>
                </a:lnTo>
                <a:lnTo>
                  <a:pt x="379098" y="561392"/>
                </a:lnTo>
                <a:lnTo>
                  <a:pt x="420428" y="543931"/>
                </a:lnTo>
                <a:lnTo>
                  <a:pt x="458169" y="520513"/>
                </a:lnTo>
                <a:lnTo>
                  <a:pt x="491728" y="491728"/>
                </a:lnTo>
                <a:lnTo>
                  <a:pt x="520513" y="458169"/>
                </a:lnTo>
                <a:lnTo>
                  <a:pt x="543931" y="420428"/>
                </a:lnTo>
                <a:lnTo>
                  <a:pt x="561392" y="379098"/>
                </a:lnTo>
                <a:lnTo>
                  <a:pt x="572303" y="334769"/>
                </a:lnTo>
                <a:lnTo>
                  <a:pt x="576072" y="288036"/>
                </a:lnTo>
                <a:close/>
              </a:path>
            </a:pathLst>
          </a:custGeom>
          <a:ln w="38100">
            <a:solidFill>
              <a:srgbClr val="00AF50"/>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2" name="object 12"/>
          <p:cNvSpPr txBox="1"/>
          <p:nvPr/>
        </p:nvSpPr>
        <p:spPr>
          <a:xfrm>
            <a:off x="3624548" y="3166871"/>
            <a:ext cx="114776" cy="240931"/>
          </a:xfrm>
          <a:prstGeom prst="rect">
            <a:avLst/>
          </a:prstGeom>
        </p:spPr>
        <p:txBody>
          <a:bodyPr vert="horz" wrap="square" lIns="0" tIns="10001" rIns="0" bIns="0" rtlCol="0">
            <a:spAutoFit/>
          </a:bodyPr>
          <a:lstStyle/>
          <a:p>
            <a:pPr marL="9525" defTabSz="685800" eaLnBrk="1" fontAlgn="auto" hangingPunct="1">
              <a:spcBef>
                <a:spcPts val="79"/>
              </a:spcBef>
              <a:spcAft>
                <a:spcPts val="0"/>
              </a:spcAft>
            </a:pPr>
            <a:r>
              <a:rPr sz="1500" b="1" dirty="0">
                <a:solidFill>
                  <a:srgbClr val="252525"/>
                </a:solidFill>
                <a:latin typeface="Impact"/>
                <a:cs typeface="Impact"/>
              </a:rPr>
              <a:t>4</a:t>
            </a:r>
            <a:endParaRPr sz="1500">
              <a:solidFill>
                <a:prstClr val="black"/>
              </a:solidFill>
              <a:latin typeface="Impact"/>
              <a:cs typeface="Impact"/>
            </a:endParaRPr>
          </a:p>
        </p:txBody>
      </p:sp>
      <p:sp>
        <p:nvSpPr>
          <p:cNvPr id="13" name="object 13"/>
          <p:cNvSpPr/>
          <p:nvPr/>
        </p:nvSpPr>
        <p:spPr>
          <a:xfrm>
            <a:off x="3851338" y="3722179"/>
            <a:ext cx="432435" cy="432435"/>
          </a:xfrm>
          <a:custGeom>
            <a:avLst/>
            <a:gdLst/>
            <a:ahLst/>
            <a:cxnLst/>
            <a:rect l="l" t="t" r="r" b="b"/>
            <a:pathLst>
              <a:path w="576579" h="576579">
                <a:moveTo>
                  <a:pt x="576072" y="288036"/>
                </a:moveTo>
                <a:lnTo>
                  <a:pt x="572303" y="241302"/>
                </a:lnTo>
                <a:lnTo>
                  <a:pt x="561392" y="196973"/>
                </a:lnTo>
                <a:lnTo>
                  <a:pt x="543931" y="155643"/>
                </a:lnTo>
                <a:lnTo>
                  <a:pt x="520513" y="117902"/>
                </a:lnTo>
                <a:lnTo>
                  <a:pt x="491728" y="84343"/>
                </a:lnTo>
                <a:lnTo>
                  <a:pt x="458169" y="55558"/>
                </a:lnTo>
                <a:lnTo>
                  <a:pt x="420428" y="32140"/>
                </a:lnTo>
                <a:lnTo>
                  <a:pt x="379098" y="14679"/>
                </a:lnTo>
                <a:lnTo>
                  <a:pt x="334769" y="3768"/>
                </a:lnTo>
                <a:lnTo>
                  <a:pt x="288036" y="0"/>
                </a:lnTo>
                <a:lnTo>
                  <a:pt x="241302" y="3768"/>
                </a:lnTo>
                <a:lnTo>
                  <a:pt x="196973" y="14679"/>
                </a:lnTo>
                <a:lnTo>
                  <a:pt x="155643" y="32140"/>
                </a:lnTo>
                <a:lnTo>
                  <a:pt x="117902" y="55558"/>
                </a:lnTo>
                <a:lnTo>
                  <a:pt x="84343" y="84343"/>
                </a:lnTo>
                <a:lnTo>
                  <a:pt x="55558" y="117902"/>
                </a:lnTo>
                <a:lnTo>
                  <a:pt x="32140" y="155643"/>
                </a:lnTo>
                <a:lnTo>
                  <a:pt x="14679" y="196973"/>
                </a:lnTo>
                <a:lnTo>
                  <a:pt x="3768" y="241302"/>
                </a:lnTo>
                <a:lnTo>
                  <a:pt x="0" y="288036"/>
                </a:lnTo>
                <a:lnTo>
                  <a:pt x="3768" y="334769"/>
                </a:lnTo>
                <a:lnTo>
                  <a:pt x="14679" y="379098"/>
                </a:lnTo>
                <a:lnTo>
                  <a:pt x="32140" y="420428"/>
                </a:lnTo>
                <a:lnTo>
                  <a:pt x="55558" y="458169"/>
                </a:lnTo>
                <a:lnTo>
                  <a:pt x="84343" y="491728"/>
                </a:lnTo>
                <a:lnTo>
                  <a:pt x="117902" y="520513"/>
                </a:lnTo>
                <a:lnTo>
                  <a:pt x="155643" y="543931"/>
                </a:lnTo>
                <a:lnTo>
                  <a:pt x="196973" y="561392"/>
                </a:lnTo>
                <a:lnTo>
                  <a:pt x="241302" y="572303"/>
                </a:lnTo>
                <a:lnTo>
                  <a:pt x="288036" y="576072"/>
                </a:lnTo>
                <a:lnTo>
                  <a:pt x="334769" y="572303"/>
                </a:lnTo>
                <a:lnTo>
                  <a:pt x="379098" y="561392"/>
                </a:lnTo>
                <a:lnTo>
                  <a:pt x="420428" y="543931"/>
                </a:lnTo>
                <a:lnTo>
                  <a:pt x="458169" y="520513"/>
                </a:lnTo>
                <a:lnTo>
                  <a:pt x="491728" y="491728"/>
                </a:lnTo>
                <a:lnTo>
                  <a:pt x="520513" y="458169"/>
                </a:lnTo>
                <a:lnTo>
                  <a:pt x="543931" y="420428"/>
                </a:lnTo>
                <a:lnTo>
                  <a:pt x="561392" y="379098"/>
                </a:lnTo>
                <a:lnTo>
                  <a:pt x="572303" y="334769"/>
                </a:lnTo>
                <a:lnTo>
                  <a:pt x="576072" y="288036"/>
                </a:lnTo>
                <a:close/>
              </a:path>
            </a:pathLst>
          </a:custGeom>
          <a:ln w="38100">
            <a:solidFill>
              <a:srgbClr val="6F2F9F"/>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4" name="object 14"/>
          <p:cNvSpPr txBox="1"/>
          <p:nvPr/>
        </p:nvSpPr>
        <p:spPr>
          <a:xfrm>
            <a:off x="4005833" y="3814952"/>
            <a:ext cx="121920" cy="240450"/>
          </a:xfrm>
          <a:prstGeom prst="rect">
            <a:avLst/>
          </a:prstGeom>
        </p:spPr>
        <p:txBody>
          <a:bodyPr vert="horz" wrap="square" lIns="0" tIns="9525" rIns="0" bIns="0" rtlCol="0">
            <a:spAutoFit/>
          </a:bodyPr>
          <a:lstStyle/>
          <a:p>
            <a:pPr marL="9525" defTabSz="685800" eaLnBrk="1" fontAlgn="auto" hangingPunct="1">
              <a:spcBef>
                <a:spcPts val="75"/>
              </a:spcBef>
              <a:spcAft>
                <a:spcPts val="0"/>
              </a:spcAft>
            </a:pPr>
            <a:r>
              <a:rPr sz="1500" b="1" dirty="0">
                <a:solidFill>
                  <a:srgbClr val="252525"/>
                </a:solidFill>
                <a:latin typeface="Impact"/>
                <a:cs typeface="Impact"/>
              </a:rPr>
              <a:t>5</a:t>
            </a:r>
            <a:endParaRPr sz="1500">
              <a:solidFill>
                <a:prstClr val="black"/>
              </a:solidFill>
              <a:latin typeface="Impact"/>
              <a:cs typeface="Impact"/>
            </a:endParaRPr>
          </a:p>
        </p:txBody>
      </p:sp>
      <p:sp>
        <p:nvSpPr>
          <p:cNvPr id="15" name="object 15"/>
          <p:cNvSpPr/>
          <p:nvPr/>
        </p:nvSpPr>
        <p:spPr>
          <a:xfrm>
            <a:off x="4244530" y="4506278"/>
            <a:ext cx="432435" cy="432435"/>
          </a:xfrm>
          <a:custGeom>
            <a:avLst/>
            <a:gdLst/>
            <a:ahLst/>
            <a:cxnLst/>
            <a:rect l="l" t="t" r="r" b="b"/>
            <a:pathLst>
              <a:path w="576579" h="576579">
                <a:moveTo>
                  <a:pt x="576072" y="288035"/>
                </a:moveTo>
                <a:lnTo>
                  <a:pt x="572303" y="241302"/>
                </a:lnTo>
                <a:lnTo>
                  <a:pt x="561392" y="196973"/>
                </a:lnTo>
                <a:lnTo>
                  <a:pt x="543931" y="155643"/>
                </a:lnTo>
                <a:lnTo>
                  <a:pt x="520513" y="117902"/>
                </a:lnTo>
                <a:lnTo>
                  <a:pt x="491728" y="84343"/>
                </a:lnTo>
                <a:lnTo>
                  <a:pt x="458169" y="55558"/>
                </a:lnTo>
                <a:lnTo>
                  <a:pt x="420428" y="32140"/>
                </a:lnTo>
                <a:lnTo>
                  <a:pt x="379098" y="14679"/>
                </a:lnTo>
                <a:lnTo>
                  <a:pt x="334769" y="3768"/>
                </a:lnTo>
                <a:lnTo>
                  <a:pt x="288036" y="0"/>
                </a:lnTo>
                <a:lnTo>
                  <a:pt x="241302" y="3768"/>
                </a:lnTo>
                <a:lnTo>
                  <a:pt x="196973" y="14679"/>
                </a:lnTo>
                <a:lnTo>
                  <a:pt x="155643" y="32140"/>
                </a:lnTo>
                <a:lnTo>
                  <a:pt x="117902" y="55558"/>
                </a:lnTo>
                <a:lnTo>
                  <a:pt x="84343" y="84343"/>
                </a:lnTo>
                <a:lnTo>
                  <a:pt x="55558" y="117902"/>
                </a:lnTo>
                <a:lnTo>
                  <a:pt x="32140" y="155643"/>
                </a:lnTo>
                <a:lnTo>
                  <a:pt x="14679" y="196973"/>
                </a:lnTo>
                <a:lnTo>
                  <a:pt x="3768" y="241302"/>
                </a:lnTo>
                <a:lnTo>
                  <a:pt x="0" y="288035"/>
                </a:lnTo>
                <a:lnTo>
                  <a:pt x="3768" y="334769"/>
                </a:lnTo>
                <a:lnTo>
                  <a:pt x="14679" y="379098"/>
                </a:lnTo>
                <a:lnTo>
                  <a:pt x="32140" y="420428"/>
                </a:lnTo>
                <a:lnTo>
                  <a:pt x="55558" y="458169"/>
                </a:lnTo>
                <a:lnTo>
                  <a:pt x="84343" y="491728"/>
                </a:lnTo>
                <a:lnTo>
                  <a:pt x="117902" y="520513"/>
                </a:lnTo>
                <a:lnTo>
                  <a:pt x="155643" y="543931"/>
                </a:lnTo>
                <a:lnTo>
                  <a:pt x="196973" y="561392"/>
                </a:lnTo>
                <a:lnTo>
                  <a:pt x="241302" y="572303"/>
                </a:lnTo>
                <a:lnTo>
                  <a:pt x="288036" y="576071"/>
                </a:lnTo>
                <a:lnTo>
                  <a:pt x="334769" y="572303"/>
                </a:lnTo>
                <a:lnTo>
                  <a:pt x="379098" y="561392"/>
                </a:lnTo>
                <a:lnTo>
                  <a:pt x="420428" y="543931"/>
                </a:lnTo>
                <a:lnTo>
                  <a:pt x="458169" y="520513"/>
                </a:lnTo>
                <a:lnTo>
                  <a:pt x="491728" y="491728"/>
                </a:lnTo>
                <a:lnTo>
                  <a:pt x="520513" y="458169"/>
                </a:lnTo>
                <a:lnTo>
                  <a:pt x="543931" y="420428"/>
                </a:lnTo>
                <a:lnTo>
                  <a:pt x="561392" y="379098"/>
                </a:lnTo>
                <a:lnTo>
                  <a:pt x="572303" y="334769"/>
                </a:lnTo>
                <a:lnTo>
                  <a:pt x="576072" y="288035"/>
                </a:lnTo>
                <a:close/>
              </a:path>
            </a:pathLst>
          </a:custGeom>
          <a:ln w="38099">
            <a:solidFill>
              <a:srgbClr val="CC9900"/>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6" name="object 16"/>
          <p:cNvSpPr txBox="1"/>
          <p:nvPr/>
        </p:nvSpPr>
        <p:spPr>
          <a:xfrm>
            <a:off x="4399216" y="4598575"/>
            <a:ext cx="122873" cy="240450"/>
          </a:xfrm>
          <a:prstGeom prst="rect">
            <a:avLst/>
          </a:prstGeom>
        </p:spPr>
        <p:txBody>
          <a:bodyPr vert="horz" wrap="square" lIns="0" tIns="9525" rIns="0" bIns="0" rtlCol="0">
            <a:spAutoFit/>
          </a:bodyPr>
          <a:lstStyle/>
          <a:p>
            <a:pPr marL="9525" defTabSz="685800" eaLnBrk="1" fontAlgn="auto" hangingPunct="1">
              <a:spcBef>
                <a:spcPts val="75"/>
              </a:spcBef>
              <a:spcAft>
                <a:spcPts val="0"/>
              </a:spcAft>
            </a:pPr>
            <a:r>
              <a:rPr sz="1500" b="1" dirty="0">
                <a:solidFill>
                  <a:srgbClr val="252525"/>
                </a:solidFill>
                <a:latin typeface="Impact"/>
                <a:cs typeface="Impact"/>
              </a:rPr>
              <a:t>6</a:t>
            </a:r>
            <a:endParaRPr sz="1500">
              <a:solidFill>
                <a:prstClr val="black"/>
              </a:solidFill>
              <a:latin typeface="Impact"/>
              <a:cs typeface="Impact"/>
            </a:endParaRPr>
          </a:p>
        </p:txBody>
      </p:sp>
      <p:sp>
        <p:nvSpPr>
          <p:cNvPr id="17" name="object 17"/>
          <p:cNvSpPr/>
          <p:nvPr/>
        </p:nvSpPr>
        <p:spPr>
          <a:xfrm>
            <a:off x="4712018" y="5195506"/>
            <a:ext cx="432435" cy="432435"/>
          </a:xfrm>
          <a:custGeom>
            <a:avLst/>
            <a:gdLst/>
            <a:ahLst/>
            <a:cxnLst/>
            <a:rect l="l" t="t" r="r" b="b"/>
            <a:pathLst>
              <a:path w="576579" h="576579">
                <a:moveTo>
                  <a:pt x="576071" y="288036"/>
                </a:moveTo>
                <a:lnTo>
                  <a:pt x="572303" y="241314"/>
                </a:lnTo>
                <a:lnTo>
                  <a:pt x="561392" y="196993"/>
                </a:lnTo>
                <a:lnTo>
                  <a:pt x="543931" y="155665"/>
                </a:lnTo>
                <a:lnTo>
                  <a:pt x="520513" y="117924"/>
                </a:lnTo>
                <a:lnTo>
                  <a:pt x="491728" y="84362"/>
                </a:lnTo>
                <a:lnTo>
                  <a:pt x="458169" y="55573"/>
                </a:lnTo>
                <a:lnTo>
                  <a:pt x="420428" y="32149"/>
                </a:lnTo>
                <a:lnTo>
                  <a:pt x="379098" y="14684"/>
                </a:lnTo>
                <a:lnTo>
                  <a:pt x="334769" y="3769"/>
                </a:lnTo>
                <a:lnTo>
                  <a:pt x="288036" y="0"/>
                </a:lnTo>
                <a:lnTo>
                  <a:pt x="241302" y="3769"/>
                </a:lnTo>
                <a:lnTo>
                  <a:pt x="196973" y="14684"/>
                </a:lnTo>
                <a:lnTo>
                  <a:pt x="155643" y="32149"/>
                </a:lnTo>
                <a:lnTo>
                  <a:pt x="117902" y="55573"/>
                </a:lnTo>
                <a:lnTo>
                  <a:pt x="84343" y="84362"/>
                </a:lnTo>
                <a:lnTo>
                  <a:pt x="55558" y="117924"/>
                </a:lnTo>
                <a:lnTo>
                  <a:pt x="32140" y="155665"/>
                </a:lnTo>
                <a:lnTo>
                  <a:pt x="14679" y="196993"/>
                </a:lnTo>
                <a:lnTo>
                  <a:pt x="3768" y="241314"/>
                </a:lnTo>
                <a:lnTo>
                  <a:pt x="0" y="288036"/>
                </a:lnTo>
                <a:lnTo>
                  <a:pt x="3768" y="334757"/>
                </a:lnTo>
                <a:lnTo>
                  <a:pt x="14679" y="379078"/>
                </a:lnTo>
                <a:lnTo>
                  <a:pt x="32140" y="420406"/>
                </a:lnTo>
                <a:lnTo>
                  <a:pt x="55558" y="458147"/>
                </a:lnTo>
                <a:lnTo>
                  <a:pt x="84343" y="491709"/>
                </a:lnTo>
                <a:lnTo>
                  <a:pt x="117902" y="520498"/>
                </a:lnTo>
                <a:lnTo>
                  <a:pt x="155643" y="543922"/>
                </a:lnTo>
                <a:lnTo>
                  <a:pt x="196973" y="561387"/>
                </a:lnTo>
                <a:lnTo>
                  <a:pt x="241302" y="572302"/>
                </a:lnTo>
                <a:lnTo>
                  <a:pt x="288036" y="576072"/>
                </a:lnTo>
                <a:lnTo>
                  <a:pt x="334769" y="572302"/>
                </a:lnTo>
                <a:lnTo>
                  <a:pt x="379098" y="561387"/>
                </a:lnTo>
                <a:lnTo>
                  <a:pt x="420428" y="543922"/>
                </a:lnTo>
                <a:lnTo>
                  <a:pt x="458169" y="520498"/>
                </a:lnTo>
                <a:lnTo>
                  <a:pt x="491728" y="491709"/>
                </a:lnTo>
                <a:lnTo>
                  <a:pt x="520513" y="458147"/>
                </a:lnTo>
                <a:lnTo>
                  <a:pt x="543931" y="420406"/>
                </a:lnTo>
                <a:lnTo>
                  <a:pt x="561392" y="379078"/>
                </a:lnTo>
                <a:lnTo>
                  <a:pt x="572303" y="334757"/>
                </a:lnTo>
                <a:lnTo>
                  <a:pt x="576071" y="288036"/>
                </a:lnTo>
                <a:close/>
              </a:path>
            </a:pathLst>
          </a:custGeom>
          <a:ln w="38100">
            <a:solidFill>
              <a:srgbClr val="F0D71F"/>
            </a:solidFill>
          </a:ln>
        </p:spPr>
        <p:txBody>
          <a:bodyPr wrap="square" lIns="0" tIns="0" rIns="0" bIns="0" rtlCol="0"/>
          <a:lstStyle/>
          <a:p>
            <a:pPr defTabSz="685800" eaLnBrk="1" fontAlgn="auto" hangingPunct="1">
              <a:spcBef>
                <a:spcPts val="0"/>
              </a:spcBef>
              <a:spcAft>
                <a:spcPts val="0"/>
              </a:spcAft>
            </a:pPr>
            <a:endParaRPr sz="1350">
              <a:solidFill>
                <a:prstClr val="black"/>
              </a:solidFill>
              <a:latin typeface="Calibri"/>
              <a:cs typeface="+mn-cs"/>
            </a:endParaRPr>
          </a:p>
        </p:txBody>
      </p:sp>
      <p:sp>
        <p:nvSpPr>
          <p:cNvPr id="18" name="object 18"/>
          <p:cNvSpPr txBox="1"/>
          <p:nvPr/>
        </p:nvSpPr>
        <p:spPr>
          <a:xfrm>
            <a:off x="4880420" y="5287594"/>
            <a:ext cx="93821" cy="240450"/>
          </a:xfrm>
          <a:prstGeom prst="rect">
            <a:avLst/>
          </a:prstGeom>
        </p:spPr>
        <p:txBody>
          <a:bodyPr vert="horz" wrap="square" lIns="0" tIns="9525" rIns="0" bIns="0" rtlCol="0">
            <a:spAutoFit/>
          </a:bodyPr>
          <a:lstStyle/>
          <a:p>
            <a:pPr marL="9525" defTabSz="685800" eaLnBrk="1" fontAlgn="auto" hangingPunct="1">
              <a:spcBef>
                <a:spcPts val="75"/>
              </a:spcBef>
              <a:spcAft>
                <a:spcPts val="0"/>
              </a:spcAft>
            </a:pPr>
            <a:r>
              <a:rPr sz="1500" b="1" dirty="0">
                <a:solidFill>
                  <a:srgbClr val="252525"/>
                </a:solidFill>
                <a:latin typeface="Impact"/>
                <a:cs typeface="Impact"/>
              </a:rPr>
              <a:t>7</a:t>
            </a:r>
            <a:endParaRPr sz="1500">
              <a:solidFill>
                <a:prstClr val="black"/>
              </a:solidFill>
              <a:latin typeface="Impact"/>
              <a:cs typeface="Impact"/>
            </a:endParaRPr>
          </a:p>
        </p:txBody>
      </p:sp>
      <p:sp>
        <p:nvSpPr>
          <p:cNvPr id="19" name="object 19"/>
          <p:cNvSpPr txBox="1"/>
          <p:nvPr/>
        </p:nvSpPr>
        <p:spPr>
          <a:xfrm>
            <a:off x="575234" y="1709509"/>
            <a:ext cx="3335179" cy="747801"/>
          </a:xfrm>
          <a:prstGeom prst="rect">
            <a:avLst/>
          </a:prstGeom>
        </p:spPr>
        <p:txBody>
          <a:bodyPr vert="horz" wrap="square" lIns="0" tIns="9049" rIns="0" bIns="0" rtlCol="0">
            <a:spAutoFit/>
          </a:bodyPr>
          <a:lstStyle/>
          <a:p>
            <a:pPr marL="97154" marR="3810" indent="-88106" algn="just" defTabSz="685800" eaLnBrk="1" fontAlgn="auto" hangingPunct="1">
              <a:spcBef>
                <a:spcPts val="71"/>
              </a:spcBef>
              <a:spcAft>
                <a:spcPts val="0"/>
              </a:spcAft>
            </a:pPr>
            <a:r>
              <a:rPr sz="1200" spc="-30" dirty="0">
                <a:solidFill>
                  <a:prstClr val="black"/>
                </a:solidFill>
                <a:latin typeface="Arial"/>
                <a:cs typeface="Arial"/>
              </a:rPr>
              <a:t>menjadi </a:t>
            </a:r>
            <a:r>
              <a:rPr sz="1200" spc="-23" dirty="0">
                <a:solidFill>
                  <a:prstClr val="black"/>
                </a:solidFill>
                <a:latin typeface="Arial"/>
                <a:cs typeface="Arial"/>
              </a:rPr>
              <a:t>perantara </a:t>
            </a:r>
            <a:r>
              <a:rPr sz="1200" dirty="0">
                <a:solidFill>
                  <a:prstClr val="black"/>
                </a:solidFill>
                <a:latin typeface="Arial"/>
                <a:cs typeface="Arial"/>
              </a:rPr>
              <a:t>untuk </a:t>
            </a:r>
            <a:r>
              <a:rPr sz="1200" spc="-26" dirty="0">
                <a:solidFill>
                  <a:prstClr val="black"/>
                </a:solidFill>
                <a:latin typeface="Arial"/>
                <a:cs typeface="Arial"/>
              </a:rPr>
              <a:t>mendapatkan</a:t>
            </a:r>
            <a:r>
              <a:rPr sz="1200" spc="-180" dirty="0">
                <a:solidFill>
                  <a:prstClr val="black"/>
                </a:solidFill>
                <a:latin typeface="Arial"/>
                <a:cs typeface="Arial"/>
              </a:rPr>
              <a:t> </a:t>
            </a:r>
            <a:r>
              <a:rPr sz="1200" spc="-23" dirty="0">
                <a:solidFill>
                  <a:prstClr val="black"/>
                </a:solidFill>
                <a:latin typeface="Arial"/>
                <a:cs typeface="Arial"/>
              </a:rPr>
              <a:t>keuntungan  </a:t>
            </a:r>
            <a:r>
              <a:rPr sz="1200" spc="-15" dirty="0">
                <a:solidFill>
                  <a:prstClr val="black"/>
                </a:solidFill>
                <a:latin typeface="Arial"/>
                <a:cs typeface="Arial"/>
              </a:rPr>
              <a:t>pribadi </a:t>
            </a:r>
            <a:r>
              <a:rPr sz="1200" spc="-30" dirty="0">
                <a:solidFill>
                  <a:prstClr val="black"/>
                </a:solidFill>
                <a:latin typeface="Arial"/>
                <a:cs typeface="Arial"/>
              </a:rPr>
              <a:t>dan/atau </a:t>
            </a:r>
            <a:r>
              <a:rPr sz="1200" spc="-23" dirty="0">
                <a:solidFill>
                  <a:prstClr val="black"/>
                </a:solidFill>
                <a:latin typeface="Arial"/>
                <a:cs typeface="Arial"/>
              </a:rPr>
              <a:t>orang </a:t>
            </a:r>
            <a:r>
              <a:rPr sz="1200" spc="-26" dirty="0">
                <a:solidFill>
                  <a:prstClr val="black"/>
                </a:solidFill>
                <a:latin typeface="Arial"/>
                <a:cs typeface="Arial"/>
              </a:rPr>
              <a:t>lain </a:t>
            </a:r>
            <a:r>
              <a:rPr sz="1200" spc="-38" dirty="0">
                <a:solidFill>
                  <a:prstClr val="black"/>
                </a:solidFill>
                <a:latin typeface="Arial"/>
                <a:cs typeface="Arial"/>
              </a:rPr>
              <a:t>dengan menggunakan  </a:t>
            </a:r>
            <a:r>
              <a:rPr sz="1200" spc="-34" dirty="0">
                <a:solidFill>
                  <a:prstClr val="black"/>
                </a:solidFill>
                <a:latin typeface="Arial"/>
                <a:cs typeface="Arial"/>
              </a:rPr>
              <a:t>kewenangan </a:t>
            </a:r>
            <a:r>
              <a:rPr sz="1200" spc="-23" dirty="0">
                <a:solidFill>
                  <a:prstClr val="black"/>
                </a:solidFill>
                <a:latin typeface="Arial"/>
                <a:cs typeface="Arial"/>
              </a:rPr>
              <a:t>orang </a:t>
            </a:r>
            <a:r>
              <a:rPr sz="1200" spc="-26" dirty="0">
                <a:solidFill>
                  <a:prstClr val="black"/>
                </a:solidFill>
                <a:latin typeface="Arial"/>
                <a:cs typeface="Arial"/>
              </a:rPr>
              <a:t>lain </a:t>
            </a:r>
            <a:r>
              <a:rPr sz="1200" spc="-41" dirty="0">
                <a:solidFill>
                  <a:prstClr val="black"/>
                </a:solidFill>
                <a:latin typeface="Arial"/>
                <a:cs typeface="Arial"/>
              </a:rPr>
              <a:t>yang </a:t>
            </a:r>
            <a:r>
              <a:rPr sz="1200" spc="-30" dirty="0">
                <a:solidFill>
                  <a:prstClr val="black"/>
                </a:solidFill>
                <a:latin typeface="Arial"/>
                <a:cs typeface="Arial"/>
              </a:rPr>
              <a:t>diduga </a:t>
            </a:r>
            <a:r>
              <a:rPr sz="1200" spc="-8" dirty="0">
                <a:solidFill>
                  <a:prstClr val="black"/>
                </a:solidFill>
                <a:latin typeface="Arial"/>
                <a:cs typeface="Arial"/>
              </a:rPr>
              <a:t>terjadi</a:t>
            </a:r>
            <a:r>
              <a:rPr sz="1200" spc="-255" dirty="0">
                <a:solidFill>
                  <a:prstClr val="black"/>
                </a:solidFill>
                <a:latin typeface="Arial"/>
                <a:cs typeface="Arial"/>
              </a:rPr>
              <a:t> </a:t>
            </a:r>
            <a:r>
              <a:rPr sz="1200" dirty="0">
                <a:solidFill>
                  <a:prstClr val="black"/>
                </a:solidFill>
                <a:latin typeface="Arial"/>
                <a:cs typeface="Arial"/>
              </a:rPr>
              <a:t>konflik</a:t>
            </a:r>
            <a:endParaRPr sz="1200">
              <a:solidFill>
                <a:prstClr val="black"/>
              </a:solidFill>
              <a:latin typeface="Arial"/>
              <a:cs typeface="Arial"/>
            </a:endParaRPr>
          </a:p>
          <a:p>
            <a:pPr marL="1488758" algn="just" defTabSz="685800" eaLnBrk="1" fontAlgn="auto" hangingPunct="1">
              <a:spcBef>
                <a:spcPts val="4"/>
              </a:spcBef>
              <a:spcAft>
                <a:spcPts val="0"/>
              </a:spcAft>
            </a:pPr>
            <a:r>
              <a:rPr sz="1200" spc="-23" dirty="0">
                <a:solidFill>
                  <a:prstClr val="black"/>
                </a:solidFill>
                <a:latin typeface="Arial"/>
                <a:cs typeface="Arial"/>
              </a:rPr>
              <a:t>kepentingan </a:t>
            </a:r>
            <a:r>
              <a:rPr sz="1200" spc="-38" dirty="0">
                <a:solidFill>
                  <a:prstClr val="black"/>
                </a:solidFill>
                <a:latin typeface="Arial"/>
                <a:cs typeface="Arial"/>
              </a:rPr>
              <a:t>dengan</a:t>
            </a:r>
            <a:r>
              <a:rPr sz="1200" spc="-139" dirty="0">
                <a:solidFill>
                  <a:prstClr val="black"/>
                </a:solidFill>
                <a:latin typeface="Arial"/>
                <a:cs typeface="Arial"/>
              </a:rPr>
              <a:t> </a:t>
            </a:r>
            <a:r>
              <a:rPr sz="1200" spc="-26" dirty="0">
                <a:solidFill>
                  <a:prstClr val="black"/>
                </a:solidFill>
                <a:latin typeface="Arial"/>
                <a:cs typeface="Arial"/>
              </a:rPr>
              <a:t>jabatan</a:t>
            </a:r>
            <a:endParaRPr sz="1200">
              <a:solidFill>
                <a:prstClr val="black"/>
              </a:solidFill>
              <a:latin typeface="Arial"/>
              <a:cs typeface="Arial"/>
            </a:endParaRPr>
          </a:p>
        </p:txBody>
      </p:sp>
      <p:sp>
        <p:nvSpPr>
          <p:cNvPr id="20" name="object 20"/>
          <p:cNvSpPr txBox="1"/>
          <p:nvPr/>
        </p:nvSpPr>
        <p:spPr>
          <a:xfrm>
            <a:off x="559688" y="2547175"/>
            <a:ext cx="3088005" cy="193803"/>
          </a:xfrm>
          <a:prstGeom prst="rect">
            <a:avLst/>
          </a:prstGeom>
        </p:spPr>
        <p:txBody>
          <a:bodyPr vert="horz" wrap="square" lIns="0" tIns="9049" rIns="0" bIns="0" rtlCol="0">
            <a:spAutoFit/>
          </a:bodyPr>
          <a:lstStyle/>
          <a:p>
            <a:pPr marL="9525" defTabSz="685800" eaLnBrk="1" fontAlgn="auto" hangingPunct="1">
              <a:spcBef>
                <a:spcPts val="71"/>
              </a:spcBef>
              <a:spcAft>
                <a:spcPts val="0"/>
              </a:spcAft>
            </a:pPr>
            <a:r>
              <a:rPr sz="1200" spc="-30" dirty="0">
                <a:solidFill>
                  <a:prstClr val="black"/>
                </a:solidFill>
                <a:latin typeface="Arial"/>
                <a:cs typeface="Arial"/>
              </a:rPr>
              <a:t>menjadi pegawai </a:t>
            </a:r>
            <a:r>
              <a:rPr sz="1200" spc="-23" dirty="0">
                <a:solidFill>
                  <a:prstClr val="black"/>
                </a:solidFill>
                <a:latin typeface="Arial"/>
                <a:cs typeface="Arial"/>
              </a:rPr>
              <a:t>atau </a:t>
            </a:r>
            <a:r>
              <a:rPr sz="1200" spc="-30" dirty="0">
                <a:solidFill>
                  <a:prstClr val="black"/>
                </a:solidFill>
                <a:latin typeface="Arial"/>
                <a:cs typeface="Arial"/>
              </a:rPr>
              <a:t>bekerja </a:t>
            </a:r>
            <a:r>
              <a:rPr sz="1200" dirty="0">
                <a:solidFill>
                  <a:prstClr val="black"/>
                </a:solidFill>
                <a:latin typeface="Arial"/>
                <a:cs typeface="Arial"/>
              </a:rPr>
              <a:t>untuk </a:t>
            </a:r>
            <a:r>
              <a:rPr sz="1200" spc="-41" dirty="0">
                <a:solidFill>
                  <a:prstClr val="black"/>
                </a:solidFill>
                <a:latin typeface="Arial"/>
                <a:cs typeface="Arial"/>
              </a:rPr>
              <a:t>negara</a:t>
            </a:r>
            <a:r>
              <a:rPr sz="1200" spc="-244" dirty="0">
                <a:solidFill>
                  <a:prstClr val="black"/>
                </a:solidFill>
                <a:latin typeface="Arial"/>
                <a:cs typeface="Arial"/>
              </a:rPr>
              <a:t> </a:t>
            </a:r>
            <a:r>
              <a:rPr sz="1200" spc="-26" dirty="0">
                <a:solidFill>
                  <a:prstClr val="black"/>
                </a:solidFill>
                <a:latin typeface="Arial"/>
                <a:cs typeface="Arial"/>
              </a:rPr>
              <a:t>lain</a:t>
            </a:r>
            <a:endParaRPr sz="1200">
              <a:solidFill>
                <a:prstClr val="black"/>
              </a:solidFill>
              <a:latin typeface="Arial"/>
              <a:cs typeface="Arial"/>
            </a:endParaRPr>
          </a:p>
        </p:txBody>
      </p:sp>
      <p:sp>
        <p:nvSpPr>
          <p:cNvPr id="21" name="object 21"/>
          <p:cNvSpPr txBox="1"/>
          <p:nvPr/>
        </p:nvSpPr>
        <p:spPr>
          <a:xfrm>
            <a:off x="338861" y="2993802"/>
            <a:ext cx="2973228" cy="563135"/>
          </a:xfrm>
          <a:prstGeom prst="rect">
            <a:avLst/>
          </a:prstGeom>
        </p:spPr>
        <p:txBody>
          <a:bodyPr vert="horz" wrap="square" lIns="0" tIns="9049" rIns="0" bIns="0" rtlCol="0">
            <a:spAutoFit/>
          </a:bodyPr>
          <a:lstStyle/>
          <a:p>
            <a:pPr marL="9525" marR="3810" indent="535781" algn="r" defTabSz="685800" eaLnBrk="1" fontAlgn="auto" hangingPunct="1">
              <a:spcBef>
                <a:spcPts val="71"/>
              </a:spcBef>
              <a:spcAft>
                <a:spcPts val="0"/>
              </a:spcAft>
            </a:pPr>
            <a:r>
              <a:rPr sz="1200" spc="-30" dirty="0">
                <a:solidFill>
                  <a:prstClr val="black"/>
                </a:solidFill>
                <a:latin typeface="Arial"/>
                <a:cs typeface="Arial"/>
              </a:rPr>
              <a:t>bekerja </a:t>
            </a:r>
            <a:r>
              <a:rPr sz="1200" spc="-45" dirty="0">
                <a:solidFill>
                  <a:prstClr val="black"/>
                </a:solidFill>
                <a:latin typeface="Arial"/>
                <a:cs typeface="Arial"/>
              </a:rPr>
              <a:t>pada </a:t>
            </a:r>
            <a:r>
              <a:rPr sz="1200" spc="-41" dirty="0">
                <a:solidFill>
                  <a:prstClr val="black"/>
                </a:solidFill>
                <a:latin typeface="Arial"/>
                <a:cs typeface="Arial"/>
              </a:rPr>
              <a:t>lembaga</a:t>
            </a:r>
            <a:r>
              <a:rPr sz="1200" spc="-105" dirty="0">
                <a:solidFill>
                  <a:prstClr val="black"/>
                </a:solidFill>
                <a:latin typeface="Arial"/>
                <a:cs typeface="Arial"/>
              </a:rPr>
              <a:t> </a:t>
            </a:r>
            <a:r>
              <a:rPr sz="1200" spc="-23" dirty="0">
                <a:solidFill>
                  <a:prstClr val="black"/>
                </a:solidFill>
                <a:latin typeface="Arial"/>
                <a:cs typeface="Arial"/>
              </a:rPr>
              <a:t>atau</a:t>
            </a:r>
            <a:r>
              <a:rPr sz="1200" spc="-68" dirty="0">
                <a:solidFill>
                  <a:prstClr val="black"/>
                </a:solidFill>
                <a:latin typeface="Arial"/>
                <a:cs typeface="Arial"/>
              </a:rPr>
              <a:t> </a:t>
            </a:r>
            <a:r>
              <a:rPr sz="1200" spc="-41" dirty="0">
                <a:solidFill>
                  <a:prstClr val="black"/>
                </a:solidFill>
                <a:latin typeface="Arial"/>
                <a:cs typeface="Arial"/>
              </a:rPr>
              <a:t>organisasi </a:t>
            </a:r>
            <a:r>
              <a:rPr sz="1200" spc="-34" dirty="0">
                <a:solidFill>
                  <a:prstClr val="black"/>
                </a:solidFill>
                <a:latin typeface="Arial"/>
                <a:cs typeface="Arial"/>
              </a:rPr>
              <a:t> </a:t>
            </a:r>
            <a:r>
              <a:rPr sz="1200" spc="-23" dirty="0">
                <a:solidFill>
                  <a:prstClr val="black"/>
                </a:solidFill>
                <a:latin typeface="Arial"/>
                <a:cs typeface="Arial"/>
              </a:rPr>
              <a:t>internasional </a:t>
            </a:r>
            <a:r>
              <a:rPr sz="1200" spc="-19" dirty="0">
                <a:solidFill>
                  <a:prstClr val="black"/>
                </a:solidFill>
                <a:latin typeface="Arial"/>
                <a:cs typeface="Arial"/>
              </a:rPr>
              <a:t>tanpa </a:t>
            </a:r>
            <a:r>
              <a:rPr sz="1200" spc="-23" dirty="0">
                <a:solidFill>
                  <a:prstClr val="black"/>
                </a:solidFill>
                <a:latin typeface="Arial"/>
                <a:cs typeface="Arial"/>
              </a:rPr>
              <a:t>izin atau</a:t>
            </a:r>
            <a:r>
              <a:rPr sz="1200" spc="-199" dirty="0">
                <a:solidFill>
                  <a:prstClr val="black"/>
                </a:solidFill>
                <a:latin typeface="Arial"/>
                <a:cs typeface="Arial"/>
              </a:rPr>
              <a:t> </a:t>
            </a:r>
            <a:r>
              <a:rPr sz="1200" spc="-19" dirty="0">
                <a:solidFill>
                  <a:prstClr val="black"/>
                </a:solidFill>
                <a:latin typeface="Arial"/>
                <a:cs typeface="Arial"/>
              </a:rPr>
              <a:t>tanpa</a:t>
            </a:r>
            <a:r>
              <a:rPr sz="1200" spc="-71" dirty="0">
                <a:solidFill>
                  <a:prstClr val="black"/>
                </a:solidFill>
                <a:latin typeface="Arial"/>
                <a:cs typeface="Arial"/>
              </a:rPr>
              <a:t> </a:t>
            </a:r>
            <a:r>
              <a:rPr sz="1200" spc="-30" dirty="0">
                <a:solidFill>
                  <a:prstClr val="black"/>
                </a:solidFill>
                <a:latin typeface="Arial"/>
                <a:cs typeface="Arial"/>
              </a:rPr>
              <a:t>ditugaskan </a:t>
            </a:r>
            <a:r>
              <a:rPr sz="1200" spc="-19" dirty="0">
                <a:solidFill>
                  <a:prstClr val="black"/>
                </a:solidFill>
                <a:latin typeface="Arial"/>
                <a:cs typeface="Arial"/>
              </a:rPr>
              <a:t> </a:t>
            </a:r>
            <a:r>
              <a:rPr sz="1200" spc="-23" dirty="0">
                <a:solidFill>
                  <a:prstClr val="black"/>
                </a:solidFill>
                <a:latin typeface="Arial"/>
                <a:cs typeface="Arial"/>
              </a:rPr>
              <a:t>oleh </a:t>
            </a:r>
            <a:r>
              <a:rPr sz="1200" spc="-41" dirty="0">
                <a:solidFill>
                  <a:prstClr val="black"/>
                </a:solidFill>
                <a:latin typeface="Arial"/>
                <a:cs typeface="Arial"/>
              </a:rPr>
              <a:t>Pejabat </a:t>
            </a:r>
            <a:r>
              <a:rPr sz="1200" spc="-45" dirty="0">
                <a:solidFill>
                  <a:prstClr val="black"/>
                </a:solidFill>
                <a:latin typeface="Arial"/>
                <a:cs typeface="Arial"/>
              </a:rPr>
              <a:t>Pembina</a:t>
            </a:r>
            <a:r>
              <a:rPr sz="1200" spc="-146" dirty="0">
                <a:solidFill>
                  <a:prstClr val="black"/>
                </a:solidFill>
                <a:latin typeface="Arial"/>
                <a:cs typeface="Arial"/>
              </a:rPr>
              <a:t> </a:t>
            </a:r>
            <a:r>
              <a:rPr sz="1200" spc="-41" dirty="0">
                <a:solidFill>
                  <a:prstClr val="black"/>
                </a:solidFill>
                <a:latin typeface="Arial"/>
                <a:cs typeface="Arial"/>
              </a:rPr>
              <a:t>Kepegawaian</a:t>
            </a:r>
            <a:endParaRPr sz="1200">
              <a:solidFill>
                <a:prstClr val="black"/>
              </a:solidFill>
              <a:latin typeface="Arial"/>
              <a:cs typeface="Arial"/>
            </a:endParaRPr>
          </a:p>
        </p:txBody>
      </p:sp>
      <p:sp>
        <p:nvSpPr>
          <p:cNvPr id="22" name="object 22"/>
          <p:cNvSpPr txBox="1"/>
          <p:nvPr/>
        </p:nvSpPr>
        <p:spPr>
          <a:xfrm>
            <a:off x="528829" y="3687889"/>
            <a:ext cx="3118961" cy="563135"/>
          </a:xfrm>
          <a:prstGeom prst="rect">
            <a:avLst/>
          </a:prstGeom>
        </p:spPr>
        <p:txBody>
          <a:bodyPr vert="horz" wrap="square" lIns="0" tIns="9049" rIns="0" bIns="0" rtlCol="0">
            <a:spAutoFit/>
          </a:bodyPr>
          <a:lstStyle/>
          <a:p>
            <a:pPr marL="16193" marR="3810" indent="-7144" algn="just" defTabSz="685800" eaLnBrk="1" fontAlgn="auto" hangingPunct="1">
              <a:spcBef>
                <a:spcPts val="71"/>
              </a:spcBef>
              <a:spcAft>
                <a:spcPts val="0"/>
              </a:spcAft>
            </a:pPr>
            <a:r>
              <a:rPr sz="1200" spc="-30" dirty="0">
                <a:solidFill>
                  <a:prstClr val="black"/>
                </a:solidFill>
                <a:latin typeface="Arial"/>
                <a:cs typeface="Arial"/>
              </a:rPr>
              <a:t>bekerja </a:t>
            </a:r>
            <a:r>
              <a:rPr sz="1200" spc="-45" dirty="0">
                <a:solidFill>
                  <a:prstClr val="black"/>
                </a:solidFill>
                <a:latin typeface="Arial"/>
                <a:cs typeface="Arial"/>
              </a:rPr>
              <a:t>pada perusahaan asing, </a:t>
            </a:r>
            <a:r>
              <a:rPr sz="1200" spc="-23" dirty="0">
                <a:solidFill>
                  <a:prstClr val="black"/>
                </a:solidFill>
                <a:latin typeface="Arial"/>
                <a:cs typeface="Arial"/>
              </a:rPr>
              <a:t>konsultan</a:t>
            </a:r>
            <a:r>
              <a:rPr sz="1200" spc="-116" dirty="0">
                <a:solidFill>
                  <a:prstClr val="black"/>
                </a:solidFill>
                <a:latin typeface="Arial"/>
                <a:cs typeface="Arial"/>
              </a:rPr>
              <a:t> </a:t>
            </a:r>
            <a:r>
              <a:rPr sz="1200" spc="-45" dirty="0">
                <a:solidFill>
                  <a:prstClr val="black"/>
                </a:solidFill>
                <a:latin typeface="Arial"/>
                <a:cs typeface="Arial"/>
              </a:rPr>
              <a:t>asing,  </a:t>
            </a:r>
            <a:r>
              <a:rPr sz="1200" spc="-23" dirty="0">
                <a:solidFill>
                  <a:prstClr val="black"/>
                </a:solidFill>
                <a:latin typeface="Arial"/>
                <a:cs typeface="Arial"/>
              </a:rPr>
              <a:t>atau </a:t>
            </a:r>
            <a:r>
              <a:rPr sz="1200" spc="-41" dirty="0">
                <a:solidFill>
                  <a:prstClr val="black"/>
                </a:solidFill>
                <a:latin typeface="Arial"/>
                <a:cs typeface="Arial"/>
              </a:rPr>
              <a:t>lembaga </a:t>
            </a:r>
            <a:r>
              <a:rPr sz="1200" spc="-49" dirty="0">
                <a:solidFill>
                  <a:prstClr val="black"/>
                </a:solidFill>
                <a:latin typeface="Arial"/>
                <a:cs typeface="Arial"/>
              </a:rPr>
              <a:t>swadaya </a:t>
            </a:r>
            <a:r>
              <a:rPr sz="1200" spc="-41" dirty="0">
                <a:solidFill>
                  <a:prstClr val="black"/>
                </a:solidFill>
                <a:latin typeface="Arial"/>
                <a:cs typeface="Arial"/>
              </a:rPr>
              <a:t>masyarakat </a:t>
            </a:r>
            <a:r>
              <a:rPr sz="1200" spc="-45" dirty="0">
                <a:solidFill>
                  <a:prstClr val="black"/>
                </a:solidFill>
                <a:latin typeface="Arial"/>
                <a:cs typeface="Arial"/>
              </a:rPr>
              <a:t>asing</a:t>
            </a:r>
            <a:r>
              <a:rPr sz="1200" spc="-150" dirty="0">
                <a:solidFill>
                  <a:prstClr val="black"/>
                </a:solidFill>
                <a:latin typeface="Arial"/>
                <a:cs typeface="Arial"/>
              </a:rPr>
              <a:t> </a:t>
            </a:r>
            <a:r>
              <a:rPr sz="1200" spc="-38" dirty="0">
                <a:solidFill>
                  <a:prstClr val="black"/>
                </a:solidFill>
                <a:latin typeface="Arial"/>
                <a:cs typeface="Arial"/>
              </a:rPr>
              <a:t>kecuali  </a:t>
            </a:r>
            <a:r>
              <a:rPr sz="1200" spc="-30" dirty="0">
                <a:solidFill>
                  <a:prstClr val="black"/>
                </a:solidFill>
                <a:latin typeface="Arial"/>
                <a:cs typeface="Arial"/>
              </a:rPr>
              <a:t>ditugaskan </a:t>
            </a:r>
            <a:r>
              <a:rPr sz="1200" spc="-19" dirty="0">
                <a:solidFill>
                  <a:prstClr val="black"/>
                </a:solidFill>
                <a:latin typeface="Arial"/>
                <a:cs typeface="Arial"/>
              </a:rPr>
              <a:t>oleh </a:t>
            </a:r>
            <a:r>
              <a:rPr sz="1200" spc="-41" dirty="0">
                <a:solidFill>
                  <a:prstClr val="black"/>
                </a:solidFill>
                <a:latin typeface="Arial"/>
                <a:cs typeface="Arial"/>
              </a:rPr>
              <a:t>Pejabat </a:t>
            </a:r>
            <a:r>
              <a:rPr sz="1200" spc="-49" dirty="0">
                <a:solidFill>
                  <a:prstClr val="black"/>
                </a:solidFill>
                <a:latin typeface="Arial"/>
                <a:cs typeface="Arial"/>
              </a:rPr>
              <a:t>Pembina</a:t>
            </a:r>
            <a:r>
              <a:rPr sz="1200" spc="-172" dirty="0">
                <a:solidFill>
                  <a:prstClr val="black"/>
                </a:solidFill>
                <a:latin typeface="Arial"/>
                <a:cs typeface="Arial"/>
              </a:rPr>
              <a:t> </a:t>
            </a:r>
            <a:r>
              <a:rPr sz="1200" spc="-41" dirty="0">
                <a:solidFill>
                  <a:prstClr val="black"/>
                </a:solidFill>
                <a:latin typeface="Arial"/>
                <a:cs typeface="Arial"/>
              </a:rPr>
              <a:t>Kepegawaian</a:t>
            </a:r>
            <a:endParaRPr sz="1200">
              <a:solidFill>
                <a:prstClr val="black"/>
              </a:solidFill>
              <a:latin typeface="Arial"/>
              <a:cs typeface="Arial"/>
            </a:endParaRPr>
          </a:p>
        </p:txBody>
      </p:sp>
      <p:sp>
        <p:nvSpPr>
          <p:cNvPr id="23" name="object 23"/>
          <p:cNvSpPr txBox="1"/>
          <p:nvPr/>
        </p:nvSpPr>
        <p:spPr>
          <a:xfrm>
            <a:off x="727938" y="4364260"/>
            <a:ext cx="3292793" cy="747801"/>
          </a:xfrm>
          <a:prstGeom prst="rect">
            <a:avLst/>
          </a:prstGeom>
        </p:spPr>
        <p:txBody>
          <a:bodyPr vert="horz" wrap="square" lIns="0" tIns="9049" rIns="0" bIns="0" rtlCol="0">
            <a:spAutoFit/>
          </a:bodyPr>
          <a:lstStyle/>
          <a:p>
            <a:pPr marL="9525" marR="3810" indent="466249" algn="r" defTabSz="685800" eaLnBrk="1" fontAlgn="auto" hangingPunct="1">
              <a:spcBef>
                <a:spcPts val="71"/>
              </a:spcBef>
              <a:spcAft>
                <a:spcPts val="0"/>
              </a:spcAft>
            </a:pPr>
            <a:r>
              <a:rPr sz="1200" spc="-19" dirty="0">
                <a:solidFill>
                  <a:prstClr val="black"/>
                </a:solidFill>
                <a:latin typeface="Arial"/>
                <a:cs typeface="Arial"/>
              </a:rPr>
              <a:t>memiliki, </a:t>
            </a:r>
            <a:r>
              <a:rPr sz="1200" spc="-34" dirty="0">
                <a:solidFill>
                  <a:prstClr val="black"/>
                </a:solidFill>
                <a:latin typeface="Arial"/>
                <a:cs typeface="Arial"/>
              </a:rPr>
              <a:t>menjual,</a:t>
            </a:r>
            <a:r>
              <a:rPr sz="1200" spc="-71" dirty="0">
                <a:solidFill>
                  <a:prstClr val="black"/>
                </a:solidFill>
                <a:latin typeface="Arial"/>
                <a:cs typeface="Arial"/>
              </a:rPr>
              <a:t> </a:t>
            </a:r>
            <a:r>
              <a:rPr sz="1200" spc="-26" dirty="0">
                <a:solidFill>
                  <a:prstClr val="black"/>
                </a:solidFill>
                <a:latin typeface="Arial"/>
                <a:cs typeface="Arial"/>
              </a:rPr>
              <a:t>membeli,</a:t>
            </a:r>
            <a:r>
              <a:rPr sz="1200" spc="-49" dirty="0">
                <a:solidFill>
                  <a:prstClr val="black"/>
                </a:solidFill>
                <a:latin typeface="Arial"/>
                <a:cs typeface="Arial"/>
              </a:rPr>
              <a:t> </a:t>
            </a:r>
            <a:r>
              <a:rPr sz="1200" spc="-38" dirty="0">
                <a:solidFill>
                  <a:prstClr val="black"/>
                </a:solidFill>
                <a:latin typeface="Arial"/>
                <a:cs typeface="Arial"/>
              </a:rPr>
              <a:t>menggadaikan, </a:t>
            </a:r>
            <a:r>
              <a:rPr sz="1200" spc="-23" dirty="0">
                <a:solidFill>
                  <a:prstClr val="black"/>
                </a:solidFill>
                <a:latin typeface="Arial"/>
                <a:cs typeface="Arial"/>
              </a:rPr>
              <a:t> </a:t>
            </a:r>
            <a:r>
              <a:rPr sz="1200" spc="-38" dirty="0">
                <a:solidFill>
                  <a:prstClr val="black"/>
                </a:solidFill>
                <a:latin typeface="Arial"/>
                <a:cs typeface="Arial"/>
              </a:rPr>
              <a:t>menyewakan, </a:t>
            </a:r>
            <a:r>
              <a:rPr sz="1200" spc="-23" dirty="0">
                <a:solidFill>
                  <a:prstClr val="black"/>
                </a:solidFill>
                <a:latin typeface="Arial"/>
                <a:cs typeface="Arial"/>
              </a:rPr>
              <a:t>atau </a:t>
            </a:r>
            <a:r>
              <a:rPr sz="1200" spc="-34" dirty="0">
                <a:solidFill>
                  <a:prstClr val="black"/>
                </a:solidFill>
                <a:latin typeface="Arial"/>
                <a:cs typeface="Arial"/>
              </a:rPr>
              <a:t>meminjamkan</a:t>
            </a:r>
            <a:r>
              <a:rPr sz="1200" spc="-83" dirty="0">
                <a:solidFill>
                  <a:prstClr val="black"/>
                </a:solidFill>
                <a:latin typeface="Arial"/>
                <a:cs typeface="Arial"/>
              </a:rPr>
              <a:t> </a:t>
            </a:r>
            <a:r>
              <a:rPr sz="1200" spc="-34" dirty="0">
                <a:solidFill>
                  <a:prstClr val="black"/>
                </a:solidFill>
                <a:latin typeface="Arial"/>
                <a:cs typeface="Arial"/>
              </a:rPr>
              <a:t>barang</a:t>
            </a:r>
            <a:r>
              <a:rPr sz="1200" spc="-68" dirty="0">
                <a:solidFill>
                  <a:prstClr val="black"/>
                </a:solidFill>
                <a:latin typeface="Arial"/>
                <a:cs typeface="Arial"/>
              </a:rPr>
              <a:t> </a:t>
            </a:r>
            <a:r>
              <a:rPr sz="1200" spc="-26" dirty="0">
                <a:solidFill>
                  <a:prstClr val="black"/>
                </a:solidFill>
                <a:latin typeface="Arial"/>
                <a:cs typeface="Arial"/>
              </a:rPr>
              <a:t>baik </a:t>
            </a:r>
            <a:r>
              <a:rPr sz="1200" spc="-19" dirty="0">
                <a:solidFill>
                  <a:prstClr val="black"/>
                </a:solidFill>
                <a:latin typeface="Arial"/>
                <a:cs typeface="Arial"/>
              </a:rPr>
              <a:t> </a:t>
            </a:r>
            <a:r>
              <a:rPr sz="1200" spc="-26" dirty="0">
                <a:solidFill>
                  <a:prstClr val="black"/>
                </a:solidFill>
                <a:latin typeface="Arial"/>
                <a:cs typeface="Arial"/>
              </a:rPr>
              <a:t>bergerak </a:t>
            </a:r>
            <a:r>
              <a:rPr sz="1200" spc="-23" dirty="0">
                <a:solidFill>
                  <a:prstClr val="black"/>
                </a:solidFill>
                <a:latin typeface="Arial"/>
                <a:cs typeface="Arial"/>
              </a:rPr>
              <a:t>atau </a:t>
            </a:r>
            <a:r>
              <a:rPr sz="1200" spc="-4" dirty="0">
                <a:solidFill>
                  <a:prstClr val="black"/>
                </a:solidFill>
                <a:latin typeface="Arial"/>
                <a:cs typeface="Arial"/>
              </a:rPr>
              <a:t>tidak </a:t>
            </a:r>
            <a:r>
              <a:rPr sz="1200" spc="-26" dirty="0">
                <a:solidFill>
                  <a:prstClr val="black"/>
                </a:solidFill>
                <a:latin typeface="Arial"/>
                <a:cs typeface="Arial"/>
              </a:rPr>
              <a:t>bergerak, dokumen,</a:t>
            </a:r>
            <a:r>
              <a:rPr sz="1200" spc="-221" dirty="0">
                <a:solidFill>
                  <a:prstClr val="black"/>
                </a:solidFill>
                <a:latin typeface="Arial"/>
                <a:cs typeface="Arial"/>
              </a:rPr>
              <a:t> </a:t>
            </a:r>
            <a:r>
              <a:rPr sz="1200" spc="-23" dirty="0">
                <a:solidFill>
                  <a:prstClr val="black"/>
                </a:solidFill>
                <a:latin typeface="Arial"/>
                <a:cs typeface="Arial"/>
              </a:rPr>
              <a:t>atau</a:t>
            </a:r>
            <a:r>
              <a:rPr sz="1200" spc="-68" dirty="0">
                <a:solidFill>
                  <a:prstClr val="black"/>
                </a:solidFill>
                <a:latin typeface="Arial"/>
                <a:cs typeface="Arial"/>
              </a:rPr>
              <a:t> </a:t>
            </a:r>
            <a:r>
              <a:rPr sz="1200" spc="-19" dirty="0">
                <a:solidFill>
                  <a:prstClr val="black"/>
                </a:solidFill>
                <a:latin typeface="Arial"/>
                <a:cs typeface="Arial"/>
              </a:rPr>
              <a:t>surat </a:t>
            </a:r>
            <a:r>
              <a:rPr sz="1200" spc="94" dirty="0">
                <a:solidFill>
                  <a:prstClr val="black"/>
                </a:solidFill>
                <a:latin typeface="Arial"/>
                <a:cs typeface="Arial"/>
              </a:rPr>
              <a:t> </a:t>
            </a:r>
            <a:r>
              <a:rPr sz="1200" spc="-30" dirty="0">
                <a:solidFill>
                  <a:prstClr val="black"/>
                </a:solidFill>
                <a:latin typeface="Arial"/>
                <a:cs typeface="Arial"/>
              </a:rPr>
              <a:t>berharga </a:t>
            </a:r>
            <a:r>
              <a:rPr sz="1200" spc="-11" dirty="0">
                <a:solidFill>
                  <a:prstClr val="black"/>
                </a:solidFill>
                <a:latin typeface="Arial"/>
                <a:cs typeface="Arial"/>
              </a:rPr>
              <a:t>milik </a:t>
            </a:r>
            <a:r>
              <a:rPr sz="1200" spc="-41" dirty="0">
                <a:solidFill>
                  <a:prstClr val="black"/>
                </a:solidFill>
                <a:latin typeface="Arial"/>
                <a:cs typeface="Arial"/>
              </a:rPr>
              <a:t>negara </a:t>
            </a:r>
            <a:r>
              <a:rPr sz="1200" spc="-60" dirty="0">
                <a:solidFill>
                  <a:prstClr val="black"/>
                </a:solidFill>
                <a:latin typeface="Arial"/>
                <a:cs typeface="Arial"/>
              </a:rPr>
              <a:t>secara </a:t>
            </a:r>
            <a:r>
              <a:rPr sz="1200" spc="-4" dirty="0">
                <a:solidFill>
                  <a:prstClr val="black"/>
                </a:solidFill>
                <a:latin typeface="Arial"/>
                <a:cs typeface="Arial"/>
              </a:rPr>
              <a:t>tidak</a:t>
            </a:r>
            <a:r>
              <a:rPr sz="1200" spc="-172" dirty="0">
                <a:solidFill>
                  <a:prstClr val="black"/>
                </a:solidFill>
                <a:latin typeface="Arial"/>
                <a:cs typeface="Arial"/>
              </a:rPr>
              <a:t> </a:t>
            </a:r>
            <a:r>
              <a:rPr sz="1200" spc="-68" dirty="0">
                <a:solidFill>
                  <a:prstClr val="black"/>
                </a:solidFill>
                <a:latin typeface="Arial"/>
                <a:cs typeface="Arial"/>
              </a:rPr>
              <a:t>sah</a:t>
            </a:r>
            <a:endParaRPr sz="1200">
              <a:solidFill>
                <a:prstClr val="black"/>
              </a:solidFill>
              <a:latin typeface="Arial"/>
              <a:cs typeface="Arial"/>
            </a:endParaRPr>
          </a:p>
        </p:txBody>
      </p:sp>
      <p:sp>
        <p:nvSpPr>
          <p:cNvPr id="24" name="object 24"/>
          <p:cNvSpPr txBox="1"/>
          <p:nvPr/>
        </p:nvSpPr>
        <p:spPr>
          <a:xfrm>
            <a:off x="1934242" y="5274564"/>
            <a:ext cx="2599849" cy="193803"/>
          </a:xfrm>
          <a:prstGeom prst="rect">
            <a:avLst/>
          </a:prstGeom>
        </p:spPr>
        <p:txBody>
          <a:bodyPr vert="horz" wrap="square" lIns="0" tIns="9049" rIns="0" bIns="0" rtlCol="0">
            <a:spAutoFit/>
          </a:bodyPr>
          <a:lstStyle/>
          <a:p>
            <a:pPr marL="9525" defTabSz="685800" eaLnBrk="1" fontAlgn="auto" hangingPunct="1">
              <a:spcBef>
                <a:spcPts val="71"/>
              </a:spcBef>
              <a:spcAft>
                <a:spcPts val="0"/>
              </a:spcAft>
            </a:pPr>
            <a:r>
              <a:rPr sz="1200" spc="-4" dirty="0">
                <a:solidFill>
                  <a:prstClr val="black"/>
                </a:solidFill>
                <a:latin typeface="Arial"/>
                <a:cs typeface="Arial"/>
              </a:rPr>
              <a:t>melakukan pungutan di luar</a:t>
            </a:r>
            <a:r>
              <a:rPr sz="1200" spc="4" dirty="0">
                <a:solidFill>
                  <a:prstClr val="black"/>
                </a:solidFill>
                <a:latin typeface="Arial"/>
                <a:cs typeface="Arial"/>
              </a:rPr>
              <a:t> </a:t>
            </a:r>
            <a:r>
              <a:rPr sz="1200" spc="-4" dirty="0">
                <a:solidFill>
                  <a:prstClr val="black"/>
                </a:solidFill>
                <a:latin typeface="Arial"/>
                <a:cs typeface="Arial"/>
              </a:rPr>
              <a:t>ketentuan</a:t>
            </a:r>
            <a:endParaRPr sz="1200">
              <a:solidFill>
                <a:prstClr val="black"/>
              </a:solidFill>
              <a:latin typeface="Arial"/>
              <a:cs typeface="Arial"/>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 y="45312"/>
            <a:ext cx="9144000" cy="7929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747" name="TextBox 3"/>
          <p:cNvSpPr txBox="1">
            <a:spLocks noChangeArrowheads="1"/>
          </p:cNvSpPr>
          <p:nvPr/>
        </p:nvSpPr>
        <p:spPr bwMode="auto">
          <a:xfrm>
            <a:off x="3124238" y="2755987"/>
            <a:ext cx="5815013"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4500" dirty="0" err="1"/>
              <a:t>Mengikuti</a:t>
            </a:r>
            <a:r>
              <a:rPr lang="en-US" altLang="en-US" sz="4500" dirty="0"/>
              <a:t> </a:t>
            </a:r>
            <a:r>
              <a:rPr lang="en-US" altLang="en-US" sz="4500" dirty="0" err="1"/>
              <a:t>ketentuan</a:t>
            </a:r>
            <a:r>
              <a:rPr lang="en-US" altLang="en-US" sz="4500" dirty="0"/>
              <a:t> </a:t>
            </a:r>
            <a:r>
              <a:rPr lang="en-US" altLang="en-US" sz="4500" dirty="0" err="1"/>
              <a:t>Cuti</a:t>
            </a:r>
            <a:r>
              <a:rPr lang="en-US" altLang="en-US" sz="4500" dirty="0"/>
              <a:t> </a:t>
            </a:r>
            <a:r>
              <a:rPr lang="en-US" altLang="en-US" sz="4500" dirty="0" err="1"/>
              <a:t>Bersama</a:t>
            </a:r>
            <a:r>
              <a:rPr lang="en-US" altLang="en-US" sz="4500" dirty="0"/>
              <a:t> </a:t>
            </a:r>
            <a:r>
              <a:rPr lang="en-US" altLang="en-US" sz="4500" dirty="0" err="1"/>
              <a:t>bagi</a:t>
            </a:r>
            <a:r>
              <a:rPr lang="en-US" altLang="en-US" sz="4500" dirty="0"/>
              <a:t> PNS.</a:t>
            </a:r>
          </a:p>
        </p:txBody>
      </p:sp>
      <p:sp>
        <p:nvSpPr>
          <p:cNvPr id="31748" name="Rectangle 5"/>
          <p:cNvSpPr>
            <a:spLocks noChangeArrowheads="1"/>
          </p:cNvSpPr>
          <p:nvPr/>
        </p:nvSpPr>
        <p:spPr bwMode="auto">
          <a:xfrm>
            <a:off x="675141" y="163183"/>
            <a:ext cx="767476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3300" b="1">
                <a:solidFill>
                  <a:schemeClr val="bg1"/>
                </a:solidFill>
              </a:rPr>
              <a:t>SYARAT CUTI BERSAMA PPPK</a:t>
            </a:r>
          </a:p>
        </p:txBody>
      </p:sp>
      <p:pic>
        <p:nvPicPr>
          <p:cNvPr id="31749" name="Picture 6" descr="D:\IPTAHUDIN\VICTOR\all-e153787467478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86013"/>
            <a:ext cx="3614738" cy="3165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0" name="Group 7"/>
          <p:cNvGrpSpPr>
            <a:grpSpLocks/>
          </p:cNvGrpSpPr>
          <p:nvPr/>
        </p:nvGrpSpPr>
        <p:grpSpPr bwMode="auto">
          <a:xfrm>
            <a:off x="-609464" y="5323539"/>
            <a:ext cx="5057775" cy="315515"/>
            <a:chOff x="-552450" y="4379918"/>
            <a:chExt cx="6743700" cy="420682"/>
          </a:xfrm>
        </p:grpSpPr>
        <p:sp>
          <p:nvSpPr>
            <p:cNvPr id="9" name="Oval 8"/>
            <p:cNvSpPr/>
            <p:nvPr/>
          </p:nvSpPr>
          <p:spPr>
            <a:xfrm>
              <a:off x="-552450" y="4379918"/>
              <a:ext cx="5143500" cy="420682"/>
            </a:xfrm>
            <a:prstGeom prst="ellipse">
              <a:avLst/>
            </a:prstGeom>
            <a:gradFill flip="none" rotWithShape="1">
              <a:gsLst>
                <a:gs pos="0">
                  <a:schemeClr val="tx1"/>
                </a:gs>
                <a:gs pos="100000">
                  <a:schemeClr val="bg1">
                    <a:alpha val="0"/>
                    <a:lumMod val="0"/>
                    <a:lumOff val="100000"/>
                  </a:schemeClr>
                </a:gs>
              </a:gsLst>
              <a:path path="shape">
                <a:fillToRect l="50000" t="50000" r="50000" b="50000"/>
              </a:path>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Oval 9"/>
            <p:cNvSpPr/>
            <p:nvPr/>
          </p:nvSpPr>
          <p:spPr>
            <a:xfrm>
              <a:off x="1047750" y="4379918"/>
              <a:ext cx="5143500" cy="420682"/>
            </a:xfrm>
            <a:prstGeom prst="ellipse">
              <a:avLst/>
            </a:prstGeom>
            <a:gradFill flip="none" rotWithShape="1">
              <a:gsLst>
                <a:gs pos="0">
                  <a:schemeClr val="tx1"/>
                </a:gs>
                <a:gs pos="100000">
                  <a:schemeClr val="bg1">
                    <a:alpha val="0"/>
                    <a:lumMod val="0"/>
                    <a:lumOff val="100000"/>
                  </a:schemeClr>
                </a:gs>
              </a:gsLst>
              <a:path path="shape">
                <a:fillToRect l="50000" t="50000" r="50000" b="50000"/>
              </a:path>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1" name="TextBox 10">
            <a:extLst>
              <a:ext uri="{FF2B5EF4-FFF2-40B4-BE49-F238E27FC236}">
                <a16:creationId xmlns:a16="http://schemas.microsoft.com/office/drawing/2014/main" id="{8F5575E9-B343-495E-B76E-927AC64CBFF8}"/>
              </a:ext>
            </a:extLst>
          </p:cNvPr>
          <p:cNvSpPr txBox="1"/>
          <p:nvPr/>
        </p:nvSpPr>
        <p:spPr>
          <a:xfrm>
            <a:off x="2976265" y="973782"/>
            <a:ext cx="2944091" cy="425572"/>
          </a:xfrm>
          <a:prstGeom prst="rect">
            <a:avLst/>
          </a:prstGeom>
          <a:noFill/>
        </p:spPr>
        <p:txBody>
          <a:bodyPr wrap="none" lIns="55697" tIns="27848" rIns="55697" bIns="27848">
            <a:spAutoFit/>
          </a:bodyPr>
          <a:lstStyle/>
          <a:p>
            <a:pPr defTabSz="742751" eaLnBrk="1" fontAlgn="auto" hangingPunct="1">
              <a:spcBef>
                <a:spcPts val="0"/>
              </a:spcBef>
              <a:spcAft>
                <a:spcPts val="0"/>
              </a:spcAft>
              <a:defRPr/>
            </a:pPr>
            <a:r>
              <a:rPr lang="en-US" sz="2400" b="1" spc="-92" dirty="0" err="1">
                <a:solidFill>
                  <a:srgbClr val="C00000"/>
                </a:solidFill>
                <a:latin typeface="Arial" panose="020B0604020202020204" pitchFamily="34" charset="0"/>
                <a:cs typeface="Arial" panose="020B0604020202020204" pitchFamily="34" charset="0"/>
              </a:rPr>
              <a:t>Pasal</a:t>
            </a:r>
            <a:r>
              <a:rPr lang="en-US" sz="2400" b="1" spc="-92" dirty="0">
                <a:solidFill>
                  <a:srgbClr val="C00000"/>
                </a:solidFill>
                <a:latin typeface="Arial" panose="020B0604020202020204" pitchFamily="34" charset="0"/>
                <a:cs typeface="Arial" panose="020B0604020202020204" pitchFamily="34" charset="0"/>
              </a:rPr>
              <a:t> 91 </a:t>
            </a:r>
            <a:r>
              <a:rPr lang="en-US" sz="2400" b="1" spc="-92" dirty="0" err="1">
                <a:solidFill>
                  <a:srgbClr val="C00000"/>
                </a:solidFill>
                <a:latin typeface="Arial" panose="020B0604020202020204" pitchFamily="34" charset="0"/>
                <a:cs typeface="Arial" panose="020B0604020202020204" pitchFamily="34" charset="0"/>
              </a:rPr>
              <a:t>s.d</a:t>
            </a:r>
            <a:r>
              <a:rPr lang="en-US" sz="2400" b="1" spc="-92" dirty="0">
                <a:solidFill>
                  <a:srgbClr val="C00000"/>
                </a:solidFill>
                <a:latin typeface="Arial" panose="020B0604020202020204" pitchFamily="34" charset="0"/>
                <a:cs typeface="Arial" panose="020B0604020202020204" pitchFamily="34" charset="0"/>
              </a:rPr>
              <a:t> </a:t>
            </a:r>
            <a:r>
              <a:rPr lang="en-US" sz="2400" b="1" spc="-92" dirty="0" err="1">
                <a:solidFill>
                  <a:srgbClr val="C00000"/>
                </a:solidFill>
                <a:latin typeface="Arial" panose="020B0604020202020204" pitchFamily="34" charset="0"/>
                <a:cs typeface="Arial" panose="020B0604020202020204" pitchFamily="34" charset="0"/>
              </a:rPr>
              <a:t>Pasal</a:t>
            </a:r>
            <a:r>
              <a:rPr lang="en-US" sz="2400" b="1" spc="-92" dirty="0">
                <a:solidFill>
                  <a:srgbClr val="C00000"/>
                </a:solidFill>
                <a:latin typeface="Arial" panose="020B0604020202020204" pitchFamily="34" charset="0"/>
                <a:cs typeface="Arial" panose="020B0604020202020204" pitchFamily="34" charset="0"/>
              </a:rPr>
              <a:t> 93</a:t>
            </a:r>
          </a:p>
        </p:txBody>
      </p:sp>
    </p:spTree>
    <p:extLst>
      <p:ext uri="{BB962C8B-B14F-4D97-AF65-F5344CB8AC3E}">
        <p14:creationId xmlns:p14="http://schemas.microsoft.com/office/powerpoint/2010/main" val="167706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Orbit">
  <a:themeElements>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fontScheme name="Orbi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Orbit 2">
        <a:dk1>
          <a:srgbClr val="008000"/>
        </a:dk1>
        <a:lt1>
          <a:srgbClr val="FFFFFF"/>
        </a:lt1>
        <a:dk2>
          <a:srgbClr val="003300"/>
        </a:dk2>
        <a:lt2>
          <a:srgbClr val="C0C0C0"/>
        </a:lt2>
        <a:accent1>
          <a:srgbClr val="99CC00"/>
        </a:accent1>
        <a:accent2>
          <a:srgbClr val="527C3A"/>
        </a:accent2>
        <a:accent3>
          <a:srgbClr val="AAADAA"/>
        </a:accent3>
        <a:accent4>
          <a:srgbClr val="DADADA"/>
        </a:accent4>
        <a:accent5>
          <a:srgbClr val="CAE2AA"/>
        </a:accent5>
        <a:accent6>
          <a:srgbClr val="497034"/>
        </a:accent6>
        <a:hlink>
          <a:srgbClr val="33CC33"/>
        </a:hlink>
        <a:folHlink>
          <a:srgbClr val="C1FF83"/>
        </a:folHlink>
      </a:clrScheme>
      <a:clrMap bg1="dk2" tx1="lt1" bg2="dk1" tx2="lt2" accent1="accent1" accent2="accent2" accent3="accent3" accent4="accent4" accent5="accent5" accent6="accent6" hlink="hlink" folHlink="folHlink"/>
    </a:extraClrScheme>
    <a:extraClrScheme>
      <a:clrScheme name="Orbit 3">
        <a:dk1>
          <a:srgbClr val="000066"/>
        </a:dk1>
        <a:lt1>
          <a:srgbClr val="FFFFFF"/>
        </a:lt1>
        <a:dk2>
          <a:srgbClr val="000099"/>
        </a:dk2>
        <a:lt2>
          <a:srgbClr val="9FBFFF"/>
        </a:lt2>
        <a:accent1>
          <a:srgbClr val="0099CC"/>
        </a:accent1>
        <a:accent2>
          <a:srgbClr val="00CC66"/>
        </a:accent2>
        <a:accent3>
          <a:srgbClr val="AAAACA"/>
        </a:accent3>
        <a:accent4>
          <a:srgbClr val="DADADA"/>
        </a:accent4>
        <a:accent5>
          <a:srgbClr val="AACAE2"/>
        </a:accent5>
        <a:accent6>
          <a:srgbClr val="00B95C"/>
        </a:accent6>
        <a:hlink>
          <a:srgbClr val="00FFFF"/>
        </a:hlink>
        <a:folHlink>
          <a:srgbClr val="CDE6FF"/>
        </a:folHlink>
      </a:clrScheme>
      <a:clrMap bg1="dk2" tx1="lt1" bg2="dk1" tx2="lt2" accent1="accent1" accent2="accent2" accent3="accent3" accent4="accent4" accent5="accent5" accent6="accent6" hlink="hlink" folHlink="folHlink"/>
    </a:extraClrScheme>
    <a:extraClrScheme>
      <a:clrScheme name="Orbit 4">
        <a:dk1>
          <a:srgbClr val="00ACA8"/>
        </a:dk1>
        <a:lt1>
          <a:srgbClr val="FFFFFF"/>
        </a:lt1>
        <a:dk2>
          <a:srgbClr val="006666"/>
        </a:dk2>
        <a:lt2>
          <a:srgbClr val="FFFF99"/>
        </a:lt2>
        <a:accent1>
          <a:srgbClr val="0099CC"/>
        </a:accent1>
        <a:accent2>
          <a:srgbClr val="6D6FC7"/>
        </a:accent2>
        <a:accent3>
          <a:srgbClr val="AAB8B8"/>
        </a:accent3>
        <a:accent4>
          <a:srgbClr val="DADADA"/>
        </a:accent4>
        <a:accent5>
          <a:srgbClr val="AACAE2"/>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rbit 5">
        <a:dk1>
          <a:srgbClr val="BA0023"/>
        </a:dk1>
        <a:lt1>
          <a:srgbClr val="FFFFFF"/>
        </a:lt1>
        <a:dk2>
          <a:srgbClr val="800000"/>
        </a:dk2>
        <a:lt2>
          <a:srgbClr val="FFFF99"/>
        </a:lt2>
        <a:accent1>
          <a:srgbClr val="FF6600"/>
        </a:accent1>
        <a:accent2>
          <a:srgbClr val="C5543D"/>
        </a:accent2>
        <a:accent3>
          <a:srgbClr val="C0AAAA"/>
        </a:accent3>
        <a:accent4>
          <a:srgbClr val="DADADA"/>
        </a:accent4>
        <a:accent5>
          <a:srgbClr val="FFB8AA"/>
        </a:accent5>
        <a:accent6>
          <a:srgbClr val="B24B36"/>
        </a:accent6>
        <a:hlink>
          <a:srgbClr val="FFFF00"/>
        </a:hlink>
        <a:folHlink>
          <a:srgbClr val="FF9900"/>
        </a:folHlink>
      </a:clrScheme>
      <a:clrMap bg1="dk2" tx1="lt1" bg2="dk1" tx2="lt2" accent1="accent1" accent2="accent2" accent3="accent3" accent4="accent4" accent5="accent5" accent6="accent6" hlink="hlink" folHlink="folHlink"/>
    </a:extraClrScheme>
    <a:extraClrScheme>
      <a:clrScheme name="Orbit 6">
        <a:dk1>
          <a:srgbClr val="6D776E"/>
        </a:dk1>
        <a:lt1>
          <a:srgbClr val="FFFFFF"/>
        </a:lt1>
        <a:dk2>
          <a:srgbClr val="575863"/>
        </a:dk2>
        <a:lt2>
          <a:srgbClr val="DDDDDD"/>
        </a:lt2>
        <a:accent1>
          <a:srgbClr val="0099CC"/>
        </a:accent1>
        <a:accent2>
          <a:srgbClr val="939EA9"/>
        </a:accent2>
        <a:accent3>
          <a:srgbClr val="B4B4B7"/>
        </a:accent3>
        <a:accent4>
          <a:srgbClr val="DADADA"/>
        </a:accent4>
        <a:accent5>
          <a:srgbClr val="AACAE2"/>
        </a:accent5>
        <a:accent6>
          <a:srgbClr val="858F99"/>
        </a:accent6>
        <a:hlink>
          <a:srgbClr val="FFCC00"/>
        </a:hlink>
        <a:folHlink>
          <a:srgbClr val="BD8949"/>
        </a:folHlink>
      </a:clrScheme>
      <a:clrMap bg1="dk2" tx1="lt1" bg2="dk1" tx2="lt2" accent1="accent1" accent2="accent2" accent3="accent3" accent4="accent4" accent5="accent5" accent6="accent6" hlink="hlink" folHlink="folHlink"/>
    </a:extraClrScheme>
    <a:extraClrScheme>
      <a:clrScheme name="Orbit 7">
        <a:dk1>
          <a:srgbClr val="A28A84"/>
        </a:dk1>
        <a:lt1>
          <a:srgbClr val="FFFFFF"/>
        </a:lt1>
        <a:dk2>
          <a:srgbClr val="765E58"/>
        </a:dk2>
        <a:lt2>
          <a:srgbClr val="DDDDDD"/>
        </a:lt2>
        <a:accent1>
          <a:srgbClr val="CC6600"/>
        </a:accent1>
        <a:accent2>
          <a:srgbClr val="CC9900"/>
        </a:accent2>
        <a:accent3>
          <a:srgbClr val="BDB6B4"/>
        </a:accent3>
        <a:accent4>
          <a:srgbClr val="DADADA"/>
        </a:accent4>
        <a:accent5>
          <a:srgbClr val="E2B8AA"/>
        </a:accent5>
        <a:accent6>
          <a:srgbClr val="B98A00"/>
        </a:accent6>
        <a:hlink>
          <a:srgbClr val="FFCC00"/>
        </a:hlink>
        <a:folHlink>
          <a:srgbClr val="FFFFBD"/>
        </a:folHlink>
      </a:clrScheme>
      <a:clrMap bg1="dk2" tx1="lt1" bg2="dk1" tx2="lt2" accent1="accent1" accent2="accent2" accent3="accent3" accent4="accent4" accent5="accent5" accent6="accent6" hlink="hlink" folHlink="folHlink"/>
    </a:extraClrScheme>
    <a:extraClrScheme>
      <a:clrScheme name="Orbit 8">
        <a:dk1>
          <a:srgbClr val="000000"/>
        </a:dk1>
        <a:lt1>
          <a:srgbClr val="C5D9ED"/>
        </a:lt1>
        <a:dk2>
          <a:srgbClr val="000000"/>
        </a:dk2>
        <a:lt2>
          <a:srgbClr val="FFFFFF"/>
        </a:lt2>
        <a:accent1>
          <a:srgbClr val="F3F6FF"/>
        </a:accent1>
        <a:accent2>
          <a:srgbClr val="33CCCC"/>
        </a:accent2>
        <a:accent3>
          <a:srgbClr val="DFE9F4"/>
        </a:accent3>
        <a:accent4>
          <a:srgbClr val="000000"/>
        </a:accent4>
        <a:accent5>
          <a:srgbClr val="F8FAFF"/>
        </a:accent5>
        <a:accent6>
          <a:srgbClr val="2DB9B9"/>
        </a:accent6>
        <a:hlink>
          <a:srgbClr val="0000FF"/>
        </a:hlink>
        <a:folHlink>
          <a:srgbClr val="006699"/>
        </a:folHlink>
      </a:clrScheme>
      <a:clrMap bg1="lt1" tx1="dk1" bg2="lt2" tx2="dk2" accent1="accent1" accent2="accent2" accent3="accent3" accent4="accent4" accent5="accent5" accent6="accent6" hlink="hlink" folHlink="folHlink"/>
    </a:extraClrScheme>
    <a:extraClrScheme>
      <a:clrScheme name="Orbit 9">
        <a:dk1>
          <a:srgbClr val="FFFFFF"/>
        </a:dk1>
        <a:lt1>
          <a:srgbClr val="FFFFFF"/>
        </a:lt1>
        <a:dk2>
          <a:srgbClr val="AAAAC6"/>
        </a:dk2>
        <a:lt2>
          <a:srgbClr val="FFFFCC"/>
        </a:lt2>
        <a:accent1>
          <a:srgbClr val="66667E"/>
        </a:accent1>
        <a:accent2>
          <a:srgbClr val="629157"/>
        </a:accent2>
        <a:accent3>
          <a:srgbClr val="D2D2DF"/>
        </a:accent3>
        <a:accent4>
          <a:srgbClr val="DADADA"/>
        </a:accent4>
        <a:accent5>
          <a:srgbClr val="B8B8C0"/>
        </a:accent5>
        <a:accent6>
          <a:srgbClr val="58834E"/>
        </a:accent6>
        <a:hlink>
          <a:srgbClr val="6600CC"/>
        </a:hlink>
        <a:folHlink>
          <a:srgbClr val="3399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3.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4.xml><?xml version="1.0" encoding="utf-8"?>
<a:theme xmlns:a="http://schemas.openxmlformats.org/drawingml/2006/main" name="1_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5.xml><?xml version="1.0" encoding="utf-8"?>
<a:theme xmlns:a="http://schemas.openxmlformats.org/drawingml/2006/main" name="Teamwork">
  <a:themeElements>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Cover and End Slide Master">
  <a:themeElements>
    <a:clrScheme name="ALLPPT-628">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ALLPPT PONTS">
      <a:majorFont>
        <a:latin typeface="Arial"/>
        <a:ea typeface="Malgun Gothic"/>
        <a:cs typeface=""/>
      </a:majorFont>
      <a:minorFont>
        <a:latin typeface="Arial"/>
        <a:ea typeface="맑은 고딕"/>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Contents Slide Master">
  <a:themeElements>
    <a:clrScheme name="ALLPPT-628">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Slit</Template>
  <TotalTime>1550</TotalTime>
  <Words>7678</Words>
  <Application>Microsoft Office PowerPoint</Application>
  <PresentationFormat>On-screen Show (4:3)</PresentationFormat>
  <Paragraphs>728</Paragraphs>
  <Slides>90</Slides>
  <Notes>7</Notes>
  <HiddenSlides>0</HiddenSlides>
  <MMClips>0</MMClips>
  <ScaleCrop>false</ScaleCrop>
  <HeadingPairs>
    <vt:vector size="6" baseType="variant">
      <vt:variant>
        <vt:lpstr>Fonts Used</vt:lpstr>
      </vt:variant>
      <vt:variant>
        <vt:i4>23</vt:i4>
      </vt:variant>
      <vt:variant>
        <vt:lpstr>Theme</vt:lpstr>
      </vt:variant>
      <vt:variant>
        <vt:i4>7</vt:i4>
      </vt:variant>
      <vt:variant>
        <vt:lpstr>Slide Titles</vt:lpstr>
      </vt:variant>
      <vt:variant>
        <vt:i4>90</vt:i4>
      </vt:variant>
    </vt:vector>
  </HeadingPairs>
  <TitlesOfParts>
    <vt:vector size="120" baseType="lpstr">
      <vt:lpstr>Algerian</vt:lpstr>
      <vt:lpstr>Arial</vt:lpstr>
      <vt:lpstr>Arial Rounded MT Bold</vt:lpstr>
      <vt:lpstr>Bahnschrift Condensed</vt:lpstr>
      <vt:lpstr>Bahnschrift Light</vt:lpstr>
      <vt:lpstr>Bahnschrift SemiBold SemiConden</vt:lpstr>
      <vt:lpstr>Bahnschrift SemiLight SemiConde</vt:lpstr>
      <vt:lpstr>Baskerville Old Face</vt:lpstr>
      <vt:lpstr>Berlin Sans FB</vt:lpstr>
      <vt:lpstr>Calibri</vt:lpstr>
      <vt:lpstr>Century Gothic</vt:lpstr>
      <vt:lpstr>Cooper Black</vt:lpstr>
      <vt:lpstr>Garamond</vt:lpstr>
      <vt:lpstr>Georgia</vt:lpstr>
      <vt:lpstr>Impact</vt:lpstr>
      <vt:lpstr>Sitka Small</vt:lpstr>
      <vt:lpstr>Source Sans Pro Light</vt:lpstr>
      <vt:lpstr>Tahoma</vt:lpstr>
      <vt:lpstr>Times New Roman</vt:lpstr>
      <vt:lpstr>Trebuchet MS</vt:lpstr>
      <vt:lpstr>Verdana</vt:lpstr>
      <vt:lpstr>Wingdings</vt:lpstr>
      <vt:lpstr>Wingdings 3</vt:lpstr>
      <vt:lpstr>Orbit</vt:lpstr>
      <vt:lpstr>Slice</vt:lpstr>
      <vt:lpstr>Facet</vt:lpstr>
      <vt:lpstr>1_Facet</vt:lpstr>
      <vt:lpstr>Teamwork</vt:lpstr>
      <vt:lpstr>Cover and End Slide Master</vt:lpstr>
      <vt:lpstr>Contents Slide Master</vt:lpstr>
      <vt:lpstr>PowerPoint Presentation</vt:lpstr>
      <vt:lpstr>PowerPoint Presentation</vt:lpstr>
      <vt:lpstr>DISIPLIN PNS</vt:lpstr>
      <vt:lpstr>P P 5 3 / 2 0 1 0</vt:lpstr>
      <vt:lpstr>PELANGGARAN DISIPLIN PNS</vt:lpstr>
      <vt:lpstr>Ucapan</vt:lpstr>
      <vt:lpstr>Kewajiban PNS</vt:lpstr>
      <vt:lpstr>Selain memenuhi kewajiban di atas, PNS juga wajib:</vt:lpstr>
      <vt:lpstr>Larangan Pasal 5</vt:lpstr>
      <vt:lpstr>Larangan Pasal 5</vt:lpstr>
      <vt:lpstr>PowerPoint Presentation</vt:lpstr>
      <vt:lpstr>TINGKAT &amp; JENIS HUKUMAN DISIPLIN</vt:lpstr>
      <vt:lpstr>Catatan untuk pelanggaran tidak masuk  k e r j a d a n m e n a a t i j a m k e r j a</vt:lpstr>
      <vt:lpstr>Catatan untuk pelanggaran tidak masuk kerja  dan mentaati jam kerja </vt:lpstr>
      <vt:lpstr>Catatan untuk pelanggaran tidak masuk kerja dan  menaati  jam  kerja </vt:lpstr>
      <vt:lpstr>P P 5 3 / 2 0 1 0</vt:lpstr>
      <vt:lpstr>Pejabat yang Berwenang Menghukum wajib menjatuhkan  Hukuman Disiplin kepada PNS yang melakukan Pelanggaran  Disiplin</vt:lpstr>
      <vt:lpstr>PEMANGGILAN DAN PEMERIKSAAN, PENJATUHAN,  DAN PENYAMPAIAN KEPUTUSAN HUKUMAN DISIPLIN</vt:lpstr>
      <vt:lpstr>PEMANGGILAN DAN PEMERIKSAAN, PENJATUHAN,  DAN PENYAMPAIAN KEPUTUSAN HUKUMAN DISIPLIN</vt:lpstr>
      <vt:lpstr>Tujuan Pemeriksaan</vt:lpstr>
      <vt:lpstr>TIM PEMERIKSA TERDIRI DARI ATASAN  LANGSUNG, UNSUR PENGAWASAN, DAN UNSUR KEPEGAWAIAN</vt:lpstr>
      <vt:lpstr>PowerPoint Presentation</vt:lpstr>
      <vt:lpstr>Hasil pemeriksaan unsur pengawasan dan/atau unit yang  mempunyai tugas pengawasan dapat digunakan sebagai bahan  untuk melakukan pemeriksaan dan/atau melengkapi pertimbangan  untuk menjatuhkan Hukuman Disiplin terhadap PNS yang diduga  melakukan Pelanggaran Disiplin</vt:lpstr>
      <vt:lpstr>Penjatuhan Hukuman Disiplin</vt:lpstr>
      <vt:lpstr>KETENTUAN PERALIHAN</vt:lpstr>
      <vt:lpstr>Peraturan Menteri Pendidikan dan Kebudayaan Nomor 40 Tahun 2021 tentang Penugasan Guru Sebagai Kepala Sekolah</vt:lpstr>
      <vt:lpstr>PowerPoint Presentation</vt:lpstr>
      <vt:lpstr>PowerPoint Presentation</vt:lpstr>
      <vt:lpstr>PERATURAN MENTERI PENDIDIKAN DAN KEBUDAYAAN REPUBLIK INDONESIA NOMOR 38 TAHUN 2020 TENTANG TATA CARA MEMPEROLEH SERTIFIKAT PENDIDIK BAGI GURU DALAM JABATAN </vt:lpstr>
      <vt:lpstr>PowerPoint Presentation</vt:lpstr>
      <vt:lpstr>PowerPoint Presentation</vt:lpstr>
      <vt:lpstr>PERATURAN PEMERINTAH NOMOR 10 TH 1983 jo PERATURAN PEMERINTAH NOMOR 45 TAHUN 1990  TENTANG IZIN PERKAWINAN DAN PERCERAIAN BAGI PNS</vt:lpstr>
      <vt:lpstr>Laporan Perkawinan </vt:lpstr>
      <vt:lpstr>PERCERAIAN</vt:lpstr>
      <vt:lpstr>PNS DAPAT MELAKUKAN PERCERAIAN BILA ADA SALAH SATU/LEBIH ALASAN SBB:</vt:lpstr>
      <vt:lpstr>Permintaan ijin untuk bercerai ditolak  atau diberikan :</vt:lpstr>
      <vt:lpstr>Kewajiban PNS PRIA Setelah Bercerai</vt:lpstr>
      <vt:lpstr>PNS PRIA YANG AKAN BERISTERI LEBIH DARI SEORANG</vt:lpstr>
      <vt:lpstr>PNS WANITA TIDAK DIIJINKAN MENJADI ISTERI KEDUA, KETIGA, KEEMPAT</vt:lpstr>
      <vt:lpstr>HIDUP BERSAMA DILUAR IKATAN PERKAWINAN  YANG SAH</vt:lpstr>
      <vt:lpstr> Pelanggaran Disiplin Berat Bagi PNS : </vt:lpstr>
      <vt:lpstr>PowerPoint Presentation</vt:lpstr>
      <vt:lpstr>PowerPoint Presentation</vt:lpstr>
      <vt:lpstr>PowerPoint Presentation</vt:lpstr>
      <vt:lpstr>PowerPoint Presentation</vt:lpstr>
      <vt:lpstr>PowerPoint Presentation</vt:lpstr>
      <vt:lpstr>PowerPoint Presentation</vt:lpstr>
      <vt:lpstr> CUTI</vt:lpstr>
      <vt:lpstr> CUTI TAHUNAN (1)</vt:lpstr>
      <vt:lpstr> CUTI TAHUNAN (2)</vt:lpstr>
      <vt:lpstr> CUTI TAHUNAN (3)</vt:lpstr>
      <vt:lpstr> CUTI BESAR (1)</vt:lpstr>
      <vt:lpstr> CUTI BESAR (2)</vt:lpstr>
      <vt:lpstr> CUTI SAKIT (1)</vt:lpstr>
      <vt:lpstr> CUTI SAKIT (2)</vt:lpstr>
      <vt:lpstr> Cuti Melahirkan</vt:lpstr>
      <vt:lpstr> CUTI KARENA ALASAN PENTING (1)</vt:lpstr>
      <vt:lpstr> CUTI KARENA ALASAN PENTING (2)</vt:lpstr>
      <vt:lpstr> CUTI BERSAMA</vt:lpstr>
      <vt:lpstr> CUTI DI LUAR TANGGUNGAN NEGARA (1)</vt:lpstr>
      <vt:lpstr> CUTI DI LUAR TANGGUNGAN NEGARA (2)</vt:lpstr>
      <vt:lpstr>PowerPoint Presentation</vt:lpstr>
      <vt:lpstr>PowerPoint Presentation</vt:lpstr>
      <vt:lpstr>PowerPoint Presentation</vt:lpstr>
      <vt:lpstr>PowerPoint Presentation</vt:lpstr>
      <vt:lpstr>PowerPoint Presentation</vt:lpstr>
      <vt:lpstr>PERATURAN BUPATI SIDOARJO NOMOR 64 TAHUN 2019 TENTANG PENGEMBANGAN KOMPETENSI BAGI PEGAWAI NEGERI SIPIL DI LINGKUNGAN PEMERINTAH KABUPATEN SIDOARJO</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 UNAIR</dc:creator>
  <cp:lastModifiedBy>DELL 7490</cp:lastModifiedBy>
  <cp:revision>144</cp:revision>
  <dcterms:created xsi:type="dcterms:W3CDTF">2006-12-11T02:03:11Z</dcterms:created>
  <dcterms:modified xsi:type="dcterms:W3CDTF">2024-05-29T03:40:21Z</dcterms:modified>
</cp:coreProperties>
</file>