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66" r:id="rId1"/>
  </p:sldMasterIdLst>
  <p:notesMasterIdLst>
    <p:notesMasterId r:id="rId3"/>
  </p:notesMasterIdLst>
  <p:handoutMasterIdLst>
    <p:handoutMasterId r:id="rId4"/>
  </p:handoutMasterIdLst>
  <p:sldIdLst>
    <p:sldId id="256" r:id="rId2"/>
  </p:sldIdLst>
  <p:sldSz cx="21383625" cy="32075438"/>
  <p:notesSz cx="6858000" cy="9144000"/>
  <p:embeddedFontLst>
    <p:embeddedFont>
      <p:font typeface="Calibri" panose="020F0502020204030204" pitchFamily="34" charset="0"/>
      <p:regular r:id="rId5"/>
      <p:bold r:id="rId6"/>
      <p:italic r:id="rId7"/>
      <p:boldItalic r:id="rId8"/>
    </p:embeddedFont>
    <p:embeddedFont>
      <p:font typeface="Trebuchet MS" panose="020B0603020202020204" pitchFamily="34" charset="0"/>
      <p:regular r:id="rId9"/>
      <p:bold r:id="rId10"/>
      <p:italic r:id="rId11"/>
      <p:boldItalic r:id="rId12"/>
    </p:embeddedFont>
    <p:embeddedFont>
      <p:font typeface="Garamond" panose="02020404030301010803" pitchFamily="18" charset="0"/>
      <p:regular r:id="rId13"/>
      <p:bold r:id="rId14"/>
      <p:italic r:id="rId15"/>
      <p:boldItalic r:id="rId16"/>
    </p:embeddedFont>
    <p:embeddedFont>
      <p:font typeface="Tw Cen MT" panose="020B0602020104020603" pitchFamily="34" charset="0"/>
      <p:regular r:id="rId17"/>
      <p:bold r:id="rId18"/>
      <p:italic r:id="rId19"/>
      <p:boldItalic r:id="rId2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1" roundtripDataSignature="AMtx7miRfiiJaRsaE+1NNdXO0HjHPto6R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0" d="100"/>
          <a:sy n="30" d="100"/>
        </p:scale>
        <p:origin x="1428" y="-48"/>
      </p:cViewPr>
      <p:guideLst/>
    </p:cSldViewPr>
  </p:slideViewPr>
  <p:notesTextViewPr>
    <p:cViewPr>
      <p:scale>
        <a:sx n="1" d="1"/>
        <a:sy n="1" d="1"/>
      </p:scale>
      <p:origin x="0" y="0"/>
    </p:cViewPr>
  </p:notesTextViewPr>
  <p:notesViewPr>
    <p:cSldViewPr snapToGrid="0">
      <p:cViewPr varScale="1">
        <p:scale>
          <a:sx n="53" d="100"/>
          <a:sy n="53" d="100"/>
        </p:scale>
        <p:origin x="292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13" Type="http://schemas.openxmlformats.org/officeDocument/2006/relationships/font" Target="fonts/font9.fntdata"/><Relationship Id="rId18" Type="http://schemas.openxmlformats.org/officeDocument/2006/relationships/font" Target="fonts/font14.fntdata"/><Relationship Id="rId3" Type="http://schemas.openxmlformats.org/officeDocument/2006/relationships/notesMaster" Target="notesMasters/notesMaster1.xml"/><Relationship Id="rId21" Type="http://customschemas.google.com/relationships/presentationmetadata" Target="metadata"/><Relationship Id="rId7" Type="http://schemas.openxmlformats.org/officeDocument/2006/relationships/font" Target="fonts/font3.fntdata"/><Relationship Id="rId12" Type="http://schemas.openxmlformats.org/officeDocument/2006/relationships/font" Target="fonts/font8.fntdata"/><Relationship Id="rId17" Type="http://schemas.openxmlformats.org/officeDocument/2006/relationships/font" Target="fonts/font13.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2.fntdata"/><Relationship Id="rId20"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font" Target="fonts/font2.fntdata"/><Relationship Id="rId11" Type="http://schemas.openxmlformats.org/officeDocument/2006/relationships/font" Target="fonts/font7.fntdata"/><Relationship Id="rId24" Type="http://schemas.openxmlformats.org/officeDocument/2006/relationships/theme" Target="theme/theme1.xml"/><Relationship Id="rId5" Type="http://schemas.openxmlformats.org/officeDocument/2006/relationships/font" Target="fonts/font1.fntdata"/><Relationship Id="rId15" Type="http://schemas.openxmlformats.org/officeDocument/2006/relationships/font" Target="fonts/font11.fntdata"/><Relationship Id="rId23" Type="http://schemas.openxmlformats.org/officeDocument/2006/relationships/viewProps" Target="viewProps.xml"/><Relationship Id="rId10" Type="http://schemas.openxmlformats.org/officeDocument/2006/relationships/font" Target="fonts/font6.fntdata"/><Relationship Id="rId19" Type="http://schemas.openxmlformats.org/officeDocument/2006/relationships/font" Target="fonts/font15.fntdata"/><Relationship Id="rId4" Type="http://schemas.openxmlformats.org/officeDocument/2006/relationships/handoutMaster" Target="handoutMasters/handoutMaster1.xml"/><Relationship Id="rId9" Type="http://schemas.openxmlformats.org/officeDocument/2006/relationships/font" Target="fonts/font5.fntdata"/><Relationship Id="rId14" Type="http://schemas.openxmlformats.org/officeDocument/2006/relationships/font" Target="fonts/font10.fntdata"/><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FD84CAB-677D-6509-1D0C-E6A7162203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a:extLst>
              <a:ext uri="{FF2B5EF4-FFF2-40B4-BE49-F238E27FC236}">
                <a16:creationId xmlns:a16="http://schemas.microsoft.com/office/drawing/2014/main" id="{76A2E080-00AD-8D5C-7543-6796373E3B4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E476813-2C40-482F-8030-BADDD6A24F63}" type="datetimeFigureOut">
              <a:rPr lang="en-ID" smtClean="0"/>
              <a:t>25/02/2025</a:t>
            </a:fld>
            <a:endParaRPr lang="en-ID"/>
          </a:p>
        </p:txBody>
      </p:sp>
      <p:sp>
        <p:nvSpPr>
          <p:cNvPr id="4" name="Footer Placeholder 3">
            <a:extLst>
              <a:ext uri="{FF2B5EF4-FFF2-40B4-BE49-F238E27FC236}">
                <a16:creationId xmlns:a16="http://schemas.microsoft.com/office/drawing/2014/main" id="{56E430D9-9907-484C-A890-7C54D96B4D9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5" name="Slide Number Placeholder 4">
            <a:extLst>
              <a:ext uri="{FF2B5EF4-FFF2-40B4-BE49-F238E27FC236}">
                <a16:creationId xmlns:a16="http://schemas.microsoft.com/office/drawing/2014/main" id="{80B9B64A-97AF-267B-185E-8C8065AA6F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2B324BB-09C5-4B13-945A-DA8CCF97D56F}" type="slidenum">
              <a:rPr lang="en-ID" smtClean="0"/>
              <a:t>‹#›</a:t>
            </a:fld>
            <a:endParaRPr lang="en-ID"/>
          </a:p>
        </p:txBody>
      </p:sp>
    </p:spTree>
    <p:extLst>
      <p:ext uri="{BB962C8B-B14F-4D97-AF65-F5344CB8AC3E}">
        <p14:creationId xmlns:p14="http://schemas.microsoft.com/office/powerpoint/2010/main" val="419768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
        <p:cNvGrpSpPr/>
        <p:nvPr/>
      </p:nvGrpSpPr>
      <p:grpSpPr>
        <a:xfrm>
          <a:off x="0" y="0"/>
          <a:ext cx="0" cy="0"/>
          <a:chOff x="0" y="0"/>
          <a:chExt cx="0" cy="0"/>
        </a:xfrm>
      </p:grpSpPr>
      <p:sp>
        <p:nvSpPr>
          <p:cNvPr id="10" name="Google Shape;10;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 name="Google Shape;11;p1:notes"/>
          <p:cNvSpPr>
            <a:spLocks noGrp="1" noRot="1" noChangeAspect="1"/>
          </p:cNvSpPr>
          <p:nvPr>
            <p:ph type="sldImg" idx="2"/>
          </p:nvPr>
        </p:nvSpPr>
        <p:spPr>
          <a:xfrm>
            <a:off x="2286000" y="685800"/>
            <a:ext cx="228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Droplets-S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ctrTitle"/>
          </p:nvPr>
        </p:nvSpPr>
        <p:spPr>
          <a:xfrm>
            <a:off x="3071111" y="6083887"/>
            <a:ext cx="15241403" cy="11735798"/>
          </a:xfrm>
        </p:spPr>
        <p:txBody>
          <a:bodyPr anchor="b">
            <a:normAutofit/>
          </a:bodyPr>
          <a:lstStyle>
            <a:lvl1pPr algn="ctr">
              <a:defRPr sz="11225"/>
            </a:lvl1pPr>
          </a:lstStyle>
          <a:p>
            <a:r>
              <a:rPr lang="en-US"/>
              <a:t>Click to edit Master title style</a:t>
            </a:r>
            <a:endParaRPr lang="en-US" dirty="0"/>
          </a:p>
        </p:txBody>
      </p:sp>
      <p:sp>
        <p:nvSpPr>
          <p:cNvPr id="3" name="Subtitle 2"/>
          <p:cNvSpPr>
            <a:spLocks noGrp="1"/>
          </p:cNvSpPr>
          <p:nvPr>
            <p:ph type="subTitle" idx="1"/>
          </p:nvPr>
        </p:nvSpPr>
        <p:spPr>
          <a:xfrm>
            <a:off x="3071111" y="18176089"/>
            <a:ext cx="15241403" cy="6415083"/>
          </a:xfrm>
        </p:spPr>
        <p:txBody>
          <a:bodyPr>
            <a:normAutofit/>
          </a:bodyPr>
          <a:lstStyle>
            <a:lvl1pPr marL="0" indent="0" algn="ctr">
              <a:buNone/>
              <a:defRPr sz="5145">
                <a:solidFill>
                  <a:schemeClr val="bg1">
                    <a:lumMod val="50000"/>
                  </a:schemeClr>
                </a:solidFill>
              </a:defRPr>
            </a:lvl1pPr>
            <a:lvl2pPr marL="1069162" indent="0" algn="ctr">
              <a:buNone/>
              <a:defRPr sz="4677"/>
            </a:lvl2pPr>
            <a:lvl3pPr marL="2138324" indent="0" algn="ctr">
              <a:buNone/>
              <a:defRPr sz="4209"/>
            </a:lvl3pPr>
            <a:lvl4pPr marL="3207487" indent="0" algn="ctr">
              <a:buNone/>
              <a:defRPr sz="3742"/>
            </a:lvl4pPr>
            <a:lvl5pPr marL="4276649" indent="0" algn="ctr">
              <a:buNone/>
              <a:defRPr sz="3742"/>
            </a:lvl5pPr>
            <a:lvl6pPr marL="5345811" indent="0" algn="ctr">
              <a:buNone/>
              <a:defRPr sz="3742"/>
            </a:lvl6pPr>
            <a:lvl7pPr marL="6414973" indent="0" algn="ctr">
              <a:buNone/>
              <a:defRPr sz="3742"/>
            </a:lvl7pPr>
            <a:lvl8pPr marL="7484135" indent="0" algn="ctr">
              <a:buNone/>
              <a:defRPr sz="3742"/>
            </a:lvl8pPr>
            <a:lvl9pPr marL="8553298" indent="0" algn="ctr">
              <a:buNone/>
              <a:defRPr sz="3742"/>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2/25/2025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2273176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title"/>
          </p:nvPr>
        </p:nvSpPr>
        <p:spPr>
          <a:xfrm>
            <a:off x="1602710" y="20061760"/>
            <a:ext cx="18178242" cy="3795968"/>
          </a:xfrm>
        </p:spPr>
        <p:txBody>
          <a:bodyPr anchor="b"/>
          <a:lstStyle>
            <a:lvl1pPr>
              <a:defRPr sz="7483"/>
            </a:lvl1pPr>
          </a:lstStyle>
          <a:p>
            <a:r>
              <a:rPr lang="en-US"/>
              <a:t>Click to edit Master title style</a:t>
            </a:r>
            <a:endParaRPr lang="en-US" dirty="0"/>
          </a:p>
        </p:txBody>
      </p:sp>
      <p:sp>
        <p:nvSpPr>
          <p:cNvPr id="3" name="Picture Placeholder 2"/>
          <p:cNvSpPr>
            <a:spLocks noGrp="1" noChangeAspect="1"/>
          </p:cNvSpPr>
          <p:nvPr>
            <p:ph type="pic" idx="1"/>
          </p:nvPr>
        </p:nvSpPr>
        <p:spPr>
          <a:xfrm>
            <a:off x="2077931" y="3265825"/>
            <a:ext cx="17227800" cy="15032782"/>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7483"/>
            </a:lvl1pPr>
            <a:lvl2pPr marL="1069162" indent="0">
              <a:buNone/>
              <a:defRPr sz="6548"/>
            </a:lvl2pPr>
            <a:lvl3pPr marL="2138324" indent="0">
              <a:buNone/>
              <a:defRPr sz="5612"/>
            </a:lvl3pPr>
            <a:lvl4pPr marL="3207487" indent="0">
              <a:buNone/>
              <a:defRPr sz="4677"/>
            </a:lvl4pPr>
            <a:lvl5pPr marL="4276649" indent="0">
              <a:buNone/>
              <a:defRPr sz="4677"/>
            </a:lvl5pPr>
            <a:lvl6pPr marL="5345811" indent="0">
              <a:buNone/>
              <a:defRPr sz="4677"/>
            </a:lvl6pPr>
            <a:lvl7pPr marL="6414973" indent="0">
              <a:buNone/>
              <a:defRPr sz="4677"/>
            </a:lvl7pPr>
            <a:lvl8pPr marL="7484135" indent="0">
              <a:buNone/>
              <a:defRPr sz="4677"/>
            </a:lvl8pPr>
            <a:lvl9pPr marL="8553298" indent="0">
              <a:buNone/>
              <a:defRPr sz="4677"/>
            </a:lvl9pPr>
          </a:lstStyle>
          <a:p>
            <a:r>
              <a:rPr lang="en-US"/>
              <a:t>Click icon to add picture</a:t>
            </a:r>
            <a:endParaRPr lang="en-US" dirty="0"/>
          </a:p>
        </p:txBody>
      </p:sp>
      <p:sp>
        <p:nvSpPr>
          <p:cNvPr id="4" name="Text Placeholder 3"/>
          <p:cNvSpPr>
            <a:spLocks noGrp="1"/>
          </p:cNvSpPr>
          <p:nvPr>
            <p:ph type="body" sz="half" idx="2"/>
          </p:nvPr>
        </p:nvSpPr>
        <p:spPr>
          <a:xfrm>
            <a:off x="1602676" y="23893947"/>
            <a:ext cx="18178277" cy="3191978"/>
          </a:xfrm>
        </p:spPr>
        <p:txBody>
          <a:bodyPr/>
          <a:lstStyle>
            <a:lvl1pPr marL="0" indent="0" algn="ctr">
              <a:buNone/>
              <a:defRPr sz="3742"/>
            </a:lvl1pPr>
            <a:lvl2pPr marL="1069162" indent="0">
              <a:buNone/>
              <a:defRPr sz="3274"/>
            </a:lvl2pPr>
            <a:lvl3pPr marL="2138324" indent="0">
              <a:buNone/>
              <a:defRPr sz="2806"/>
            </a:lvl3pPr>
            <a:lvl4pPr marL="3207487" indent="0">
              <a:buNone/>
              <a:defRPr sz="2339"/>
            </a:lvl4pPr>
            <a:lvl5pPr marL="4276649" indent="0">
              <a:buNone/>
              <a:defRPr sz="2339"/>
            </a:lvl5pPr>
            <a:lvl6pPr marL="5345811" indent="0">
              <a:buNone/>
              <a:defRPr sz="2339"/>
            </a:lvl6pPr>
            <a:lvl7pPr marL="6414973" indent="0">
              <a:buNone/>
              <a:defRPr sz="2339"/>
            </a:lvl7pPr>
            <a:lvl8pPr marL="7484135" indent="0">
              <a:buNone/>
              <a:defRPr sz="2339"/>
            </a:lvl8pPr>
            <a:lvl9pPr marL="8553298" indent="0">
              <a:buNone/>
              <a:defRPr sz="2339"/>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82988775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title"/>
          </p:nvPr>
        </p:nvSpPr>
        <p:spPr>
          <a:xfrm>
            <a:off x="1602676" y="2851152"/>
            <a:ext cx="18178277" cy="16029511"/>
          </a:xfrm>
        </p:spPr>
        <p:txBody>
          <a:bodyPr anchor="ctr"/>
          <a:lstStyle>
            <a:lvl1pPr algn="ctr">
              <a:defRPr sz="7483"/>
            </a:lvl1pPr>
          </a:lstStyle>
          <a:p>
            <a:r>
              <a:rPr lang="en-US"/>
              <a:t>Click to edit Master title style</a:t>
            </a:r>
            <a:endParaRPr lang="en-US" dirty="0"/>
          </a:p>
        </p:txBody>
      </p:sp>
      <p:sp>
        <p:nvSpPr>
          <p:cNvPr id="4" name="Text Placeholder 3"/>
          <p:cNvSpPr>
            <a:spLocks noGrp="1"/>
          </p:cNvSpPr>
          <p:nvPr>
            <p:ph type="body" sz="half" idx="2"/>
          </p:nvPr>
        </p:nvSpPr>
        <p:spPr>
          <a:xfrm>
            <a:off x="1602676" y="19666298"/>
            <a:ext cx="18178277" cy="7419632"/>
          </a:xfrm>
        </p:spPr>
        <p:txBody>
          <a:bodyPr anchor="ctr"/>
          <a:lstStyle>
            <a:lvl1pPr marL="0" indent="0" algn="ctr">
              <a:buNone/>
              <a:defRPr sz="3742"/>
            </a:lvl1pPr>
            <a:lvl2pPr marL="1069162" indent="0">
              <a:buNone/>
              <a:defRPr sz="3274"/>
            </a:lvl2pPr>
            <a:lvl3pPr marL="2138324" indent="0">
              <a:buNone/>
              <a:defRPr sz="2806"/>
            </a:lvl3pPr>
            <a:lvl4pPr marL="3207487" indent="0">
              <a:buNone/>
              <a:defRPr sz="2339"/>
            </a:lvl4pPr>
            <a:lvl5pPr marL="4276649" indent="0">
              <a:buNone/>
              <a:defRPr sz="2339"/>
            </a:lvl5pPr>
            <a:lvl6pPr marL="5345811" indent="0">
              <a:buNone/>
              <a:defRPr sz="2339"/>
            </a:lvl6pPr>
            <a:lvl7pPr marL="6414973" indent="0">
              <a:buNone/>
              <a:defRPr sz="2339"/>
            </a:lvl7pPr>
            <a:lvl8pPr marL="7484135" indent="0">
              <a:buNone/>
              <a:defRPr sz="2339"/>
            </a:lvl8pPr>
            <a:lvl9pPr marL="8553298" indent="0">
              <a:buNone/>
              <a:defRPr sz="2339"/>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58542456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3" name="Picture 12"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title"/>
          </p:nvPr>
        </p:nvSpPr>
        <p:spPr>
          <a:xfrm>
            <a:off x="2536520" y="4081169"/>
            <a:ext cx="16316155" cy="12768040"/>
          </a:xfrm>
        </p:spPr>
        <p:txBody>
          <a:bodyPr anchor="ctr"/>
          <a:lstStyle>
            <a:lvl1pPr>
              <a:defRPr sz="7483"/>
            </a:lvl1pPr>
          </a:lstStyle>
          <a:p>
            <a:r>
              <a:rPr lang="en-US"/>
              <a:t>Click to edit Master title style</a:t>
            </a:r>
            <a:endParaRPr lang="en-US" dirty="0"/>
          </a:p>
        </p:txBody>
      </p:sp>
      <p:sp>
        <p:nvSpPr>
          <p:cNvPr id="12" name="Text Placeholder 3"/>
          <p:cNvSpPr>
            <a:spLocks noGrp="1"/>
          </p:cNvSpPr>
          <p:nvPr>
            <p:ph type="body" sz="half" idx="13"/>
          </p:nvPr>
        </p:nvSpPr>
        <p:spPr>
          <a:xfrm>
            <a:off x="3017851" y="16884421"/>
            <a:ext cx="15350711" cy="2781873"/>
          </a:xfrm>
        </p:spPr>
        <p:txBody>
          <a:bodyPr anchor="t">
            <a:normAutofit/>
          </a:bodyPr>
          <a:lstStyle>
            <a:lvl1pPr marL="0" indent="0">
              <a:buNone/>
              <a:defRPr sz="3274"/>
            </a:lvl1pPr>
            <a:lvl2pPr marL="1069162" indent="0">
              <a:buNone/>
              <a:defRPr sz="3274"/>
            </a:lvl2pPr>
            <a:lvl3pPr marL="2138324" indent="0">
              <a:buNone/>
              <a:defRPr sz="2806"/>
            </a:lvl3pPr>
            <a:lvl4pPr marL="3207487" indent="0">
              <a:buNone/>
              <a:defRPr sz="2339"/>
            </a:lvl4pPr>
            <a:lvl5pPr marL="4276649" indent="0">
              <a:buNone/>
              <a:defRPr sz="2339"/>
            </a:lvl5pPr>
            <a:lvl6pPr marL="5345811" indent="0">
              <a:buNone/>
              <a:defRPr sz="2339"/>
            </a:lvl6pPr>
            <a:lvl7pPr marL="6414973" indent="0">
              <a:buNone/>
              <a:defRPr sz="2339"/>
            </a:lvl7pPr>
            <a:lvl8pPr marL="7484135" indent="0">
              <a:buNone/>
              <a:defRPr sz="2339"/>
            </a:lvl8pPr>
            <a:lvl9pPr marL="8553298" indent="0">
              <a:buNone/>
              <a:defRPr sz="2339"/>
            </a:lvl9pPr>
          </a:lstStyle>
          <a:p>
            <a:pPr lvl="0"/>
            <a:r>
              <a:rPr lang="en-US"/>
              <a:t>Click to edit Master text styles</a:t>
            </a:r>
          </a:p>
        </p:txBody>
      </p:sp>
      <p:sp>
        <p:nvSpPr>
          <p:cNvPr id="4" name="Text Placeholder 3"/>
          <p:cNvSpPr>
            <a:spLocks noGrp="1"/>
          </p:cNvSpPr>
          <p:nvPr>
            <p:ph type="body" sz="half" idx="2"/>
          </p:nvPr>
        </p:nvSpPr>
        <p:spPr>
          <a:xfrm>
            <a:off x="1602676" y="20451939"/>
            <a:ext cx="18178277" cy="6646383"/>
          </a:xfrm>
        </p:spPr>
        <p:txBody>
          <a:bodyPr anchor="ctr">
            <a:normAutofit/>
          </a:bodyPr>
          <a:lstStyle>
            <a:lvl1pPr marL="0" indent="0" algn="ctr">
              <a:buNone/>
              <a:defRPr sz="3742"/>
            </a:lvl1pPr>
            <a:lvl2pPr marL="1069162" indent="0">
              <a:buNone/>
              <a:defRPr sz="3274"/>
            </a:lvl2pPr>
            <a:lvl3pPr marL="2138324" indent="0">
              <a:buNone/>
              <a:defRPr sz="2806"/>
            </a:lvl3pPr>
            <a:lvl4pPr marL="3207487" indent="0">
              <a:buNone/>
              <a:defRPr sz="2339"/>
            </a:lvl4pPr>
            <a:lvl5pPr marL="4276649" indent="0">
              <a:buNone/>
              <a:defRPr sz="2339"/>
            </a:lvl5pPr>
            <a:lvl6pPr marL="5345811" indent="0">
              <a:buNone/>
              <a:defRPr sz="2339"/>
            </a:lvl6pPr>
            <a:lvl7pPr marL="6414973" indent="0">
              <a:buNone/>
              <a:defRPr sz="2339"/>
            </a:lvl7pPr>
            <a:lvl8pPr marL="7484135" indent="0">
              <a:buNone/>
              <a:defRPr sz="2339"/>
            </a:lvl8pPr>
            <a:lvl9pPr marL="8553298" indent="0">
              <a:buNone/>
              <a:defRPr sz="2339"/>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
        <p:nvSpPr>
          <p:cNvPr id="11" name="TextBox 10"/>
          <p:cNvSpPr txBox="1"/>
          <p:nvPr/>
        </p:nvSpPr>
        <p:spPr>
          <a:xfrm>
            <a:off x="1724969" y="4152591"/>
            <a:ext cx="1278920" cy="2735046"/>
          </a:xfrm>
          <a:prstGeom prst="rect">
            <a:avLst/>
          </a:prstGeom>
        </p:spPr>
        <p:txBody>
          <a:bodyPr vert="horz" lIns="213836" tIns="106918" rIns="213836" bIns="106918"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18708" dirty="0">
                <a:solidFill>
                  <a:schemeClr val="tx1"/>
                </a:solidFill>
                <a:effectLst/>
              </a:rPr>
              <a:t>“</a:t>
            </a:r>
          </a:p>
        </p:txBody>
      </p:sp>
      <p:sp>
        <p:nvSpPr>
          <p:cNvPr id="14" name="TextBox 13"/>
          <p:cNvSpPr txBox="1"/>
          <p:nvPr/>
        </p:nvSpPr>
        <p:spPr>
          <a:xfrm>
            <a:off x="18357857" y="14592570"/>
            <a:ext cx="1294713" cy="2735046"/>
          </a:xfrm>
          <a:prstGeom prst="rect">
            <a:avLst/>
          </a:prstGeom>
        </p:spPr>
        <p:txBody>
          <a:bodyPr vert="horz" lIns="213836" tIns="106918" rIns="213836" bIns="106918"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18708" dirty="0">
                <a:solidFill>
                  <a:schemeClr val="tx1"/>
                </a:solidFill>
                <a:effectLst/>
              </a:rPr>
              <a:t>”</a:t>
            </a:r>
          </a:p>
        </p:txBody>
      </p:sp>
    </p:spTree>
    <p:extLst>
      <p:ext uri="{BB962C8B-B14F-4D97-AF65-F5344CB8AC3E}">
        <p14:creationId xmlns:p14="http://schemas.microsoft.com/office/powerpoint/2010/main" val="4272176553"/>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title"/>
          </p:nvPr>
        </p:nvSpPr>
        <p:spPr>
          <a:xfrm>
            <a:off x="1602676" y="10002983"/>
            <a:ext cx="18178277" cy="11748062"/>
          </a:xfrm>
        </p:spPr>
        <p:txBody>
          <a:bodyPr anchor="b"/>
          <a:lstStyle>
            <a:lvl1pPr algn="ctr">
              <a:defRPr sz="7483"/>
            </a:lvl1pPr>
          </a:lstStyle>
          <a:p>
            <a:r>
              <a:rPr lang="en-US"/>
              <a:t>Click to edit Master title style</a:t>
            </a:r>
            <a:endParaRPr lang="en-US" dirty="0"/>
          </a:p>
        </p:txBody>
      </p:sp>
      <p:sp>
        <p:nvSpPr>
          <p:cNvPr id="4" name="Text Placeholder 3"/>
          <p:cNvSpPr>
            <a:spLocks noGrp="1"/>
          </p:cNvSpPr>
          <p:nvPr>
            <p:ph type="body" sz="half" idx="2"/>
          </p:nvPr>
        </p:nvSpPr>
        <p:spPr>
          <a:xfrm>
            <a:off x="1602676" y="21806130"/>
            <a:ext cx="18178277" cy="5334887"/>
          </a:xfrm>
        </p:spPr>
        <p:txBody>
          <a:bodyPr anchor="t"/>
          <a:lstStyle>
            <a:lvl1pPr marL="0" indent="0" algn="ctr">
              <a:buNone/>
              <a:defRPr sz="3742"/>
            </a:lvl1pPr>
            <a:lvl2pPr marL="1069162" indent="0">
              <a:buNone/>
              <a:defRPr sz="3274"/>
            </a:lvl2pPr>
            <a:lvl3pPr marL="2138324" indent="0">
              <a:buNone/>
              <a:defRPr sz="2806"/>
            </a:lvl3pPr>
            <a:lvl4pPr marL="3207487" indent="0">
              <a:buNone/>
              <a:defRPr sz="2339"/>
            </a:lvl4pPr>
            <a:lvl5pPr marL="4276649" indent="0">
              <a:buNone/>
              <a:defRPr sz="2339"/>
            </a:lvl5pPr>
            <a:lvl6pPr marL="5345811" indent="0">
              <a:buNone/>
              <a:defRPr sz="2339"/>
            </a:lvl6pPr>
            <a:lvl7pPr marL="6414973" indent="0">
              <a:buNone/>
              <a:defRPr sz="2339"/>
            </a:lvl7pPr>
            <a:lvl8pPr marL="7484135" indent="0">
              <a:buNone/>
              <a:defRPr sz="2339"/>
            </a:lvl8pPr>
            <a:lvl9pPr marL="8553298" indent="0">
              <a:buNone/>
              <a:defRPr sz="2339"/>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261143929"/>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4" name="Picture 13"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15" name="Title 1"/>
          <p:cNvSpPr>
            <a:spLocks noGrp="1"/>
          </p:cNvSpPr>
          <p:nvPr>
            <p:ph type="title"/>
          </p:nvPr>
        </p:nvSpPr>
        <p:spPr>
          <a:xfrm>
            <a:off x="1602676" y="2851150"/>
            <a:ext cx="18178277" cy="7507159"/>
          </a:xfrm>
        </p:spPr>
        <p:txBody>
          <a:bodyPr/>
          <a:lstStyle/>
          <a:p>
            <a:r>
              <a:rPr lang="en-US"/>
              <a:t>Click to edit Master title style</a:t>
            </a:r>
            <a:endParaRPr lang="en-US" dirty="0"/>
          </a:p>
        </p:txBody>
      </p:sp>
      <p:sp>
        <p:nvSpPr>
          <p:cNvPr id="7" name="Text Placeholder 2"/>
          <p:cNvSpPr>
            <a:spLocks noGrp="1"/>
          </p:cNvSpPr>
          <p:nvPr>
            <p:ph type="body" idx="1"/>
          </p:nvPr>
        </p:nvSpPr>
        <p:spPr>
          <a:xfrm>
            <a:off x="1602675" y="11071092"/>
            <a:ext cx="5786095" cy="2695225"/>
          </a:xfrm>
        </p:spPr>
        <p:txBody>
          <a:bodyPr anchor="b">
            <a:noAutofit/>
          </a:bodyPr>
          <a:lstStyle>
            <a:lvl1pPr marL="0" indent="0" algn="ctr">
              <a:lnSpc>
                <a:spcPct val="75000"/>
              </a:lnSpc>
              <a:buNone/>
              <a:defRPr sz="5612" b="0">
                <a:solidFill>
                  <a:schemeClr val="tx1"/>
                </a:solidFill>
              </a:defRPr>
            </a:lvl1pPr>
            <a:lvl2pPr marL="1069162" indent="0">
              <a:buNone/>
              <a:defRPr sz="4677" b="1"/>
            </a:lvl2pPr>
            <a:lvl3pPr marL="2138324" indent="0">
              <a:buNone/>
              <a:defRPr sz="4209" b="1"/>
            </a:lvl3pPr>
            <a:lvl4pPr marL="3207487" indent="0">
              <a:buNone/>
              <a:defRPr sz="3742" b="1"/>
            </a:lvl4pPr>
            <a:lvl5pPr marL="4276649" indent="0">
              <a:buNone/>
              <a:defRPr sz="3742" b="1"/>
            </a:lvl5pPr>
            <a:lvl6pPr marL="5345811" indent="0">
              <a:buNone/>
              <a:defRPr sz="3742" b="1"/>
            </a:lvl6pPr>
            <a:lvl7pPr marL="6414973" indent="0">
              <a:buNone/>
              <a:defRPr sz="3742" b="1"/>
            </a:lvl7pPr>
            <a:lvl8pPr marL="7484135" indent="0">
              <a:buNone/>
              <a:defRPr sz="3742" b="1"/>
            </a:lvl8pPr>
            <a:lvl9pPr marL="8553298" indent="0">
              <a:buNone/>
              <a:defRPr sz="3742" b="1"/>
            </a:lvl9pPr>
          </a:lstStyle>
          <a:p>
            <a:pPr lvl="0"/>
            <a:r>
              <a:rPr lang="en-US"/>
              <a:t>Click to edit Master text styles</a:t>
            </a:r>
          </a:p>
        </p:txBody>
      </p:sp>
      <p:sp>
        <p:nvSpPr>
          <p:cNvPr id="8" name="Text Placeholder 3"/>
          <p:cNvSpPr>
            <a:spLocks noGrp="1"/>
          </p:cNvSpPr>
          <p:nvPr>
            <p:ph type="body" sz="half" idx="15"/>
          </p:nvPr>
        </p:nvSpPr>
        <p:spPr>
          <a:xfrm>
            <a:off x="1602675" y="13766324"/>
            <a:ext cx="5786095" cy="13319609"/>
          </a:xfrm>
        </p:spPr>
        <p:txBody>
          <a:bodyPr anchor="t">
            <a:normAutofit/>
          </a:bodyPr>
          <a:lstStyle>
            <a:lvl1pPr marL="0" indent="0" algn="ctr">
              <a:buNone/>
              <a:defRPr sz="3274"/>
            </a:lvl1pPr>
            <a:lvl2pPr marL="1069162" indent="0">
              <a:buNone/>
              <a:defRPr sz="2806"/>
            </a:lvl2pPr>
            <a:lvl3pPr marL="2138324" indent="0">
              <a:buNone/>
              <a:defRPr sz="2339"/>
            </a:lvl3pPr>
            <a:lvl4pPr marL="3207487" indent="0">
              <a:buNone/>
              <a:defRPr sz="2105"/>
            </a:lvl4pPr>
            <a:lvl5pPr marL="4276649" indent="0">
              <a:buNone/>
              <a:defRPr sz="2105"/>
            </a:lvl5pPr>
            <a:lvl6pPr marL="5345811" indent="0">
              <a:buNone/>
              <a:defRPr sz="2105"/>
            </a:lvl6pPr>
            <a:lvl7pPr marL="6414973" indent="0">
              <a:buNone/>
              <a:defRPr sz="2105"/>
            </a:lvl7pPr>
            <a:lvl8pPr marL="7484135" indent="0">
              <a:buNone/>
              <a:defRPr sz="2105"/>
            </a:lvl8pPr>
            <a:lvl9pPr marL="8553298" indent="0">
              <a:buNone/>
              <a:defRPr sz="2105"/>
            </a:lvl9pPr>
          </a:lstStyle>
          <a:p>
            <a:pPr lvl="0"/>
            <a:r>
              <a:rPr lang="en-US"/>
              <a:t>Click to edit Master text styles</a:t>
            </a:r>
          </a:p>
        </p:txBody>
      </p:sp>
      <p:sp>
        <p:nvSpPr>
          <p:cNvPr id="9" name="Text Placeholder 4"/>
          <p:cNvSpPr>
            <a:spLocks noGrp="1"/>
          </p:cNvSpPr>
          <p:nvPr>
            <p:ph type="body" sz="quarter" idx="3"/>
          </p:nvPr>
        </p:nvSpPr>
        <p:spPr>
          <a:xfrm>
            <a:off x="7809075" y="11071092"/>
            <a:ext cx="5773020" cy="2695225"/>
          </a:xfrm>
        </p:spPr>
        <p:txBody>
          <a:bodyPr anchor="b">
            <a:noAutofit/>
          </a:bodyPr>
          <a:lstStyle>
            <a:lvl1pPr marL="0" indent="0" algn="ctr">
              <a:lnSpc>
                <a:spcPct val="75000"/>
              </a:lnSpc>
              <a:buNone/>
              <a:defRPr sz="5612" b="0">
                <a:solidFill>
                  <a:schemeClr val="tx1"/>
                </a:solidFill>
              </a:defRPr>
            </a:lvl1pPr>
            <a:lvl2pPr marL="1069162" indent="0">
              <a:buNone/>
              <a:defRPr sz="4677" b="1"/>
            </a:lvl2pPr>
            <a:lvl3pPr marL="2138324" indent="0">
              <a:buNone/>
              <a:defRPr sz="4209" b="1"/>
            </a:lvl3pPr>
            <a:lvl4pPr marL="3207487" indent="0">
              <a:buNone/>
              <a:defRPr sz="3742" b="1"/>
            </a:lvl4pPr>
            <a:lvl5pPr marL="4276649" indent="0">
              <a:buNone/>
              <a:defRPr sz="3742" b="1"/>
            </a:lvl5pPr>
            <a:lvl6pPr marL="5345811" indent="0">
              <a:buNone/>
              <a:defRPr sz="3742" b="1"/>
            </a:lvl6pPr>
            <a:lvl7pPr marL="6414973" indent="0">
              <a:buNone/>
              <a:defRPr sz="3742" b="1"/>
            </a:lvl7pPr>
            <a:lvl8pPr marL="7484135" indent="0">
              <a:buNone/>
              <a:defRPr sz="3742" b="1"/>
            </a:lvl8pPr>
            <a:lvl9pPr marL="8553298" indent="0">
              <a:buNone/>
              <a:defRPr sz="3742" b="1"/>
            </a:lvl9pPr>
          </a:lstStyle>
          <a:p>
            <a:pPr lvl="0"/>
            <a:r>
              <a:rPr lang="en-US"/>
              <a:t>Click to edit Master text styles</a:t>
            </a:r>
          </a:p>
        </p:txBody>
      </p:sp>
      <p:sp>
        <p:nvSpPr>
          <p:cNvPr id="10" name="Text Placeholder 3"/>
          <p:cNvSpPr>
            <a:spLocks noGrp="1"/>
          </p:cNvSpPr>
          <p:nvPr>
            <p:ph type="body" sz="half" idx="16"/>
          </p:nvPr>
        </p:nvSpPr>
        <p:spPr>
          <a:xfrm>
            <a:off x="7789712" y="13766324"/>
            <a:ext cx="5793767" cy="13319609"/>
          </a:xfrm>
        </p:spPr>
        <p:txBody>
          <a:bodyPr anchor="t">
            <a:normAutofit/>
          </a:bodyPr>
          <a:lstStyle>
            <a:lvl1pPr marL="0" indent="0" algn="ctr">
              <a:buNone/>
              <a:defRPr sz="3274"/>
            </a:lvl1pPr>
            <a:lvl2pPr marL="1069162" indent="0">
              <a:buNone/>
              <a:defRPr sz="2806"/>
            </a:lvl2pPr>
            <a:lvl3pPr marL="2138324" indent="0">
              <a:buNone/>
              <a:defRPr sz="2339"/>
            </a:lvl3pPr>
            <a:lvl4pPr marL="3207487" indent="0">
              <a:buNone/>
              <a:defRPr sz="2105"/>
            </a:lvl4pPr>
            <a:lvl5pPr marL="4276649" indent="0">
              <a:buNone/>
              <a:defRPr sz="2105"/>
            </a:lvl5pPr>
            <a:lvl6pPr marL="5345811" indent="0">
              <a:buNone/>
              <a:defRPr sz="2105"/>
            </a:lvl6pPr>
            <a:lvl7pPr marL="6414973" indent="0">
              <a:buNone/>
              <a:defRPr sz="2105"/>
            </a:lvl7pPr>
            <a:lvl8pPr marL="7484135" indent="0">
              <a:buNone/>
              <a:defRPr sz="2105"/>
            </a:lvl8pPr>
            <a:lvl9pPr marL="8553298" indent="0">
              <a:buNone/>
              <a:defRPr sz="2105"/>
            </a:lvl9pPr>
          </a:lstStyle>
          <a:p>
            <a:pPr lvl="0"/>
            <a:r>
              <a:rPr lang="en-US"/>
              <a:t>Click to edit Master text styles</a:t>
            </a:r>
          </a:p>
        </p:txBody>
      </p:sp>
      <p:sp>
        <p:nvSpPr>
          <p:cNvPr id="11" name="Text Placeholder 4"/>
          <p:cNvSpPr>
            <a:spLocks noGrp="1"/>
          </p:cNvSpPr>
          <p:nvPr>
            <p:ph type="body" sz="quarter" idx="13"/>
          </p:nvPr>
        </p:nvSpPr>
        <p:spPr>
          <a:xfrm>
            <a:off x="13984418" y="11071092"/>
            <a:ext cx="5796534" cy="2695225"/>
          </a:xfrm>
        </p:spPr>
        <p:txBody>
          <a:bodyPr anchor="b">
            <a:noAutofit/>
          </a:bodyPr>
          <a:lstStyle>
            <a:lvl1pPr marL="0" indent="0" algn="ctr">
              <a:lnSpc>
                <a:spcPct val="75000"/>
              </a:lnSpc>
              <a:buNone/>
              <a:defRPr sz="5612" b="0">
                <a:solidFill>
                  <a:schemeClr val="tx1"/>
                </a:solidFill>
              </a:defRPr>
            </a:lvl1pPr>
            <a:lvl2pPr marL="1069162" indent="0">
              <a:buNone/>
              <a:defRPr sz="4677" b="1"/>
            </a:lvl2pPr>
            <a:lvl3pPr marL="2138324" indent="0">
              <a:buNone/>
              <a:defRPr sz="4209" b="1"/>
            </a:lvl3pPr>
            <a:lvl4pPr marL="3207487" indent="0">
              <a:buNone/>
              <a:defRPr sz="3742" b="1"/>
            </a:lvl4pPr>
            <a:lvl5pPr marL="4276649" indent="0">
              <a:buNone/>
              <a:defRPr sz="3742" b="1"/>
            </a:lvl5pPr>
            <a:lvl6pPr marL="5345811" indent="0">
              <a:buNone/>
              <a:defRPr sz="3742" b="1"/>
            </a:lvl6pPr>
            <a:lvl7pPr marL="6414973" indent="0">
              <a:buNone/>
              <a:defRPr sz="3742" b="1"/>
            </a:lvl7pPr>
            <a:lvl8pPr marL="7484135" indent="0">
              <a:buNone/>
              <a:defRPr sz="3742" b="1"/>
            </a:lvl8pPr>
            <a:lvl9pPr marL="8553298" indent="0">
              <a:buNone/>
              <a:defRPr sz="3742" b="1"/>
            </a:lvl9pPr>
          </a:lstStyle>
          <a:p>
            <a:pPr lvl="0"/>
            <a:r>
              <a:rPr lang="en-US"/>
              <a:t>Click to edit Master text styles</a:t>
            </a:r>
          </a:p>
        </p:txBody>
      </p:sp>
      <p:sp>
        <p:nvSpPr>
          <p:cNvPr id="12" name="Text Placeholder 3"/>
          <p:cNvSpPr>
            <a:spLocks noGrp="1"/>
          </p:cNvSpPr>
          <p:nvPr>
            <p:ph type="body" sz="half" idx="17"/>
          </p:nvPr>
        </p:nvSpPr>
        <p:spPr>
          <a:xfrm>
            <a:off x="13984418" y="13766324"/>
            <a:ext cx="5796534" cy="13319609"/>
          </a:xfrm>
        </p:spPr>
        <p:txBody>
          <a:bodyPr anchor="t">
            <a:normAutofit/>
          </a:bodyPr>
          <a:lstStyle>
            <a:lvl1pPr marL="0" indent="0" algn="ctr">
              <a:buNone/>
              <a:defRPr sz="3274"/>
            </a:lvl1pPr>
            <a:lvl2pPr marL="1069162" indent="0">
              <a:buNone/>
              <a:defRPr sz="2806"/>
            </a:lvl2pPr>
            <a:lvl3pPr marL="2138324" indent="0">
              <a:buNone/>
              <a:defRPr sz="2339"/>
            </a:lvl3pPr>
            <a:lvl4pPr marL="3207487" indent="0">
              <a:buNone/>
              <a:defRPr sz="2105"/>
            </a:lvl4pPr>
            <a:lvl5pPr marL="4276649" indent="0">
              <a:buNone/>
              <a:defRPr sz="2105"/>
            </a:lvl5pPr>
            <a:lvl6pPr marL="5345811" indent="0">
              <a:buNone/>
              <a:defRPr sz="2105"/>
            </a:lvl6pPr>
            <a:lvl7pPr marL="6414973" indent="0">
              <a:buNone/>
              <a:defRPr sz="2105"/>
            </a:lvl7pPr>
            <a:lvl8pPr marL="7484135" indent="0">
              <a:buNone/>
              <a:defRPr sz="2105"/>
            </a:lvl8pPr>
            <a:lvl9pPr marL="8553298" indent="0">
              <a:buNone/>
              <a:defRPr sz="2105"/>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6474389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7" name="Picture 1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30" name="Title 1"/>
          <p:cNvSpPr>
            <a:spLocks noGrp="1"/>
          </p:cNvSpPr>
          <p:nvPr>
            <p:ph type="title"/>
          </p:nvPr>
        </p:nvSpPr>
        <p:spPr>
          <a:xfrm>
            <a:off x="1602676" y="2856632"/>
            <a:ext cx="18178277" cy="7501677"/>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602676" y="19666294"/>
            <a:ext cx="5781593" cy="2695225"/>
          </a:xfrm>
        </p:spPr>
        <p:txBody>
          <a:bodyPr anchor="b">
            <a:noAutofit/>
          </a:bodyPr>
          <a:lstStyle>
            <a:lvl1pPr marL="0" indent="0" algn="ctr">
              <a:lnSpc>
                <a:spcPct val="75000"/>
              </a:lnSpc>
              <a:buNone/>
              <a:defRPr sz="5145" b="0">
                <a:solidFill>
                  <a:schemeClr val="tx1"/>
                </a:solidFill>
              </a:defRPr>
            </a:lvl1pPr>
            <a:lvl2pPr marL="1069162" indent="0">
              <a:buNone/>
              <a:defRPr sz="4677" b="1"/>
            </a:lvl2pPr>
            <a:lvl3pPr marL="2138324" indent="0">
              <a:buNone/>
              <a:defRPr sz="4209" b="1"/>
            </a:lvl3pPr>
            <a:lvl4pPr marL="3207487" indent="0">
              <a:buNone/>
              <a:defRPr sz="3742" b="1"/>
            </a:lvl4pPr>
            <a:lvl5pPr marL="4276649" indent="0">
              <a:buNone/>
              <a:defRPr sz="3742" b="1"/>
            </a:lvl5pPr>
            <a:lvl6pPr marL="5345811" indent="0">
              <a:buNone/>
              <a:defRPr sz="3742" b="1"/>
            </a:lvl6pPr>
            <a:lvl7pPr marL="6414973" indent="0">
              <a:buNone/>
              <a:defRPr sz="3742" b="1"/>
            </a:lvl7pPr>
            <a:lvl8pPr marL="7484135" indent="0">
              <a:buNone/>
              <a:defRPr sz="3742" b="1"/>
            </a:lvl8pPr>
            <a:lvl9pPr marL="8553298" indent="0">
              <a:buNone/>
              <a:defRPr sz="3742" b="1"/>
            </a:lvl9pPr>
          </a:lstStyle>
          <a:p>
            <a:pPr lvl="0"/>
            <a:r>
              <a:rPr lang="en-US"/>
              <a:t>Click to edit Master text styles</a:t>
            </a:r>
          </a:p>
        </p:txBody>
      </p:sp>
      <p:sp>
        <p:nvSpPr>
          <p:cNvPr id="20" name="Picture Placeholder 2"/>
          <p:cNvSpPr>
            <a:spLocks noGrp="1" noChangeAspect="1"/>
          </p:cNvSpPr>
          <p:nvPr>
            <p:ph type="pic" idx="15"/>
          </p:nvPr>
        </p:nvSpPr>
        <p:spPr>
          <a:xfrm>
            <a:off x="1602676" y="11071091"/>
            <a:ext cx="5781593" cy="7127875"/>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3742"/>
            </a:lvl1pPr>
            <a:lvl2pPr marL="1069162" indent="0">
              <a:buNone/>
              <a:defRPr sz="3742"/>
            </a:lvl2pPr>
            <a:lvl3pPr marL="2138324" indent="0">
              <a:buNone/>
              <a:defRPr sz="3742"/>
            </a:lvl3pPr>
            <a:lvl4pPr marL="3207487" indent="0">
              <a:buNone/>
              <a:defRPr sz="3742"/>
            </a:lvl4pPr>
            <a:lvl5pPr marL="4276649" indent="0">
              <a:buNone/>
              <a:defRPr sz="3742"/>
            </a:lvl5pPr>
            <a:lvl6pPr marL="5345811" indent="0">
              <a:buNone/>
              <a:defRPr sz="3742"/>
            </a:lvl6pPr>
            <a:lvl7pPr marL="6414973" indent="0">
              <a:buNone/>
              <a:defRPr sz="3742"/>
            </a:lvl7pPr>
            <a:lvl8pPr marL="7484135" indent="0">
              <a:buNone/>
              <a:defRPr sz="3742"/>
            </a:lvl8pPr>
            <a:lvl9pPr marL="8553298" indent="0">
              <a:buNone/>
              <a:defRPr sz="3742"/>
            </a:lvl9pPr>
          </a:lstStyle>
          <a:p>
            <a:r>
              <a:rPr lang="en-US"/>
              <a:t>Click icon to add picture</a:t>
            </a:r>
            <a:endParaRPr lang="en-US" dirty="0"/>
          </a:p>
        </p:txBody>
      </p:sp>
      <p:sp>
        <p:nvSpPr>
          <p:cNvPr id="21" name="Text Placeholder 3"/>
          <p:cNvSpPr>
            <a:spLocks noGrp="1"/>
          </p:cNvSpPr>
          <p:nvPr>
            <p:ph type="body" sz="half" idx="18"/>
          </p:nvPr>
        </p:nvSpPr>
        <p:spPr>
          <a:xfrm>
            <a:off x="1602676" y="22361519"/>
            <a:ext cx="5781593" cy="4724406"/>
          </a:xfrm>
        </p:spPr>
        <p:txBody>
          <a:bodyPr anchor="t">
            <a:normAutofit/>
          </a:bodyPr>
          <a:lstStyle>
            <a:lvl1pPr marL="0" indent="0" algn="ctr">
              <a:buNone/>
              <a:defRPr sz="3274"/>
            </a:lvl1pPr>
            <a:lvl2pPr marL="1069162" indent="0">
              <a:buNone/>
              <a:defRPr sz="2806"/>
            </a:lvl2pPr>
            <a:lvl3pPr marL="2138324" indent="0">
              <a:buNone/>
              <a:defRPr sz="2339"/>
            </a:lvl3pPr>
            <a:lvl4pPr marL="3207487" indent="0">
              <a:buNone/>
              <a:defRPr sz="2105"/>
            </a:lvl4pPr>
            <a:lvl5pPr marL="4276649" indent="0">
              <a:buNone/>
              <a:defRPr sz="2105"/>
            </a:lvl5pPr>
            <a:lvl6pPr marL="5345811" indent="0">
              <a:buNone/>
              <a:defRPr sz="2105"/>
            </a:lvl6pPr>
            <a:lvl7pPr marL="6414973" indent="0">
              <a:buNone/>
              <a:defRPr sz="2105"/>
            </a:lvl7pPr>
            <a:lvl8pPr marL="7484135" indent="0">
              <a:buNone/>
              <a:defRPr sz="2105"/>
            </a:lvl8pPr>
            <a:lvl9pPr marL="8553298" indent="0">
              <a:buNone/>
              <a:defRPr sz="2105"/>
            </a:lvl9pPr>
          </a:lstStyle>
          <a:p>
            <a:pPr lvl="0"/>
            <a:r>
              <a:rPr lang="en-US"/>
              <a:t>Click to edit Master text styles</a:t>
            </a:r>
          </a:p>
        </p:txBody>
      </p:sp>
      <p:sp>
        <p:nvSpPr>
          <p:cNvPr id="22" name="Text Placeholder 4"/>
          <p:cNvSpPr>
            <a:spLocks noGrp="1"/>
          </p:cNvSpPr>
          <p:nvPr>
            <p:ph type="body" sz="quarter" idx="3"/>
          </p:nvPr>
        </p:nvSpPr>
        <p:spPr>
          <a:xfrm>
            <a:off x="7792183" y="19666294"/>
            <a:ext cx="5791097" cy="2695225"/>
          </a:xfrm>
        </p:spPr>
        <p:txBody>
          <a:bodyPr anchor="b">
            <a:noAutofit/>
          </a:bodyPr>
          <a:lstStyle>
            <a:lvl1pPr marL="0" indent="0" algn="ctr">
              <a:lnSpc>
                <a:spcPct val="75000"/>
              </a:lnSpc>
              <a:buNone/>
              <a:defRPr sz="5145" b="0">
                <a:solidFill>
                  <a:schemeClr val="tx1"/>
                </a:solidFill>
              </a:defRPr>
            </a:lvl1pPr>
            <a:lvl2pPr marL="1069162" indent="0">
              <a:buNone/>
              <a:defRPr sz="4677" b="1"/>
            </a:lvl2pPr>
            <a:lvl3pPr marL="2138324" indent="0">
              <a:buNone/>
              <a:defRPr sz="4209" b="1"/>
            </a:lvl3pPr>
            <a:lvl4pPr marL="3207487" indent="0">
              <a:buNone/>
              <a:defRPr sz="3742" b="1"/>
            </a:lvl4pPr>
            <a:lvl5pPr marL="4276649" indent="0">
              <a:buNone/>
              <a:defRPr sz="3742" b="1"/>
            </a:lvl5pPr>
            <a:lvl6pPr marL="5345811" indent="0">
              <a:buNone/>
              <a:defRPr sz="3742" b="1"/>
            </a:lvl6pPr>
            <a:lvl7pPr marL="6414973" indent="0">
              <a:buNone/>
              <a:defRPr sz="3742" b="1"/>
            </a:lvl7pPr>
            <a:lvl8pPr marL="7484135" indent="0">
              <a:buNone/>
              <a:defRPr sz="3742" b="1"/>
            </a:lvl8pPr>
            <a:lvl9pPr marL="8553298" indent="0">
              <a:buNone/>
              <a:defRPr sz="3742" b="1"/>
            </a:lvl9pPr>
          </a:lstStyle>
          <a:p>
            <a:pPr lvl="0"/>
            <a:r>
              <a:rPr lang="en-US"/>
              <a:t>Click to edit Master text styles</a:t>
            </a:r>
          </a:p>
        </p:txBody>
      </p:sp>
      <p:sp>
        <p:nvSpPr>
          <p:cNvPr id="23" name="Picture Placeholder 2"/>
          <p:cNvSpPr>
            <a:spLocks noGrp="1" noChangeAspect="1"/>
          </p:cNvSpPr>
          <p:nvPr>
            <p:ph type="pic" idx="21"/>
          </p:nvPr>
        </p:nvSpPr>
        <p:spPr>
          <a:xfrm>
            <a:off x="7789708" y="11071091"/>
            <a:ext cx="5793770" cy="7127875"/>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3742"/>
            </a:lvl1pPr>
            <a:lvl2pPr marL="1069162" indent="0">
              <a:buNone/>
              <a:defRPr sz="3742"/>
            </a:lvl2pPr>
            <a:lvl3pPr marL="2138324" indent="0">
              <a:buNone/>
              <a:defRPr sz="3742"/>
            </a:lvl3pPr>
            <a:lvl4pPr marL="3207487" indent="0">
              <a:buNone/>
              <a:defRPr sz="3742"/>
            </a:lvl4pPr>
            <a:lvl5pPr marL="4276649" indent="0">
              <a:buNone/>
              <a:defRPr sz="3742"/>
            </a:lvl5pPr>
            <a:lvl6pPr marL="5345811" indent="0">
              <a:buNone/>
              <a:defRPr sz="3742"/>
            </a:lvl6pPr>
            <a:lvl7pPr marL="6414973" indent="0">
              <a:buNone/>
              <a:defRPr sz="3742"/>
            </a:lvl7pPr>
            <a:lvl8pPr marL="7484135" indent="0">
              <a:buNone/>
              <a:defRPr sz="3742"/>
            </a:lvl8pPr>
            <a:lvl9pPr marL="8553298" indent="0">
              <a:buNone/>
              <a:defRPr sz="3742"/>
            </a:lvl9pPr>
          </a:lstStyle>
          <a:p>
            <a:r>
              <a:rPr lang="en-US"/>
              <a:t>Click icon to add picture</a:t>
            </a:r>
            <a:endParaRPr lang="en-US" dirty="0"/>
          </a:p>
        </p:txBody>
      </p:sp>
      <p:sp>
        <p:nvSpPr>
          <p:cNvPr id="24" name="Text Placeholder 3"/>
          <p:cNvSpPr>
            <a:spLocks noGrp="1"/>
          </p:cNvSpPr>
          <p:nvPr>
            <p:ph type="body" sz="half" idx="19"/>
          </p:nvPr>
        </p:nvSpPr>
        <p:spPr>
          <a:xfrm>
            <a:off x="7789708" y="22361517"/>
            <a:ext cx="5793770" cy="4724411"/>
          </a:xfrm>
        </p:spPr>
        <p:txBody>
          <a:bodyPr anchor="t">
            <a:normAutofit/>
          </a:bodyPr>
          <a:lstStyle>
            <a:lvl1pPr marL="0" indent="0" algn="ctr">
              <a:buNone/>
              <a:defRPr sz="3274"/>
            </a:lvl1pPr>
            <a:lvl2pPr marL="1069162" indent="0">
              <a:buNone/>
              <a:defRPr sz="2806"/>
            </a:lvl2pPr>
            <a:lvl3pPr marL="2138324" indent="0">
              <a:buNone/>
              <a:defRPr sz="2339"/>
            </a:lvl3pPr>
            <a:lvl4pPr marL="3207487" indent="0">
              <a:buNone/>
              <a:defRPr sz="2105"/>
            </a:lvl4pPr>
            <a:lvl5pPr marL="4276649" indent="0">
              <a:buNone/>
              <a:defRPr sz="2105"/>
            </a:lvl5pPr>
            <a:lvl6pPr marL="5345811" indent="0">
              <a:buNone/>
              <a:defRPr sz="2105"/>
            </a:lvl6pPr>
            <a:lvl7pPr marL="6414973" indent="0">
              <a:buNone/>
              <a:defRPr sz="2105"/>
            </a:lvl7pPr>
            <a:lvl8pPr marL="7484135" indent="0">
              <a:buNone/>
              <a:defRPr sz="2105"/>
            </a:lvl8pPr>
            <a:lvl9pPr marL="8553298" indent="0">
              <a:buNone/>
              <a:defRPr sz="2105"/>
            </a:lvl9pPr>
          </a:lstStyle>
          <a:p>
            <a:pPr lvl="0"/>
            <a:r>
              <a:rPr lang="en-US"/>
              <a:t>Click to edit Master text styles</a:t>
            </a:r>
          </a:p>
        </p:txBody>
      </p:sp>
      <p:sp>
        <p:nvSpPr>
          <p:cNvPr id="25" name="Text Placeholder 4"/>
          <p:cNvSpPr>
            <a:spLocks noGrp="1"/>
          </p:cNvSpPr>
          <p:nvPr>
            <p:ph type="body" sz="quarter" idx="13"/>
          </p:nvPr>
        </p:nvSpPr>
        <p:spPr>
          <a:xfrm>
            <a:off x="13984419" y="19666294"/>
            <a:ext cx="5789086" cy="2695225"/>
          </a:xfrm>
        </p:spPr>
        <p:txBody>
          <a:bodyPr anchor="b">
            <a:noAutofit/>
          </a:bodyPr>
          <a:lstStyle>
            <a:lvl1pPr marL="0" indent="0" algn="ctr">
              <a:lnSpc>
                <a:spcPct val="75000"/>
              </a:lnSpc>
              <a:buNone/>
              <a:defRPr sz="5145" b="0">
                <a:solidFill>
                  <a:schemeClr val="tx1"/>
                </a:solidFill>
              </a:defRPr>
            </a:lvl1pPr>
            <a:lvl2pPr marL="1069162" indent="0">
              <a:buNone/>
              <a:defRPr sz="4677" b="1"/>
            </a:lvl2pPr>
            <a:lvl3pPr marL="2138324" indent="0">
              <a:buNone/>
              <a:defRPr sz="4209" b="1"/>
            </a:lvl3pPr>
            <a:lvl4pPr marL="3207487" indent="0">
              <a:buNone/>
              <a:defRPr sz="3742" b="1"/>
            </a:lvl4pPr>
            <a:lvl5pPr marL="4276649" indent="0">
              <a:buNone/>
              <a:defRPr sz="3742" b="1"/>
            </a:lvl5pPr>
            <a:lvl6pPr marL="5345811" indent="0">
              <a:buNone/>
              <a:defRPr sz="3742" b="1"/>
            </a:lvl6pPr>
            <a:lvl7pPr marL="6414973" indent="0">
              <a:buNone/>
              <a:defRPr sz="3742" b="1"/>
            </a:lvl7pPr>
            <a:lvl8pPr marL="7484135" indent="0">
              <a:buNone/>
              <a:defRPr sz="3742" b="1"/>
            </a:lvl8pPr>
            <a:lvl9pPr marL="8553298" indent="0">
              <a:buNone/>
              <a:defRPr sz="3742" b="1"/>
            </a:lvl9pPr>
          </a:lstStyle>
          <a:p>
            <a:pPr lvl="0"/>
            <a:r>
              <a:rPr lang="en-US"/>
              <a:t>Click to edit Master text styles</a:t>
            </a:r>
          </a:p>
        </p:txBody>
      </p:sp>
      <p:sp>
        <p:nvSpPr>
          <p:cNvPr id="26" name="Picture Placeholder 2"/>
          <p:cNvSpPr>
            <a:spLocks noGrp="1" noChangeAspect="1"/>
          </p:cNvSpPr>
          <p:nvPr>
            <p:ph type="pic" idx="22"/>
          </p:nvPr>
        </p:nvSpPr>
        <p:spPr>
          <a:xfrm>
            <a:off x="13984418" y="11071091"/>
            <a:ext cx="5796534" cy="7127875"/>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3742"/>
            </a:lvl1pPr>
            <a:lvl2pPr marL="1069162" indent="0">
              <a:buNone/>
              <a:defRPr sz="3742"/>
            </a:lvl2pPr>
            <a:lvl3pPr marL="2138324" indent="0">
              <a:buNone/>
              <a:defRPr sz="3742"/>
            </a:lvl3pPr>
            <a:lvl4pPr marL="3207487" indent="0">
              <a:buNone/>
              <a:defRPr sz="3742"/>
            </a:lvl4pPr>
            <a:lvl5pPr marL="4276649" indent="0">
              <a:buNone/>
              <a:defRPr sz="3742"/>
            </a:lvl5pPr>
            <a:lvl6pPr marL="5345811" indent="0">
              <a:buNone/>
              <a:defRPr sz="3742"/>
            </a:lvl6pPr>
            <a:lvl7pPr marL="6414973" indent="0">
              <a:buNone/>
              <a:defRPr sz="3742"/>
            </a:lvl7pPr>
            <a:lvl8pPr marL="7484135" indent="0">
              <a:buNone/>
              <a:defRPr sz="3742"/>
            </a:lvl8pPr>
            <a:lvl9pPr marL="8553298" indent="0">
              <a:buNone/>
              <a:defRPr sz="3742"/>
            </a:lvl9pPr>
          </a:lstStyle>
          <a:p>
            <a:r>
              <a:rPr lang="en-US"/>
              <a:t>Click icon to add picture</a:t>
            </a:r>
            <a:endParaRPr lang="en-US" dirty="0"/>
          </a:p>
        </p:txBody>
      </p:sp>
      <p:sp>
        <p:nvSpPr>
          <p:cNvPr id="27" name="Text Placeholder 3"/>
          <p:cNvSpPr>
            <a:spLocks noGrp="1"/>
          </p:cNvSpPr>
          <p:nvPr>
            <p:ph type="body" sz="half" idx="20"/>
          </p:nvPr>
        </p:nvSpPr>
        <p:spPr>
          <a:xfrm>
            <a:off x="13984198" y="22361508"/>
            <a:ext cx="5796754" cy="4724420"/>
          </a:xfrm>
        </p:spPr>
        <p:txBody>
          <a:bodyPr anchor="t">
            <a:normAutofit/>
          </a:bodyPr>
          <a:lstStyle>
            <a:lvl1pPr marL="0" indent="0" algn="ctr">
              <a:buNone/>
              <a:defRPr sz="3274"/>
            </a:lvl1pPr>
            <a:lvl2pPr marL="1069162" indent="0">
              <a:buNone/>
              <a:defRPr sz="2806"/>
            </a:lvl2pPr>
            <a:lvl3pPr marL="2138324" indent="0">
              <a:buNone/>
              <a:defRPr sz="2339"/>
            </a:lvl3pPr>
            <a:lvl4pPr marL="3207487" indent="0">
              <a:buNone/>
              <a:defRPr sz="2105"/>
            </a:lvl4pPr>
            <a:lvl5pPr marL="4276649" indent="0">
              <a:buNone/>
              <a:defRPr sz="2105"/>
            </a:lvl5pPr>
            <a:lvl6pPr marL="5345811" indent="0">
              <a:buNone/>
              <a:defRPr sz="2105"/>
            </a:lvl6pPr>
            <a:lvl7pPr marL="6414973" indent="0">
              <a:buNone/>
              <a:defRPr sz="2105"/>
            </a:lvl7pPr>
            <a:lvl8pPr marL="7484135" indent="0">
              <a:buNone/>
              <a:defRPr sz="2105"/>
            </a:lvl8pPr>
            <a:lvl9pPr marL="8553298" indent="0">
              <a:buNone/>
              <a:defRPr sz="2105"/>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72675593"/>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1602676" y="11071098"/>
            <a:ext cx="18178277" cy="160148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65925658"/>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10" name="Picture 9"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Vertical Title 1"/>
          <p:cNvSpPr>
            <a:spLocks noGrp="1"/>
          </p:cNvSpPr>
          <p:nvPr>
            <p:ph type="title" orient="vert"/>
          </p:nvPr>
        </p:nvSpPr>
        <p:spPr>
          <a:xfrm>
            <a:off x="15302658" y="2851162"/>
            <a:ext cx="4478296" cy="24234771"/>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1602676" y="2851162"/>
            <a:ext cx="13432684" cy="242347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194182583"/>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7"/>
        <p:cNvGrpSpPr/>
        <p:nvPr/>
      </p:nvGrpSpPr>
      <p:grpSpPr>
        <a:xfrm>
          <a:off x="0" y="0"/>
          <a:ext cx="0" cy="0"/>
          <a:chOff x="0" y="0"/>
          <a:chExt cx="0" cy="0"/>
        </a:xfrm>
      </p:grpSpPr>
      <p:sp>
        <p:nvSpPr>
          <p:cNvPr id="8" name="Google Shape;8;p4"/>
          <p:cNvSpPr txBox="1">
            <a:spLocks noGrp="1"/>
          </p:cNvSpPr>
          <p:nvPr>
            <p:ph type="title"/>
          </p:nvPr>
        </p:nvSpPr>
        <p:spPr>
          <a:xfrm>
            <a:off x="1470124" y="1707141"/>
            <a:ext cx="18443377" cy="154049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10290"/>
              <a:buFont typeface="Garamond"/>
              <a:buNone/>
              <a:defRPr sz="10290" b="0" i="0" u="none" strike="noStrike" cap="none">
                <a:solidFill>
                  <a:schemeClr val="dk1"/>
                </a:solidFill>
                <a:latin typeface="Garamond"/>
                <a:ea typeface="Garamond"/>
                <a:cs typeface="Garamond"/>
                <a:sym typeface="Garamon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1931226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1602673" y="11071094"/>
            <a:ext cx="18177180" cy="16014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93653904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title"/>
          </p:nvPr>
        </p:nvSpPr>
        <p:spPr>
          <a:xfrm>
            <a:off x="1602675" y="3875265"/>
            <a:ext cx="18156003" cy="12800331"/>
          </a:xfrm>
        </p:spPr>
        <p:txBody>
          <a:bodyPr anchor="b">
            <a:normAutofit/>
          </a:bodyPr>
          <a:lstStyle>
            <a:lvl1pPr>
              <a:defRPr sz="9354"/>
            </a:lvl1pPr>
          </a:lstStyle>
          <a:p>
            <a:r>
              <a:rPr lang="en-US"/>
              <a:t>Click to edit Master title style</a:t>
            </a:r>
            <a:endParaRPr lang="en-US" dirty="0"/>
          </a:p>
        </p:txBody>
      </p:sp>
      <p:sp>
        <p:nvSpPr>
          <p:cNvPr id="3" name="Text Placeholder 2"/>
          <p:cNvSpPr>
            <a:spLocks noGrp="1"/>
          </p:cNvSpPr>
          <p:nvPr>
            <p:ph type="body" idx="1"/>
          </p:nvPr>
        </p:nvSpPr>
        <p:spPr>
          <a:xfrm>
            <a:off x="1602675" y="17106238"/>
            <a:ext cx="18156003" cy="6399106"/>
          </a:xfrm>
        </p:spPr>
        <p:txBody>
          <a:bodyPr>
            <a:normAutofit/>
          </a:bodyPr>
          <a:lstStyle>
            <a:lvl1pPr marL="0" indent="0" algn="ctr">
              <a:buNone/>
              <a:defRPr sz="4677">
                <a:solidFill>
                  <a:schemeClr val="bg1">
                    <a:lumMod val="50000"/>
                  </a:schemeClr>
                </a:solidFill>
              </a:defRPr>
            </a:lvl1pPr>
            <a:lvl2pPr marL="1069162" indent="0">
              <a:buNone/>
              <a:defRPr sz="4677">
                <a:solidFill>
                  <a:schemeClr val="tx1">
                    <a:tint val="75000"/>
                  </a:schemeClr>
                </a:solidFill>
              </a:defRPr>
            </a:lvl2pPr>
            <a:lvl3pPr marL="2138324" indent="0">
              <a:buNone/>
              <a:defRPr sz="4209">
                <a:solidFill>
                  <a:schemeClr val="tx1">
                    <a:tint val="75000"/>
                  </a:schemeClr>
                </a:solidFill>
              </a:defRPr>
            </a:lvl3pPr>
            <a:lvl4pPr marL="3207487" indent="0">
              <a:buNone/>
              <a:defRPr sz="3742">
                <a:solidFill>
                  <a:schemeClr val="tx1">
                    <a:tint val="75000"/>
                  </a:schemeClr>
                </a:solidFill>
              </a:defRPr>
            </a:lvl4pPr>
            <a:lvl5pPr marL="4276649" indent="0">
              <a:buNone/>
              <a:defRPr sz="3742">
                <a:solidFill>
                  <a:schemeClr val="tx1">
                    <a:tint val="75000"/>
                  </a:schemeClr>
                </a:solidFill>
              </a:defRPr>
            </a:lvl5pPr>
            <a:lvl6pPr marL="5345811" indent="0">
              <a:buNone/>
              <a:defRPr sz="3742">
                <a:solidFill>
                  <a:schemeClr val="tx1">
                    <a:tint val="75000"/>
                  </a:schemeClr>
                </a:solidFill>
              </a:defRPr>
            </a:lvl6pPr>
            <a:lvl7pPr marL="6414973" indent="0">
              <a:buNone/>
              <a:defRPr sz="3742">
                <a:solidFill>
                  <a:schemeClr val="tx1">
                    <a:tint val="75000"/>
                  </a:schemeClr>
                </a:solidFill>
              </a:defRPr>
            </a:lvl7pPr>
            <a:lvl8pPr marL="7484135" indent="0">
              <a:buNone/>
              <a:defRPr sz="3742">
                <a:solidFill>
                  <a:schemeClr val="tx1">
                    <a:tint val="75000"/>
                  </a:schemeClr>
                </a:solidFill>
              </a:defRPr>
            </a:lvl8pPr>
            <a:lvl9pPr marL="8553298" indent="0">
              <a:buNone/>
              <a:defRPr sz="3742">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09587884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14" name="Title 1"/>
          <p:cNvSpPr>
            <a:spLocks noGrp="1"/>
          </p:cNvSpPr>
          <p:nvPr>
            <p:ph type="title"/>
          </p:nvPr>
        </p:nvSpPr>
        <p:spPr>
          <a:xfrm>
            <a:off x="1602677" y="2892863"/>
            <a:ext cx="18178275" cy="7465453"/>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1602673" y="11071094"/>
            <a:ext cx="8955492" cy="16014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10825460" y="11071094"/>
            <a:ext cx="8954393" cy="16014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870221393"/>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1" name="Picture 10"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14" name="Title 1"/>
          <p:cNvSpPr>
            <a:spLocks noGrp="1"/>
          </p:cNvSpPr>
          <p:nvPr>
            <p:ph type="title"/>
          </p:nvPr>
        </p:nvSpPr>
        <p:spPr>
          <a:xfrm>
            <a:off x="1602677" y="2892863"/>
            <a:ext cx="18178275" cy="7465453"/>
          </a:xfrm>
        </p:spPr>
        <p:txBody>
          <a:bodyPr/>
          <a:lstStyle/>
          <a:p>
            <a:r>
              <a:rPr lang="en-US"/>
              <a:t>Click to edit Master title style</a:t>
            </a:r>
            <a:endParaRPr lang="en-US" dirty="0"/>
          </a:p>
        </p:txBody>
      </p:sp>
      <p:sp>
        <p:nvSpPr>
          <p:cNvPr id="3" name="Text Placeholder 2"/>
          <p:cNvSpPr>
            <a:spLocks noGrp="1"/>
          </p:cNvSpPr>
          <p:nvPr>
            <p:ph type="body" idx="1"/>
          </p:nvPr>
        </p:nvSpPr>
        <p:spPr>
          <a:xfrm>
            <a:off x="2010552" y="11089449"/>
            <a:ext cx="8547618" cy="3180389"/>
          </a:xfrm>
        </p:spPr>
        <p:txBody>
          <a:bodyPr anchor="b">
            <a:noAutofit/>
          </a:bodyPr>
          <a:lstStyle>
            <a:lvl1pPr marL="0" indent="0">
              <a:lnSpc>
                <a:spcPct val="75000"/>
              </a:lnSpc>
              <a:buNone/>
              <a:defRPr sz="6080" b="0">
                <a:solidFill>
                  <a:schemeClr val="tx1"/>
                </a:solidFill>
              </a:defRPr>
            </a:lvl1pPr>
            <a:lvl2pPr marL="1069162" indent="0">
              <a:buNone/>
              <a:defRPr sz="4677" b="1"/>
            </a:lvl2pPr>
            <a:lvl3pPr marL="2138324" indent="0">
              <a:buNone/>
              <a:defRPr sz="4209" b="1"/>
            </a:lvl3pPr>
            <a:lvl4pPr marL="3207487" indent="0">
              <a:buNone/>
              <a:defRPr sz="3742" b="1"/>
            </a:lvl4pPr>
            <a:lvl5pPr marL="4276649" indent="0">
              <a:buNone/>
              <a:defRPr sz="3742" b="1"/>
            </a:lvl5pPr>
            <a:lvl6pPr marL="5345811" indent="0">
              <a:buNone/>
              <a:defRPr sz="3742" b="1"/>
            </a:lvl6pPr>
            <a:lvl7pPr marL="6414973" indent="0">
              <a:buNone/>
              <a:defRPr sz="3742" b="1"/>
            </a:lvl7pPr>
            <a:lvl8pPr marL="7484135" indent="0">
              <a:buNone/>
              <a:defRPr sz="3742" b="1"/>
            </a:lvl8pPr>
            <a:lvl9pPr marL="8553298" indent="0">
              <a:buNone/>
              <a:defRPr sz="3742" b="1"/>
            </a:lvl9pPr>
          </a:lstStyle>
          <a:p>
            <a:pPr lvl="0"/>
            <a:r>
              <a:rPr lang="en-US"/>
              <a:t>Click to edit Master text styles</a:t>
            </a:r>
          </a:p>
        </p:txBody>
      </p:sp>
      <p:sp>
        <p:nvSpPr>
          <p:cNvPr id="12" name="Content Placeholder 3"/>
          <p:cNvSpPr>
            <a:spLocks noGrp="1"/>
          </p:cNvSpPr>
          <p:nvPr>
            <p:ph sz="quarter" idx="13"/>
          </p:nvPr>
        </p:nvSpPr>
        <p:spPr>
          <a:xfrm>
            <a:off x="1602675" y="14269845"/>
            <a:ext cx="8955492" cy="128160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1218727" y="11089449"/>
            <a:ext cx="8562227" cy="3180389"/>
          </a:xfrm>
        </p:spPr>
        <p:txBody>
          <a:bodyPr anchor="b">
            <a:noAutofit/>
          </a:bodyPr>
          <a:lstStyle>
            <a:lvl1pPr marL="0" indent="0">
              <a:lnSpc>
                <a:spcPct val="75000"/>
              </a:lnSpc>
              <a:buNone/>
              <a:defRPr sz="6080" b="0">
                <a:solidFill>
                  <a:schemeClr val="tx1"/>
                </a:solidFill>
              </a:defRPr>
            </a:lvl1pPr>
            <a:lvl2pPr marL="1069162" indent="0">
              <a:buNone/>
              <a:defRPr sz="4677" b="1"/>
            </a:lvl2pPr>
            <a:lvl3pPr marL="2138324" indent="0">
              <a:buNone/>
              <a:defRPr sz="4209" b="1"/>
            </a:lvl3pPr>
            <a:lvl4pPr marL="3207487" indent="0">
              <a:buNone/>
              <a:defRPr sz="3742" b="1"/>
            </a:lvl4pPr>
            <a:lvl5pPr marL="4276649" indent="0">
              <a:buNone/>
              <a:defRPr sz="3742" b="1"/>
            </a:lvl5pPr>
            <a:lvl6pPr marL="5345811" indent="0">
              <a:buNone/>
              <a:defRPr sz="3742" b="1"/>
            </a:lvl6pPr>
            <a:lvl7pPr marL="6414973" indent="0">
              <a:buNone/>
              <a:defRPr sz="3742" b="1"/>
            </a:lvl7pPr>
            <a:lvl8pPr marL="7484135" indent="0">
              <a:buNone/>
              <a:defRPr sz="3742" b="1"/>
            </a:lvl8pPr>
            <a:lvl9pPr marL="8553298" indent="0">
              <a:buNone/>
              <a:defRPr sz="3742" b="1"/>
            </a:lvl9pPr>
          </a:lstStyle>
          <a:p>
            <a:pPr lvl="0"/>
            <a:r>
              <a:rPr lang="en-US"/>
              <a:t>Click to edit Master text styles</a:t>
            </a:r>
          </a:p>
        </p:txBody>
      </p:sp>
      <p:sp>
        <p:nvSpPr>
          <p:cNvPr id="13" name="Content Placeholder 5"/>
          <p:cNvSpPr>
            <a:spLocks noGrp="1"/>
          </p:cNvSpPr>
          <p:nvPr>
            <p:ph sz="quarter" idx="14"/>
          </p:nvPr>
        </p:nvSpPr>
        <p:spPr>
          <a:xfrm>
            <a:off x="10825461" y="14269845"/>
            <a:ext cx="8954395" cy="128160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78910067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2/25/2025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96774088"/>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2/25/2025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2636296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title"/>
          </p:nvPr>
        </p:nvSpPr>
        <p:spPr>
          <a:xfrm>
            <a:off x="1602675" y="2851150"/>
            <a:ext cx="6902828" cy="9462918"/>
          </a:xfrm>
        </p:spPr>
        <p:txBody>
          <a:bodyPr anchor="b"/>
          <a:lstStyle>
            <a:lvl1pPr algn="ctr">
              <a:defRPr sz="7483"/>
            </a:lvl1pPr>
          </a:lstStyle>
          <a:p>
            <a:r>
              <a:rPr lang="en-US"/>
              <a:t>Click to edit Master title style</a:t>
            </a:r>
            <a:endParaRPr lang="en-US" dirty="0"/>
          </a:p>
        </p:txBody>
      </p:sp>
      <p:sp>
        <p:nvSpPr>
          <p:cNvPr id="10" name="Content Placeholder 2"/>
          <p:cNvSpPr>
            <a:spLocks noGrp="1"/>
          </p:cNvSpPr>
          <p:nvPr>
            <p:ph sz="quarter" idx="13"/>
          </p:nvPr>
        </p:nvSpPr>
        <p:spPr>
          <a:xfrm>
            <a:off x="8906446" y="2851157"/>
            <a:ext cx="10874504" cy="242347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602676" y="12314068"/>
            <a:ext cx="6902830" cy="14771857"/>
          </a:xfrm>
        </p:spPr>
        <p:txBody>
          <a:bodyPr/>
          <a:lstStyle>
            <a:lvl1pPr marL="0" indent="0" algn="ctr">
              <a:buNone/>
              <a:defRPr sz="3742"/>
            </a:lvl1pPr>
            <a:lvl2pPr marL="1069162" indent="0">
              <a:buNone/>
              <a:defRPr sz="3274"/>
            </a:lvl2pPr>
            <a:lvl3pPr marL="2138324" indent="0">
              <a:buNone/>
              <a:defRPr sz="2806"/>
            </a:lvl3pPr>
            <a:lvl4pPr marL="3207487" indent="0">
              <a:buNone/>
              <a:defRPr sz="2339"/>
            </a:lvl4pPr>
            <a:lvl5pPr marL="4276649" indent="0">
              <a:buNone/>
              <a:defRPr sz="2339"/>
            </a:lvl5pPr>
            <a:lvl6pPr marL="5345811" indent="0">
              <a:buNone/>
              <a:defRPr sz="2339"/>
            </a:lvl6pPr>
            <a:lvl7pPr marL="6414973" indent="0">
              <a:buNone/>
              <a:defRPr sz="2339"/>
            </a:lvl7pPr>
            <a:lvl8pPr marL="7484135" indent="0">
              <a:buNone/>
              <a:defRPr sz="2339"/>
            </a:lvl8pPr>
            <a:lvl9pPr marL="8553298" indent="0">
              <a:buNone/>
              <a:defRPr sz="2339"/>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2/25/2025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691141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1383625" cy="32075438"/>
          </a:xfrm>
          <a:prstGeom prst="rect">
            <a:avLst/>
          </a:prstGeom>
        </p:spPr>
      </p:pic>
      <p:sp>
        <p:nvSpPr>
          <p:cNvPr id="2" name="Title 1"/>
          <p:cNvSpPr>
            <a:spLocks noGrp="1"/>
          </p:cNvSpPr>
          <p:nvPr>
            <p:ph type="title"/>
          </p:nvPr>
        </p:nvSpPr>
        <p:spPr>
          <a:xfrm>
            <a:off x="1602677" y="2851150"/>
            <a:ext cx="9657284" cy="9462928"/>
          </a:xfrm>
        </p:spPr>
        <p:txBody>
          <a:bodyPr anchor="b"/>
          <a:lstStyle>
            <a:lvl1pPr algn="ctr">
              <a:defRPr sz="7483"/>
            </a:lvl1pPr>
          </a:lstStyle>
          <a:p>
            <a:r>
              <a:rPr lang="en-US"/>
              <a:t>Click to edit Master title style</a:t>
            </a:r>
            <a:endParaRPr lang="en-US" dirty="0"/>
          </a:p>
        </p:txBody>
      </p:sp>
      <p:sp>
        <p:nvSpPr>
          <p:cNvPr id="3" name="Picture Placeholder 2"/>
          <p:cNvSpPr>
            <a:spLocks noGrp="1" noChangeAspect="1"/>
          </p:cNvSpPr>
          <p:nvPr>
            <p:ph type="pic" idx="1"/>
          </p:nvPr>
        </p:nvSpPr>
        <p:spPr>
          <a:xfrm>
            <a:off x="11702695" y="2851155"/>
            <a:ext cx="7029308" cy="24234775"/>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7483"/>
            </a:lvl1pPr>
            <a:lvl2pPr marL="1069162" indent="0">
              <a:buNone/>
              <a:defRPr sz="6548"/>
            </a:lvl2pPr>
            <a:lvl3pPr marL="2138324" indent="0">
              <a:buNone/>
              <a:defRPr sz="5612"/>
            </a:lvl3pPr>
            <a:lvl4pPr marL="3207487" indent="0">
              <a:buNone/>
              <a:defRPr sz="4677"/>
            </a:lvl4pPr>
            <a:lvl5pPr marL="4276649" indent="0">
              <a:buNone/>
              <a:defRPr sz="4677"/>
            </a:lvl5pPr>
            <a:lvl6pPr marL="5345811" indent="0">
              <a:buNone/>
              <a:defRPr sz="4677"/>
            </a:lvl6pPr>
            <a:lvl7pPr marL="6414973" indent="0">
              <a:buNone/>
              <a:defRPr sz="4677"/>
            </a:lvl7pPr>
            <a:lvl8pPr marL="7484135" indent="0">
              <a:buNone/>
              <a:defRPr sz="4677"/>
            </a:lvl8pPr>
            <a:lvl9pPr marL="8553298" indent="0">
              <a:buNone/>
              <a:defRPr sz="4677"/>
            </a:lvl9pPr>
          </a:lstStyle>
          <a:p>
            <a:r>
              <a:rPr lang="en-US"/>
              <a:t>Click icon to add picture</a:t>
            </a:r>
            <a:endParaRPr lang="en-US" dirty="0"/>
          </a:p>
        </p:txBody>
      </p:sp>
      <p:sp>
        <p:nvSpPr>
          <p:cNvPr id="4" name="Text Placeholder 3"/>
          <p:cNvSpPr>
            <a:spLocks noGrp="1"/>
          </p:cNvSpPr>
          <p:nvPr>
            <p:ph type="body" sz="half" idx="2"/>
          </p:nvPr>
        </p:nvSpPr>
        <p:spPr>
          <a:xfrm>
            <a:off x="1602710" y="12314076"/>
            <a:ext cx="9657251" cy="14771852"/>
          </a:xfrm>
        </p:spPr>
        <p:txBody>
          <a:bodyPr/>
          <a:lstStyle>
            <a:lvl1pPr marL="0" indent="0" algn="ctr">
              <a:buNone/>
              <a:defRPr sz="3742"/>
            </a:lvl1pPr>
            <a:lvl2pPr marL="1069162" indent="0">
              <a:buNone/>
              <a:defRPr sz="3274"/>
            </a:lvl2pPr>
            <a:lvl3pPr marL="2138324" indent="0">
              <a:buNone/>
              <a:defRPr sz="2806"/>
            </a:lvl3pPr>
            <a:lvl4pPr marL="3207487" indent="0">
              <a:buNone/>
              <a:defRPr sz="2339"/>
            </a:lvl4pPr>
            <a:lvl5pPr marL="4276649" indent="0">
              <a:buNone/>
              <a:defRPr sz="2339"/>
            </a:lvl5pPr>
            <a:lvl6pPr marL="5345811" indent="0">
              <a:buNone/>
              <a:defRPr sz="2339"/>
            </a:lvl6pPr>
            <a:lvl7pPr marL="6414973" indent="0">
              <a:buNone/>
              <a:defRPr sz="2339"/>
            </a:lvl7pPr>
            <a:lvl8pPr marL="7484135" indent="0">
              <a:buNone/>
              <a:defRPr sz="2339"/>
            </a:lvl8pPr>
            <a:lvl9pPr marL="8553298" indent="0">
              <a:buNone/>
              <a:defRPr sz="2339"/>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2/25/2025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71176680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mt="80000"/>
            <a:extLst>
              <a:ext uri="{28A0092B-C50C-407E-A947-70E740481C1C}">
                <a14:useLocalDpi xmlns:a14="http://schemas.microsoft.com/office/drawing/2010/main" val="0"/>
              </a:ext>
            </a:extLst>
          </a:blip>
          <a:srcRect/>
          <a:stretch>
            <a:fillRect/>
          </a:stretch>
        </p:blipFill>
        <p:spPr bwMode="auto">
          <a:xfrm>
            <a:off x="2" y="-3"/>
            <a:ext cx="21383630" cy="3207544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1602677" y="2892863"/>
            <a:ext cx="18178275" cy="746545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602676" y="11071098"/>
            <a:ext cx="18178277" cy="1601483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467785" y="27516575"/>
            <a:ext cx="4811316" cy="1707720"/>
          </a:xfrm>
          <a:prstGeom prst="rect">
            <a:avLst/>
          </a:prstGeom>
        </p:spPr>
        <p:txBody>
          <a:bodyPr vert="horz" lIns="91440" tIns="45720" rIns="91440" bIns="45720" rtlCol="0" anchor="ctr"/>
          <a:lstStyle>
            <a:lvl1pPr algn="r">
              <a:defRPr sz="2339">
                <a:solidFill>
                  <a:schemeClr val="tx1"/>
                </a:solidFill>
              </a:defRPr>
            </a:lvl1pPr>
          </a:lstStyle>
          <a:p>
            <a:fld id="{48A87A34-81AB-432B-8DAE-1953F412C126}" type="datetimeFigureOut">
              <a:rPr lang="en-US" smtClean="0"/>
              <a:pPr/>
              <a:t>2/25/2025</a:t>
            </a:fld>
            <a:endParaRPr lang="en-US" dirty="0"/>
          </a:p>
        </p:txBody>
      </p:sp>
      <p:sp>
        <p:nvSpPr>
          <p:cNvPr id="5" name="Footer Placeholder 4"/>
          <p:cNvSpPr>
            <a:spLocks noGrp="1"/>
          </p:cNvSpPr>
          <p:nvPr>
            <p:ph type="ftr" sz="quarter" idx="3"/>
          </p:nvPr>
        </p:nvSpPr>
        <p:spPr>
          <a:xfrm>
            <a:off x="1602676" y="27516575"/>
            <a:ext cx="11703618" cy="1707720"/>
          </a:xfrm>
          <a:prstGeom prst="rect">
            <a:avLst/>
          </a:prstGeom>
        </p:spPr>
        <p:txBody>
          <a:bodyPr vert="horz" lIns="91440" tIns="45720" rIns="91440" bIns="45720" rtlCol="0" anchor="ctr"/>
          <a:lstStyle>
            <a:lvl1pPr algn="l">
              <a:defRPr sz="2339">
                <a:solidFill>
                  <a:schemeClr val="tx1"/>
                </a:solidFill>
              </a:defRPr>
            </a:lvl1pPr>
          </a:lstStyle>
          <a:p>
            <a:endParaRPr lang="en-US" dirty="0"/>
          </a:p>
        </p:txBody>
      </p:sp>
      <p:sp>
        <p:nvSpPr>
          <p:cNvPr id="6" name="Slide Number Placeholder 5"/>
          <p:cNvSpPr>
            <a:spLocks noGrp="1"/>
          </p:cNvSpPr>
          <p:nvPr>
            <p:ph type="sldNum" sz="quarter" idx="4"/>
          </p:nvPr>
        </p:nvSpPr>
        <p:spPr>
          <a:xfrm>
            <a:off x="18440592" y="27516575"/>
            <a:ext cx="1340361" cy="1707720"/>
          </a:xfrm>
          <a:prstGeom prst="rect">
            <a:avLst/>
          </a:prstGeom>
        </p:spPr>
        <p:txBody>
          <a:bodyPr vert="horz" lIns="91440" tIns="45720" rIns="91440" bIns="45720" rtlCol="0" anchor="ctr"/>
          <a:lstStyle>
            <a:lvl1pPr algn="r">
              <a:defRPr sz="2339">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885306608"/>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 id="2147483781" r:id="rId15"/>
    <p:sldLayoutId id="2147483782" r:id="rId16"/>
    <p:sldLayoutId id="2147483783" r:id="rId17"/>
    <p:sldLayoutId id="2147483784" r:id="rId18"/>
  </p:sldLayoutIdLst>
  <p:hf sldNum="0" hdr="0" ftr="0" dt="0"/>
  <p:txStyles>
    <p:titleStyle>
      <a:lvl1pPr algn="ctr" defTabSz="2138324" rtl="0" eaLnBrk="1" latinLnBrk="0" hangingPunct="1">
        <a:lnSpc>
          <a:spcPct val="90000"/>
        </a:lnSpc>
        <a:spcBef>
          <a:spcPct val="0"/>
        </a:spcBef>
        <a:buNone/>
        <a:defRPr sz="8419" kern="1200" cap="all" baseline="0">
          <a:solidFill>
            <a:schemeClr val="tx1"/>
          </a:solidFill>
          <a:effectLst/>
          <a:latin typeface="+mj-lt"/>
          <a:ea typeface="+mj-ea"/>
          <a:cs typeface="+mj-cs"/>
        </a:defRPr>
      </a:lvl1pPr>
    </p:titleStyle>
    <p:bodyStyle>
      <a:lvl1pPr marL="534581" indent="-534581" algn="l" defTabSz="2138324" rtl="0" eaLnBrk="1" latinLnBrk="0" hangingPunct="1">
        <a:lnSpc>
          <a:spcPct val="120000"/>
        </a:lnSpc>
        <a:spcBef>
          <a:spcPts val="2339"/>
        </a:spcBef>
        <a:buClr>
          <a:schemeClr val="tx1"/>
        </a:buClr>
        <a:buFont typeface="Arial" panose="020B0604020202020204" pitchFamily="34" charset="0"/>
        <a:buChar char="•"/>
        <a:defRPr sz="4677" kern="1200" cap="all" baseline="0">
          <a:solidFill>
            <a:schemeClr val="tx1"/>
          </a:solidFill>
          <a:effectLst/>
          <a:latin typeface="+mn-lt"/>
          <a:ea typeface="+mn-ea"/>
          <a:cs typeface="+mn-cs"/>
        </a:defRPr>
      </a:lvl1pPr>
      <a:lvl2pPr marL="1603743" indent="-534581" algn="l" defTabSz="2138324" rtl="0" eaLnBrk="1" latinLnBrk="0" hangingPunct="1">
        <a:lnSpc>
          <a:spcPct val="120000"/>
        </a:lnSpc>
        <a:spcBef>
          <a:spcPts val="1169"/>
        </a:spcBef>
        <a:buClr>
          <a:schemeClr val="tx1"/>
        </a:buClr>
        <a:buFont typeface="Arial" panose="020B0604020202020204" pitchFamily="34" charset="0"/>
        <a:buChar char="•"/>
        <a:defRPr sz="4209" kern="1200" cap="all" baseline="0">
          <a:solidFill>
            <a:schemeClr val="tx1"/>
          </a:solidFill>
          <a:effectLst/>
          <a:latin typeface="+mn-lt"/>
          <a:ea typeface="+mn-ea"/>
          <a:cs typeface="+mn-cs"/>
        </a:defRPr>
      </a:lvl2pPr>
      <a:lvl3pPr marL="2672906" indent="-534581" algn="l" defTabSz="2138324" rtl="0" eaLnBrk="1" latinLnBrk="0" hangingPunct="1">
        <a:lnSpc>
          <a:spcPct val="120000"/>
        </a:lnSpc>
        <a:spcBef>
          <a:spcPts val="1169"/>
        </a:spcBef>
        <a:buClr>
          <a:schemeClr val="tx1"/>
        </a:buClr>
        <a:buFont typeface="Arial" panose="020B0604020202020204" pitchFamily="34" charset="0"/>
        <a:buChar char="•"/>
        <a:defRPr sz="3742" kern="1200" cap="all" baseline="0">
          <a:solidFill>
            <a:schemeClr val="tx1"/>
          </a:solidFill>
          <a:effectLst/>
          <a:latin typeface="+mn-lt"/>
          <a:ea typeface="+mn-ea"/>
          <a:cs typeface="+mn-cs"/>
        </a:defRPr>
      </a:lvl3pPr>
      <a:lvl4pPr marL="3742068" indent="-534581" algn="l" defTabSz="2138324" rtl="0" eaLnBrk="1" latinLnBrk="0" hangingPunct="1">
        <a:lnSpc>
          <a:spcPct val="120000"/>
        </a:lnSpc>
        <a:spcBef>
          <a:spcPts val="1169"/>
        </a:spcBef>
        <a:buClr>
          <a:schemeClr val="tx1"/>
        </a:buClr>
        <a:buFont typeface="Arial" panose="020B0604020202020204" pitchFamily="34" charset="0"/>
        <a:buChar char="•"/>
        <a:defRPr sz="3274" kern="1200" cap="all" baseline="0">
          <a:solidFill>
            <a:schemeClr val="tx1"/>
          </a:solidFill>
          <a:effectLst/>
          <a:latin typeface="+mn-lt"/>
          <a:ea typeface="+mn-ea"/>
          <a:cs typeface="+mn-cs"/>
        </a:defRPr>
      </a:lvl4pPr>
      <a:lvl5pPr marL="4811230" indent="-534581" algn="l" defTabSz="2138324" rtl="0" eaLnBrk="1" latinLnBrk="0" hangingPunct="1">
        <a:lnSpc>
          <a:spcPct val="120000"/>
        </a:lnSpc>
        <a:spcBef>
          <a:spcPts val="1169"/>
        </a:spcBef>
        <a:buClr>
          <a:schemeClr val="tx1"/>
        </a:buClr>
        <a:buFont typeface="Arial" panose="020B0604020202020204" pitchFamily="34" charset="0"/>
        <a:buChar char="•"/>
        <a:defRPr sz="3274" kern="1200" cap="all" baseline="0">
          <a:solidFill>
            <a:schemeClr val="tx1"/>
          </a:solidFill>
          <a:effectLst/>
          <a:latin typeface="+mn-lt"/>
          <a:ea typeface="+mn-ea"/>
          <a:cs typeface="+mn-cs"/>
        </a:defRPr>
      </a:lvl5pPr>
      <a:lvl6pPr marL="5880392" indent="-534581" algn="l" defTabSz="2138324" rtl="0" eaLnBrk="1" latinLnBrk="0" hangingPunct="1">
        <a:lnSpc>
          <a:spcPct val="120000"/>
        </a:lnSpc>
        <a:spcBef>
          <a:spcPts val="1169"/>
        </a:spcBef>
        <a:buClr>
          <a:schemeClr val="tx1"/>
        </a:buClr>
        <a:buFont typeface="Arial" panose="020B0604020202020204" pitchFamily="34" charset="0"/>
        <a:buChar char="•"/>
        <a:defRPr sz="3274" kern="1200" cap="all" baseline="0">
          <a:solidFill>
            <a:schemeClr val="tx1"/>
          </a:solidFill>
          <a:effectLst/>
          <a:latin typeface="+mn-lt"/>
          <a:ea typeface="+mn-ea"/>
          <a:cs typeface="+mn-cs"/>
        </a:defRPr>
      </a:lvl6pPr>
      <a:lvl7pPr marL="6949554" indent="-534581" algn="l" defTabSz="2138324" rtl="0" eaLnBrk="1" latinLnBrk="0" hangingPunct="1">
        <a:lnSpc>
          <a:spcPct val="120000"/>
        </a:lnSpc>
        <a:spcBef>
          <a:spcPts val="1169"/>
        </a:spcBef>
        <a:buClr>
          <a:schemeClr val="tx1"/>
        </a:buClr>
        <a:buFont typeface="Arial" panose="020B0604020202020204" pitchFamily="34" charset="0"/>
        <a:buChar char="•"/>
        <a:defRPr sz="3274" kern="1200" cap="all" baseline="0">
          <a:solidFill>
            <a:schemeClr val="tx1"/>
          </a:solidFill>
          <a:effectLst/>
          <a:latin typeface="+mn-lt"/>
          <a:ea typeface="+mn-ea"/>
          <a:cs typeface="+mn-cs"/>
        </a:defRPr>
      </a:lvl7pPr>
      <a:lvl8pPr marL="8018717" indent="-534581" algn="l" defTabSz="2138324" rtl="0" eaLnBrk="1" latinLnBrk="0" hangingPunct="1">
        <a:lnSpc>
          <a:spcPct val="120000"/>
        </a:lnSpc>
        <a:spcBef>
          <a:spcPts val="1169"/>
        </a:spcBef>
        <a:buClr>
          <a:schemeClr val="tx1"/>
        </a:buClr>
        <a:buFont typeface="Arial" panose="020B0604020202020204" pitchFamily="34" charset="0"/>
        <a:buChar char="•"/>
        <a:defRPr sz="3274" kern="1200" cap="all" baseline="0">
          <a:solidFill>
            <a:schemeClr val="tx1"/>
          </a:solidFill>
          <a:effectLst/>
          <a:latin typeface="+mn-lt"/>
          <a:ea typeface="+mn-ea"/>
          <a:cs typeface="+mn-cs"/>
        </a:defRPr>
      </a:lvl8pPr>
      <a:lvl9pPr marL="9087879" indent="-534581" algn="l" defTabSz="2138324" rtl="0" eaLnBrk="1" latinLnBrk="0" hangingPunct="1">
        <a:lnSpc>
          <a:spcPct val="120000"/>
        </a:lnSpc>
        <a:spcBef>
          <a:spcPts val="1169"/>
        </a:spcBef>
        <a:buClr>
          <a:schemeClr val="tx1"/>
        </a:buClr>
        <a:buFont typeface="Arial" panose="020B0604020202020204" pitchFamily="34" charset="0"/>
        <a:buChar char="•"/>
        <a:defRPr sz="3274" kern="1200" cap="all" baseline="0">
          <a:solidFill>
            <a:schemeClr val="tx1"/>
          </a:solidFill>
          <a:effectLst/>
          <a:latin typeface="+mn-lt"/>
          <a:ea typeface="+mn-ea"/>
          <a:cs typeface="+mn-cs"/>
        </a:defRPr>
      </a:lvl9pPr>
    </p:bodyStyle>
    <p:otherStyle>
      <a:defPPr>
        <a:defRPr lang="en-US"/>
      </a:defPPr>
      <a:lvl1pPr marL="0" algn="l" defTabSz="2138324" rtl="0" eaLnBrk="1" latinLnBrk="0" hangingPunct="1">
        <a:defRPr sz="4209" kern="1200">
          <a:solidFill>
            <a:schemeClr val="tx1"/>
          </a:solidFill>
          <a:latin typeface="+mn-lt"/>
          <a:ea typeface="+mn-ea"/>
          <a:cs typeface="+mn-cs"/>
        </a:defRPr>
      </a:lvl1pPr>
      <a:lvl2pPr marL="1069162" algn="l" defTabSz="2138324" rtl="0" eaLnBrk="1" latinLnBrk="0" hangingPunct="1">
        <a:defRPr sz="4209" kern="1200">
          <a:solidFill>
            <a:schemeClr val="tx1"/>
          </a:solidFill>
          <a:latin typeface="+mn-lt"/>
          <a:ea typeface="+mn-ea"/>
          <a:cs typeface="+mn-cs"/>
        </a:defRPr>
      </a:lvl2pPr>
      <a:lvl3pPr marL="2138324" algn="l" defTabSz="2138324" rtl="0" eaLnBrk="1" latinLnBrk="0" hangingPunct="1">
        <a:defRPr sz="4209" kern="1200">
          <a:solidFill>
            <a:schemeClr val="tx1"/>
          </a:solidFill>
          <a:latin typeface="+mn-lt"/>
          <a:ea typeface="+mn-ea"/>
          <a:cs typeface="+mn-cs"/>
        </a:defRPr>
      </a:lvl3pPr>
      <a:lvl4pPr marL="3207487" algn="l" defTabSz="2138324" rtl="0" eaLnBrk="1" latinLnBrk="0" hangingPunct="1">
        <a:defRPr sz="4209" kern="1200">
          <a:solidFill>
            <a:schemeClr val="tx1"/>
          </a:solidFill>
          <a:latin typeface="+mn-lt"/>
          <a:ea typeface="+mn-ea"/>
          <a:cs typeface="+mn-cs"/>
        </a:defRPr>
      </a:lvl4pPr>
      <a:lvl5pPr marL="4276649" algn="l" defTabSz="2138324" rtl="0" eaLnBrk="1" latinLnBrk="0" hangingPunct="1">
        <a:defRPr sz="4209" kern="1200">
          <a:solidFill>
            <a:schemeClr val="tx1"/>
          </a:solidFill>
          <a:latin typeface="+mn-lt"/>
          <a:ea typeface="+mn-ea"/>
          <a:cs typeface="+mn-cs"/>
        </a:defRPr>
      </a:lvl5pPr>
      <a:lvl6pPr marL="5345811" algn="l" defTabSz="2138324" rtl="0" eaLnBrk="1" latinLnBrk="0" hangingPunct="1">
        <a:defRPr sz="4209" kern="1200">
          <a:solidFill>
            <a:schemeClr val="tx1"/>
          </a:solidFill>
          <a:latin typeface="+mn-lt"/>
          <a:ea typeface="+mn-ea"/>
          <a:cs typeface="+mn-cs"/>
        </a:defRPr>
      </a:lvl6pPr>
      <a:lvl7pPr marL="6414973" algn="l" defTabSz="2138324" rtl="0" eaLnBrk="1" latinLnBrk="0" hangingPunct="1">
        <a:defRPr sz="4209" kern="1200">
          <a:solidFill>
            <a:schemeClr val="tx1"/>
          </a:solidFill>
          <a:latin typeface="+mn-lt"/>
          <a:ea typeface="+mn-ea"/>
          <a:cs typeface="+mn-cs"/>
        </a:defRPr>
      </a:lvl7pPr>
      <a:lvl8pPr marL="7484135" algn="l" defTabSz="2138324" rtl="0" eaLnBrk="1" latinLnBrk="0" hangingPunct="1">
        <a:defRPr sz="4209" kern="1200">
          <a:solidFill>
            <a:schemeClr val="tx1"/>
          </a:solidFill>
          <a:latin typeface="+mn-lt"/>
          <a:ea typeface="+mn-ea"/>
          <a:cs typeface="+mn-cs"/>
        </a:defRPr>
      </a:lvl8pPr>
      <a:lvl9pPr marL="8553298" algn="l" defTabSz="2138324" rtl="0" eaLnBrk="1" latinLnBrk="0" hangingPunct="1">
        <a:defRPr sz="420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
        <p:cNvGrpSpPr/>
        <p:nvPr/>
      </p:nvGrpSpPr>
      <p:grpSpPr>
        <a:xfrm>
          <a:off x="0" y="0"/>
          <a:ext cx="0" cy="0"/>
          <a:chOff x="0" y="0"/>
          <a:chExt cx="0" cy="0"/>
        </a:xfrm>
      </p:grpSpPr>
      <p:pic>
        <p:nvPicPr>
          <p:cNvPr id="13" name="Google Shape;13;p1" descr="Link"/>
          <p:cNvPicPr preferRelativeResize="0"/>
          <p:nvPr/>
        </p:nvPicPr>
        <p:blipFill rotWithShape="1">
          <a:blip r:embed="rId3">
            <a:alphaModFix/>
          </a:blip>
          <a:srcRect/>
          <a:stretch/>
        </p:blipFill>
        <p:spPr>
          <a:xfrm>
            <a:off x="14447911" y="28177539"/>
            <a:ext cx="293241" cy="293241"/>
          </a:xfrm>
          <a:prstGeom prst="rect">
            <a:avLst/>
          </a:prstGeom>
          <a:noFill/>
          <a:ln>
            <a:noFill/>
          </a:ln>
        </p:spPr>
      </p:pic>
      <p:sp>
        <p:nvSpPr>
          <p:cNvPr id="14" name="Google Shape;14;p1"/>
          <p:cNvSpPr txBox="1"/>
          <p:nvPr/>
        </p:nvSpPr>
        <p:spPr>
          <a:xfrm>
            <a:off x="14931070" y="28139961"/>
            <a:ext cx="5792400" cy="3372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ZA" sz="2105" dirty="0" err="1">
                <a:solidFill>
                  <a:schemeClr val="dk1"/>
                </a:solidFill>
                <a:latin typeface="Trebuchet MS"/>
                <a:ea typeface="Trebuchet MS"/>
                <a:cs typeface="Trebuchet MS"/>
                <a:sym typeface="Trebuchet MS"/>
              </a:rPr>
              <a:t>Nindy</a:t>
            </a:r>
            <a:r>
              <a:rPr lang="en-ZA" sz="2105" dirty="0">
                <a:solidFill>
                  <a:schemeClr val="dk1"/>
                </a:solidFill>
                <a:latin typeface="Trebuchet MS"/>
                <a:ea typeface="Trebuchet MS"/>
                <a:cs typeface="Trebuchet MS"/>
                <a:sym typeface="Trebuchet MS"/>
              </a:rPr>
              <a:t> Ellyn</a:t>
            </a:r>
            <a:endParaRPr dirty="0"/>
          </a:p>
        </p:txBody>
      </p:sp>
      <p:pic>
        <p:nvPicPr>
          <p:cNvPr id="15" name="Google Shape;15;p1" descr="Envelope" title="Icon Presenter Email"/>
          <p:cNvPicPr preferRelativeResize="0"/>
          <p:nvPr/>
        </p:nvPicPr>
        <p:blipFill rotWithShape="1">
          <a:blip r:embed="rId4">
            <a:alphaModFix/>
          </a:blip>
          <a:srcRect/>
          <a:stretch/>
        </p:blipFill>
        <p:spPr>
          <a:xfrm>
            <a:off x="14463411" y="28575596"/>
            <a:ext cx="262230" cy="262230"/>
          </a:xfrm>
          <a:prstGeom prst="rect">
            <a:avLst/>
          </a:prstGeom>
          <a:noFill/>
          <a:ln>
            <a:noFill/>
          </a:ln>
        </p:spPr>
      </p:pic>
      <p:sp>
        <p:nvSpPr>
          <p:cNvPr id="16" name="Google Shape;16;p1"/>
          <p:cNvSpPr txBox="1"/>
          <p:nvPr/>
        </p:nvSpPr>
        <p:spPr>
          <a:xfrm>
            <a:off x="14931070" y="28527932"/>
            <a:ext cx="5611500" cy="3372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ZA" sz="2105" dirty="0" err="1">
                <a:solidFill>
                  <a:schemeClr val="dk1"/>
                </a:solidFill>
                <a:latin typeface="Trebuchet MS"/>
                <a:ea typeface="Trebuchet MS"/>
                <a:cs typeface="Trebuchet MS"/>
                <a:sym typeface="Trebuchet MS"/>
              </a:rPr>
              <a:t>Eny</a:t>
            </a:r>
            <a:r>
              <a:rPr lang="en-ZA" sz="2105" dirty="0">
                <a:solidFill>
                  <a:schemeClr val="dk1"/>
                </a:solidFill>
                <a:latin typeface="Trebuchet MS"/>
                <a:ea typeface="Trebuchet MS"/>
                <a:cs typeface="Trebuchet MS"/>
                <a:sym typeface="Trebuchet MS"/>
              </a:rPr>
              <a:t> </a:t>
            </a:r>
            <a:r>
              <a:rPr lang="en-ZA" sz="2105" dirty="0" err="1">
                <a:solidFill>
                  <a:schemeClr val="dk1"/>
                </a:solidFill>
                <a:latin typeface="Trebuchet MS"/>
                <a:ea typeface="Trebuchet MS"/>
                <a:cs typeface="Trebuchet MS"/>
                <a:sym typeface="Trebuchet MS"/>
              </a:rPr>
              <a:t>Maryanti</a:t>
            </a:r>
            <a:endParaRPr dirty="0"/>
          </a:p>
        </p:txBody>
      </p:sp>
      <p:pic>
        <p:nvPicPr>
          <p:cNvPr id="17" name="Google Shape;17;p1" descr="Smart Phone" title="Icon - Presenter Phone Number"/>
          <p:cNvPicPr preferRelativeResize="0"/>
          <p:nvPr/>
        </p:nvPicPr>
        <p:blipFill rotWithShape="1">
          <a:blip r:embed="rId5">
            <a:alphaModFix/>
          </a:blip>
          <a:srcRect/>
          <a:stretch/>
        </p:blipFill>
        <p:spPr>
          <a:xfrm>
            <a:off x="14463411" y="28976053"/>
            <a:ext cx="262230" cy="262230"/>
          </a:xfrm>
          <a:prstGeom prst="rect">
            <a:avLst/>
          </a:prstGeom>
          <a:noFill/>
          <a:ln>
            <a:noFill/>
          </a:ln>
        </p:spPr>
      </p:pic>
      <p:sp>
        <p:nvSpPr>
          <p:cNvPr id="18" name="Google Shape;18;p1"/>
          <p:cNvSpPr txBox="1"/>
          <p:nvPr/>
        </p:nvSpPr>
        <p:spPr>
          <a:xfrm>
            <a:off x="14931066" y="28911716"/>
            <a:ext cx="5792400" cy="4986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id-ID" sz="2105" dirty="0" smtClean="0">
                <a:solidFill>
                  <a:schemeClr val="dk1"/>
                </a:solidFill>
                <a:latin typeface="Trebuchet MS"/>
                <a:ea typeface="Trebuchet MS"/>
                <a:cs typeface="Trebuchet MS"/>
                <a:sym typeface="Trebuchet MS"/>
              </a:rPr>
              <a:t>enymaryanti@umsida.ac.id</a:t>
            </a:r>
            <a:endParaRPr dirty="0"/>
          </a:p>
        </p:txBody>
      </p:sp>
      <p:cxnSp>
        <p:nvCxnSpPr>
          <p:cNvPr id="19" name="Google Shape;19;p1" descr="Vertical footer divider line"/>
          <p:cNvCxnSpPr/>
          <p:nvPr/>
        </p:nvCxnSpPr>
        <p:spPr>
          <a:xfrm>
            <a:off x="17403955" y="28698609"/>
            <a:ext cx="0" cy="1401000"/>
          </a:xfrm>
          <a:prstGeom prst="straightConnector1">
            <a:avLst/>
          </a:prstGeom>
          <a:noFill/>
          <a:ln w="9525" cap="flat" cmpd="sng">
            <a:solidFill>
              <a:srgbClr val="BFBFBF"/>
            </a:solidFill>
            <a:prstDash val="solid"/>
            <a:miter lim="800000"/>
            <a:headEnd type="none" w="sm" len="sm"/>
            <a:tailEnd type="none" w="sm" len="sm"/>
          </a:ln>
        </p:spPr>
      </p:cxnSp>
      <p:sp>
        <p:nvSpPr>
          <p:cNvPr id="20" name="Google Shape;20;p1"/>
          <p:cNvSpPr txBox="1"/>
          <p:nvPr/>
        </p:nvSpPr>
        <p:spPr>
          <a:xfrm>
            <a:off x="263223" y="737850"/>
            <a:ext cx="12566100" cy="1015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ZA" sz="6000">
                <a:solidFill>
                  <a:schemeClr val="dk1"/>
                </a:solidFill>
                <a:latin typeface="Trebuchet MS"/>
                <a:ea typeface="Trebuchet MS"/>
                <a:cs typeface="Trebuchet MS"/>
                <a:sym typeface="Trebuchet MS"/>
              </a:rPr>
              <a:t>Universitas Muhammadiyah Sidoarjo</a:t>
            </a:r>
            <a:endParaRPr sz="6000">
              <a:solidFill>
                <a:schemeClr val="dk1"/>
              </a:solidFill>
              <a:latin typeface="Trebuchet MS"/>
              <a:ea typeface="Trebuchet MS"/>
              <a:cs typeface="Trebuchet MS"/>
              <a:sym typeface="Trebuchet MS"/>
            </a:endParaRPr>
          </a:p>
        </p:txBody>
      </p:sp>
      <p:pic>
        <p:nvPicPr>
          <p:cNvPr id="21" name="Google Shape;21;p1"/>
          <p:cNvPicPr preferRelativeResize="0"/>
          <p:nvPr/>
        </p:nvPicPr>
        <p:blipFill>
          <a:blip r:embed="rId6">
            <a:alphaModFix/>
          </a:blip>
          <a:stretch>
            <a:fillRect/>
          </a:stretch>
        </p:blipFill>
        <p:spPr>
          <a:xfrm>
            <a:off x="13625075" y="757700"/>
            <a:ext cx="6877050" cy="1438275"/>
          </a:xfrm>
          <a:prstGeom prst="rect">
            <a:avLst/>
          </a:prstGeom>
          <a:noFill/>
          <a:ln>
            <a:noFill/>
          </a:ln>
        </p:spPr>
      </p:pic>
      <p:sp>
        <p:nvSpPr>
          <p:cNvPr id="2" name="Rectangle: Rounded Corners 1">
            <a:extLst>
              <a:ext uri="{FF2B5EF4-FFF2-40B4-BE49-F238E27FC236}">
                <a16:creationId xmlns:a16="http://schemas.microsoft.com/office/drawing/2014/main" id="{407F1765-27AC-4F0B-14A2-F9A2E4C12AA4}"/>
              </a:ext>
            </a:extLst>
          </p:cNvPr>
          <p:cNvSpPr/>
          <p:nvPr/>
        </p:nvSpPr>
        <p:spPr>
          <a:xfrm>
            <a:off x="962526" y="3441032"/>
            <a:ext cx="19130211" cy="4235115"/>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107000"/>
              </a:lnSpc>
              <a:spcAft>
                <a:spcPts val="1000"/>
              </a:spcAft>
            </a:pPr>
            <a:endParaRPr lang="en-ID" sz="3600" dirty="0">
              <a:effectLst/>
              <a:latin typeface="Calibri" panose="020F0502020204030204" pitchFamily="34" charset="0"/>
              <a:ea typeface="Calibri" panose="020F0502020204030204" pitchFamily="34" charset="0"/>
            </a:endParaRPr>
          </a:p>
        </p:txBody>
      </p:sp>
      <p:sp>
        <p:nvSpPr>
          <p:cNvPr id="3" name="Rectangle 2">
            <a:extLst>
              <a:ext uri="{FF2B5EF4-FFF2-40B4-BE49-F238E27FC236}">
                <a16:creationId xmlns:a16="http://schemas.microsoft.com/office/drawing/2014/main" id="{3E6ACE5B-03E6-E3E3-0C38-93D305616C87}"/>
              </a:ext>
            </a:extLst>
          </p:cNvPr>
          <p:cNvSpPr/>
          <p:nvPr/>
        </p:nvSpPr>
        <p:spPr>
          <a:xfrm>
            <a:off x="628650" y="3598277"/>
            <a:ext cx="20094815" cy="4431983"/>
          </a:xfrm>
          <a:prstGeom prst="rect">
            <a:avLst/>
          </a:prstGeom>
          <a:noFill/>
        </p:spPr>
        <p:txBody>
          <a:bodyPr wrap="square" lIns="91440" tIns="45720" rIns="91440" bIns="45720">
            <a:spAutoFit/>
          </a:bodyPr>
          <a:lstStyle/>
          <a:p>
            <a:pPr algn="ctr"/>
            <a:r>
              <a:rPr lang="id-ID" sz="4400" b="1" spc="50" dirty="0">
                <a:ln w="9525" cmpd="sng">
                  <a:solidFill>
                    <a:srgbClr val="FF0000"/>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Faktor – Faktor yang Mempengaruhi Profitabilitas </a:t>
            </a:r>
            <a:r>
              <a:rPr lang="en-US" sz="4400" b="1" spc="50" dirty="0">
                <a:ln w="9525" cmpd="sng">
                  <a:solidFill>
                    <a:srgbClr val="FF0000"/>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pada Perusahaan </a:t>
            </a:r>
            <a:r>
              <a:rPr lang="en-US" sz="4400" b="1" spc="50" dirty="0" err="1">
                <a:ln w="9525" cmpd="sng">
                  <a:solidFill>
                    <a:srgbClr val="FF0000"/>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Manufaktur</a:t>
            </a:r>
            <a:r>
              <a:rPr lang="en-US" sz="4400" b="1" spc="50" dirty="0">
                <a:ln w="9525" cmpd="sng">
                  <a:solidFill>
                    <a:srgbClr val="FF0000"/>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 Sub Sektor </a:t>
            </a:r>
            <a:r>
              <a:rPr lang="en-US" sz="4400" b="1" i="1" spc="50" dirty="0">
                <a:ln w="9525" cmpd="sng">
                  <a:solidFill>
                    <a:srgbClr val="FF0000"/>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Food and Beverage</a:t>
            </a:r>
            <a:r>
              <a:rPr lang="en-US" sz="4400" b="1" spc="50" dirty="0">
                <a:ln w="9525" cmpd="sng">
                  <a:solidFill>
                    <a:srgbClr val="FF0000"/>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 yang </a:t>
            </a:r>
            <a:r>
              <a:rPr lang="en-US" sz="4400" b="1" spc="50" dirty="0" err="1">
                <a:ln w="9525" cmpd="sng">
                  <a:solidFill>
                    <a:srgbClr val="FF0000"/>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Terdaftar</a:t>
            </a:r>
            <a:r>
              <a:rPr lang="en-US" sz="4400" b="1" spc="50" dirty="0">
                <a:ln w="9525" cmpd="sng">
                  <a:solidFill>
                    <a:srgbClr val="FF0000"/>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 di Bursa </a:t>
            </a:r>
            <a:r>
              <a:rPr lang="en-US" sz="4400" b="1" spc="50" dirty="0" err="1">
                <a:ln w="9525" cmpd="sng">
                  <a:solidFill>
                    <a:srgbClr val="FF0000"/>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Efek</a:t>
            </a:r>
            <a:r>
              <a:rPr lang="en-US" sz="4400" b="1" spc="50" dirty="0">
                <a:ln w="9525" cmpd="sng">
                  <a:solidFill>
                    <a:srgbClr val="FF0000"/>
                  </a:solidFill>
                  <a:prstDash val="solid"/>
                </a:ln>
                <a:solidFill>
                  <a:srgbClr val="70AD47">
                    <a:tint val="1000"/>
                  </a:srgbClr>
                </a:solidFill>
                <a:effectLst>
                  <a:glow rad="38100">
                    <a:schemeClr val="accent1">
                      <a:alpha val="40000"/>
                    </a:schemeClr>
                  </a:glow>
                </a:effectLst>
                <a:latin typeface="Times New Roman" panose="02020603050405020304" pitchFamily="18" charset="0"/>
                <a:ea typeface="Times New Roman" panose="02020603050405020304" pitchFamily="18" charset="0"/>
              </a:rPr>
              <a:t> Indonesia (BEI)</a:t>
            </a:r>
          </a:p>
          <a:p>
            <a:pPr algn="ctr"/>
            <a:endParaRPr lang="en-US" sz="3200" b="1" dirty="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endParaRPr>
          </a:p>
          <a:p>
            <a:pPr algn="ctr"/>
            <a:r>
              <a:rPr lang="en-US" sz="3200" b="1" dirty="0" err="1">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Nindy</a:t>
            </a:r>
            <a:r>
              <a:rPr lang="en-US" sz="32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 Ellyn, </a:t>
            </a:r>
            <a:r>
              <a:rPr lang="en-US" sz="3200" b="1" dirty="0" err="1">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Eny</a:t>
            </a:r>
            <a:r>
              <a:rPr lang="en-US" sz="32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 </a:t>
            </a:r>
            <a:r>
              <a:rPr lang="en-US" sz="3200" b="1" dirty="0" err="1">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Maryanti</a:t>
            </a:r>
            <a:endParaRPr lang="en-US" sz="32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endParaRPr>
          </a:p>
          <a:p>
            <a:pPr algn="ctr"/>
            <a:r>
              <a:rPr lang="en-US" sz="32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Program </a:t>
            </a:r>
            <a:r>
              <a:rPr lang="en-US" sz="3200" b="1" dirty="0" err="1">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studi</a:t>
            </a:r>
            <a:r>
              <a:rPr lang="en-US" sz="32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 </a:t>
            </a:r>
            <a:r>
              <a:rPr lang="en-US" sz="3200" b="1" dirty="0" err="1">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Akuntansi</a:t>
            </a:r>
            <a:r>
              <a:rPr lang="en-US" sz="32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 </a:t>
            </a:r>
            <a:r>
              <a:rPr lang="en-US" sz="3200" b="1" dirty="0" err="1">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Fakultas</a:t>
            </a:r>
            <a:r>
              <a:rPr lang="en-US" sz="32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 </a:t>
            </a:r>
            <a:r>
              <a:rPr lang="en-US" sz="3200" b="1" dirty="0" err="1">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Bisnis</a:t>
            </a:r>
            <a:r>
              <a:rPr lang="en-US" sz="32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 Hukum, dan </a:t>
            </a:r>
            <a:r>
              <a:rPr lang="en-US" sz="3200" b="1" dirty="0" err="1">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Ilmu</a:t>
            </a:r>
            <a:r>
              <a:rPr lang="en-US" sz="32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 </a:t>
            </a:r>
            <a:r>
              <a:rPr lang="en-US" sz="3200" b="1" dirty="0" err="1">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rPr>
              <a:t>sosial</a:t>
            </a:r>
            <a:endParaRPr lang="en-US" sz="3200" b="1"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ea typeface="Times New Roman" panose="02020603050405020304" pitchFamily="18" charset="0"/>
            </a:endParaRPr>
          </a:p>
          <a:p>
            <a:pPr algn="ctr"/>
            <a:endParaRPr lang="en-ID"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4" name="Rounded Rectangle 3"/>
          <p:cNvSpPr/>
          <p:nvPr/>
        </p:nvSpPr>
        <p:spPr>
          <a:xfrm>
            <a:off x="628651" y="7833393"/>
            <a:ext cx="11911692" cy="68623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600" b="1" dirty="0">
                <a:latin typeface="Times New Roman" panose="02020603050405020304" pitchFamily="18" charset="0"/>
                <a:cs typeface="Times New Roman" panose="02020603050405020304" pitchFamily="18" charset="0"/>
              </a:rPr>
              <a:t>ABSTRAK</a:t>
            </a:r>
          </a:p>
          <a:p>
            <a:pPr algn="just"/>
            <a:r>
              <a:rPr lang="en-US" sz="2400" dirty="0" err="1">
                <a:latin typeface="Times New Roman" panose="02020603050405020304" pitchFamily="18" charset="0"/>
                <a:cs typeface="Times New Roman" panose="02020603050405020304" pitchFamily="18" charset="0"/>
              </a:rPr>
              <a:t>Dalam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dunia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usaha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tingkat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persaingan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terus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bertambah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banyak</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oleh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karena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itu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perusahaan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harus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bisa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mengembangkan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juga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menciptakan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inovasi</a:t>
            </a:r>
            <a:r>
              <a:rPr lang="en-US" sz="2400" dirty="0">
                <a:latin typeface="Times New Roman" panose="02020603050405020304" pitchFamily="18" charset="0"/>
                <a:cs typeface="Times New Roman" panose="02020603050405020304" pitchFamily="18" charset="0"/>
              </a:rPr>
              <a:t> - </a:t>
            </a:r>
            <a:r>
              <a:rPr lang="en-US" sz="2400" dirty="0" err="1">
                <a:latin typeface="Times New Roman" panose="02020603050405020304" pitchFamily="18" charset="0"/>
                <a:cs typeface="Times New Roman" panose="02020603050405020304" pitchFamily="18" charset="0"/>
              </a:rPr>
              <a:t>inovasi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baru</a:t>
            </a:r>
            <a:r>
              <a:rPr lang="en-US" sz="2400" dirty="0">
                <a:latin typeface="Times New Roman" panose="02020603050405020304" pitchFamily="18" charset="0"/>
                <a:cs typeface="Times New Roman" panose="02020603050405020304" pitchFamily="18" charset="0"/>
              </a:rPr>
              <a:t> agar </a:t>
            </a:r>
            <a:r>
              <a:rPr lang="en-US" sz="2400" dirty="0" err="1">
                <a:latin typeface="Times New Roman" panose="02020603050405020304" pitchFamily="18" charset="0"/>
                <a:cs typeface="Times New Roman" panose="02020603050405020304" pitchFamily="18" charset="0"/>
              </a:rPr>
              <a:t>dapat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tetap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bertahan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dalam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persaingan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dalan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dunia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bisnis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salah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satunya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dengan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menciptakan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nilai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melalui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perbaikan</a:t>
            </a:r>
            <a:r>
              <a:rPr lang="en-US" sz="2400" dirty="0">
                <a:latin typeface="Times New Roman" panose="02020603050405020304" pitchFamily="18" charset="0"/>
                <a:cs typeface="Times New Roman" panose="02020603050405020304" pitchFamily="18" charset="0"/>
              </a:rPr>
              <a:t> proses </a:t>
            </a:r>
            <a:r>
              <a:rPr lang="en-US" sz="2400" dirty="0" err="1">
                <a:latin typeface="Times New Roman" panose="02020603050405020304" pitchFamily="18" charset="0"/>
                <a:cs typeface="Times New Roman" panose="02020603050405020304" pitchFamily="18" charset="0"/>
              </a:rPr>
              <a:t>bisnis</a:t>
            </a:r>
            <a:r>
              <a:rPr lang="en-US" sz="2400" dirty="0">
                <a:latin typeface="Times New Roman" panose="02020603050405020304" pitchFamily="18" charset="0"/>
                <a:cs typeface="Times New Roman" panose="02020603050405020304" pitchFamily="18" charset="0"/>
              </a:rPr>
              <a:t>. Perusahaan </a:t>
            </a:r>
            <a:r>
              <a:rPr lang="en-US" sz="2400" dirty="0" err="1">
                <a:latin typeface="Times New Roman" panose="02020603050405020304" pitchFamily="18" charset="0"/>
                <a:cs typeface="Times New Roman" panose="02020603050405020304" pitchFamily="18" charset="0"/>
              </a:rPr>
              <a:t>diharuskan</a:t>
            </a:r>
            <a:r>
              <a:rPr lang="en-US" sz="2400" dirty="0">
                <a:latin typeface="Times New Roman" panose="02020603050405020304" pitchFamily="18" charset="0"/>
                <a:cs typeface="Times New Roman" panose="02020603050405020304" pitchFamily="18" charset="0"/>
              </a:rPr>
              <a:t> agar </a:t>
            </a:r>
            <a:r>
              <a:rPr lang="en-US" sz="2400" dirty="0" err="1">
                <a:latin typeface="Times New Roman" panose="02020603050405020304" pitchFamily="18" charset="0"/>
                <a:cs typeface="Times New Roman" panose="02020603050405020304" pitchFamily="18" charset="0"/>
              </a:rPr>
              <a:t>dapat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memiliki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keunggulan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atau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keunikan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dibandingkan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dengan</a:t>
            </a:r>
            <a:r>
              <a:rPr lang="en-US" sz="2400" dirty="0">
                <a:latin typeface="Times New Roman" panose="02020603050405020304" pitchFamily="18" charset="0"/>
                <a:cs typeface="Times New Roman" panose="02020603050405020304" pitchFamily="18" charset="0"/>
              </a:rPr>
              <a:t> para </a:t>
            </a:r>
            <a:r>
              <a:rPr lang="en-US" sz="2400" dirty="0" err="1">
                <a:latin typeface="Times New Roman" panose="02020603050405020304" pitchFamily="18" charset="0"/>
                <a:cs typeface="Times New Roman" panose="02020603050405020304" pitchFamily="18" charset="0"/>
              </a:rPr>
              <a:t>pesaing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lainnya</a:t>
            </a:r>
            <a:r>
              <a:rPr lang="id-ID" sz="2400" dirty="0">
                <a:latin typeface="Times New Roman" panose="02020603050405020304" pitchFamily="18" charset="0"/>
                <a:cs typeface="Times New Roman" panose="02020603050405020304" pitchFamily="18" charset="0"/>
              </a:rPr>
              <a:t>.</a:t>
            </a:r>
          </a:p>
          <a:p>
            <a:pPr algn="just"/>
            <a:r>
              <a:rPr lang="id-ID" sz="2400" dirty="0">
                <a:latin typeface="Times New Roman" panose="02020603050405020304" pitchFamily="18" charset="0"/>
                <a:cs typeface="Times New Roman" panose="02020603050405020304" pitchFamily="18" charset="0"/>
              </a:rPr>
              <a:t>Tujuan dari penelitian ini adalah untuk mengetahui pengaruh dari variabel (1) Perputaran Piutang, (2) Pertumbuhan Perusahaan, (3) Pertumbuhan Penjualan, (4) Perputaran Persediaan, (5) Likuiditas terhadap Profitabilitas pada Perusahaan Manufaktur Food and Beverage yang terdaftar di Bursa Efek Indonesia (BEI).</a:t>
            </a:r>
          </a:p>
          <a:p>
            <a:pPr algn="just"/>
            <a:r>
              <a:rPr lang="en-US" sz="2400" dirty="0" err="1">
                <a:latin typeface="Times New Roman" panose="02020603050405020304" pitchFamily="18" charset="0"/>
                <a:cs typeface="Times New Roman" panose="02020603050405020304" pitchFamily="18" charset="0"/>
              </a:rPr>
              <a:t>Metode</a:t>
            </a:r>
            <a:r>
              <a:rPr lang="en-US" sz="2400" dirty="0">
                <a:latin typeface="Times New Roman" panose="02020603050405020304" pitchFamily="18" charset="0"/>
                <a:cs typeface="Times New Roman" panose="02020603050405020304" pitchFamily="18" charset="0"/>
              </a:rPr>
              <a:t> yang </a:t>
            </a:r>
            <a:r>
              <a:rPr lang="en-US" sz="2400" dirty="0" err="1">
                <a:latin typeface="Times New Roman" panose="02020603050405020304" pitchFamily="18" charset="0"/>
                <a:cs typeface="Times New Roman" panose="02020603050405020304" pitchFamily="18" charset="0"/>
              </a:rPr>
              <a:t>digunakan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yaitu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kuantitatif</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Dalam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penelitian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jenis</a:t>
            </a:r>
            <a:r>
              <a:rPr lang="en-US" sz="2400" dirty="0">
                <a:latin typeface="Times New Roman" panose="02020603050405020304" pitchFamily="18" charset="0"/>
                <a:cs typeface="Times New Roman" panose="02020603050405020304" pitchFamily="18" charset="0"/>
              </a:rPr>
              <a:t> data yang </a:t>
            </a:r>
            <a:r>
              <a:rPr lang="en-US" sz="2400" dirty="0" err="1">
                <a:latin typeface="Times New Roman" panose="02020603050405020304" pitchFamily="18" charset="0"/>
                <a:cs typeface="Times New Roman" panose="02020603050405020304" pitchFamily="18" charset="0"/>
              </a:rPr>
              <a:t>digunakan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ialah</a:t>
            </a:r>
            <a:r>
              <a:rPr lang="en-US" sz="2400" dirty="0">
                <a:latin typeface="Times New Roman" panose="02020603050405020304" pitchFamily="18" charset="0"/>
                <a:cs typeface="Times New Roman" panose="02020603050405020304" pitchFamily="18" charset="0"/>
              </a:rPr>
              <a:t> data </a:t>
            </a:r>
            <a:r>
              <a:rPr lang="en-US" sz="2400" dirty="0" err="1">
                <a:latin typeface="Times New Roman" panose="02020603050405020304" pitchFamily="18" charset="0"/>
                <a:cs typeface="Times New Roman" panose="02020603050405020304" pitchFamily="18" charset="0"/>
              </a:rPr>
              <a:t>sekunder</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dengan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teknik</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pengumpulan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datanya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menggunakan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metode</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dokumentasi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serta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pengambilan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sampel</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menggunakan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metode</a:t>
            </a:r>
            <a:r>
              <a:rPr lang="en-US" sz="2400" dirty="0">
                <a:latin typeface="Times New Roman" panose="02020603050405020304" pitchFamily="18" charset="0"/>
                <a:cs typeface="Times New Roman" panose="02020603050405020304" pitchFamily="18" charset="0"/>
              </a:rPr>
              <a:t> purposive </a:t>
            </a:r>
            <a:r>
              <a:rPr lang="en-US" sz="2400" dirty="0" err="1">
                <a:latin typeface="Times New Roman" panose="02020603050405020304" pitchFamily="18" charset="0"/>
                <a:cs typeface="Times New Roman" panose="02020603050405020304" pitchFamily="18" charset="0"/>
              </a:rPr>
              <a:t>sampling.Teknik</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analisis</a:t>
            </a:r>
            <a:r>
              <a:rPr lang="en-US" sz="2400" dirty="0">
                <a:latin typeface="Times New Roman" panose="02020603050405020304" pitchFamily="18" charset="0"/>
                <a:cs typeface="Times New Roman" panose="02020603050405020304" pitchFamily="18" charset="0"/>
              </a:rPr>
              <a:t> data </a:t>
            </a:r>
            <a:r>
              <a:rPr lang="en-US" sz="2400" dirty="0" err="1">
                <a:latin typeface="Times New Roman" panose="02020603050405020304" pitchFamily="18" charset="0"/>
                <a:cs typeface="Times New Roman" panose="02020603050405020304" pitchFamily="18" charset="0"/>
              </a:rPr>
              <a:t>dalam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penelitian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adalah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analisis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statistik</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deskriptif</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uji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asumsi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klasik</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analisis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regresi</a:t>
            </a:r>
            <a:r>
              <a:rPr lang="en-US" sz="2400" dirty="0">
                <a:latin typeface="Times New Roman" panose="02020603050405020304" pitchFamily="18" charset="0"/>
                <a:cs typeface="Times New Roman" panose="02020603050405020304" pitchFamily="18" charset="0"/>
              </a:rPr>
              <a:t> linier </a:t>
            </a:r>
            <a:r>
              <a:rPr lang="en-US" sz="2400" dirty="0" err="1">
                <a:latin typeface="Times New Roman" panose="02020603050405020304" pitchFamily="18" charset="0"/>
                <a:cs typeface="Times New Roman" panose="02020603050405020304" pitchFamily="18" charset="0"/>
              </a:rPr>
              <a:t>berganda</a:t>
            </a:r>
            <a:r>
              <a:rPr lang="en-US" sz="2400" dirty="0">
                <a:latin typeface="Times New Roman" panose="02020603050405020304" pitchFamily="18" charset="0"/>
                <a:cs typeface="Times New Roman" panose="02020603050405020304" pitchFamily="18" charset="0"/>
              </a:rPr>
              <a:t>. Data </a:t>
            </a:r>
            <a:r>
              <a:rPr lang="en-US" sz="2400" dirty="0" err="1">
                <a:latin typeface="Times New Roman" panose="02020603050405020304" pitchFamily="18" charset="0"/>
                <a:cs typeface="Times New Roman" panose="02020603050405020304" pitchFamily="18" charset="0"/>
              </a:rPr>
              <a:t>populasi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penelitian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sebanyak</a:t>
            </a:r>
            <a:r>
              <a:rPr lang="en-US" sz="2400" dirty="0">
                <a:latin typeface="Times New Roman" panose="02020603050405020304" pitchFamily="18" charset="0"/>
                <a:cs typeface="Times New Roman" panose="02020603050405020304" pitchFamily="18" charset="0"/>
              </a:rPr>
              <a:t> 26 </a:t>
            </a:r>
            <a:r>
              <a:rPr lang="en-US" sz="2400" dirty="0" err="1">
                <a:latin typeface="Times New Roman" panose="02020603050405020304" pitchFamily="18" charset="0"/>
                <a:cs typeface="Times New Roman" panose="02020603050405020304" pitchFamily="18" charset="0"/>
              </a:rPr>
              <a:t>perusahaan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serta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diperoleh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sampel</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sebanyak</a:t>
            </a:r>
            <a:r>
              <a:rPr lang="en-US" sz="2400" dirty="0">
                <a:latin typeface="Times New Roman" panose="02020603050405020304" pitchFamily="18" charset="0"/>
                <a:cs typeface="Times New Roman" panose="02020603050405020304" pitchFamily="18" charset="0"/>
              </a:rPr>
              <a:t> 8 </a:t>
            </a:r>
            <a:r>
              <a:rPr lang="en-US" sz="2400" dirty="0" err="1">
                <a:latin typeface="Times New Roman" panose="02020603050405020304" pitchFamily="18" charset="0"/>
                <a:cs typeface="Times New Roman" panose="02020603050405020304" pitchFamily="18" charset="0"/>
              </a:rPr>
              <a:t>perusahaan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Dalam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penelitian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menggunakan</a:t>
            </a:r>
            <a:r>
              <a:rPr lang="en-US" sz="2400" dirty="0">
                <a:latin typeface="Times New Roman" panose="02020603050405020304" pitchFamily="18" charset="0"/>
                <a:cs typeface="Times New Roman" panose="02020603050405020304" pitchFamily="18" charset="0"/>
              </a:rPr>
              <a:t> SPSS</a:t>
            </a:r>
            <a:r>
              <a:rPr lang="en-US" dirty="0">
                <a:latin typeface="Times New Roman" panose="02020603050405020304" pitchFamily="18" charset="0"/>
                <a:cs typeface="Times New Roman" panose="02020603050405020304" pitchFamily="18" charset="0"/>
              </a:rPr>
              <a:t>.</a:t>
            </a:r>
            <a:endParaRPr lang="id-ID" dirty="0">
              <a:latin typeface="Times New Roman" panose="02020603050405020304" pitchFamily="18" charset="0"/>
              <a:cs typeface="Times New Roman" panose="02020603050405020304" pitchFamily="18" charset="0"/>
            </a:endParaRPr>
          </a:p>
        </p:txBody>
      </p:sp>
      <p:sp>
        <p:nvSpPr>
          <p:cNvPr id="5" name="Rounded Rectangle 4"/>
          <p:cNvSpPr/>
          <p:nvPr/>
        </p:nvSpPr>
        <p:spPr>
          <a:xfrm>
            <a:off x="12829323" y="7846825"/>
            <a:ext cx="7894142" cy="61388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800" b="1" dirty="0" err="1">
                <a:solidFill>
                  <a:schemeClr val="bg1"/>
                </a:solidFill>
                <a:latin typeface="Times New Roman" panose="02020603050405020304" pitchFamily="18" charset="0"/>
                <a:cs typeface="Times New Roman" panose="02020603050405020304" pitchFamily="18" charset="0"/>
              </a:rPr>
              <a:t>Rumusan</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Masalah</a:t>
            </a:r>
            <a:endParaRPr lang="en-US" sz="2800" b="1" dirty="0">
              <a:solidFill>
                <a:schemeClr val="bg1"/>
              </a:solidFill>
              <a:latin typeface="Times New Roman" panose="02020603050405020304" pitchFamily="18" charset="0"/>
              <a:cs typeface="Times New Roman" panose="02020603050405020304" pitchFamily="18" charset="0"/>
            </a:endParaRPr>
          </a:p>
          <a:p>
            <a:pPr lvl="0" algn="ctr"/>
            <a:endParaRPr lang="en-US" sz="2800" dirty="0">
              <a:solidFill>
                <a:schemeClr val="bg1"/>
              </a:solidFill>
              <a:latin typeface="Times New Roman" panose="02020603050405020304" pitchFamily="18" charset="0"/>
              <a:cs typeface="Times New Roman" panose="02020603050405020304" pitchFamily="18" charset="0"/>
            </a:endParaRPr>
          </a:p>
          <a:p>
            <a:pPr marL="342900" lvl="0" indent="-342900">
              <a:buAutoNum type="arabicPeriod"/>
            </a:pPr>
            <a:r>
              <a:rPr lang="en-US" sz="2800" dirty="0" err="1">
                <a:solidFill>
                  <a:schemeClr val="bg1"/>
                </a:solidFill>
                <a:latin typeface="Times New Roman" panose="02020603050405020304" pitchFamily="18" charset="0"/>
                <a:cs typeface="Times New Roman" panose="02020603050405020304" pitchFamily="18" charset="0"/>
              </a:rPr>
              <a:t>Apakah</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Perputaran</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Piutang</a:t>
            </a:r>
            <a:r>
              <a:rPr lang="en-US" sz="2800" dirty="0">
                <a:solidFill>
                  <a:schemeClr val="bg1"/>
                </a:solidFill>
                <a:latin typeface="Times New Roman" panose="02020603050405020304" pitchFamily="18" charset="0"/>
                <a:cs typeface="Times New Roman" panose="02020603050405020304" pitchFamily="18" charset="0"/>
              </a:rPr>
              <a:t> </a:t>
            </a:r>
            <a:r>
              <a:rPr lang="id-ID" sz="2800" dirty="0">
                <a:solidFill>
                  <a:schemeClr val="bg1"/>
                </a:solidFill>
                <a:latin typeface="Times New Roman" panose="02020603050405020304" pitchFamily="18" charset="0"/>
                <a:cs typeface="Times New Roman" panose="02020603050405020304" pitchFamily="18" charset="0"/>
              </a:rPr>
              <a:t>berpengaruh terhadap</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Profitabilitas</a:t>
            </a:r>
            <a:r>
              <a:rPr lang="en-US" sz="2800" dirty="0">
                <a:solidFill>
                  <a:schemeClr val="bg1"/>
                </a:solidFill>
                <a:latin typeface="Times New Roman" panose="02020603050405020304" pitchFamily="18" charset="0"/>
                <a:cs typeface="Times New Roman" panose="02020603050405020304" pitchFamily="18" charset="0"/>
              </a:rPr>
              <a:t> ?</a:t>
            </a:r>
            <a:endParaRPr lang="id-ID" sz="2800" dirty="0">
              <a:solidFill>
                <a:schemeClr val="bg1"/>
              </a:solidFill>
              <a:latin typeface="Times New Roman" panose="02020603050405020304" pitchFamily="18" charset="0"/>
              <a:cs typeface="Times New Roman" panose="02020603050405020304" pitchFamily="18" charset="0"/>
            </a:endParaRPr>
          </a:p>
          <a:p>
            <a:pPr marL="342900" lvl="0" indent="-342900">
              <a:buAutoNum type="arabicPeriod"/>
            </a:pPr>
            <a:r>
              <a:rPr lang="en-US" sz="2800" dirty="0" err="1">
                <a:solidFill>
                  <a:schemeClr val="bg1"/>
                </a:solidFill>
                <a:latin typeface="Times New Roman" panose="02020603050405020304" pitchFamily="18" charset="0"/>
                <a:cs typeface="Times New Roman" panose="02020603050405020304" pitchFamily="18" charset="0"/>
              </a:rPr>
              <a:t>Apakah</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Pertumbuhan</a:t>
            </a:r>
            <a:r>
              <a:rPr lang="en-US" sz="2800" dirty="0">
                <a:solidFill>
                  <a:schemeClr val="bg1"/>
                </a:solidFill>
                <a:latin typeface="Times New Roman" panose="02020603050405020304" pitchFamily="18" charset="0"/>
                <a:cs typeface="Times New Roman" panose="02020603050405020304" pitchFamily="18" charset="0"/>
              </a:rPr>
              <a:t> Perusahaan </a:t>
            </a:r>
            <a:r>
              <a:rPr lang="id-ID" sz="2800" dirty="0">
                <a:solidFill>
                  <a:schemeClr val="bg1"/>
                </a:solidFill>
                <a:latin typeface="Times New Roman" panose="02020603050405020304" pitchFamily="18" charset="0"/>
                <a:cs typeface="Times New Roman" panose="02020603050405020304" pitchFamily="18" charset="0"/>
              </a:rPr>
              <a:t>berpengaruh terhadap</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Profitabilitas</a:t>
            </a:r>
            <a:r>
              <a:rPr lang="en-US" sz="2800" dirty="0">
                <a:solidFill>
                  <a:schemeClr val="bg1"/>
                </a:solidFill>
                <a:latin typeface="Times New Roman" panose="02020603050405020304" pitchFamily="18" charset="0"/>
                <a:cs typeface="Times New Roman" panose="02020603050405020304" pitchFamily="18" charset="0"/>
              </a:rPr>
              <a:t> ?</a:t>
            </a:r>
            <a:endParaRPr lang="id-ID" sz="2800" dirty="0">
              <a:solidFill>
                <a:schemeClr val="bg1"/>
              </a:solidFill>
              <a:latin typeface="Times New Roman" panose="02020603050405020304" pitchFamily="18" charset="0"/>
              <a:cs typeface="Times New Roman" panose="02020603050405020304" pitchFamily="18" charset="0"/>
            </a:endParaRPr>
          </a:p>
          <a:p>
            <a:pPr marL="342900" lvl="0" indent="-342900">
              <a:buAutoNum type="arabicPeriod"/>
            </a:pPr>
            <a:r>
              <a:rPr lang="en-US" sz="2800" dirty="0" err="1">
                <a:solidFill>
                  <a:schemeClr val="bg1"/>
                </a:solidFill>
                <a:latin typeface="Times New Roman" panose="02020603050405020304" pitchFamily="18" charset="0"/>
                <a:cs typeface="Times New Roman" panose="02020603050405020304" pitchFamily="18" charset="0"/>
              </a:rPr>
              <a:t>Apakah</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Pertumbuhan</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Penjualan</a:t>
            </a:r>
            <a:r>
              <a:rPr lang="en-US" sz="2800" dirty="0">
                <a:solidFill>
                  <a:schemeClr val="bg1"/>
                </a:solidFill>
                <a:latin typeface="Times New Roman" panose="02020603050405020304" pitchFamily="18" charset="0"/>
                <a:cs typeface="Times New Roman" panose="02020603050405020304" pitchFamily="18" charset="0"/>
              </a:rPr>
              <a:t> </a:t>
            </a:r>
            <a:r>
              <a:rPr lang="id-ID" sz="2800" dirty="0">
                <a:solidFill>
                  <a:schemeClr val="bg1"/>
                </a:solidFill>
                <a:latin typeface="Times New Roman" panose="02020603050405020304" pitchFamily="18" charset="0"/>
                <a:cs typeface="Times New Roman" panose="02020603050405020304" pitchFamily="18" charset="0"/>
              </a:rPr>
              <a:t>berpengaruh terhadap</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Profitabilitas</a:t>
            </a:r>
            <a:r>
              <a:rPr lang="id-ID" sz="2800" dirty="0">
                <a:solidFill>
                  <a:schemeClr val="bg1"/>
                </a:solidFill>
                <a:latin typeface="Times New Roman" panose="02020603050405020304" pitchFamily="18" charset="0"/>
                <a:cs typeface="Times New Roman" panose="02020603050405020304" pitchFamily="18" charset="0"/>
              </a:rPr>
              <a:t>?</a:t>
            </a:r>
          </a:p>
          <a:p>
            <a:pPr marL="342900" lvl="0" indent="-342900">
              <a:buAutoNum type="arabicPeriod"/>
            </a:pPr>
            <a:r>
              <a:rPr lang="en-US" sz="2800" dirty="0" err="1">
                <a:solidFill>
                  <a:schemeClr val="bg1"/>
                </a:solidFill>
                <a:latin typeface="Times New Roman" panose="02020603050405020304" pitchFamily="18" charset="0"/>
                <a:cs typeface="Times New Roman" panose="02020603050405020304" pitchFamily="18" charset="0"/>
              </a:rPr>
              <a:t>Apakah</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Perputaran</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Persediaan</a:t>
            </a:r>
            <a:r>
              <a:rPr lang="en-US" sz="2800" dirty="0">
                <a:solidFill>
                  <a:schemeClr val="bg1"/>
                </a:solidFill>
                <a:latin typeface="Times New Roman" panose="02020603050405020304" pitchFamily="18" charset="0"/>
                <a:cs typeface="Times New Roman" panose="02020603050405020304" pitchFamily="18" charset="0"/>
              </a:rPr>
              <a:t> </a:t>
            </a:r>
            <a:r>
              <a:rPr lang="id-ID" sz="2800" dirty="0">
                <a:solidFill>
                  <a:schemeClr val="bg1"/>
                </a:solidFill>
                <a:latin typeface="Times New Roman" panose="02020603050405020304" pitchFamily="18" charset="0"/>
                <a:cs typeface="Times New Roman" panose="02020603050405020304" pitchFamily="18" charset="0"/>
              </a:rPr>
              <a:t>berpengaruh</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terhadap</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Profitabilitas</a:t>
            </a:r>
            <a:r>
              <a:rPr lang="id-ID" sz="2800" dirty="0">
                <a:solidFill>
                  <a:schemeClr val="bg1"/>
                </a:solidFill>
                <a:latin typeface="Times New Roman" panose="02020603050405020304" pitchFamily="18" charset="0"/>
                <a:cs typeface="Times New Roman" panose="02020603050405020304" pitchFamily="18" charset="0"/>
              </a:rPr>
              <a:t>?</a:t>
            </a:r>
          </a:p>
          <a:p>
            <a:pPr marL="342900" lvl="0" indent="-342900">
              <a:buAutoNum type="arabicPeriod"/>
            </a:pPr>
            <a:r>
              <a:rPr lang="en-US" sz="2800" dirty="0" err="1">
                <a:solidFill>
                  <a:schemeClr val="bg1"/>
                </a:solidFill>
                <a:latin typeface="Times New Roman" panose="02020603050405020304" pitchFamily="18" charset="0"/>
                <a:cs typeface="Times New Roman" panose="02020603050405020304" pitchFamily="18" charset="0"/>
              </a:rPr>
              <a:t>Apakah</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Likuiditas</a:t>
            </a:r>
            <a:r>
              <a:rPr lang="en-US" sz="2800" dirty="0">
                <a:solidFill>
                  <a:schemeClr val="bg1"/>
                </a:solidFill>
                <a:latin typeface="Times New Roman" panose="02020603050405020304" pitchFamily="18" charset="0"/>
                <a:cs typeface="Times New Roman" panose="02020603050405020304" pitchFamily="18" charset="0"/>
              </a:rPr>
              <a:t> </a:t>
            </a:r>
            <a:r>
              <a:rPr lang="id-ID" sz="2800" dirty="0">
                <a:solidFill>
                  <a:schemeClr val="bg1"/>
                </a:solidFill>
                <a:latin typeface="Times New Roman" panose="02020603050405020304" pitchFamily="18" charset="0"/>
                <a:cs typeface="Times New Roman" panose="02020603050405020304" pitchFamily="18" charset="0"/>
              </a:rPr>
              <a:t>berpengaruh terhadap</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Profitabilitas</a:t>
            </a:r>
            <a:r>
              <a:rPr lang="en-US" sz="2800" dirty="0">
                <a:solidFill>
                  <a:schemeClr val="bg1"/>
                </a:solidFill>
                <a:latin typeface="Times New Roman" panose="02020603050405020304" pitchFamily="18" charset="0"/>
                <a:cs typeface="Times New Roman" panose="02020603050405020304" pitchFamily="18" charset="0"/>
              </a:rPr>
              <a:t> ?</a:t>
            </a:r>
            <a:endParaRPr lang="id-ID" sz="2800" dirty="0">
              <a:solidFill>
                <a:schemeClr val="bg1"/>
              </a:solidFill>
              <a:latin typeface="Times New Roman" panose="02020603050405020304" pitchFamily="18" charset="0"/>
              <a:cs typeface="Times New Roman" panose="02020603050405020304" pitchFamily="18" charset="0"/>
            </a:endParaRPr>
          </a:p>
        </p:txBody>
      </p:sp>
      <p:pic>
        <p:nvPicPr>
          <p:cNvPr id="22" name="Picture 21"/>
          <p:cNvPicPr>
            <a:picLocks noChangeAspect="1"/>
          </p:cNvPicPr>
          <p:nvPr/>
        </p:nvPicPr>
        <p:blipFill rotWithShape="1">
          <a:blip r:embed="rId7"/>
          <a:srcRect l="36718" t="38187" r="33951" b="20469"/>
          <a:stretch/>
        </p:blipFill>
        <p:spPr>
          <a:xfrm>
            <a:off x="962526" y="15353970"/>
            <a:ext cx="6497056" cy="5148609"/>
          </a:xfrm>
          <a:prstGeom prst="rect">
            <a:avLst/>
          </a:prstGeom>
        </p:spPr>
      </p:pic>
      <p:sp>
        <p:nvSpPr>
          <p:cNvPr id="6" name="Rounded Rectangle 5"/>
          <p:cNvSpPr/>
          <p:nvPr/>
        </p:nvSpPr>
        <p:spPr>
          <a:xfrm>
            <a:off x="8566483" y="14866392"/>
            <a:ext cx="12156982" cy="6629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600" b="1" dirty="0" smtClean="0">
                <a:latin typeface="Times New Roman" panose="02020603050405020304" pitchFamily="18" charset="0"/>
                <a:ea typeface="Calibri" panose="020F0502020204030204" pitchFamily="34" charset="0"/>
                <a:cs typeface="Times New Roman" panose="02020603050405020304" pitchFamily="18" charset="0"/>
              </a:rPr>
              <a:t>HASIL</a:t>
            </a:r>
          </a:p>
          <a:p>
            <a:pPr algn="ctr"/>
            <a:endParaRPr lang="id-ID" sz="1100" b="1" dirty="0" smtClean="0">
              <a:latin typeface="Times New Roman" panose="02020603050405020304" pitchFamily="18" charset="0"/>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ID" sz="2400" dirty="0" smtClean="0">
                <a:latin typeface="Times New Roman" panose="02020603050405020304" pitchFamily="18" charset="0"/>
                <a:ea typeface="Calibri" panose="020F0502020204030204" pitchFamily="34" charset="0"/>
                <a:cs typeface="Times New Roman" panose="02020603050405020304" pitchFamily="18" charset="0"/>
              </a:rPr>
              <a:t>V</a:t>
            </a:r>
            <a:r>
              <a:rPr lang="id-ID" sz="2400" dirty="0">
                <a:latin typeface="Times New Roman" panose="02020603050405020304" pitchFamily="18" charset="0"/>
                <a:ea typeface="Calibri" panose="020F0502020204030204" pitchFamily="34" charset="0"/>
                <a:cs typeface="Times New Roman" panose="02020603050405020304" pitchFamily="18" charset="0"/>
              </a:rPr>
              <a:t>ariabel Perputaran Piutang memiliki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signifikan</a:t>
            </a:r>
            <a:r>
              <a:rPr lang="en-ID" sz="2400" dirty="0">
                <a:latin typeface="Times New Roman" panose="02020603050405020304" pitchFamily="18" charset="0"/>
                <a:ea typeface="Calibri" panose="020F0502020204030204" pitchFamily="34" charset="0"/>
              </a:rPr>
              <a:t> 0,</a:t>
            </a:r>
            <a:r>
              <a:rPr lang="id-ID" sz="2400" dirty="0">
                <a:latin typeface="Times New Roman" panose="02020603050405020304" pitchFamily="18" charset="0"/>
                <a:ea typeface="Calibri" panose="020F0502020204030204" pitchFamily="34" charset="0"/>
              </a:rPr>
              <a:t>115</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dimana</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ini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lebih</a:t>
            </a:r>
            <a:r>
              <a:rPr lang="id-ID" sz="2400" dirty="0">
                <a:latin typeface="Times New Roman" panose="02020603050405020304" pitchFamily="18" charset="0"/>
                <a:ea typeface="Calibri" panose="020F0502020204030204" pitchFamily="34" charset="0"/>
              </a:rPr>
              <a:t> besar</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dari</a:t>
            </a:r>
            <a:r>
              <a:rPr lang="en-ID" sz="2400" dirty="0">
                <a:latin typeface="Times New Roman" panose="02020603050405020304" pitchFamily="18" charset="0"/>
                <a:ea typeface="Calibri" panose="020F0502020204030204" pitchFamily="34" charset="0"/>
              </a:rPr>
              <a:t> 0,05, </a:t>
            </a:r>
            <a:r>
              <a:rPr lang="en-ID" sz="2400" dirty="0" err="1">
                <a:latin typeface="Times New Roman" panose="02020603050405020304" pitchFamily="18" charset="0"/>
                <a:ea typeface="Calibri" panose="020F0502020204030204" pitchFamily="34" charset="0"/>
              </a:rPr>
              <a:t>dan</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juga</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t </a:t>
            </a:r>
            <a:r>
              <a:rPr lang="en-ID" sz="2400" dirty="0" err="1">
                <a:latin typeface="Times New Roman" panose="02020603050405020304" pitchFamily="18" charset="0"/>
                <a:ea typeface="Calibri" panose="020F0502020204030204" pitchFamily="34" charset="0"/>
              </a:rPr>
              <a:t>hitung</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lebih</a:t>
            </a:r>
            <a:r>
              <a:rPr lang="id-ID" sz="2400" dirty="0">
                <a:latin typeface="Times New Roman" panose="02020603050405020304" pitchFamily="18" charset="0"/>
                <a:ea typeface="Calibri" panose="020F0502020204030204" pitchFamily="34" charset="0"/>
              </a:rPr>
              <a:t> kecil</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dari</a:t>
            </a:r>
            <a:r>
              <a:rPr lang="en-ID" sz="2400" dirty="0">
                <a:latin typeface="Times New Roman" panose="02020603050405020304" pitchFamily="18" charset="0"/>
                <a:ea typeface="Calibri" panose="020F0502020204030204" pitchFamily="34" charset="0"/>
              </a:rPr>
              <a:t> t </a:t>
            </a:r>
            <a:r>
              <a:rPr lang="en-ID" sz="2400" dirty="0" err="1">
                <a:latin typeface="Times New Roman" panose="02020603050405020304" pitchFamily="18" charset="0"/>
                <a:ea typeface="Calibri" panose="020F0502020204030204" pitchFamily="34" charset="0"/>
              </a:rPr>
              <a:t>tabel</a:t>
            </a:r>
            <a:r>
              <a:rPr lang="en-ID" sz="2400" dirty="0">
                <a:latin typeface="Times New Roman" panose="02020603050405020304" pitchFamily="18" charset="0"/>
                <a:ea typeface="Calibri" panose="020F0502020204030204" pitchFamily="34" charset="0"/>
              </a:rPr>
              <a:t> (</a:t>
            </a:r>
            <a:r>
              <a:rPr lang="id-ID" sz="2400" dirty="0">
                <a:latin typeface="Times New Roman" panose="02020603050405020304" pitchFamily="18" charset="0"/>
                <a:cs typeface="Times New Roman" panose="02020603050405020304" pitchFamily="18" charset="0"/>
              </a:rPr>
              <a:t>1,618 &lt; </a:t>
            </a:r>
            <a:r>
              <a:rPr lang="en-US" sz="2400" dirty="0">
                <a:latin typeface="Times New Roman" panose="02020603050405020304" pitchFamily="18" charset="0"/>
                <a:cs typeface="Times New Roman" panose="02020603050405020304" pitchFamily="18" charset="0"/>
              </a:rPr>
              <a:t>2,032</a:t>
            </a:r>
            <a:r>
              <a:rPr lang="en-ID" sz="2400" dirty="0">
                <a:latin typeface="Times New Roman" panose="02020603050405020304" pitchFamily="18" charset="0"/>
                <a:ea typeface="Calibri" panose="020F0502020204030204" pitchFamily="34" charset="0"/>
                <a:cs typeface="Times New Roman" panose="02020603050405020304" pitchFamily="18" charset="0"/>
              </a:rPr>
              <a:t>). </a:t>
            </a:r>
            <a:r>
              <a:rPr lang="en-ID" sz="2400" dirty="0" err="1">
                <a:latin typeface="Times New Roman" panose="02020603050405020304" pitchFamily="18" charset="0"/>
                <a:ea typeface="Calibri" panose="020F0502020204030204" pitchFamily="34" charset="0"/>
              </a:rPr>
              <a:t>Maka</a:t>
            </a:r>
            <a:r>
              <a:rPr lang="en-ID" sz="2400" dirty="0">
                <a:latin typeface="Times New Roman" panose="02020603050405020304" pitchFamily="18" charset="0"/>
                <a:ea typeface="Calibri" panose="020F0502020204030204" pitchFamily="34" charset="0"/>
              </a:rPr>
              <a:t> H1 d</a:t>
            </a:r>
            <a:r>
              <a:rPr lang="id-ID" sz="2400" dirty="0">
                <a:latin typeface="Times New Roman" panose="02020603050405020304" pitchFamily="18" charset="0"/>
                <a:ea typeface="Calibri" panose="020F0502020204030204" pitchFamily="34" charset="0"/>
              </a:rPr>
              <a:t>itolak</a:t>
            </a:r>
            <a:r>
              <a:rPr lang="en-ID" sz="2400" dirty="0">
                <a:latin typeface="Times New Roman" panose="02020603050405020304" pitchFamily="18" charset="0"/>
                <a:ea typeface="Calibri" panose="020F0502020204030204" pitchFamily="34" charset="0"/>
              </a:rPr>
              <a:t>.</a:t>
            </a:r>
            <a:endParaRPr lang="en-ID" sz="2400" dirty="0">
              <a:latin typeface="Times New Roman" panose="02020603050405020304" pitchFamily="18" charset="0"/>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id-ID" sz="2400" dirty="0">
                <a:latin typeface="Times New Roman" panose="02020603050405020304" pitchFamily="18" charset="0"/>
                <a:ea typeface="Calibri" panose="020F0502020204030204" pitchFamily="34" charset="0"/>
                <a:cs typeface="Times New Roman" panose="02020603050405020304" pitchFamily="18" charset="0"/>
              </a:rPr>
              <a:t>Variabel</a:t>
            </a:r>
            <a:r>
              <a:rPr lang="en-ID" sz="2400" dirty="0">
                <a:latin typeface="Times New Roman" panose="02020603050405020304" pitchFamily="18" charset="0"/>
                <a:ea typeface="Calibri" panose="020F0502020204030204" pitchFamily="34" charset="0"/>
                <a:cs typeface="Times New Roman" panose="02020603050405020304" pitchFamily="18" charset="0"/>
              </a:rPr>
              <a:t> </a:t>
            </a:r>
            <a:r>
              <a:rPr lang="id-ID" sz="2400" dirty="0">
                <a:latin typeface="Times New Roman" panose="02020603050405020304" pitchFamily="18" charset="0"/>
                <a:ea typeface="Calibri" panose="020F0502020204030204" pitchFamily="34" charset="0"/>
                <a:cs typeface="Times New Roman" panose="02020603050405020304" pitchFamily="18" charset="0"/>
              </a:rPr>
              <a:t>Pertumbuhan Perusahaan memiliki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signifikan</a:t>
            </a:r>
            <a:r>
              <a:rPr lang="en-ID" sz="2400" dirty="0">
                <a:latin typeface="Times New Roman" panose="02020603050405020304" pitchFamily="18" charset="0"/>
                <a:ea typeface="Calibri" panose="020F0502020204030204" pitchFamily="34" charset="0"/>
              </a:rPr>
              <a:t> 0,00</a:t>
            </a:r>
            <a:r>
              <a:rPr lang="id-ID" sz="2400" dirty="0">
                <a:latin typeface="Times New Roman" panose="02020603050405020304" pitchFamily="18" charset="0"/>
                <a:ea typeface="Calibri" panose="020F0502020204030204" pitchFamily="34" charset="0"/>
              </a:rPr>
              <a:t>0</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dimana</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ini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lebih</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kecil</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dari</a:t>
            </a:r>
            <a:r>
              <a:rPr lang="en-ID" sz="2400" dirty="0">
                <a:latin typeface="Times New Roman" panose="02020603050405020304" pitchFamily="18" charset="0"/>
                <a:ea typeface="Calibri" panose="020F0502020204030204" pitchFamily="34" charset="0"/>
              </a:rPr>
              <a:t> 0,05, </a:t>
            </a:r>
            <a:r>
              <a:rPr lang="en-ID" sz="2400" dirty="0" err="1">
                <a:latin typeface="Times New Roman" panose="02020603050405020304" pitchFamily="18" charset="0"/>
                <a:ea typeface="Calibri" panose="020F0502020204030204" pitchFamily="34" charset="0"/>
              </a:rPr>
              <a:t>dan</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juga</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t </a:t>
            </a:r>
            <a:r>
              <a:rPr lang="en-ID" sz="2400" dirty="0" err="1">
                <a:latin typeface="Times New Roman" panose="02020603050405020304" pitchFamily="18" charset="0"/>
                <a:ea typeface="Calibri" panose="020F0502020204030204" pitchFamily="34" charset="0"/>
              </a:rPr>
              <a:t>hitung</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lebih</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kecil</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dari</a:t>
            </a:r>
            <a:r>
              <a:rPr lang="en-ID" sz="2400" dirty="0">
                <a:latin typeface="Times New Roman" panose="02020603050405020304" pitchFamily="18" charset="0"/>
                <a:ea typeface="Calibri" panose="020F0502020204030204" pitchFamily="34" charset="0"/>
              </a:rPr>
              <a:t> t </a:t>
            </a:r>
            <a:r>
              <a:rPr lang="en-ID" sz="2400" dirty="0" err="1">
                <a:latin typeface="Times New Roman" panose="02020603050405020304" pitchFamily="18" charset="0"/>
                <a:ea typeface="Calibri" panose="020F0502020204030204" pitchFamily="34" charset="0"/>
                <a:cs typeface="Times New Roman" panose="02020603050405020304" pitchFamily="18" charset="0"/>
              </a:rPr>
              <a:t>tabel</a:t>
            </a:r>
            <a:r>
              <a:rPr lang="en-ID"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-4,309 &lt; 2,032</a:t>
            </a:r>
            <a:r>
              <a:rPr lang="en-ID" sz="2400" dirty="0">
                <a:latin typeface="Times New Roman" panose="02020603050405020304" pitchFamily="18" charset="0"/>
                <a:ea typeface="Calibri" panose="020F0502020204030204" pitchFamily="34" charset="0"/>
              </a:rPr>
              <a:t>)</a:t>
            </a:r>
            <a:r>
              <a:rPr lang="en-ID" sz="2400" dirty="0">
                <a:latin typeface="Times New Roman" panose="02020603050405020304" pitchFamily="18" charset="0"/>
                <a:ea typeface="Calibri" panose="020F0502020204030204" pitchFamily="34" charset="0"/>
                <a:cs typeface="Times New Roman" panose="02020603050405020304" pitchFamily="18" charset="0"/>
              </a:rPr>
              <a:t>. </a:t>
            </a:r>
            <a:r>
              <a:rPr lang="en-ID" sz="2400" dirty="0" err="1">
                <a:latin typeface="Times New Roman" panose="02020603050405020304" pitchFamily="18" charset="0"/>
                <a:ea typeface="Calibri" panose="020F0502020204030204" pitchFamily="34" charset="0"/>
                <a:cs typeface="Times New Roman" panose="02020603050405020304" pitchFamily="18" charset="0"/>
              </a:rPr>
              <a:t>Maka</a:t>
            </a:r>
            <a:r>
              <a:rPr lang="en-ID" sz="2400" dirty="0">
                <a:latin typeface="Times New Roman" panose="02020603050405020304" pitchFamily="18" charset="0"/>
                <a:ea typeface="Calibri" panose="020F0502020204030204" pitchFamily="34" charset="0"/>
                <a:cs typeface="Times New Roman" panose="02020603050405020304" pitchFamily="18" charset="0"/>
              </a:rPr>
              <a:t> H2 </a:t>
            </a:r>
            <a:r>
              <a:rPr lang="en-ID" sz="2400" dirty="0" err="1">
                <a:latin typeface="Times New Roman" panose="02020603050405020304" pitchFamily="18" charset="0"/>
                <a:ea typeface="Calibri" panose="020F0502020204030204" pitchFamily="34" charset="0"/>
                <a:cs typeface="Times New Roman" panose="02020603050405020304" pitchFamily="18" charset="0"/>
              </a:rPr>
              <a:t>diterima</a:t>
            </a:r>
            <a:r>
              <a:rPr lang="en-ID" sz="2400" dirty="0">
                <a:latin typeface="Times New Roman" panose="02020603050405020304" pitchFamily="18" charset="0"/>
                <a:ea typeface="Calibri" panose="020F0502020204030204" pitchFamily="34" charset="0"/>
                <a:cs typeface="Times New Roman" panose="02020603050405020304" pitchFamily="18" charset="0"/>
              </a:rPr>
              <a:t>.</a:t>
            </a:r>
            <a:endParaRPr lang="id-ID" sz="2400" dirty="0">
              <a:latin typeface="Times New Roman" panose="02020603050405020304" pitchFamily="18" charset="0"/>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id-ID" sz="2400" dirty="0">
                <a:latin typeface="Times New Roman" panose="02020603050405020304" pitchFamily="18" charset="0"/>
                <a:ea typeface="Calibri" panose="020F0502020204030204" pitchFamily="34" charset="0"/>
                <a:cs typeface="Times New Roman" panose="02020603050405020304" pitchFamily="18" charset="0"/>
              </a:rPr>
              <a:t>Variabel</a:t>
            </a:r>
            <a:r>
              <a:rPr lang="en-ID" sz="2400" dirty="0">
                <a:latin typeface="Times New Roman" panose="02020603050405020304" pitchFamily="18" charset="0"/>
                <a:ea typeface="Calibri" panose="020F0502020204030204" pitchFamily="34" charset="0"/>
                <a:cs typeface="Times New Roman" panose="02020603050405020304" pitchFamily="18" charset="0"/>
              </a:rPr>
              <a:t> </a:t>
            </a:r>
            <a:r>
              <a:rPr lang="en-ID" sz="2400" dirty="0" err="1">
                <a:latin typeface="Times New Roman" panose="02020603050405020304" pitchFamily="18" charset="0"/>
                <a:ea typeface="Calibri" panose="020F0502020204030204" pitchFamily="34" charset="0"/>
                <a:cs typeface="Times New Roman" panose="02020603050405020304" pitchFamily="18" charset="0"/>
              </a:rPr>
              <a:t>Pertumbuhan</a:t>
            </a:r>
            <a:r>
              <a:rPr lang="en-ID" sz="2400" dirty="0">
                <a:latin typeface="Times New Roman" panose="02020603050405020304" pitchFamily="18" charset="0"/>
                <a:ea typeface="Calibri" panose="020F0502020204030204" pitchFamily="34" charset="0"/>
                <a:cs typeface="Times New Roman" panose="02020603050405020304" pitchFamily="18" charset="0"/>
              </a:rPr>
              <a:t> </a:t>
            </a:r>
            <a:r>
              <a:rPr lang="en-ID" sz="2400" dirty="0" err="1">
                <a:latin typeface="Times New Roman" panose="02020603050405020304" pitchFamily="18" charset="0"/>
                <a:ea typeface="Calibri" panose="020F0502020204030204" pitchFamily="34" charset="0"/>
                <a:cs typeface="Times New Roman" panose="02020603050405020304" pitchFamily="18" charset="0"/>
              </a:rPr>
              <a:t>Penjualan</a:t>
            </a:r>
            <a:r>
              <a:rPr lang="en-ID" sz="2400" dirty="0">
                <a:latin typeface="Times New Roman" panose="02020603050405020304" pitchFamily="18" charset="0"/>
                <a:ea typeface="Calibri" panose="020F0502020204030204" pitchFamily="34" charset="0"/>
                <a:cs typeface="Times New Roman" panose="02020603050405020304" pitchFamily="18" charset="0"/>
              </a:rPr>
              <a:t> </a:t>
            </a:r>
            <a:r>
              <a:rPr lang="id-ID" sz="2400" dirty="0">
                <a:latin typeface="Times New Roman" panose="02020603050405020304" pitchFamily="18" charset="0"/>
                <a:ea typeface="Calibri" panose="020F0502020204030204" pitchFamily="34" charset="0"/>
                <a:cs typeface="Times New Roman" panose="02020603050405020304" pitchFamily="18" charset="0"/>
              </a:rPr>
              <a:t>memiliki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signifikan</a:t>
            </a:r>
            <a:r>
              <a:rPr lang="en-ID" sz="2400" dirty="0">
                <a:latin typeface="Times New Roman" panose="02020603050405020304" pitchFamily="18" charset="0"/>
                <a:ea typeface="Calibri" panose="020F0502020204030204" pitchFamily="34" charset="0"/>
              </a:rPr>
              <a:t> 0,001 </a:t>
            </a:r>
            <a:r>
              <a:rPr lang="en-ID" sz="2400" dirty="0" err="1">
                <a:latin typeface="Times New Roman" panose="02020603050405020304" pitchFamily="18" charset="0"/>
                <a:ea typeface="Calibri" panose="020F0502020204030204" pitchFamily="34" charset="0"/>
              </a:rPr>
              <a:t>dimana</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ini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lebih</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kecil</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dari</a:t>
            </a:r>
            <a:r>
              <a:rPr lang="en-ID" sz="2400" dirty="0">
                <a:latin typeface="Times New Roman" panose="02020603050405020304" pitchFamily="18" charset="0"/>
                <a:ea typeface="Calibri" panose="020F0502020204030204" pitchFamily="34" charset="0"/>
              </a:rPr>
              <a:t> 0,05, </a:t>
            </a:r>
            <a:r>
              <a:rPr lang="en-ID" sz="2400" dirty="0" err="1">
                <a:latin typeface="Times New Roman" panose="02020603050405020304" pitchFamily="18" charset="0"/>
                <a:ea typeface="Calibri" panose="020F0502020204030204" pitchFamily="34" charset="0"/>
              </a:rPr>
              <a:t>dan</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juga</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t </a:t>
            </a:r>
            <a:r>
              <a:rPr lang="en-ID" sz="2400" dirty="0" err="1">
                <a:latin typeface="Times New Roman" panose="02020603050405020304" pitchFamily="18" charset="0"/>
                <a:ea typeface="Calibri" panose="020F0502020204030204" pitchFamily="34" charset="0"/>
              </a:rPr>
              <a:t>hitung</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lebih</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besar</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dari</a:t>
            </a:r>
            <a:r>
              <a:rPr lang="en-ID" sz="2400" dirty="0">
                <a:latin typeface="Times New Roman" panose="02020603050405020304" pitchFamily="18" charset="0"/>
                <a:ea typeface="Calibri" panose="020F0502020204030204" pitchFamily="34" charset="0"/>
              </a:rPr>
              <a:t> t </a:t>
            </a:r>
            <a:r>
              <a:rPr lang="en-ID" sz="2400" dirty="0" err="1">
                <a:latin typeface="Times New Roman" panose="02020603050405020304" pitchFamily="18" charset="0"/>
                <a:ea typeface="Calibri" panose="020F0502020204030204" pitchFamily="34" charset="0"/>
              </a:rPr>
              <a:t>tabel</a:t>
            </a:r>
            <a:r>
              <a:rPr lang="en-ID" sz="2400" dirty="0">
                <a:latin typeface="Times New Roman" panose="02020603050405020304" pitchFamily="18" charset="0"/>
                <a:ea typeface="Calibri" panose="020F0502020204030204" pitchFamily="34" charset="0"/>
              </a:rPr>
              <a:t> (3,647 &gt; 2,032). </a:t>
            </a:r>
            <a:r>
              <a:rPr lang="en-ID" sz="2400" dirty="0" err="1">
                <a:latin typeface="Times New Roman" panose="02020603050405020304" pitchFamily="18" charset="0"/>
                <a:ea typeface="Calibri" panose="020F0502020204030204" pitchFamily="34" charset="0"/>
              </a:rPr>
              <a:t>Maka</a:t>
            </a:r>
            <a:r>
              <a:rPr lang="en-ID" sz="2400" dirty="0">
                <a:latin typeface="Times New Roman" panose="02020603050405020304" pitchFamily="18" charset="0"/>
                <a:ea typeface="Calibri" panose="020F0502020204030204" pitchFamily="34" charset="0"/>
              </a:rPr>
              <a:t> H3 </a:t>
            </a:r>
            <a:r>
              <a:rPr lang="en-ID" sz="2400" dirty="0" err="1">
                <a:latin typeface="Times New Roman" panose="02020603050405020304" pitchFamily="18" charset="0"/>
                <a:ea typeface="Calibri" panose="020F0502020204030204" pitchFamily="34" charset="0"/>
              </a:rPr>
              <a:t>diterima</a:t>
            </a:r>
            <a:endParaRPr lang="en-ID" sz="2400" dirty="0">
              <a:latin typeface="Times New Roman" panose="02020603050405020304" pitchFamily="18" charset="0"/>
              <a:ea typeface="Calibri" panose="020F0502020204030204" pitchFamily="34" charset="0"/>
              <a:cs typeface="Times New Roman" panose="02020603050405020304" pitchFamily="18" charset="0"/>
            </a:endParaRPr>
          </a:p>
          <a:p>
            <a:pPr marL="457200" indent="-457200">
              <a:buFont typeface="Arial" panose="020B0604020202020204" pitchFamily="34" charset="0"/>
              <a:buChar char="•"/>
            </a:pPr>
            <a:r>
              <a:rPr lang="en-ID" sz="2400" dirty="0">
                <a:latin typeface="Times New Roman" panose="02020603050405020304" pitchFamily="18" charset="0"/>
                <a:ea typeface="Calibri" panose="020F0502020204030204" pitchFamily="34" charset="0"/>
                <a:cs typeface="Times New Roman" panose="02020603050405020304" pitchFamily="18" charset="0"/>
              </a:rPr>
              <a:t>V</a:t>
            </a:r>
            <a:r>
              <a:rPr lang="id-ID" sz="2400" dirty="0">
                <a:latin typeface="Times New Roman" panose="02020603050405020304" pitchFamily="18" charset="0"/>
                <a:ea typeface="Calibri" panose="020F0502020204030204" pitchFamily="34" charset="0"/>
                <a:cs typeface="Times New Roman" panose="02020603050405020304" pitchFamily="18" charset="0"/>
              </a:rPr>
              <a:t>ariabel Perputaran P</a:t>
            </a:r>
            <a:r>
              <a:rPr lang="en-US" sz="2400" dirty="0" err="1">
                <a:latin typeface="Times New Roman" panose="02020603050405020304" pitchFamily="18" charset="0"/>
                <a:ea typeface="Calibri" panose="020F0502020204030204" pitchFamily="34" charset="0"/>
                <a:cs typeface="Times New Roman" panose="02020603050405020304" pitchFamily="18" charset="0"/>
              </a:rPr>
              <a:t>ersediaan</a:t>
            </a:r>
            <a:r>
              <a:rPr lang="id-ID" sz="2400" dirty="0">
                <a:latin typeface="Times New Roman" panose="02020603050405020304" pitchFamily="18" charset="0"/>
                <a:ea typeface="Calibri" panose="020F0502020204030204" pitchFamily="34" charset="0"/>
                <a:cs typeface="Times New Roman" panose="02020603050405020304" pitchFamily="18" charset="0"/>
              </a:rPr>
              <a:t> memiliki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signifikan</a:t>
            </a:r>
            <a:r>
              <a:rPr lang="en-ID" sz="2400" dirty="0">
                <a:latin typeface="Times New Roman" panose="02020603050405020304" pitchFamily="18" charset="0"/>
                <a:ea typeface="Calibri" panose="020F0502020204030204" pitchFamily="34" charset="0"/>
              </a:rPr>
              <a:t> 0,679 </a:t>
            </a:r>
            <a:r>
              <a:rPr lang="en-ID" sz="2400" dirty="0" err="1">
                <a:latin typeface="Times New Roman" panose="02020603050405020304" pitchFamily="18" charset="0"/>
                <a:ea typeface="Calibri" panose="020F0502020204030204" pitchFamily="34" charset="0"/>
              </a:rPr>
              <a:t>dimana</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ini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lebih</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kecil</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dari</a:t>
            </a:r>
            <a:r>
              <a:rPr lang="en-ID" sz="2400" dirty="0">
                <a:latin typeface="Times New Roman" panose="02020603050405020304" pitchFamily="18" charset="0"/>
                <a:ea typeface="Calibri" panose="020F0502020204030204" pitchFamily="34" charset="0"/>
              </a:rPr>
              <a:t> 0,05, </a:t>
            </a:r>
            <a:r>
              <a:rPr lang="en-ID" sz="2400" dirty="0" err="1">
                <a:latin typeface="Times New Roman" panose="02020603050405020304" pitchFamily="18" charset="0"/>
                <a:ea typeface="Calibri" panose="020F0502020204030204" pitchFamily="34" charset="0"/>
              </a:rPr>
              <a:t>dan</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juga</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t </a:t>
            </a:r>
            <a:r>
              <a:rPr lang="en-ID" sz="2400" dirty="0" err="1">
                <a:latin typeface="Times New Roman" panose="02020603050405020304" pitchFamily="18" charset="0"/>
                <a:ea typeface="Calibri" panose="020F0502020204030204" pitchFamily="34" charset="0"/>
              </a:rPr>
              <a:t>hitung</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lebih</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kecil</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dari</a:t>
            </a:r>
            <a:r>
              <a:rPr lang="en-ID" sz="2400" dirty="0">
                <a:latin typeface="Times New Roman" panose="02020603050405020304" pitchFamily="18" charset="0"/>
                <a:ea typeface="Calibri" panose="020F0502020204030204" pitchFamily="34" charset="0"/>
              </a:rPr>
              <a:t> t </a:t>
            </a:r>
            <a:r>
              <a:rPr lang="en-ID" sz="2400" dirty="0" err="1">
                <a:latin typeface="Times New Roman" panose="02020603050405020304" pitchFamily="18" charset="0"/>
                <a:ea typeface="Calibri" panose="020F0502020204030204" pitchFamily="34" charset="0"/>
              </a:rPr>
              <a:t>tabel</a:t>
            </a:r>
            <a:r>
              <a:rPr lang="en-ID" sz="2400" dirty="0">
                <a:latin typeface="Times New Roman" panose="02020603050405020304" pitchFamily="18" charset="0"/>
                <a:ea typeface="Calibri" panose="020F0502020204030204" pitchFamily="34" charset="0"/>
              </a:rPr>
              <a:t> (-0,418 &lt; 2,032). </a:t>
            </a:r>
            <a:r>
              <a:rPr lang="en-ID" sz="2400" dirty="0" err="1">
                <a:latin typeface="Times New Roman" panose="02020603050405020304" pitchFamily="18" charset="0"/>
                <a:ea typeface="Calibri" panose="020F0502020204030204" pitchFamily="34" charset="0"/>
              </a:rPr>
              <a:t>Maka</a:t>
            </a:r>
            <a:r>
              <a:rPr lang="en-ID" sz="2400" dirty="0">
                <a:latin typeface="Times New Roman" panose="02020603050405020304" pitchFamily="18" charset="0"/>
                <a:ea typeface="Calibri" panose="020F0502020204030204" pitchFamily="34" charset="0"/>
              </a:rPr>
              <a:t> H4 </a:t>
            </a:r>
            <a:r>
              <a:rPr lang="en-ID" sz="2400" dirty="0" err="1">
                <a:latin typeface="Times New Roman" panose="02020603050405020304" pitchFamily="18" charset="0"/>
                <a:ea typeface="Calibri" panose="020F0502020204030204" pitchFamily="34" charset="0"/>
              </a:rPr>
              <a:t>ditolak</a:t>
            </a:r>
            <a:r>
              <a:rPr lang="en-ID" sz="2400" dirty="0">
                <a:latin typeface="Times New Roman" panose="02020603050405020304" pitchFamily="18" charset="0"/>
                <a:ea typeface="Calibri" panose="020F0502020204030204" pitchFamily="34" charset="0"/>
              </a:rPr>
              <a:t>.</a:t>
            </a:r>
          </a:p>
          <a:p>
            <a:pPr marL="457200" indent="-457200">
              <a:buFont typeface="Arial" panose="020B0604020202020204" pitchFamily="34" charset="0"/>
              <a:buChar char="•"/>
            </a:pPr>
            <a:r>
              <a:rPr lang="id-ID" sz="2400" dirty="0">
                <a:latin typeface="Times New Roman" panose="02020603050405020304" pitchFamily="18" charset="0"/>
                <a:ea typeface="Calibri" panose="020F0502020204030204" pitchFamily="34" charset="0"/>
                <a:cs typeface="Times New Roman" panose="02020603050405020304" pitchFamily="18" charset="0"/>
              </a:rPr>
              <a:t>Variabel </a:t>
            </a:r>
            <a:r>
              <a:rPr lang="en-US" sz="2400" dirty="0" err="1">
                <a:latin typeface="Times New Roman" panose="02020603050405020304" pitchFamily="18" charset="0"/>
                <a:ea typeface="Calibri" panose="020F0502020204030204" pitchFamily="34" charset="0"/>
                <a:cs typeface="Times New Roman" panose="02020603050405020304" pitchFamily="18" charset="0"/>
              </a:rPr>
              <a:t>Likuiditas</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id-ID" sz="2400" dirty="0">
                <a:latin typeface="Times New Roman" panose="02020603050405020304" pitchFamily="18" charset="0"/>
                <a:ea typeface="Calibri" panose="020F0502020204030204" pitchFamily="34" charset="0"/>
                <a:cs typeface="Times New Roman" panose="02020603050405020304" pitchFamily="18" charset="0"/>
              </a:rPr>
              <a:t>memiliki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signifikan</a:t>
            </a:r>
            <a:r>
              <a:rPr lang="en-ID" sz="2400" dirty="0">
                <a:latin typeface="Times New Roman" panose="02020603050405020304" pitchFamily="18" charset="0"/>
                <a:ea typeface="Calibri" panose="020F0502020204030204" pitchFamily="34" charset="0"/>
              </a:rPr>
              <a:t> 0,012 </a:t>
            </a:r>
            <a:r>
              <a:rPr lang="en-ID" sz="2400" dirty="0" err="1">
                <a:latin typeface="Times New Roman" panose="02020603050405020304" pitchFamily="18" charset="0"/>
                <a:ea typeface="Calibri" panose="020F0502020204030204" pitchFamily="34" charset="0"/>
              </a:rPr>
              <a:t>dimana</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ini</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lebih</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kecil</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dari</a:t>
            </a:r>
            <a:r>
              <a:rPr lang="en-ID" sz="2400" dirty="0">
                <a:latin typeface="Times New Roman" panose="02020603050405020304" pitchFamily="18" charset="0"/>
                <a:ea typeface="Calibri" panose="020F0502020204030204" pitchFamily="34" charset="0"/>
              </a:rPr>
              <a:t> 0,05, </a:t>
            </a:r>
            <a:r>
              <a:rPr lang="en-ID" sz="2400" dirty="0" err="1">
                <a:latin typeface="Times New Roman" panose="02020603050405020304" pitchFamily="18" charset="0"/>
                <a:ea typeface="Calibri" panose="020F0502020204030204" pitchFamily="34" charset="0"/>
              </a:rPr>
              <a:t>dan</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juga</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nilai</a:t>
            </a:r>
            <a:r>
              <a:rPr lang="en-ID" sz="2400" dirty="0">
                <a:latin typeface="Times New Roman" panose="02020603050405020304" pitchFamily="18" charset="0"/>
                <a:ea typeface="Calibri" panose="020F0502020204030204" pitchFamily="34" charset="0"/>
              </a:rPr>
              <a:t> t </a:t>
            </a:r>
            <a:r>
              <a:rPr lang="en-ID" sz="2400" dirty="0" err="1">
                <a:latin typeface="Times New Roman" panose="02020603050405020304" pitchFamily="18" charset="0"/>
                <a:ea typeface="Calibri" panose="020F0502020204030204" pitchFamily="34" charset="0"/>
              </a:rPr>
              <a:t>hitung</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lebih</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kecil</a:t>
            </a:r>
            <a:r>
              <a:rPr lang="en-ID" sz="2400" dirty="0">
                <a:latin typeface="Times New Roman" panose="02020603050405020304" pitchFamily="18" charset="0"/>
                <a:ea typeface="Calibri" panose="020F0502020204030204" pitchFamily="34" charset="0"/>
              </a:rPr>
              <a:t> </a:t>
            </a:r>
            <a:r>
              <a:rPr lang="en-ID" sz="2400" dirty="0" err="1">
                <a:latin typeface="Times New Roman" panose="02020603050405020304" pitchFamily="18" charset="0"/>
                <a:ea typeface="Calibri" panose="020F0502020204030204" pitchFamily="34" charset="0"/>
              </a:rPr>
              <a:t>dari</a:t>
            </a:r>
            <a:r>
              <a:rPr lang="en-ID" sz="2400" dirty="0">
                <a:latin typeface="Times New Roman" panose="02020603050405020304" pitchFamily="18" charset="0"/>
                <a:ea typeface="Calibri" panose="020F0502020204030204" pitchFamily="34" charset="0"/>
              </a:rPr>
              <a:t> t </a:t>
            </a:r>
            <a:r>
              <a:rPr lang="en-ID" sz="2400" dirty="0" err="1">
                <a:latin typeface="Times New Roman" panose="02020603050405020304" pitchFamily="18" charset="0"/>
                <a:ea typeface="Calibri" panose="020F0502020204030204" pitchFamily="34" charset="0"/>
              </a:rPr>
              <a:t>tabel</a:t>
            </a:r>
            <a:r>
              <a:rPr lang="en-ID" sz="2400" dirty="0">
                <a:latin typeface="Times New Roman" panose="02020603050405020304" pitchFamily="18" charset="0"/>
                <a:ea typeface="Calibri" panose="020F0502020204030204" pitchFamily="34" charset="0"/>
              </a:rPr>
              <a:t> (-2,653 &lt; 2,032). </a:t>
            </a:r>
            <a:r>
              <a:rPr lang="en-ID" sz="2400" dirty="0" err="1">
                <a:latin typeface="Times New Roman" panose="02020603050405020304" pitchFamily="18" charset="0"/>
                <a:ea typeface="Calibri" panose="020F0502020204030204" pitchFamily="34" charset="0"/>
              </a:rPr>
              <a:t>Maka</a:t>
            </a:r>
            <a:r>
              <a:rPr lang="en-ID" sz="2400" dirty="0">
                <a:latin typeface="Times New Roman" panose="02020603050405020304" pitchFamily="18" charset="0"/>
                <a:ea typeface="Calibri" panose="020F0502020204030204" pitchFamily="34" charset="0"/>
              </a:rPr>
              <a:t> H4 </a:t>
            </a:r>
            <a:r>
              <a:rPr lang="en-ID" sz="2400" dirty="0" err="1">
                <a:latin typeface="Times New Roman" panose="02020603050405020304" pitchFamily="18" charset="0"/>
                <a:ea typeface="Calibri" panose="020F0502020204030204" pitchFamily="34" charset="0"/>
              </a:rPr>
              <a:t>diterima</a:t>
            </a:r>
            <a:r>
              <a:rPr lang="en-ID" sz="2400" dirty="0">
                <a:latin typeface="Times New Roman" panose="02020603050405020304" pitchFamily="18" charset="0"/>
                <a:ea typeface="Calibri" panose="020F0502020204030204" pitchFamily="34" charset="0"/>
              </a:rPr>
              <a:t>.</a:t>
            </a:r>
          </a:p>
        </p:txBody>
      </p:sp>
      <p:sp>
        <p:nvSpPr>
          <p:cNvPr id="7" name="Rounded Rectangle 6"/>
          <p:cNvSpPr/>
          <p:nvPr/>
        </p:nvSpPr>
        <p:spPr>
          <a:xfrm>
            <a:off x="628650" y="21863351"/>
            <a:ext cx="20094814" cy="61717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d-ID" sz="3600" b="1" dirty="0" smtClean="0">
                <a:latin typeface="Times New Roman" panose="02020603050405020304" pitchFamily="18" charset="0"/>
                <a:cs typeface="Times New Roman" panose="02020603050405020304" pitchFamily="18" charset="0"/>
              </a:rPr>
              <a:t>KESIMPULAN</a:t>
            </a:r>
          </a:p>
          <a:p>
            <a:pPr marL="285750" lvl="0" indent="-285750">
              <a:buFont typeface="Arial" panose="020B0604020202020204" pitchFamily="34" charset="0"/>
              <a:buChar char="•"/>
            </a:pPr>
            <a:r>
              <a:rPr lang="id-ID" sz="2400" dirty="0" smtClean="0">
                <a:latin typeface="Times New Roman" panose="02020603050405020304" pitchFamily="18" charset="0"/>
                <a:cs typeface="Times New Roman" panose="02020603050405020304" pitchFamily="18" charset="0"/>
              </a:rPr>
              <a:t>Perputaran </a:t>
            </a:r>
            <a:r>
              <a:rPr lang="id-ID" sz="2400" dirty="0">
                <a:latin typeface="Times New Roman" panose="02020603050405020304" pitchFamily="18" charset="0"/>
                <a:cs typeface="Times New Roman" panose="02020603050405020304" pitchFamily="18" charset="0"/>
              </a:rPr>
              <a:t>Piutang tidak berpengaruh terhadap Profitabilitas. Perusahaan disarankan untuk lebih memaksimalkan penjualan kredit, karena piutang dapat menjadi solusi bagi permasalahan yang muncul ketika penjualan tunai sulit dilakukan. Dengan adanya piutang, perusahaan memiliki alternatif untuk mempercepat perputaran persediaan hingga berubah menjadi kas.</a:t>
            </a:r>
          </a:p>
          <a:p>
            <a:pPr marL="285750" lvl="0" indent="-285750">
              <a:buFont typeface="Arial" panose="020B0604020202020204" pitchFamily="34" charset="0"/>
              <a:buChar char="•"/>
            </a:pPr>
            <a:r>
              <a:rPr lang="id-ID" sz="2400" dirty="0">
                <a:latin typeface="Times New Roman" panose="02020603050405020304" pitchFamily="18" charset="0"/>
                <a:cs typeface="Times New Roman" panose="02020603050405020304" pitchFamily="18" charset="0"/>
              </a:rPr>
              <a:t>Pertumbuhan Perusahaan berpengaruh positif terhadap Profitabilitas. Peningkatan penjualan akan meningkatkan pendapatan perusahaan, terutama jika perusahaan mampu mengelola aset secara efisien dan memanfaatkan sumber daya secara optimal.</a:t>
            </a:r>
          </a:p>
          <a:p>
            <a:pPr marL="285750" lvl="0" indent="-285750">
              <a:buFont typeface="Arial" panose="020B0604020202020204" pitchFamily="34" charset="0"/>
              <a:buChar char="•"/>
            </a:pPr>
            <a:r>
              <a:rPr lang="id-ID" sz="2400" dirty="0">
                <a:latin typeface="Times New Roman" panose="02020603050405020304" pitchFamily="18" charset="0"/>
                <a:cs typeface="Times New Roman" panose="02020603050405020304" pitchFamily="18" charset="0"/>
              </a:rPr>
              <a:t>Pertumbuhan Penjualan berpengaruh terhadap Profitabilitas. Semakin tinggi pertumbuhan penjualan, semakin besar potensi peningkatan pendapatan perusahaan. Jika perusahaan dapat menjaga kenaikan pendapatan lebih tinggi dibandingkan beban yang timbul dari peningkatan penjualan, profitabilitas akan semakin meningkat.</a:t>
            </a:r>
          </a:p>
          <a:p>
            <a:pPr marL="285750" lvl="0" indent="-285750">
              <a:buFont typeface="Arial" panose="020B0604020202020204" pitchFamily="34" charset="0"/>
              <a:buChar char="•"/>
            </a:pPr>
            <a:r>
              <a:rPr lang="id-ID" sz="2400" dirty="0">
                <a:latin typeface="Times New Roman" panose="02020603050405020304" pitchFamily="18" charset="0"/>
                <a:cs typeface="Times New Roman" panose="02020603050405020304" pitchFamily="18" charset="0"/>
              </a:rPr>
              <a:t>Perputaran Persediaan tidak berpengaruh terhadap Profitabilitas. Hal ini disebabkan oleh ketergantungan perusahaan yang rendah terhadap persediaan. Penjualan terjadi sebelum barang diproduksi, karena perusahaan cenderung menjual barang mentah. Dengan demikian, meskipun persediaan belum tersedia, penjualan tetap bisa berlangsung</a:t>
            </a:r>
            <a:r>
              <a:rPr lang="id-ID" sz="2400" dirty="0" smtClean="0">
                <a:latin typeface="Times New Roman" panose="02020603050405020304" pitchFamily="18" charset="0"/>
                <a:cs typeface="Times New Roman" panose="02020603050405020304" pitchFamily="18" charset="0"/>
              </a:rPr>
              <a:t>.</a:t>
            </a:r>
          </a:p>
          <a:p>
            <a:pPr marL="285750" lvl="0" indent="-285750">
              <a:buFont typeface="Arial" panose="020B0604020202020204" pitchFamily="34" charset="0"/>
              <a:buChar char="•"/>
            </a:pPr>
            <a:r>
              <a:rPr lang="id-ID" sz="2400" dirty="0">
                <a:latin typeface="Times New Roman" panose="02020603050405020304" pitchFamily="18" charset="0"/>
                <a:cs typeface="Times New Roman" panose="02020603050405020304" pitchFamily="18" charset="0"/>
              </a:rPr>
              <a:t>Likuiditas berpengaruh terhadap Profitabilitas. Semakin tinggi likuiditas perusahaan, semakin besar kemampuan perusahaan untuk memenuhi kewajiban jangka pendek, yang pada akhirnya akan berdampak positif terhadap profitabilitas. Peningkatan likuiditas secara umum akan sejalan dengan peningkatan profitabilitas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27537E"/>
      </a:dk2>
      <a:lt2>
        <a:srgbClr val="AABED7"/>
      </a:lt2>
      <a:accent1>
        <a:srgbClr val="E34B7A"/>
      </a:accent1>
      <a:accent2>
        <a:srgbClr val="AC339A"/>
      </a:accent2>
      <a:accent3>
        <a:srgbClr val="6953B7"/>
      </a:accent3>
      <a:accent4>
        <a:srgbClr val="1D7EAB"/>
      </a:accent4>
      <a:accent5>
        <a:srgbClr val="43AFD6"/>
      </a:accent5>
      <a:accent6>
        <a:srgbClr val="DE85E1"/>
      </a:accent6>
      <a:hlink>
        <a:srgbClr val="ED87A6"/>
      </a:hlink>
      <a:folHlink>
        <a:srgbClr val="C99EAC"/>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78000"/>
                <a:shade val="100000"/>
                <a:hueMod val="136000"/>
                <a:satMod val="160000"/>
                <a:lumMod val="105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C71B277C-C29A-4BA0-A7BA-43502DF21AB3}"/>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TM04033925[[fn=Droplet]]</Template>
  <TotalTime>68</TotalTime>
  <Words>642</Words>
  <Application>Microsoft Office PowerPoint</Application>
  <PresentationFormat>Custom</PresentationFormat>
  <Paragraphs>32</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Calibri</vt:lpstr>
      <vt:lpstr>Times New Roman</vt:lpstr>
      <vt:lpstr>Trebuchet MS</vt:lpstr>
      <vt:lpstr>Garamond</vt:lpstr>
      <vt:lpstr>Arial</vt:lpstr>
      <vt:lpstr>Tw Cen MT</vt:lpstr>
      <vt:lpstr>Droplet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8</cp:revision>
  <dcterms:created xsi:type="dcterms:W3CDTF">2019-10-09T09:08:27Z</dcterms:created>
  <dcterms:modified xsi:type="dcterms:W3CDTF">2025-02-25T07:39:12Z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0x010100DEEA25CC0A0AC24199CDC46C25B8B0BC</vt:lpwstr>
  </property>
</Properties>
</file>