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6" r:id="rId7"/>
    <p:sldId id="269" r:id="rId8"/>
    <p:sldId id="270" r:id="rId9"/>
    <p:sldId id="271" r:id="rId10"/>
    <p:sldId id="272" r:id="rId11"/>
    <p:sldId id="273" r:id="rId12"/>
    <p:sldId id="261" r:id="rId13"/>
    <p:sldId id="263" r:id="rId14"/>
    <p:sldId id="264" r:id="rId15"/>
    <p:sldId id="267" r:id="rId16"/>
    <p:sldId id="268" r:id="rId17"/>
    <p:sldId id="265" r:id="rId18"/>
  </p:sldIdLst>
  <p:sldSz cx="12192000" cy="6858000"/>
  <p:notesSz cx="9144000" cy="6858000"/>
  <p:embeddedFontLst>
    <p:embeddedFont>
      <p:font typeface="Ex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4570A-C66E-F212-7C13-024A361DD0AA}" v="148" dt="2025-02-24T14:57:52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u" userId="S::danu@student.umsida.ac.id::a5747f88-cbda-4dbf-8dcb-37d9e2a6128d" providerId="AD" clId="Web-{F724570A-C66E-F212-7C13-024A361DD0AA}"/>
    <pc:docChg chg="addSld modSld">
      <pc:chgData name="danu" userId="S::danu@student.umsida.ac.id::a5747f88-cbda-4dbf-8dcb-37d9e2a6128d" providerId="AD" clId="Web-{F724570A-C66E-F212-7C13-024A361DD0AA}" dt="2025-02-24T14:57:52.921" v="132" actId="14100"/>
      <pc:docMkLst>
        <pc:docMk/>
      </pc:docMkLst>
      <pc:sldChg chg="addSp delSp modSp add replId">
        <pc:chgData name="danu" userId="S::danu@student.umsida.ac.id::a5747f88-cbda-4dbf-8dcb-37d9e2a6128d" providerId="AD" clId="Web-{F724570A-C66E-F212-7C13-024A361DD0AA}" dt="2025-02-24T14:51:49.083" v="49" actId="20577"/>
        <pc:sldMkLst>
          <pc:docMk/>
          <pc:sldMk cId="2092483856" sldId="269"/>
        </pc:sldMkLst>
        <pc:spChg chg="add mod">
          <ac:chgData name="danu" userId="S::danu@student.umsida.ac.id::a5747f88-cbda-4dbf-8dcb-37d9e2a6128d" providerId="AD" clId="Web-{F724570A-C66E-F212-7C13-024A361DD0AA}" dt="2025-02-24T14:51:21.832" v="37" actId="20577"/>
          <ac:spMkLst>
            <pc:docMk/>
            <pc:sldMk cId="2092483856" sldId="269"/>
            <ac:spMk id="5" creationId="{F326926E-68CB-1BBA-12C1-28179387F937}"/>
          </ac:spMkLst>
        </pc:spChg>
        <pc:spChg chg="add mod">
          <ac:chgData name="danu" userId="S::danu@student.umsida.ac.id::a5747f88-cbda-4dbf-8dcb-37d9e2a6128d" providerId="AD" clId="Web-{F724570A-C66E-F212-7C13-024A361DD0AA}" dt="2025-02-24T14:51:49.083" v="49" actId="20577"/>
          <ac:spMkLst>
            <pc:docMk/>
            <pc:sldMk cId="2092483856" sldId="269"/>
            <ac:spMk id="7" creationId="{CB1E21F3-DF91-A3C2-D7B7-218AF9CE6708}"/>
          </ac:spMkLst>
        </pc:spChg>
        <pc:spChg chg="mod">
          <ac:chgData name="danu" userId="S::danu@student.umsida.ac.id::a5747f88-cbda-4dbf-8dcb-37d9e2a6128d" providerId="AD" clId="Web-{F724570A-C66E-F212-7C13-024A361DD0AA}" dt="2025-02-24T14:51:18.473" v="36" actId="20577"/>
          <ac:spMkLst>
            <pc:docMk/>
            <pc:sldMk cId="2092483856" sldId="269"/>
            <ac:spMk id="65" creationId="{DCA860DC-A55F-7F91-D0D1-FD2BDA6D83F8}"/>
          </ac:spMkLst>
        </pc:spChg>
        <pc:picChg chg="del">
          <ac:chgData name="danu" userId="S::danu@student.umsida.ac.id::a5747f88-cbda-4dbf-8dcb-37d9e2a6128d" providerId="AD" clId="Web-{F724570A-C66E-F212-7C13-024A361DD0AA}" dt="2025-02-24T14:46:08.886" v="12"/>
          <ac:picMkLst>
            <pc:docMk/>
            <pc:sldMk cId="2092483856" sldId="269"/>
            <ac:picMk id="2" creationId="{87A2B2A4-6F5B-0FDB-C0B6-829DE3ABD4C1}"/>
          </ac:picMkLst>
        </pc:picChg>
        <pc:picChg chg="add mod">
          <ac:chgData name="danu" userId="S::danu@student.umsida.ac.id::a5747f88-cbda-4dbf-8dcb-37d9e2a6128d" providerId="AD" clId="Web-{F724570A-C66E-F212-7C13-024A361DD0AA}" dt="2025-02-24T14:50:56.191" v="25" actId="1076"/>
          <ac:picMkLst>
            <pc:docMk/>
            <pc:sldMk cId="2092483856" sldId="269"/>
            <ac:picMk id="3" creationId="{8A73C71D-5DC3-762D-7D99-35ED7D251995}"/>
          </ac:picMkLst>
        </pc:picChg>
        <pc:picChg chg="add mod">
          <ac:chgData name="danu" userId="S::danu@student.umsida.ac.id::a5747f88-cbda-4dbf-8dcb-37d9e2a6128d" providerId="AD" clId="Web-{F724570A-C66E-F212-7C13-024A361DD0AA}" dt="2025-02-24T14:51:37.426" v="40" actId="14100"/>
          <ac:picMkLst>
            <pc:docMk/>
            <pc:sldMk cId="2092483856" sldId="269"/>
            <ac:picMk id="6" creationId="{95B62FE4-FB70-A883-39D0-79E94FD1CF19}"/>
          </ac:picMkLst>
        </pc:picChg>
      </pc:sldChg>
      <pc:sldChg chg="addSp delSp modSp add replId">
        <pc:chgData name="danu" userId="S::danu@student.umsida.ac.id::a5747f88-cbda-4dbf-8dcb-37d9e2a6128d" providerId="AD" clId="Web-{F724570A-C66E-F212-7C13-024A361DD0AA}" dt="2025-02-24T14:55:31.995" v="80" actId="1076"/>
        <pc:sldMkLst>
          <pc:docMk/>
          <pc:sldMk cId="462146737" sldId="270"/>
        </pc:sldMkLst>
        <pc:spChg chg="mod">
          <ac:chgData name="danu" userId="S::danu@student.umsida.ac.id::a5747f88-cbda-4dbf-8dcb-37d9e2a6128d" providerId="AD" clId="Web-{F724570A-C66E-F212-7C13-024A361DD0AA}" dt="2025-02-24T14:55:31.995" v="80" actId="1076"/>
          <ac:spMkLst>
            <pc:docMk/>
            <pc:sldMk cId="462146737" sldId="270"/>
            <ac:spMk id="5" creationId="{B226F398-A311-FB17-9EFF-120888B9C967}"/>
          </ac:spMkLst>
        </pc:spChg>
        <pc:spChg chg="del mod">
          <ac:chgData name="danu" userId="S::danu@student.umsida.ac.id::a5747f88-cbda-4dbf-8dcb-37d9e2a6128d" providerId="AD" clId="Web-{F724570A-C66E-F212-7C13-024A361DD0AA}" dt="2025-02-24T14:52:46.366" v="62"/>
          <ac:spMkLst>
            <pc:docMk/>
            <pc:sldMk cId="462146737" sldId="270"/>
            <ac:spMk id="7" creationId="{BD8A20E2-81D5-4012-AB18-809C6DB63BD2}"/>
          </ac:spMkLst>
        </pc:spChg>
        <pc:spChg chg="del mod">
          <ac:chgData name="danu" userId="S::danu@student.umsida.ac.id::a5747f88-cbda-4dbf-8dcb-37d9e2a6128d" providerId="AD" clId="Web-{F724570A-C66E-F212-7C13-024A361DD0AA}" dt="2025-02-24T14:52:03.567" v="52"/>
          <ac:spMkLst>
            <pc:docMk/>
            <pc:sldMk cId="462146737" sldId="270"/>
            <ac:spMk id="65" creationId="{662608AF-3AE2-95D1-3CBF-08F3294E3B49}"/>
          </ac:spMkLst>
        </pc:spChg>
        <pc:picChg chg="add del mod">
          <ac:chgData name="danu" userId="S::danu@student.umsida.ac.id::a5747f88-cbda-4dbf-8dcb-37d9e2a6128d" providerId="AD" clId="Web-{F724570A-C66E-F212-7C13-024A361DD0AA}" dt="2025-02-24T14:52:51.459" v="65"/>
          <ac:picMkLst>
            <pc:docMk/>
            <pc:sldMk cId="462146737" sldId="270"/>
            <ac:picMk id="2" creationId="{D6234652-0F6A-C798-2F29-7D2DFEEBE3E4}"/>
          </ac:picMkLst>
        </pc:picChg>
        <pc:picChg chg="del">
          <ac:chgData name="danu" userId="S::danu@student.umsida.ac.id::a5747f88-cbda-4dbf-8dcb-37d9e2a6128d" providerId="AD" clId="Web-{F724570A-C66E-F212-7C13-024A361DD0AA}" dt="2025-02-24T14:52:13.536" v="53"/>
          <ac:picMkLst>
            <pc:docMk/>
            <pc:sldMk cId="462146737" sldId="270"/>
            <ac:picMk id="3" creationId="{3FB7366A-3BD5-E723-6A55-3B019CFA501A}"/>
          </ac:picMkLst>
        </pc:picChg>
        <pc:picChg chg="add del mod">
          <ac:chgData name="danu" userId="S::danu@student.umsida.ac.id::a5747f88-cbda-4dbf-8dcb-37d9e2a6128d" providerId="AD" clId="Web-{F724570A-C66E-F212-7C13-024A361DD0AA}" dt="2025-02-24T14:52:43.194" v="61"/>
          <ac:picMkLst>
            <pc:docMk/>
            <pc:sldMk cId="462146737" sldId="270"/>
            <ac:picMk id="4" creationId="{4532B8D2-1BB2-D283-2BD9-7A5336F076E2}"/>
          </ac:picMkLst>
        </pc:picChg>
        <pc:picChg chg="del">
          <ac:chgData name="danu" userId="S::danu@student.umsida.ac.id::a5747f88-cbda-4dbf-8dcb-37d9e2a6128d" providerId="AD" clId="Web-{F724570A-C66E-F212-7C13-024A361DD0AA}" dt="2025-02-24T14:52:15.255" v="54"/>
          <ac:picMkLst>
            <pc:docMk/>
            <pc:sldMk cId="462146737" sldId="270"/>
            <ac:picMk id="6" creationId="{5633914C-7DF3-1960-749F-CBE6BFA4B0B8}"/>
          </ac:picMkLst>
        </pc:picChg>
        <pc:picChg chg="add mod">
          <ac:chgData name="danu" userId="S::danu@student.umsida.ac.id::a5747f88-cbda-4dbf-8dcb-37d9e2a6128d" providerId="AD" clId="Web-{F724570A-C66E-F212-7C13-024A361DD0AA}" dt="2025-02-24T14:55:16.745" v="74" actId="1076"/>
          <ac:picMkLst>
            <pc:docMk/>
            <pc:sldMk cId="462146737" sldId="270"/>
            <ac:picMk id="8" creationId="{C2D78C22-B16E-F944-1367-86BB2A316446}"/>
          </ac:picMkLst>
        </pc:picChg>
      </pc:sldChg>
      <pc:sldChg chg="addSp delSp modSp add replId">
        <pc:chgData name="danu" userId="S::danu@student.umsida.ac.id::a5747f88-cbda-4dbf-8dcb-37d9e2a6128d" providerId="AD" clId="Web-{F724570A-C66E-F212-7C13-024A361DD0AA}" dt="2025-02-24T14:56:07.074" v="91" actId="1076"/>
        <pc:sldMkLst>
          <pc:docMk/>
          <pc:sldMk cId="1957530145" sldId="271"/>
        </pc:sldMkLst>
        <pc:spChg chg="mod">
          <ac:chgData name="danu" userId="S::danu@student.umsida.ac.id::a5747f88-cbda-4dbf-8dcb-37d9e2a6128d" providerId="AD" clId="Web-{F724570A-C66E-F212-7C13-024A361DD0AA}" dt="2025-02-24T14:55:58.589" v="90" actId="20577"/>
          <ac:spMkLst>
            <pc:docMk/>
            <pc:sldMk cId="1957530145" sldId="271"/>
            <ac:spMk id="5" creationId="{246D1BE5-2471-E20E-6030-8725E0C5D55E}"/>
          </ac:spMkLst>
        </pc:spChg>
        <pc:picChg chg="add mod">
          <ac:chgData name="danu" userId="S::danu@student.umsida.ac.id::a5747f88-cbda-4dbf-8dcb-37d9e2a6128d" providerId="AD" clId="Web-{F724570A-C66E-F212-7C13-024A361DD0AA}" dt="2025-02-24T14:56:07.074" v="91" actId="1076"/>
          <ac:picMkLst>
            <pc:docMk/>
            <pc:sldMk cId="1957530145" sldId="271"/>
            <ac:picMk id="2" creationId="{66A3AA48-C4F6-EC93-E6BC-3B09E9699CA5}"/>
          </ac:picMkLst>
        </pc:picChg>
        <pc:picChg chg="del">
          <ac:chgData name="danu" userId="S::danu@student.umsida.ac.id::a5747f88-cbda-4dbf-8dcb-37d9e2a6128d" providerId="AD" clId="Web-{F724570A-C66E-F212-7C13-024A361DD0AA}" dt="2025-02-24T14:55:42.511" v="82"/>
          <ac:picMkLst>
            <pc:docMk/>
            <pc:sldMk cId="1957530145" sldId="271"/>
            <ac:picMk id="8" creationId="{E6A1844B-3BB8-3D94-749B-AD1DEE40C0F2}"/>
          </ac:picMkLst>
        </pc:picChg>
      </pc:sldChg>
      <pc:sldChg chg="addSp delSp modSp add replId">
        <pc:chgData name="danu" userId="S::danu@student.umsida.ac.id::a5747f88-cbda-4dbf-8dcb-37d9e2a6128d" providerId="AD" clId="Web-{F724570A-C66E-F212-7C13-024A361DD0AA}" dt="2025-02-24T14:56:51.513" v="108" actId="1076"/>
        <pc:sldMkLst>
          <pc:docMk/>
          <pc:sldMk cId="2779714068" sldId="272"/>
        </pc:sldMkLst>
        <pc:spChg chg="mod">
          <ac:chgData name="danu" userId="S::danu@student.umsida.ac.id::a5747f88-cbda-4dbf-8dcb-37d9e2a6128d" providerId="AD" clId="Web-{F724570A-C66E-F212-7C13-024A361DD0AA}" dt="2025-02-24T14:56:46.217" v="107" actId="20577"/>
          <ac:spMkLst>
            <pc:docMk/>
            <pc:sldMk cId="2779714068" sldId="272"/>
            <ac:spMk id="5" creationId="{6F1EB456-C753-CDD3-0214-F571FF8AC847}"/>
          </ac:spMkLst>
        </pc:spChg>
        <pc:picChg chg="del">
          <ac:chgData name="danu" userId="S::danu@student.umsida.ac.id::a5747f88-cbda-4dbf-8dcb-37d9e2a6128d" providerId="AD" clId="Web-{F724570A-C66E-F212-7C13-024A361DD0AA}" dt="2025-02-24T14:56:26.012" v="93"/>
          <ac:picMkLst>
            <pc:docMk/>
            <pc:sldMk cId="2779714068" sldId="272"/>
            <ac:picMk id="2" creationId="{B4AF98AA-1E71-0468-D421-7624AF9B8F10}"/>
          </ac:picMkLst>
        </pc:picChg>
        <pc:picChg chg="add mod">
          <ac:chgData name="danu" userId="S::danu@student.umsida.ac.id::a5747f88-cbda-4dbf-8dcb-37d9e2a6128d" providerId="AD" clId="Web-{F724570A-C66E-F212-7C13-024A361DD0AA}" dt="2025-02-24T14:56:51.513" v="108" actId="1076"/>
          <ac:picMkLst>
            <pc:docMk/>
            <pc:sldMk cId="2779714068" sldId="272"/>
            <ac:picMk id="3" creationId="{5F55E6FD-BAAB-6AE4-F1B6-09E81ECD14A8}"/>
          </ac:picMkLst>
        </pc:picChg>
      </pc:sldChg>
      <pc:sldChg chg="addSp delSp modSp add replId">
        <pc:chgData name="danu" userId="S::danu@student.umsida.ac.id::a5747f88-cbda-4dbf-8dcb-37d9e2a6128d" providerId="AD" clId="Web-{F724570A-C66E-F212-7C13-024A361DD0AA}" dt="2025-02-24T14:57:52.921" v="132" actId="14100"/>
        <pc:sldMkLst>
          <pc:docMk/>
          <pc:sldMk cId="1319993387" sldId="273"/>
        </pc:sldMkLst>
        <pc:spChg chg="mod">
          <ac:chgData name="danu" userId="S::danu@student.umsida.ac.id::a5747f88-cbda-4dbf-8dcb-37d9e2a6128d" providerId="AD" clId="Web-{F724570A-C66E-F212-7C13-024A361DD0AA}" dt="2025-02-24T14:57:52.921" v="132" actId="14100"/>
          <ac:spMkLst>
            <pc:docMk/>
            <pc:sldMk cId="1319993387" sldId="273"/>
            <ac:spMk id="5" creationId="{418DEB9C-066B-3D69-B361-102AB2A3307B}"/>
          </ac:spMkLst>
        </pc:spChg>
        <pc:picChg chg="add mod">
          <ac:chgData name="danu" userId="S::danu@student.umsida.ac.id::a5747f88-cbda-4dbf-8dcb-37d9e2a6128d" providerId="AD" clId="Web-{F724570A-C66E-F212-7C13-024A361DD0AA}" dt="2025-02-24T14:57:22.826" v="116" actId="14100"/>
          <ac:picMkLst>
            <pc:docMk/>
            <pc:sldMk cId="1319993387" sldId="273"/>
            <ac:picMk id="2" creationId="{769172C4-ED32-714B-524D-7AE6341467FC}"/>
          </ac:picMkLst>
        </pc:picChg>
        <pc:picChg chg="del">
          <ac:chgData name="danu" userId="S::danu@student.umsida.ac.id::a5747f88-cbda-4dbf-8dcb-37d9e2a6128d" providerId="AD" clId="Web-{F724570A-C66E-F212-7C13-024A361DD0AA}" dt="2025-02-24T14:57:07.373" v="110"/>
          <ac:picMkLst>
            <pc:docMk/>
            <pc:sldMk cId="1319993387" sldId="273"/>
            <ac:picMk id="3" creationId="{C45FBE57-0B45-F9FB-C6BC-A6D615A2BD66}"/>
          </ac:picMkLst>
        </pc:picChg>
      </pc:sldChg>
    </pc:docChg>
  </pc:docChgLst>
  <pc:docChgLst>
    <pc:chgData name="danu" userId="S::danu@student.umsida.ac.id::a5747f88-cbda-4dbf-8dcb-37d9e2a6128d" providerId="AD" clId="Web-{D18C975E-320B-9BA0-3FA3-DD19C2824867}"/>
    <pc:docChg chg="addSld modSld">
      <pc:chgData name="danu" userId="S::danu@student.umsida.ac.id::a5747f88-cbda-4dbf-8dcb-37d9e2a6128d" providerId="AD" clId="Web-{D18C975E-320B-9BA0-3FA3-DD19C2824867}" dt="2025-02-17T15:48:25.820" v="526"/>
      <pc:docMkLst>
        <pc:docMk/>
      </pc:docMkLst>
      <pc:sldChg chg="modSp">
        <pc:chgData name="danu" userId="S::danu@student.umsida.ac.id::a5747f88-cbda-4dbf-8dcb-37d9e2a6128d" providerId="AD" clId="Web-{D18C975E-320B-9BA0-3FA3-DD19C2824867}" dt="2025-02-17T14:56:53.285" v="32" actId="20577"/>
        <pc:sldMkLst>
          <pc:docMk/>
          <pc:sldMk cId="0" sldId="256"/>
        </pc:sldMkLst>
        <pc:spChg chg="mod">
          <ac:chgData name="danu" userId="S::danu@student.umsida.ac.id::a5747f88-cbda-4dbf-8dcb-37d9e2a6128d" providerId="AD" clId="Web-{D18C975E-320B-9BA0-3FA3-DD19C2824867}" dt="2025-02-17T14:55:23.501" v="3" actId="20577"/>
          <ac:spMkLst>
            <pc:docMk/>
            <pc:sldMk cId="0" sldId="256"/>
            <ac:spMk id="40" creationId="{00000000-0000-0000-0000-000000000000}"/>
          </ac:spMkLst>
        </pc:spChg>
        <pc:spChg chg="mod">
          <ac:chgData name="danu" userId="S::danu@student.umsida.ac.id::a5747f88-cbda-4dbf-8dcb-37d9e2a6128d" providerId="AD" clId="Web-{D18C975E-320B-9BA0-3FA3-DD19C2824867}" dt="2025-02-17T14:56:53.285" v="32" actId="20577"/>
          <ac:spMkLst>
            <pc:docMk/>
            <pc:sldMk cId="0" sldId="256"/>
            <ac:spMk id="41" creationId="{00000000-0000-0000-0000-000000000000}"/>
          </ac:spMkLst>
        </pc:spChg>
      </pc:sldChg>
      <pc:sldChg chg="modSp">
        <pc:chgData name="danu" userId="S::danu@student.umsida.ac.id::a5747f88-cbda-4dbf-8dcb-37d9e2a6128d" providerId="AD" clId="Web-{D18C975E-320B-9BA0-3FA3-DD19C2824867}" dt="2025-02-17T15:09:08.390" v="115" actId="20577"/>
        <pc:sldMkLst>
          <pc:docMk/>
          <pc:sldMk cId="0" sldId="257"/>
        </pc:sldMkLst>
        <pc:spChg chg="mod">
          <ac:chgData name="danu" userId="S::danu@student.umsida.ac.id::a5747f88-cbda-4dbf-8dcb-37d9e2a6128d" providerId="AD" clId="Web-{D18C975E-320B-9BA0-3FA3-DD19C2824867}" dt="2025-02-17T15:09:08.390" v="115" actId="20577"/>
          <ac:spMkLst>
            <pc:docMk/>
            <pc:sldMk cId="0" sldId="257"/>
            <ac:spMk id="47" creationId="{00000000-0000-0000-0000-000000000000}"/>
          </ac:spMkLst>
        </pc:spChg>
      </pc:sldChg>
      <pc:sldChg chg="addSp modSp">
        <pc:chgData name="danu" userId="S::danu@student.umsida.ac.id::a5747f88-cbda-4dbf-8dcb-37d9e2a6128d" providerId="AD" clId="Web-{D18C975E-320B-9BA0-3FA3-DD19C2824867}" dt="2025-02-17T15:19:07.334" v="319" actId="20577"/>
        <pc:sldMkLst>
          <pc:docMk/>
          <pc:sldMk cId="0" sldId="258"/>
        </pc:sldMkLst>
        <pc:spChg chg="add mod">
          <ac:chgData name="danu" userId="S::danu@student.umsida.ac.id::a5747f88-cbda-4dbf-8dcb-37d9e2a6128d" providerId="AD" clId="Web-{D18C975E-320B-9BA0-3FA3-DD19C2824867}" dt="2025-02-17T15:19:07.334" v="319" actId="20577"/>
          <ac:spMkLst>
            <pc:docMk/>
            <pc:sldMk cId="0" sldId="258"/>
            <ac:spMk id="3" creationId="{13AE48F3-7060-14DA-D9EC-B98C1E216E6F}"/>
          </ac:spMkLst>
        </pc:spChg>
      </pc:sldChg>
      <pc:sldChg chg="modSp">
        <pc:chgData name="danu" userId="S::danu@student.umsida.ac.id::a5747f88-cbda-4dbf-8dcb-37d9e2a6128d" providerId="AD" clId="Web-{D18C975E-320B-9BA0-3FA3-DD19C2824867}" dt="2025-02-17T15:21:01.369" v="346" actId="20577"/>
        <pc:sldMkLst>
          <pc:docMk/>
          <pc:sldMk cId="0" sldId="259"/>
        </pc:sldMkLst>
        <pc:spChg chg="mod">
          <ac:chgData name="danu" userId="S::danu@student.umsida.ac.id::a5747f88-cbda-4dbf-8dcb-37d9e2a6128d" providerId="AD" clId="Web-{D18C975E-320B-9BA0-3FA3-DD19C2824867}" dt="2025-02-17T15:21:01.369" v="346" actId="20577"/>
          <ac:spMkLst>
            <pc:docMk/>
            <pc:sldMk cId="0" sldId="259"/>
            <ac:spMk id="59" creationId="{00000000-0000-0000-0000-000000000000}"/>
          </ac:spMkLst>
        </pc:spChg>
      </pc:sldChg>
      <pc:sldChg chg="addSp delSp modSp">
        <pc:chgData name="danu" userId="S::danu@student.umsida.ac.id::a5747f88-cbda-4dbf-8dcb-37d9e2a6128d" providerId="AD" clId="Web-{D18C975E-320B-9BA0-3FA3-DD19C2824867}" dt="2025-02-17T15:36:00.824" v="383" actId="1076"/>
        <pc:sldMkLst>
          <pc:docMk/>
          <pc:sldMk cId="0" sldId="260"/>
        </pc:sldMkLst>
        <pc:spChg chg="mod">
          <ac:chgData name="danu" userId="S::danu@student.umsida.ac.id::a5747f88-cbda-4dbf-8dcb-37d9e2a6128d" providerId="AD" clId="Web-{D18C975E-320B-9BA0-3FA3-DD19C2824867}" dt="2025-02-17T15:35:56.371" v="382" actId="14100"/>
          <ac:spMkLst>
            <pc:docMk/>
            <pc:sldMk cId="0" sldId="260"/>
            <ac:spMk id="65" creationId="{00000000-0000-0000-0000-000000000000}"/>
          </ac:spMkLst>
        </pc:spChg>
        <pc:picChg chg="add del mod">
          <ac:chgData name="danu" userId="S::danu@student.umsida.ac.id::a5747f88-cbda-4dbf-8dcb-37d9e2a6128d" providerId="AD" clId="Web-{D18C975E-320B-9BA0-3FA3-DD19C2824867}" dt="2025-02-17T15:34:03.195" v="359"/>
          <ac:picMkLst>
            <pc:docMk/>
            <pc:sldMk cId="0" sldId="260"/>
            <ac:picMk id="2" creationId="{CA64C070-555D-61A6-F443-E398666A59B4}"/>
          </ac:picMkLst>
        </pc:picChg>
        <pc:picChg chg="add mod">
          <ac:chgData name="danu" userId="S::danu@student.umsida.ac.id::a5747f88-cbda-4dbf-8dcb-37d9e2a6128d" providerId="AD" clId="Web-{D18C975E-320B-9BA0-3FA3-DD19C2824867}" dt="2025-02-17T15:36:00.824" v="383" actId="1076"/>
          <ac:picMkLst>
            <pc:docMk/>
            <pc:sldMk cId="0" sldId="260"/>
            <ac:picMk id="3" creationId="{DDB68339-6ED6-0A3E-5BD8-EACBE11004FD}"/>
          </ac:picMkLst>
        </pc:picChg>
        <pc:picChg chg="add mod">
          <ac:chgData name="danu" userId="S::danu@student.umsida.ac.id::a5747f88-cbda-4dbf-8dcb-37d9e2a6128d" providerId="AD" clId="Web-{D18C975E-320B-9BA0-3FA3-DD19C2824867}" dt="2025-02-17T15:35:08.369" v="367" actId="1076"/>
          <ac:picMkLst>
            <pc:docMk/>
            <pc:sldMk cId="0" sldId="260"/>
            <ac:picMk id="4" creationId="{37B77DAF-D948-8DB3-87A8-EB608BD66A77}"/>
          </ac:picMkLst>
        </pc:picChg>
      </pc:sldChg>
      <pc:sldChg chg="addSp modSp">
        <pc:chgData name="danu" userId="S::danu@student.umsida.ac.id::a5747f88-cbda-4dbf-8dcb-37d9e2a6128d" providerId="AD" clId="Web-{D18C975E-320B-9BA0-3FA3-DD19C2824867}" dt="2025-02-17T15:42:28.338" v="471" actId="14100"/>
        <pc:sldMkLst>
          <pc:docMk/>
          <pc:sldMk cId="0" sldId="261"/>
        </pc:sldMkLst>
        <pc:spChg chg="mod">
          <ac:chgData name="danu" userId="S::danu@student.umsida.ac.id::a5747f88-cbda-4dbf-8dcb-37d9e2a6128d" providerId="AD" clId="Web-{D18C975E-320B-9BA0-3FA3-DD19C2824867}" dt="2025-02-17T15:42:28.338" v="471" actId="14100"/>
          <ac:spMkLst>
            <pc:docMk/>
            <pc:sldMk cId="0" sldId="261"/>
            <ac:spMk id="71" creationId="{00000000-0000-0000-0000-000000000000}"/>
          </ac:spMkLst>
        </pc:spChg>
        <pc:picChg chg="add mod">
          <ac:chgData name="danu" userId="S::danu@student.umsida.ac.id::a5747f88-cbda-4dbf-8dcb-37d9e2a6128d" providerId="AD" clId="Web-{D18C975E-320B-9BA0-3FA3-DD19C2824867}" dt="2025-02-17T15:42:23.697" v="470" actId="1076"/>
          <ac:picMkLst>
            <pc:docMk/>
            <pc:sldMk cId="0" sldId="261"/>
            <ac:picMk id="2" creationId="{F4CE16C3-E153-74A9-A4E3-E7A92F901ACB}"/>
          </ac:picMkLst>
        </pc:picChg>
      </pc:sldChg>
      <pc:sldChg chg="modSp">
        <pc:chgData name="danu" userId="S::danu@student.umsida.ac.id::a5747f88-cbda-4dbf-8dcb-37d9e2a6128d" providerId="AD" clId="Web-{D18C975E-320B-9BA0-3FA3-DD19C2824867}" dt="2025-02-17T15:46:42.707" v="505" actId="20577"/>
        <pc:sldMkLst>
          <pc:docMk/>
          <pc:sldMk cId="0" sldId="264"/>
        </pc:sldMkLst>
        <pc:spChg chg="mod">
          <ac:chgData name="danu" userId="S::danu@student.umsida.ac.id::a5747f88-cbda-4dbf-8dcb-37d9e2a6128d" providerId="AD" clId="Web-{D18C975E-320B-9BA0-3FA3-DD19C2824867}" dt="2025-02-17T15:46:42.707" v="505" actId="20577"/>
          <ac:spMkLst>
            <pc:docMk/>
            <pc:sldMk cId="0" sldId="264"/>
            <ac:spMk id="90" creationId="{00000000-0000-0000-0000-000000000000}"/>
          </ac:spMkLst>
        </pc:spChg>
      </pc:sldChg>
      <pc:sldChg chg="addSp delSp modSp add replId">
        <pc:chgData name="danu" userId="S::danu@student.umsida.ac.id::a5747f88-cbda-4dbf-8dcb-37d9e2a6128d" providerId="AD" clId="Web-{D18C975E-320B-9BA0-3FA3-DD19C2824867}" dt="2025-02-17T15:38:52.690" v="401" actId="20577"/>
        <pc:sldMkLst>
          <pc:docMk/>
          <pc:sldMk cId="3562300350" sldId="266"/>
        </pc:sldMkLst>
        <pc:spChg chg="mod">
          <ac:chgData name="danu" userId="S::danu@student.umsida.ac.id::a5747f88-cbda-4dbf-8dcb-37d9e2a6128d" providerId="AD" clId="Web-{D18C975E-320B-9BA0-3FA3-DD19C2824867}" dt="2025-02-17T15:38:52.690" v="401" actId="20577"/>
          <ac:spMkLst>
            <pc:docMk/>
            <pc:sldMk cId="3562300350" sldId="266"/>
            <ac:spMk id="65" creationId="{1D20017F-55B0-CF45-F25C-FF05F4576D7C}"/>
          </ac:spMkLst>
        </pc:spChg>
        <pc:picChg chg="add mod">
          <ac:chgData name="danu" userId="S::danu@student.umsida.ac.id::a5747f88-cbda-4dbf-8dcb-37d9e2a6128d" providerId="AD" clId="Web-{D18C975E-320B-9BA0-3FA3-DD19C2824867}" dt="2025-02-17T15:38:08.297" v="393" actId="1076"/>
          <ac:picMkLst>
            <pc:docMk/>
            <pc:sldMk cId="3562300350" sldId="266"/>
            <ac:picMk id="2" creationId="{A16099FA-1D7D-FD96-971C-0C73E58EC529}"/>
          </ac:picMkLst>
        </pc:picChg>
        <pc:picChg chg="del">
          <ac:chgData name="danu" userId="S::danu@student.umsida.ac.id::a5747f88-cbda-4dbf-8dcb-37d9e2a6128d" providerId="AD" clId="Web-{D18C975E-320B-9BA0-3FA3-DD19C2824867}" dt="2025-02-17T15:37:43.765" v="385"/>
          <ac:picMkLst>
            <pc:docMk/>
            <pc:sldMk cId="3562300350" sldId="266"/>
            <ac:picMk id="3" creationId="{7B771285-03FE-FD6E-7953-565CBFBB7592}"/>
          </ac:picMkLst>
        </pc:picChg>
        <pc:picChg chg="del mod">
          <ac:chgData name="danu" userId="S::danu@student.umsida.ac.id::a5747f88-cbda-4dbf-8dcb-37d9e2a6128d" providerId="AD" clId="Web-{D18C975E-320B-9BA0-3FA3-DD19C2824867}" dt="2025-02-17T15:37:50.609" v="387"/>
          <ac:picMkLst>
            <pc:docMk/>
            <pc:sldMk cId="3562300350" sldId="266"/>
            <ac:picMk id="4" creationId="{9B8CC997-04F6-B5EF-0054-C8B498F9ABDE}"/>
          </ac:picMkLst>
        </pc:picChg>
      </pc:sldChg>
      <pc:sldChg chg="modSp add replId">
        <pc:chgData name="danu" userId="S::danu@student.umsida.ac.id::a5747f88-cbda-4dbf-8dcb-37d9e2a6128d" providerId="AD" clId="Web-{D18C975E-320B-9BA0-3FA3-DD19C2824867}" dt="2025-02-17T15:47:03.739" v="508" actId="20577"/>
        <pc:sldMkLst>
          <pc:docMk/>
          <pc:sldMk cId="3473760571" sldId="267"/>
        </pc:sldMkLst>
        <pc:spChg chg="mod">
          <ac:chgData name="danu" userId="S::danu@student.umsida.ac.id::a5747f88-cbda-4dbf-8dcb-37d9e2a6128d" providerId="AD" clId="Web-{D18C975E-320B-9BA0-3FA3-DD19C2824867}" dt="2025-02-17T15:47:03.739" v="508" actId="20577"/>
          <ac:spMkLst>
            <pc:docMk/>
            <pc:sldMk cId="3473760571" sldId="267"/>
            <ac:spMk id="90" creationId="{5A4A59C9-A9E8-2F6B-BE81-7A1CA069EEF1}"/>
          </ac:spMkLst>
        </pc:spChg>
      </pc:sldChg>
      <pc:sldChg chg="modSp add replId">
        <pc:chgData name="danu" userId="S::danu@student.umsida.ac.id::a5747f88-cbda-4dbf-8dcb-37d9e2a6128d" providerId="AD" clId="Web-{D18C975E-320B-9BA0-3FA3-DD19C2824867}" dt="2025-02-17T15:48:09.710" v="520" actId="20577"/>
        <pc:sldMkLst>
          <pc:docMk/>
          <pc:sldMk cId="1564357992" sldId="268"/>
        </pc:sldMkLst>
        <pc:spChg chg="mod">
          <ac:chgData name="danu" userId="S::danu@student.umsida.ac.id::a5747f88-cbda-4dbf-8dcb-37d9e2a6128d" providerId="AD" clId="Web-{D18C975E-320B-9BA0-3FA3-DD19C2824867}" dt="2025-02-17T15:48:09.710" v="520" actId="20577"/>
          <ac:spMkLst>
            <pc:docMk/>
            <pc:sldMk cId="1564357992" sldId="268"/>
            <ac:spMk id="90" creationId="{14637185-3635-9734-86FC-EC5519D4AC25}"/>
          </ac:spMkLst>
        </pc:spChg>
      </pc:sldChg>
      <pc:sldChg chg="delSp modSp add replId">
        <pc:chgData name="danu" userId="S::danu@student.umsida.ac.id::a5747f88-cbda-4dbf-8dcb-37d9e2a6128d" providerId="AD" clId="Web-{D18C975E-320B-9BA0-3FA3-DD19C2824867}" dt="2025-02-17T15:48:25.820" v="526"/>
        <pc:sldMkLst>
          <pc:docMk/>
          <pc:sldMk cId="3001139516" sldId="269"/>
        </pc:sldMkLst>
        <pc:spChg chg="mod">
          <ac:chgData name="danu" userId="S::danu@student.umsida.ac.id::a5747f88-cbda-4dbf-8dcb-37d9e2a6128d" providerId="AD" clId="Web-{D18C975E-320B-9BA0-3FA3-DD19C2824867}" dt="2025-02-17T15:48:24.601" v="525" actId="20577"/>
          <ac:spMkLst>
            <pc:docMk/>
            <pc:sldMk cId="3001139516" sldId="269"/>
            <ac:spMk id="71" creationId="{8123F51B-DA79-8145-E4D1-AF264085570B}"/>
          </ac:spMkLst>
        </pc:spChg>
        <pc:picChg chg="del">
          <ac:chgData name="danu" userId="S::danu@student.umsida.ac.id::a5747f88-cbda-4dbf-8dcb-37d9e2a6128d" providerId="AD" clId="Web-{D18C975E-320B-9BA0-3FA3-DD19C2824867}" dt="2025-02-17T15:48:25.820" v="526"/>
          <ac:picMkLst>
            <pc:docMk/>
            <pc:sldMk cId="3001139516" sldId="269"/>
            <ac:picMk id="2" creationId="{7ADC4A4F-669F-8AC6-6BB5-34070475CF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365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279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A10AF9E7-1A25-8388-42F3-E388D3538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>
            <a:extLst>
              <a:ext uri="{FF2B5EF4-FFF2-40B4-BE49-F238E27FC236}">
                <a16:creationId xmlns:a16="http://schemas.microsoft.com/office/drawing/2014/main" id="{6524C6D1-7A85-375F-714B-A87F19654E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>
            <a:extLst>
              <a:ext uri="{FF2B5EF4-FFF2-40B4-BE49-F238E27FC236}">
                <a16:creationId xmlns:a16="http://schemas.microsoft.com/office/drawing/2014/main" id="{6116B533-9746-31D9-1BDB-7C7BDC5E7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84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073D322C-014C-1F78-EF0E-2DE2DB3CC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>
            <a:extLst>
              <a:ext uri="{FF2B5EF4-FFF2-40B4-BE49-F238E27FC236}">
                <a16:creationId xmlns:a16="http://schemas.microsoft.com/office/drawing/2014/main" id="{B525A085-B222-75F4-4C29-E32EDCF492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>
            <a:extLst>
              <a:ext uri="{FF2B5EF4-FFF2-40B4-BE49-F238E27FC236}">
                <a16:creationId xmlns:a16="http://schemas.microsoft.com/office/drawing/2014/main" id="{8846A766-093D-376F-EBA6-5E08230E49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127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40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342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868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036B1A94-F43E-0A29-8AB5-F6F8624C4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>
            <a:extLst>
              <a:ext uri="{FF2B5EF4-FFF2-40B4-BE49-F238E27FC236}">
                <a16:creationId xmlns:a16="http://schemas.microsoft.com/office/drawing/2014/main" id="{F40004A8-CCED-4AB6-E4C7-43C01DB7E8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>
            <a:extLst>
              <a:ext uri="{FF2B5EF4-FFF2-40B4-BE49-F238E27FC236}">
                <a16:creationId xmlns:a16="http://schemas.microsoft.com/office/drawing/2014/main" id="{8583FBAC-D422-1729-7B18-4AAD62DA43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134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1E5D1C8A-13DA-9E8F-A434-F209E2203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>
            <a:extLst>
              <a:ext uri="{FF2B5EF4-FFF2-40B4-BE49-F238E27FC236}">
                <a16:creationId xmlns:a16="http://schemas.microsoft.com/office/drawing/2014/main" id="{0D3B6F7F-FC78-B789-3336-FE25D4BCD4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>
            <a:extLst>
              <a:ext uri="{FF2B5EF4-FFF2-40B4-BE49-F238E27FC236}">
                <a16:creationId xmlns:a16="http://schemas.microsoft.com/office/drawing/2014/main" id="{DA6BAD2F-5E9D-C260-C6B9-B8A9288D42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877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97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74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44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61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93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F7FA1097-5F47-9ADE-7C34-8D85AF82C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>
            <a:extLst>
              <a:ext uri="{FF2B5EF4-FFF2-40B4-BE49-F238E27FC236}">
                <a16:creationId xmlns:a16="http://schemas.microsoft.com/office/drawing/2014/main" id="{7DB84B3B-52A5-3446-6CBF-8FC981EB0F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>
            <a:extLst>
              <a:ext uri="{FF2B5EF4-FFF2-40B4-BE49-F238E27FC236}">
                <a16:creationId xmlns:a16="http://schemas.microsoft.com/office/drawing/2014/main" id="{4111C2C2-41C3-796F-0EA5-782293F749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40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95B062B4-4BD0-EAE3-F709-A5A5DB68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>
            <a:extLst>
              <a:ext uri="{FF2B5EF4-FFF2-40B4-BE49-F238E27FC236}">
                <a16:creationId xmlns:a16="http://schemas.microsoft.com/office/drawing/2014/main" id="{7CD03B37-A9BE-9571-31E0-0413FC434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>
            <a:extLst>
              <a:ext uri="{FF2B5EF4-FFF2-40B4-BE49-F238E27FC236}">
                <a16:creationId xmlns:a16="http://schemas.microsoft.com/office/drawing/2014/main" id="{36765AA0-D285-A701-311E-B55C35E796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76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5FCAB645-6F88-18AE-CFE2-349CE7582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>
            <a:extLst>
              <a:ext uri="{FF2B5EF4-FFF2-40B4-BE49-F238E27FC236}">
                <a16:creationId xmlns:a16="http://schemas.microsoft.com/office/drawing/2014/main" id="{B8721F9F-EC45-7AE0-888F-0921903E28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>
            <a:extLst>
              <a:ext uri="{FF2B5EF4-FFF2-40B4-BE49-F238E27FC236}">
                <a16:creationId xmlns:a16="http://schemas.microsoft.com/office/drawing/2014/main" id="{ECAED56C-1480-4D6E-21C8-694335742A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89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6728994B-3088-D2DE-AAC9-9DE0CAB03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>
            <a:extLst>
              <a:ext uri="{FF2B5EF4-FFF2-40B4-BE49-F238E27FC236}">
                <a16:creationId xmlns:a16="http://schemas.microsoft.com/office/drawing/2014/main" id="{78188306-95D0-2EBD-7BD2-EE0626F92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>
            <a:extLst>
              <a:ext uri="{FF2B5EF4-FFF2-40B4-BE49-F238E27FC236}">
                <a16:creationId xmlns:a16="http://schemas.microsoft.com/office/drawing/2014/main" id="{FE4951FB-8856-A07B-04F2-28D7A7ECFB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88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Sistem </a:t>
            </a:r>
            <a:r>
              <a:rPr lang="en-US" dirty="0" err="1"/>
              <a:t>Informasi</a:t>
            </a:r>
            <a:r>
              <a:rPr lang="en-US" dirty="0"/>
              <a:t> Stok Barang pada Toko Khazanah </a:t>
            </a:r>
            <a:r>
              <a:rPr lang="en-US" dirty="0" err="1"/>
              <a:t>Porong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51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lang="en-US"/>
          </a:p>
          <a:p>
            <a:pPr marL="0" indent="0"/>
            <a:r>
              <a:rPr lang="en-US" dirty="0"/>
              <a:t>Tri </a:t>
            </a:r>
            <a:r>
              <a:rPr lang="en-US" dirty="0" err="1"/>
              <a:t>Mulyani</a:t>
            </a:r>
            <a:r>
              <a:rPr lang="en-US" dirty="0"/>
              <a:t> </a:t>
            </a:r>
            <a:r>
              <a:rPr lang="en-US" dirty="0" err="1"/>
              <a:t>Indraswari</a:t>
            </a:r>
            <a:r>
              <a:rPr lang="en-US" dirty="0"/>
              <a:t>, </a:t>
            </a:r>
            <a:endParaRPr/>
          </a:p>
          <a:p>
            <a:pPr marL="0" indent="0"/>
            <a:r>
              <a:rPr lang="en-US" dirty="0"/>
              <a:t>Ika Ratna Indra </a:t>
            </a:r>
            <a:r>
              <a:rPr lang="en-US" dirty="0" err="1"/>
              <a:t>Astutik</a:t>
            </a:r>
            <a:endParaRPr lang="en-US" dirty="0"/>
          </a:p>
          <a:p>
            <a:pPr marL="0" indent="0"/>
            <a:r>
              <a:rPr lang="en-US" dirty="0" err="1"/>
              <a:t>Progam</a:t>
            </a:r>
            <a:r>
              <a:rPr lang="en-US" dirty="0"/>
              <a:t> Studi </a:t>
            </a:r>
            <a:r>
              <a:rPr lang="en-US" dirty="0" err="1"/>
              <a:t>Informatika</a:t>
            </a:r>
            <a:endParaRPr dirty="0" err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>
              <a:solidFill>
                <a:srgbClr val="F2F2F2"/>
              </a:solidFill>
              <a:latin typeface="Exo"/>
              <a:ea typeface="Exo"/>
              <a:cs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Februari</a:t>
            </a:r>
            <a:r>
              <a:rPr lang="en-US" dirty="0">
                <a:solidFill>
                  <a:srgbClr val="F2F2F2"/>
                </a:solidFill>
              </a:rPr>
              <a:t>, 2025</a:t>
            </a:r>
            <a:endParaRPr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96729011-8444-30AE-38AB-1CD9AFE79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>
            <a:extLst>
              <a:ext uri="{FF2B5EF4-FFF2-40B4-BE49-F238E27FC236}">
                <a16:creationId xmlns:a16="http://schemas.microsoft.com/office/drawing/2014/main" id="{56FAD6AD-C7C8-9686-D619-B02AC4DC4B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5" name="Google Shape;65;g104f7abbb21_0_39">
            <a:extLst>
              <a:ext uri="{FF2B5EF4-FFF2-40B4-BE49-F238E27FC236}">
                <a16:creationId xmlns:a16="http://schemas.microsoft.com/office/drawing/2014/main" id="{6F1EB456-C753-CDD3-0214-F571FF8AC847}"/>
              </a:ext>
            </a:extLst>
          </p:cNvPr>
          <p:cNvSpPr txBox="1">
            <a:spLocks/>
          </p:cNvSpPr>
          <p:nvPr/>
        </p:nvSpPr>
        <p:spPr>
          <a:xfrm>
            <a:off x="-2167" y="1400311"/>
            <a:ext cx="3329526" cy="31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buNone/>
            </a:pPr>
            <a:r>
              <a:rPr lang="en-US" sz="1800" dirty="0"/>
              <a:t>Halaman </a:t>
            </a:r>
            <a:r>
              <a:rPr lang="en-US" sz="1800" dirty="0" err="1"/>
              <a:t>Laporan</a:t>
            </a:r>
            <a:r>
              <a:rPr lang="en-US" sz="1800" dirty="0"/>
              <a:t> Stok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55E6FD-BAAB-6AE4-F1B6-09E81ECD1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2" y="1853451"/>
            <a:ext cx="11714602" cy="35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1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7FA862DD-423E-E5A2-4D8C-371709E32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>
            <a:extLst>
              <a:ext uri="{FF2B5EF4-FFF2-40B4-BE49-F238E27FC236}">
                <a16:creationId xmlns:a16="http://schemas.microsoft.com/office/drawing/2014/main" id="{FB8C9FE0-3977-FE5B-FB2E-752780EB9B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5" name="Google Shape;65;g104f7abbb21_0_39">
            <a:extLst>
              <a:ext uri="{FF2B5EF4-FFF2-40B4-BE49-F238E27FC236}">
                <a16:creationId xmlns:a16="http://schemas.microsoft.com/office/drawing/2014/main" id="{418DEB9C-066B-3D69-B361-102AB2A3307B}"/>
              </a:ext>
            </a:extLst>
          </p:cNvPr>
          <p:cNvSpPr txBox="1">
            <a:spLocks/>
          </p:cNvSpPr>
          <p:nvPr/>
        </p:nvSpPr>
        <p:spPr>
          <a:xfrm>
            <a:off x="-2167" y="1400311"/>
            <a:ext cx="3329526" cy="116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buNone/>
            </a:pPr>
            <a:r>
              <a:rPr lang="en-US" sz="1800" dirty="0"/>
              <a:t>Halaman </a:t>
            </a:r>
            <a:r>
              <a:rPr lang="en-US" sz="1800" dirty="0" err="1"/>
              <a:t>laporan</a:t>
            </a:r>
          </a:p>
          <a:p>
            <a:pPr indent="-228600" algn="just">
              <a:buNone/>
            </a:pP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 dan</a:t>
            </a:r>
          </a:p>
          <a:p>
            <a:pPr indent="-228600" algn="just">
              <a:buNone/>
            </a:pPr>
            <a:r>
              <a:rPr lang="en-US" sz="1800" dirty="0" err="1"/>
              <a:t>keluar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9172C4-ED32-714B-524D-7AE634146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784" y="1399875"/>
            <a:ext cx="9419421" cy="46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9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367262"/>
            <a:ext cx="7580204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US" sz="1400" dirty="0"/>
              <a:t>Pada </a:t>
            </a:r>
            <a:r>
              <a:rPr lang="en-US" sz="1400" err="1"/>
              <a:t>tahapan</a:t>
            </a:r>
            <a:r>
              <a:rPr lang="en-US" sz="1400" dirty="0"/>
              <a:t> </a:t>
            </a:r>
            <a:r>
              <a:rPr lang="en-US" sz="1400" err="1"/>
              <a:t>metode</a:t>
            </a:r>
            <a:r>
              <a:rPr lang="en-US" sz="1400" dirty="0"/>
              <a:t> waterfall </a:t>
            </a:r>
            <a:r>
              <a:rPr lang="en-US" sz="1400" err="1"/>
              <a:t>seperti</a:t>
            </a:r>
            <a:r>
              <a:rPr lang="en-US" sz="1400" dirty="0"/>
              <a:t> </a:t>
            </a:r>
            <a:r>
              <a:rPr lang="en-US" sz="1400" err="1"/>
              <a:t>ini</a:t>
            </a:r>
            <a:endParaRPr lang="en-US" sz="1400"/>
          </a:p>
          <a:p>
            <a:pPr marL="571500" indent="-342900">
              <a:buAutoNum type="arabicPeriod"/>
            </a:pPr>
            <a:r>
              <a:rPr lang="en-US" sz="1400" dirty="0"/>
              <a:t>Requirement definition </a:t>
            </a:r>
            <a:r>
              <a:rPr lang="en-US" sz="1400" err="1"/>
              <a:t>Tahapan</a:t>
            </a:r>
            <a:r>
              <a:rPr lang="en-US" sz="1400" dirty="0"/>
              <a:t> </a:t>
            </a:r>
            <a:r>
              <a:rPr lang="en-US" sz="1400" err="1"/>
              <a:t>pengembangan</a:t>
            </a:r>
            <a:r>
              <a:rPr lang="en-US" sz="1400" dirty="0"/>
              <a:t> </a:t>
            </a:r>
            <a:r>
              <a:rPr lang="en-US" sz="1400" err="1"/>
              <a:t>sistem</a:t>
            </a:r>
            <a:r>
              <a:rPr lang="en-US" sz="1400" dirty="0"/>
              <a:t> </a:t>
            </a:r>
            <a:r>
              <a:rPr lang="en-US" sz="1400" err="1"/>
              <a:t>diperlukan</a:t>
            </a:r>
            <a:r>
              <a:rPr lang="en-US" sz="1400" dirty="0"/>
              <a:t> </a:t>
            </a:r>
            <a:r>
              <a:rPr lang="en-US" sz="1400" err="1"/>
              <a:t>komunikasi</a:t>
            </a:r>
            <a:r>
              <a:rPr lang="en-US" sz="1400" dirty="0"/>
              <a:t> </a:t>
            </a:r>
            <a:r>
              <a:rPr lang="en-US" sz="1400" err="1"/>
              <a:t>dengan</a:t>
            </a:r>
            <a:r>
              <a:rPr lang="en-US" sz="1400" dirty="0"/>
              <a:t> </a:t>
            </a:r>
            <a:r>
              <a:rPr lang="en-US" sz="1400" err="1"/>
              <a:t>bertujuan</a:t>
            </a:r>
            <a:r>
              <a:rPr lang="en-US" sz="1400" dirty="0"/>
              <a:t> </a:t>
            </a:r>
            <a:r>
              <a:rPr lang="en-US" sz="1400" err="1"/>
              <a:t>memahami</a:t>
            </a:r>
            <a:r>
              <a:rPr lang="en-US" sz="1400" dirty="0"/>
              <a:t> </a:t>
            </a:r>
            <a:r>
              <a:rPr lang="en-US" sz="1400" err="1"/>
              <a:t>sistem</a:t>
            </a:r>
            <a:r>
              <a:rPr lang="en-US" sz="1400" dirty="0"/>
              <a:t> yang </a:t>
            </a:r>
            <a:r>
              <a:rPr lang="en-US" sz="1400" err="1"/>
              <a:t>diharapkan</a:t>
            </a:r>
            <a:r>
              <a:rPr lang="en-US" sz="1400" dirty="0"/>
              <a:t> oleh </a:t>
            </a:r>
            <a:r>
              <a:rPr lang="en-US" sz="1400" err="1"/>
              <a:t>pengguna</a:t>
            </a:r>
            <a:r>
              <a:rPr lang="en-US" sz="1400" dirty="0"/>
              <a:t>. </a:t>
            </a:r>
            <a:r>
              <a:rPr lang="en-US" sz="1400" err="1"/>
              <a:t>Informasi</a:t>
            </a:r>
            <a:r>
              <a:rPr lang="en-US" sz="1400" dirty="0"/>
              <a:t> </a:t>
            </a:r>
            <a:r>
              <a:rPr lang="en-US" sz="1400" err="1"/>
              <a:t>dapat</a:t>
            </a:r>
            <a:r>
              <a:rPr lang="en-US" sz="1400" dirty="0"/>
              <a:t> </a:t>
            </a:r>
            <a:r>
              <a:rPr lang="en-US" sz="1400" err="1"/>
              <a:t>diperoleh</a:t>
            </a:r>
            <a:r>
              <a:rPr lang="en-US" sz="1400" dirty="0"/>
              <a:t> </a:t>
            </a:r>
            <a:r>
              <a:rPr lang="en-US" sz="1400" err="1"/>
              <a:t>melalui</a:t>
            </a:r>
            <a:r>
              <a:rPr lang="en-US" sz="1400" dirty="0"/>
              <a:t> </a:t>
            </a:r>
            <a:r>
              <a:rPr lang="en-US" sz="1400" err="1"/>
              <a:t>wawancara</a:t>
            </a:r>
            <a:r>
              <a:rPr lang="en-US" sz="1400" dirty="0"/>
              <a:t>, </a:t>
            </a:r>
            <a:r>
              <a:rPr lang="en-US" sz="1400" err="1"/>
              <a:t>diskusi</a:t>
            </a:r>
            <a:r>
              <a:rPr lang="en-US" sz="1400" dirty="0"/>
              <a:t> </a:t>
            </a:r>
            <a:r>
              <a:rPr lang="en-US" sz="1400" err="1"/>
              <a:t>atau</a:t>
            </a:r>
            <a:r>
              <a:rPr lang="en-US" sz="1400" dirty="0"/>
              <a:t> survey </a:t>
            </a:r>
            <a:r>
              <a:rPr lang="en-US" sz="1400" err="1"/>
              <a:t>langsung</a:t>
            </a:r>
            <a:r>
              <a:rPr lang="en-US" sz="1400" dirty="0"/>
              <a:t> </a:t>
            </a:r>
            <a:r>
              <a:rPr lang="en-US" sz="1400" err="1"/>
              <a:t>sehingga</a:t>
            </a:r>
            <a:r>
              <a:rPr lang="en-US" sz="1400" dirty="0"/>
              <a:t> </a:t>
            </a:r>
            <a:r>
              <a:rPr lang="en-US" sz="1400" err="1"/>
              <a:t>pengembanga</a:t>
            </a:r>
            <a:r>
              <a:rPr lang="en-US" sz="1400" dirty="0"/>
              <a:t> </a:t>
            </a:r>
            <a:r>
              <a:rPr lang="en-US" sz="1400" err="1"/>
              <a:t>sistem</a:t>
            </a:r>
            <a:r>
              <a:rPr lang="en-US" sz="1400" dirty="0"/>
              <a:t> </a:t>
            </a:r>
            <a:r>
              <a:rPr lang="en-US" sz="1400" err="1"/>
              <a:t>dapat</a:t>
            </a:r>
            <a:r>
              <a:rPr lang="en-US" sz="1400" dirty="0"/>
              <a:t> </a:t>
            </a:r>
            <a:r>
              <a:rPr lang="en-US" sz="1400" err="1"/>
              <a:t>lebih</a:t>
            </a:r>
            <a:r>
              <a:rPr lang="en-US" sz="1400" dirty="0"/>
              <a:t> </a:t>
            </a:r>
            <a:r>
              <a:rPr lang="en-US" sz="1400" err="1"/>
              <a:t>mudah</a:t>
            </a:r>
            <a:r>
              <a:rPr lang="en-US" sz="1400" dirty="0"/>
              <a:t> </a:t>
            </a:r>
            <a:r>
              <a:rPr lang="en-US" sz="1400" err="1"/>
              <a:t>dikerjakan</a:t>
            </a:r>
            <a:r>
              <a:rPr lang="en-US" sz="1400"/>
              <a:t>.</a:t>
            </a:r>
          </a:p>
          <a:p>
            <a:pPr marL="571500" indent="-342900">
              <a:buAutoNum type="arabicPeriod"/>
            </a:pPr>
            <a:r>
              <a:rPr lang="en-US" sz="1400" dirty="0"/>
              <a:t>System and software design Pada </a:t>
            </a:r>
            <a:r>
              <a:rPr lang="en-US" sz="1400" err="1"/>
              <a:t>tahap</a:t>
            </a:r>
            <a:r>
              <a:rPr lang="en-US" sz="1400" dirty="0"/>
              <a:t> </a:t>
            </a:r>
            <a:r>
              <a:rPr lang="en-US" sz="1400" err="1"/>
              <a:t>ini</a:t>
            </a:r>
            <a:r>
              <a:rPr lang="en-US" sz="1400" dirty="0"/>
              <a:t> </a:t>
            </a:r>
            <a:r>
              <a:rPr lang="en-US" sz="1400" err="1"/>
              <a:t>membuat</a:t>
            </a:r>
            <a:r>
              <a:rPr lang="en-US" sz="1400" dirty="0"/>
              <a:t> </a:t>
            </a:r>
            <a:r>
              <a:rPr lang="en-US" sz="1400" err="1"/>
              <a:t>rancangan</a:t>
            </a:r>
            <a:r>
              <a:rPr lang="en-US" sz="1400" dirty="0"/>
              <a:t> design </a:t>
            </a:r>
            <a:r>
              <a:rPr lang="en-US" sz="1400" err="1"/>
              <a:t>arsitektur</a:t>
            </a:r>
            <a:r>
              <a:rPr lang="en-US" sz="1400" dirty="0"/>
              <a:t> </a:t>
            </a:r>
            <a:r>
              <a:rPr lang="en-US" sz="1400" err="1"/>
              <a:t>sistem</a:t>
            </a:r>
            <a:r>
              <a:rPr lang="en-US" sz="1400" dirty="0"/>
              <a:t> </a:t>
            </a:r>
            <a:r>
              <a:rPr lang="en-US" sz="1400" err="1"/>
              <a:t>dengan</a:t>
            </a:r>
            <a:r>
              <a:rPr lang="en-US" sz="1400" dirty="0"/>
              <a:t> </a:t>
            </a:r>
            <a:r>
              <a:rPr lang="en-US" sz="1400" err="1"/>
              <a:t>menganalisis</a:t>
            </a:r>
            <a:r>
              <a:rPr lang="en-US" sz="1400" dirty="0"/>
              <a:t> </a:t>
            </a:r>
            <a:r>
              <a:rPr lang="en-US" sz="1400" err="1"/>
              <a:t>komponen</a:t>
            </a:r>
            <a:r>
              <a:rPr lang="en-US" sz="1400" dirty="0"/>
              <a:t> yang </a:t>
            </a:r>
            <a:r>
              <a:rPr lang="en-US" sz="1400" err="1"/>
              <a:t>diperlukan</a:t>
            </a:r>
            <a:r>
              <a:rPr lang="en-US" sz="1400" dirty="0"/>
              <a:t> </a:t>
            </a:r>
            <a:r>
              <a:rPr lang="en-US" sz="1400" err="1"/>
              <a:t>supaya</a:t>
            </a:r>
            <a:r>
              <a:rPr lang="en-US" sz="1400" dirty="0"/>
              <a:t> </a:t>
            </a:r>
            <a:r>
              <a:rPr lang="en-US" sz="1400" err="1"/>
              <a:t>dapat</a:t>
            </a:r>
            <a:r>
              <a:rPr lang="en-US" sz="1400" dirty="0"/>
              <a:t> </a:t>
            </a:r>
            <a:r>
              <a:rPr lang="en-US" sz="1400" err="1"/>
              <a:t>membantu</a:t>
            </a:r>
            <a:r>
              <a:rPr lang="en-US" sz="1400" dirty="0"/>
              <a:t> </a:t>
            </a:r>
            <a:r>
              <a:rPr lang="en-US" sz="1400" err="1"/>
              <a:t>dalam</a:t>
            </a:r>
            <a:r>
              <a:rPr lang="en-US" sz="1400" dirty="0"/>
              <a:t> </a:t>
            </a:r>
            <a:r>
              <a:rPr lang="en-US" sz="1400" err="1"/>
              <a:t>perancangan</a:t>
            </a:r>
            <a:r>
              <a:rPr lang="en-US" sz="1400" dirty="0"/>
              <a:t> design </a:t>
            </a:r>
            <a:r>
              <a:rPr lang="en-US" sz="1400" err="1"/>
              <a:t>sistem</a:t>
            </a:r>
            <a:r>
              <a:rPr lang="en-US" sz="1400" dirty="0"/>
              <a:t> </a:t>
            </a:r>
            <a:r>
              <a:rPr lang="en-US" sz="1400" err="1"/>
              <a:t>secara</a:t>
            </a:r>
            <a:r>
              <a:rPr lang="en-US" sz="1400" dirty="0"/>
              <a:t> </a:t>
            </a:r>
            <a:r>
              <a:rPr lang="en-US" sz="1400" err="1"/>
              <a:t>keseluruhan</a:t>
            </a:r>
            <a:r>
              <a:rPr lang="en-US" sz="1400"/>
              <a:t>.</a:t>
            </a:r>
          </a:p>
          <a:p>
            <a:pPr marL="571500" indent="-342900">
              <a:buAutoNum type="arabicPeriod"/>
            </a:pPr>
            <a:r>
              <a:rPr lang="en-US" sz="1400" dirty="0"/>
              <a:t>Implementation and unit testing </a:t>
            </a:r>
            <a:r>
              <a:rPr lang="en-US" sz="1400" err="1"/>
              <a:t>Penerapan</a:t>
            </a:r>
            <a:r>
              <a:rPr lang="en-US" sz="1400" dirty="0"/>
              <a:t> dan </a:t>
            </a:r>
            <a:r>
              <a:rPr lang="en-US" sz="1400" err="1"/>
              <a:t>pelaksanaan</a:t>
            </a:r>
            <a:r>
              <a:rPr lang="en-US" sz="1400" dirty="0"/>
              <a:t> </a:t>
            </a:r>
            <a:r>
              <a:rPr lang="en-US" sz="1400" err="1"/>
              <a:t>gabungan</a:t>
            </a:r>
            <a:r>
              <a:rPr lang="en-US" sz="1400" dirty="0"/>
              <a:t> </a:t>
            </a:r>
            <a:r>
              <a:rPr lang="en-US" sz="1400" err="1"/>
              <a:t>dari</a:t>
            </a:r>
            <a:r>
              <a:rPr lang="en-US" sz="1400" dirty="0"/>
              <a:t> </a:t>
            </a:r>
            <a:r>
              <a:rPr lang="en-US" sz="1400" err="1"/>
              <a:t>sistem</a:t>
            </a:r>
            <a:r>
              <a:rPr lang="en-US" sz="1400" dirty="0"/>
              <a:t> yang </a:t>
            </a:r>
            <a:r>
              <a:rPr lang="en-US" sz="1400" err="1"/>
              <a:t>sudah</a:t>
            </a:r>
            <a:r>
              <a:rPr lang="en-US" sz="1400" dirty="0"/>
              <a:t> </a:t>
            </a:r>
            <a:r>
              <a:rPr lang="en-US" sz="1400" err="1"/>
              <a:t>dirancang</a:t>
            </a:r>
            <a:r>
              <a:rPr lang="en-US" sz="1400" dirty="0"/>
              <a:t> </a:t>
            </a:r>
            <a:r>
              <a:rPr lang="en-US" sz="1400" err="1"/>
              <a:t>sebelumnya</a:t>
            </a:r>
            <a:r>
              <a:rPr lang="en-US" sz="1400" dirty="0"/>
              <a:t> </a:t>
            </a:r>
            <a:r>
              <a:rPr lang="en-US" sz="1400" err="1"/>
              <a:t>akan</a:t>
            </a:r>
            <a:r>
              <a:rPr lang="en-US" sz="1400" dirty="0"/>
              <a:t> </a:t>
            </a:r>
            <a:r>
              <a:rPr lang="en-US" sz="1400" err="1"/>
              <a:t>diterapkan</a:t>
            </a:r>
            <a:r>
              <a:rPr lang="en-US" sz="1400" dirty="0"/>
              <a:t> </a:t>
            </a:r>
            <a:r>
              <a:rPr lang="en-US" sz="1400" err="1"/>
              <a:t>dalam</a:t>
            </a:r>
            <a:r>
              <a:rPr lang="en-US" sz="1400" dirty="0"/>
              <a:t> </a:t>
            </a:r>
            <a:r>
              <a:rPr lang="en-US" sz="1400" err="1"/>
              <a:t>bentuk</a:t>
            </a:r>
            <a:r>
              <a:rPr lang="en-US" sz="1400" dirty="0"/>
              <a:t> </a:t>
            </a:r>
            <a:r>
              <a:rPr lang="en-US" sz="1400" err="1"/>
              <a:t>implementasi</a:t>
            </a:r>
            <a:r>
              <a:rPr lang="en-US" sz="1400" dirty="0"/>
              <a:t> </a:t>
            </a:r>
            <a:r>
              <a:rPr lang="en-US" sz="1400" err="1"/>
              <a:t>dari</a:t>
            </a:r>
            <a:r>
              <a:rPr lang="en-US" sz="1400" dirty="0"/>
              <a:t> </a:t>
            </a:r>
            <a:r>
              <a:rPr lang="en-US" sz="1400" err="1"/>
              <a:t>awal</a:t>
            </a:r>
            <a:r>
              <a:rPr lang="en-US" sz="1400" dirty="0"/>
              <a:t> unit program </a:t>
            </a:r>
            <a:r>
              <a:rPr lang="en-US" sz="1400" err="1"/>
              <a:t>menjadi</a:t>
            </a:r>
            <a:r>
              <a:rPr lang="en-US" sz="1400" dirty="0"/>
              <a:t> </a:t>
            </a:r>
            <a:r>
              <a:rPr lang="en-US" sz="1400" err="1"/>
              <a:t>satu</a:t>
            </a:r>
            <a:r>
              <a:rPr lang="en-US" sz="1400" dirty="0"/>
              <a:t> </a:t>
            </a:r>
            <a:r>
              <a:rPr lang="en-US" sz="1400" err="1"/>
              <a:t>kesatuan</a:t>
            </a:r>
            <a:r>
              <a:rPr lang="en-US" sz="1400" dirty="0"/>
              <a:t>. </a:t>
            </a:r>
            <a:r>
              <a:rPr lang="en-US" sz="1400" err="1"/>
              <a:t>Setiap</a:t>
            </a:r>
            <a:r>
              <a:rPr lang="en-US" sz="1400" dirty="0"/>
              <a:t> unit yang </a:t>
            </a:r>
            <a:r>
              <a:rPr lang="en-US" sz="1400" err="1"/>
              <a:t>dikembangkan</a:t>
            </a:r>
            <a:r>
              <a:rPr lang="en-US" sz="1400" dirty="0"/>
              <a:t> </a:t>
            </a:r>
            <a:r>
              <a:rPr lang="en-US" sz="1400" err="1"/>
              <a:t>akan</a:t>
            </a:r>
            <a:r>
              <a:rPr lang="en-US" sz="1400" dirty="0"/>
              <a:t> </a:t>
            </a:r>
            <a:r>
              <a:rPr lang="en-US" sz="1400" err="1"/>
              <a:t>diuji</a:t>
            </a:r>
            <a:r>
              <a:rPr lang="en-US" sz="1400" dirty="0"/>
              <a:t> </a:t>
            </a:r>
            <a:r>
              <a:rPr lang="en-US" sz="1400" err="1"/>
              <a:t>secara</a:t>
            </a:r>
            <a:r>
              <a:rPr lang="en-US" sz="1400" dirty="0"/>
              <a:t> </a:t>
            </a:r>
            <a:r>
              <a:rPr lang="en-US" sz="1400" err="1"/>
              <a:t>fungionalitas</a:t>
            </a:r>
            <a:r>
              <a:rPr lang="en-US" sz="1400" dirty="0"/>
              <a:t> </a:t>
            </a:r>
            <a:r>
              <a:rPr lang="en-US" sz="1400" err="1"/>
              <a:t>sesuai</a:t>
            </a:r>
            <a:r>
              <a:rPr lang="en-US" sz="1400" dirty="0"/>
              <a:t> </a:t>
            </a:r>
            <a:r>
              <a:rPr lang="en-US" sz="1400" err="1"/>
              <a:t>dengan</a:t>
            </a:r>
            <a:r>
              <a:rPr lang="en-US" sz="1400" dirty="0"/>
              <a:t> </a:t>
            </a:r>
            <a:r>
              <a:rPr lang="en-US" sz="1400" err="1"/>
              <a:t>kebutuhan</a:t>
            </a:r>
            <a:r>
              <a:rPr lang="en-US" sz="1400" dirty="0"/>
              <a:t> </a:t>
            </a:r>
            <a:r>
              <a:rPr lang="en-US" sz="1400" err="1"/>
              <a:t>sistem</a:t>
            </a:r>
            <a:r>
              <a:rPr lang="en-US" sz="1400"/>
              <a:t>.</a:t>
            </a:r>
            <a:endParaRPr lang="en-US" sz="1400" dirty="0"/>
          </a:p>
          <a:p>
            <a:pPr marL="571500" indent="-342900">
              <a:buAutoNum type="arabicPeriod"/>
            </a:pPr>
            <a:r>
              <a:rPr lang="en-US" sz="1400" dirty="0"/>
              <a:t>Integration and system testing </a:t>
            </a:r>
            <a:r>
              <a:rPr lang="en-US" sz="1400" err="1"/>
              <a:t>Pengujian</a:t>
            </a:r>
            <a:r>
              <a:rPr lang="en-US" sz="1400" dirty="0"/>
              <a:t> yang </a:t>
            </a:r>
            <a:r>
              <a:rPr lang="en-US" sz="1400" err="1"/>
              <a:t>dilakukan</a:t>
            </a:r>
            <a:r>
              <a:rPr lang="en-US" sz="1400" dirty="0"/>
              <a:t> </a:t>
            </a:r>
            <a:r>
              <a:rPr lang="en-US" sz="1400" err="1"/>
              <a:t>sesuai</a:t>
            </a:r>
            <a:r>
              <a:rPr lang="en-US" sz="1400" dirty="0"/>
              <a:t> </a:t>
            </a:r>
            <a:r>
              <a:rPr lang="en-US" sz="1400" err="1"/>
              <a:t>dengan</a:t>
            </a:r>
            <a:r>
              <a:rPr lang="en-US" sz="1400" dirty="0"/>
              <a:t> </a:t>
            </a:r>
            <a:r>
              <a:rPr lang="en-US" sz="1400" err="1"/>
              <a:t>persyaratan</a:t>
            </a:r>
            <a:r>
              <a:rPr lang="en-US" sz="1400" dirty="0"/>
              <a:t> </a:t>
            </a:r>
            <a:r>
              <a:rPr lang="en-US" sz="1400" err="1"/>
              <a:t>pengujian</a:t>
            </a:r>
            <a:r>
              <a:rPr lang="en-US" sz="1400" dirty="0"/>
              <a:t> </a:t>
            </a:r>
            <a:r>
              <a:rPr lang="en-US" sz="1400" err="1"/>
              <a:t>dengan</a:t>
            </a:r>
            <a:r>
              <a:rPr lang="en-US" sz="1400" dirty="0"/>
              <a:t> </a:t>
            </a:r>
            <a:r>
              <a:rPr lang="en-US" sz="1400" err="1"/>
              <a:t>metode</a:t>
            </a:r>
            <a:r>
              <a:rPr lang="en-US" sz="1400" dirty="0"/>
              <a:t> </a:t>
            </a:r>
            <a:r>
              <a:rPr lang="en-US" sz="1400" err="1"/>
              <a:t>blackbox</a:t>
            </a:r>
            <a:r>
              <a:rPr lang="en-US" sz="1400" dirty="0"/>
              <a:t> </a:t>
            </a:r>
            <a:r>
              <a:rPr lang="en-US" sz="1400" err="1"/>
              <a:t>supaya</a:t>
            </a:r>
            <a:r>
              <a:rPr lang="en-US" sz="1400" dirty="0"/>
              <a:t> unit program </a:t>
            </a:r>
            <a:r>
              <a:rPr lang="en-US" sz="1400" err="1"/>
              <a:t>dapat</a:t>
            </a:r>
            <a:r>
              <a:rPr lang="en-US" sz="1400" dirty="0"/>
              <a:t> </a:t>
            </a:r>
            <a:r>
              <a:rPr lang="en-US" sz="1400" err="1"/>
              <a:t>diintegrasikan</a:t>
            </a:r>
            <a:r>
              <a:rPr lang="en-US" sz="1400" dirty="0"/>
              <a:t> </a:t>
            </a:r>
            <a:r>
              <a:rPr lang="en-US" sz="1400" err="1"/>
              <a:t>sehingga</a:t>
            </a:r>
            <a:r>
              <a:rPr lang="en-US" sz="1400" dirty="0"/>
              <a:t> </a:t>
            </a:r>
            <a:r>
              <a:rPr lang="en-US" sz="1400" err="1"/>
              <a:t>bisa</a:t>
            </a:r>
            <a:r>
              <a:rPr lang="en-US" sz="1400" dirty="0"/>
              <a:t> </a:t>
            </a:r>
            <a:r>
              <a:rPr lang="en-US" sz="1400" err="1"/>
              <a:t>sesuai</a:t>
            </a:r>
            <a:r>
              <a:rPr lang="en-US" sz="1400" dirty="0"/>
              <a:t> </a:t>
            </a:r>
            <a:r>
              <a:rPr lang="en-US" sz="1400" err="1"/>
              <a:t>dengan</a:t>
            </a:r>
            <a:r>
              <a:rPr lang="en-US" sz="1400" dirty="0"/>
              <a:t> </a:t>
            </a:r>
            <a:r>
              <a:rPr lang="en-US" sz="1400" err="1"/>
              <a:t>klasifikasi</a:t>
            </a:r>
            <a:r>
              <a:rPr lang="en-US" sz="1400" dirty="0"/>
              <a:t> dan </a:t>
            </a:r>
            <a:r>
              <a:rPr lang="en-US" sz="1400" err="1"/>
              <a:t>fungsinya</a:t>
            </a:r>
            <a:r>
              <a:rPr lang="en-US" sz="1400"/>
              <a:t>.</a:t>
            </a:r>
            <a:endParaRPr lang="en-US" sz="1400" dirty="0"/>
          </a:p>
          <a:p>
            <a:pPr marL="571500" indent="-342900">
              <a:buAutoNum type="arabicPeriod"/>
            </a:pPr>
            <a:r>
              <a:rPr lang="en-US" sz="1400" dirty="0"/>
              <a:t>Operation and </a:t>
            </a:r>
            <a:r>
              <a:rPr lang="en-US" sz="1400" dirty="0" err="1"/>
              <a:t>maintence</a:t>
            </a:r>
            <a:r>
              <a:rPr lang="en-US" sz="1400" dirty="0"/>
              <a:t> Pada </a:t>
            </a:r>
            <a:r>
              <a:rPr lang="en-US" sz="1400" dirty="0" err="1"/>
              <a:t>tahapan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,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diinstall</a:t>
            </a:r>
            <a:r>
              <a:rPr lang="en-US" sz="1400" dirty="0"/>
              <a:t> dan </a:t>
            </a:r>
            <a:r>
              <a:rPr lang="en-US" sz="1400" dirty="0" err="1"/>
              <a:t>mulai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memonitoring</a:t>
            </a:r>
            <a:r>
              <a:rPr lang="en-US" sz="1400" dirty="0"/>
              <a:t> </a:t>
            </a:r>
            <a:r>
              <a:rPr lang="en-US" sz="1400" dirty="0" err="1"/>
              <a:t>pemeliharaan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error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ditemukan</a:t>
            </a:r>
            <a:r>
              <a:rPr lang="en-US" sz="1400" dirty="0"/>
              <a:t> pada </a:t>
            </a:r>
            <a:r>
              <a:rPr lang="en-US" sz="1400" dirty="0" err="1"/>
              <a:t>tahap</a:t>
            </a:r>
            <a:r>
              <a:rPr lang="en-US" sz="1400" dirty="0"/>
              <a:t> </a:t>
            </a:r>
            <a:r>
              <a:rPr lang="en-US" sz="1400" dirty="0" err="1"/>
              <a:t>pembuatan</a:t>
            </a:r>
            <a:r>
              <a:rPr lang="en-US" sz="1400" dirty="0"/>
              <a:t> </a:t>
            </a:r>
            <a:r>
              <a:rPr lang="en-US" sz="1400" dirty="0" err="1"/>
              <a:t>sebelumnya</a:t>
            </a:r>
            <a:r>
              <a:rPr lang="en-US" sz="1400" dirty="0"/>
              <a:t>. </a:t>
            </a:r>
            <a:r>
              <a:rPr lang="en-US" sz="1400" dirty="0" err="1"/>
              <a:t>Tahap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juga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pengembangan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penambahan</a:t>
            </a:r>
            <a:r>
              <a:rPr lang="en-US" sz="1400" dirty="0"/>
              <a:t> </a:t>
            </a:r>
            <a:r>
              <a:rPr lang="en-US" sz="1400" dirty="0" err="1"/>
              <a:t>fitur</a:t>
            </a:r>
            <a:r>
              <a:rPr lang="en-US" sz="1400" dirty="0"/>
              <a:t> dan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endParaRPr lang="en-US" sz="1400" dirty="0"/>
          </a:p>
        </p:txBody>
      </p:sp>
      <p:pic>
        <p:nvPicPr>
          <p:cNvPr id="2" name="Picture 1" descr="A diagram of software development&#10;&#10;AI-generated content may be incorrect.">
            <a:extLst>
              <a:ext uri="{FF2B5EF4-FFF2-40B4-BE49-F238E27FC236}">
                <a16:creationId xmlns:a16="http://schemas.microsoft.com/office/drawing/2014/main" id="{F4CE16C3-E153-74A9-A4E3-E7A92F901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485" y="1711672"/>
            <a:ext cx="4056043" cy="2388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543021" cy="473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lvl="0" indent="-228600">
              <a:buNone/>
            </a:pPr>
            <a:r>
              <a:rPr lang="en-ID" b="1" dirty="0"/>
              <a:t>-</a:t>
            </a:r>
            <a:r>
              <a:rPr lang="en-ID" b="1" dirty="0" err="1"/>
              <a:t>ManfaatAkademis</a:t>
            </a:r>
            <a:endParaRPr lang="en-ID" b="1" dirty="0"/>
          </a:p>
          <a:p>
            <a:pPr lvl="0" indent="-228600">
              <a:buNone/>
            </a:pP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kontribusi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di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,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stok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web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toko</a:t>
            </a:r>
            <a:r>
              <a:rPr lang="en-ID" dirty="0"/>
              <a:t> </a:t>
            </a:r>
            <a:r>
              <a:rPr lang="en-ID" dirty="0" err="1"/>
              <a:t>khazanah</a:t>
            </a:r>
            <a:endParaRPr lang="en-ID" dirty="0"/>
          </a:p>
          <a:p>
            <a:pPr lvl="0" indent="-228600">
              <a:buNone/>
            </a:pP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referensi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, </a:t>
            </a:r>
            <a:r>
              <a:rPr lang="en-ID" dirty="0" err="1"/>
              <a:t>peneliti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akademisi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sejenis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serupa</a:t>
            </a:r>
            <a:endParaRPr lang="en-ID" dirty="0"/>
          </a:p>
          <a:p>
            <a:pPr lvl="0" indent="-228600">
              <a:buNone/>
            </a:pPr>
            <a:r>
              <a:rPr lang="en-ID" b="1" dirty="0"/>
              <a:t>-</a:t>
            </a:r>
            <a:r>
              <a:rPr lang="en-ID" b="1" dirty="0" err="1"/>
              <a:t>Manfaat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toko</a:t>
            </a:r>
            <a:r>
              <a:rPr lang="en-ID" b="1" dirty="0"/>
              <a:t> </a:t>
            </a:r>
            <a:r>
              <a:rPr lang="en-ID" b="1" dirty="0" err="1"/>
              <a:t>khazanah</a:t>
            </a:r>
            <a:endParaRPr lang="en-ID" b="1" dirty="0"/>
          </a:p>
          <a:p>
            <a:pPr lvl="0" indent="-228600">
              <a:buNone/>
            </a:pP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proses input data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data </a:t>
            </a:r>
            <a:r>
              <a:rPr lang="en-ID" dirty="0" err="1"/>
              <a:t>stok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cetak</a:t>
            </a:r>
            <a:r>
              <a:rPr lang="en-ID" dirty="0"/>
              <a:t> </a:t>
            </a:r>
            <a:r>
              <a:rPr lang="en-ID" dirty="0" err="1"/>
              <a:t>stok</a:t>
            </a:r>
            <a:r>
              <a:rPr lang="en-ID" dirty="0"/>
              <a:t> </a:t>
            </a:r>
            <a:r>
              <a:rPr lang="en-ID" dirty="0" err="1"/>
              <a:t>barangMengurangi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pencatatan</a:t>
            </a:r>
            <a:r>
              <a:rPr lang="en-ID" dirty="0"/>
              <a:t> data </a:t>
            </a:r>
            <a:r>
              <a:rPr lang="en-ID" dirty="0" err="1"/>
              <a:t>stok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memudahkan</a:t>
            </a:r>
            <a:r>
              <a:rPr lang="en-ID" dirty="0"/>
              <a:t> </a:t>
            </a:r>
            <a:r>
              <a:rPr lang="en-ID" dirty="0" err="1"/>
              <a:t>pencarian</a:t>
            </a:r>
            <a:r>
              <a:rPr lang="en-ID" dirty="0"/>
              <a:t> data </a:t>
            </a:r>
            <a:r>
              <a:rPr lang="en-ID" dirty="0" err="1"/>
              <a:t>barang</a:t>
            </a:r>
            <a:endParaRPr lang="en-ID" dirty="0"/>
          </a:p>
          <a:p>
            <a:pPr lvl="0" indent="-228600">
              <a:buNone/>
            </a:pPr>
            <a:r>
              <a:rPr lang="en-ID" b="1" dirty="0"/>
              <a:t>-</a:t>
            </a:r>
            <a:r>
              <a:rPr lang="en-ID" b="1" dirty="0" err="1"/>
              <a:t>Manfaat</a:t>
            </a:r>
            <a:r>
              <a:rPr lang="en-ID" b="1" dirty="0"/>
              <a:t> </a:t>
            </a:r>
            <a:r>
              <a:rPr lang="en-ID" b="1" dirty="0" err="1"/>
              <a:t>teknologi</a:t>
            </a:r>
            <a:endParaRPr lang="en-ID" b="1" dirty="0"/>
          </a:p>
          <a:p>
            <a:pPr lvl="0" indent="-228600">
              <a:buNone/>
            </a:pP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berbasisweb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digitalisasi</a:t>
            </a:r>
            <a:r>
              <a:rPr lang="en-ID" dirty="0"/>
              <a:t> proses </a:t>
            </a:r>
            <a:r>
              <a:rPr lang="en-ID" dirty="0" err="1"/>
              <a:t>bisnis</a:t>
            </a:r>
            <a:r>
              <a:rPr lang="en-ID" dirty="0"/>
              <a:t> di </a:t>
            </a:r>
            <a:r>
              <a:rPr lang="en-ID" dirty="0" err="1"/>
              <a:t>sektor</a:t>
            </a:r>
            <a:r>
              <a:rPr lang="en-ID" dirty="0"/>
              <a:t> </a:t>
            </a:r>
            <a:r>
              <a:rPr lang="en-ID" dirty="0" err="1"/>
              <a:t>perdagangan.Memberikan</a:t>
            </a:r>
            <a:r>
              <a:rPr lang="en-ID" dirty="0"/>
              <a:t> </a:t>
            </a:r>
            <a:r>
              <a:rPr lang="en-ID" dirty="0" err="1"/>
              <a:t>inspirasi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system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adaptif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 </a:t>
            </a:r>
            <a:r>
              <a:rPr lang="en-ID" dirty="0" err="1"/>
              <a:t>bisnis</a:t>
            </a:r>
            <a:r>
              <a:rPr lang="en-ID" dirty="0"/>
              <a:t> </a:t>
            </a:r>
            <a:r>
              <a:rPr lang="en-ID" dirty="0" err="1"/>
              <a:t>lokal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0">
              <a:buNone/>
            </a:pPr>
            <a:r>
              <a:rPr lang="en-US" sz="2000" dirty="0"/>
              <a:t>M. A. </a:t>
            </a:r>
            <a:r>
              <a:rPr lang="en-US" sz="2000" err="1"/>
              <a:t>Swasono</a:t>
            </a:r>
            <a:r>
              <a:rPr lang="en-US" sz="2000" dirty="0"/>
              <a:t> and A. T. </a:t>
            </a:r>
            <a:r>
              <a:rPr lang="en-US" sz="2000" err="1"/>
              <a:t>Prastowo</a:t>
            </a:r>
            <a:r>
              <a:rPr lang="en-US" sz="2000" dirty="0"/>
              <a:t>, “Analisis dan </a:t>
            </a:r>
            <a:r>
              <a:rPr lang="en-US" sz="2000" err="1"/>
              <a:t>Perancangan</a:t>
            </a:r>
            <a:r>
              <a:rPr lang="en-US" sz="2000" dirty="0"/>
              <a:t> Sistem </a:t>
            </a:r>
            <a:r>
              <a:rPr lang="en-US" sz="2000" err="1"/>
              <a:t>Informasi</a:t>
            </a:r>
            <a:r>
              <a:rPr lang="en-US" sz="2000" dirty="0"/>
              <a:t> </a:t>
            </a:r>
            <a:r>
              <a:rPr lang="en-US" sz="2000" err="1"/>
              <a:t>Pengendalian</a:t>
            </a:r>
            <a:r>
              <a:rPr lang="en-US" sz="2000" dirty="0"/>
              <a:t> Barang,” JATIKA (</a:t>
            </a:r>
            <a:r>
              <a:rPr lang="en-US" sz="2000" err="1"/>
              <a:t>Jurnal</a:t>
            </a:r>
            <a:r>
              <a:rPr lang="en-US" sz="2000" dirty="0"/>
              <a:t> Inform. dan </a:t>
            </a:r>
            <a:r>
              <a:rPr lang="en-US" sz="2000" err="1"/>
              <a:t>Rekayasa</a:t>
            </a:r>
            <a:r>
              <a:rPr lang="en-US" sz="2000" dirty="0"/>
              <a:t> </a:t>
            </a:r>
            <a:r>
              <a:rPr lang="en-US" sz="2000" err="1"/>
              <a:t>Perangkat</a:t>
            </a:r>
            <a:r>
              <a:rPr lang="en-US" sz="2000" dirty="0"/>
              <a:t> Lunak), vol. 2, no. 1, pp. 134–143, 2021. </a:t>
            </a:r>
            <a:endParaRPr lang="en-US"/>
          </a:p>
          <a:p>
            <a:pPr marL="228600" indent="0">
              <a:buNone/>
            </a:pPr>
            <a:r>
              <a:rPr lang="en-US" sz="2000" dirty="0"/>
              <a:t>A. D. </a:t>
            </a:r>
            <a:r>
              <a:rPr lang="en-US" sz="2000" err="1"/>
              <a:t>Frayudha</a:t>
            </a:r>
            <a:r>
              <a:rPr lang="en-US" sz="2000" dirty="0"/>
              <a:t> and S. </a:t>
            </a:r>
            <a:r>
              <a:rPr lang="en-US" sz="2000" err="1"/>
              <a:t>Purwanti</a:t>
            </a:r>
            <a:r>
              <a:rPr lang="en-US" sz="2000" dirty="0"/>
              <a:t>, “</a:t>
            </a:r>
            <a:r>
              <a:rPr lang="en-US" sz="2000" err="1"/>
              <a:t>Optimalisasi</a:t>
            </a:r>
            <a:r>
              <a:rPr lang="en-US" sz="2000" dirty="0"/>
              <a:t> Media </a:t>
            </a:r>
            <a:r>
              <a:rPr lang="en-US" sz="2000" err="1"/>
              <a:t>Penyimpanan</a:t>
            </a:r>
            <a:r>
              <a:rPr lang="en-US" sz="2000" dirty="0"/>
              <a:t> pada Sistem </a:t>
            </a:r>
            <a:r>
              <a:rPr lang="en-US" sz="2000" err="1"/>
              <a:t>Inventori</a:t>
            </a:r>
            <a:r>
              <a:rPr lang="en-US" sz="2000" dirty="0"/>
              <a:t> Stok Barang </a:t>
            </a:r>
            <a:r>
              <a:rPr lang="en-US" sz="2000" err="1"/>
              <a:t>untuk</a:t>
            </a:r>
            <a:r>
              <a:rPr lang="en-US" sz="2000" dirty="0"/>
              <a:t> PT . Multi Usaha Sejahtera Jaya </a:t>
            </a:r>
            <a:r>
              <a:rPr lang="en-US" sz="2000" err="1"/>
              <a:t>menggunakan</a:t>
            </a:r>
            <a:r>
              <a:rPr lang="en-US" sz="2000" dirty="0"/>
              <a:t> Metode Goldbach Codes,” vol. 5, no. 1, pp. 52–63, 2020, </a:t>
            </a:r>
            <a:r>
              <a:rPr lang="en-US" sz="2000" err="1"/>
              <a:t>doi</a:t>
            </a:r>
            <a:r>
              <a:rPr lang="en-US" sz="2000" dirty="0"/>
              <a:t>: 10.21831/elinvo.v5i1.31298. </a:t>
            </a:r>
          </a:p>
          <a:p>
            <a:pPr marL="228600" indent="0">
              <a:buNone/>
            </a:pPr>
            <a:r>
              <a:rPr lang="en-US" sz="2000" dirty="0"/>
              <a:t>R. </a:t>
            </a:r>
            <a:r>
              <a:rPr lang="en-US" sz="2000" err="1"/>
              <a:t>Priskila</a:t>
            </a:r>
            <a:r>
              <a:rPr lang="en-US" sz="2000" dirty="0"/>
              <a:t>, “PADA PERUSAHAAN KARYA CIPTA BUANA SENTOSA,” vol. 3, no. 2, pp. 94–99, 2018. </a:t>
            </a:r>
            <a:endParaRPr lang="en-US"/>
          </a:p>
          <a:p>
            <a:pPr marL="228600" indent="0">
              <a:buNone/>
            </a:pPr>
            <a:r>
              <a:rPr lang="en-US" sz="2000" dirty="0"/>
              <a:t>D. </a:t>
            </a:r>
            <a:r>
              <a:rPr lang="en-US" sz="2000" err="1"/>
              <a:t>Triasari</a:t>
            </a:r>
            <a:r>
              <a:rPr lang="en-US" sz="2000" dirty="0"/>
              <a:t>, R. A. Maria, and L. </a:t>
            </a:r>
            <a:r>
              <a:rPr lang="en-US" sz="2000" err="1"/>
              <a:t>Lisnawanty</a:t>
            </a:r>
            <a:r>
              <a:rPr lang="en-US" sz="2000" dirty="0"/>
              <a:t>, “Sistem </a:t>
            </a:r>
            <a:r>
              <a:rPr lang="en-US" sz="2000" err="1"/>
              <a:t>Informasi</a:t>
            </a:r>
            <a:r>
              <a:rPr lang="en-US" sz="2000" dirty="0"/>
              <a:t> </a:t>
            </a:r>
            <a:r>
              <a:rPr lang="en-US" sz="2000" err="1"/>
              <a:t>Akuntansi</a:t>
            </a:r>
            <a:r>
              <a:rPr lang="en-US" sz="2000" dirty="0"/>
              <a:t> </a:t>
            </a:r>
            <a:r>
              <a:rPr lang="en-US" sz="2000" err="1"/>
              <a:t>Absensi</a:t>
            </a:r>
            <a:r>
              <a:rPr lang="en-US" sz="2000" dirty="0"/>
              <a:t> dan </a:t>
            </a:r>
            <a:r>
              <a:rPr lang="en-US" sz="2000" err="1"/>
              <a:t>Penggajian</a:t>
            </a:r>
            <a:r>
              <a:rPr lang="en-US" sz="2000" dirty="0"/>
              <a:t> </a:t>
            </a:r>
            <a:r>
              <a:rPr lang="en-US" sz="2000" err="1"/>
              <a:t>Karyawan</a:t>
            </a:r>
            <a:r>
              <a:rPr lang="en-US" sz="2000" dirty="0"/>
              <a:t> pada PT. Infratech Indonesia,” J. Sist. Inf. </a:t>
            </a:r>
            <a:r>
              <a:rPr lang="en-US" sz="2000" err="1"/>
              <a:t>Akunt</a:t>
            </a:r>
            <a:r>
              <a:rPr lang="en-US" sz="2000" dirty="0"/>
              <a:t>., vol. 3(2), no. 2, 2022. </a:t>
            </a:r>
            <a:endParaRPr lang="en-US"/>
          </a:p>
          <a:p>
            <a:pPr marL="228600" indent="0">
              <a:buNone/>
            </a:pPr>
            <a:r>
              <a:rPr lang="en-US" sz="2000" dirty="0"/>
              <a:t>L. Fitriani et al., “</a:t>
            </a:r>
            <a:r>
              <a:rPr lang="en-US" sz="2000" dirty="0" err="1"/>
              <a:t>Perancangan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dan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penjualan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di </a:t>
            </a:r>
            <a:r>
              <a:rPr lang="en-US" sz="2000" dirty="0" err="1"/>
              <a:t>alya</a:t>
            </a:r>
            <a:r>
              <a:rPr lang="en-US" sz="2000" dirty="0"/>
              <a:t> store,” pp. 384–390.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6C87CEF9-62F3-C9A8-7BE7-158FDE729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>
            <a:extLst>
              <a:ext uri="{FF2B5EF4-FFF2-40B4-BE49-F238E27FC236}">
                <a16:creationId xmlns:a16="http://schemas.microsoft.com/office/drawing/2014/main" id="{AEC99C21-5A94-CFE3-CE2E-B1F00C837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>
            <a:extLst>
              <a:ext uri="{FF2B5EF4-FFF2-40B4-BE49-F238E27FC236}">
                <a16:creationId xmlns:a16="http://schemas.microsoft.com/office/drawing/2014/main" id="{5A4A59C9-A9E8-2F6B-BE81-7A1CA069EE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0">
              <a:buNone/>
            </a:pPr>
            <a:r>
              <a:rPr lang="en-US" sz="2000" dirty="0"/>
              <a:t>H. I. T. </a:t>
            </a:r>
            <a:r>
              <a:rPr lang="en-US" sz="2000" err="1"/>
              <a:t>Simamora</a:t>
            </a:r>
            <a:r>
              <a:rPr lang="en-US" sz="2000" dirty="0"/>
              <a:t>, “</a:t>
            </a:r>
            <a:r>
              <a:rPr lang="en-US" sz="2000" err="1"/>
              <a:t>Perancangan</a:t>
            </a:r>
            <a:r>
              <a:rPr lang="en-US" sz="2000" dirty="0"/>
              <a:t> Sistem </a:t>
            </a:r>
            <a:r>
              <a:rPr lang="en-US" sz="2000" err="1"/>
              <a:t>Informasi</a:t>
            </a:r>
            <a:r>
              <a:rPr lang="en-US" sz="2000" dirty="0"/>
              <a:t> </a:t>
            </a:r>
            <a:r>
              <a:rPr lang="en-US" sz="2000" err="1"/>
              <a:t>Penjualan</a:t>
            </a:r>
            <a:r>
              <a:rPr lang="en-US" sz="2000" dirty="0"/>
              <a:t> Cv Mitra Tani </a:t>
            </a:r>
            <a:r>
              <a:rPr lang="en-US" sz="2000" err="1"/>
              <a:t>Menggunakan</a:t>
            </a:r>
            <a:r>
              <a:rPr lang="en-US" sz="2000" dirty="0"/>
              <a:t> Metode Prototype,” JURTEKSI (</a:t>
            </a:r>
            <a:r>
              <a:rPr lang="en-US" sz="2000" err="1"/>
              <a:t>Jurnal</a:t>
            </a:r>
            <a:r>
              <a:rPr lang="en-US" sz="2000" dirty="0"/>
              <a:t> </a:t>
            </a:r>
            <a:r>
              <a:rPr lang="en-US" sz="2000" err="1"/>
              <a:t>Teknol</a:t>
            </a:r>
            <a:r>
              <a:rPr lang="en-US" sz="2000" dirty="0"/>
              <a:t>. dan Sist. </a:t>
            </a:r>
            <a:r>
              <a:rPr lang="en-US" sz="2000" err="1"/>
              <a:t>Informasi</a:t>
            </a:r>
            <a:r>
              <a:rPr lang="en-US" sz="2000" dirty="0"/>
              <a:t>), vol. 6, no. 2, pp. 173–178, 2020, </a:t>
            </a:r>
            <a:r>
              <a:rPr lang="en-US" sz="2000" err="1"/>
              <a:t>doi</a:t>
            </a:r>
            <a:r>
              <a:rPr lang="en-US" sz="2000" dirty="0"/>
              <a:t>: 10.33330/jurteksi.v6i2.552. </a:t>
            </a:r>
            <a:endParaRPr lang="en-US" dirty="0"/>
          </a:p>
          <a:p>
            <a:pPr marL="228600" indent="0">
              <a:buNone/>
            </a:pPr>
            <a:r>
              <a:rPr lang="en-US" sz="2000" dirty="0"/>
              <a:t>Z. Hakim, L. </a:t>
            </a:r>
            <a:r>
              <a:rPr lang="en-US" sz="2000" err="1"/>
              <a:t>Sakuroh</a:t>
            </a:r>
            <a:r>
              <a:rPr lang="en-US" sz="2000" dirty="0"/>
              <a:t>, and S. </a:t>
            </a:r>
            <a:r>
              <a:rPr lang="en-US" sz="2000" err="1"/>
              <a:t>Awaludin</a:t>
            </a:r>
            <a:r>
              <a:rPr lang="en-US" sz="2000" dirty="0"/>
              <a:t>, “Sistem </a:t>
            </a:r>
            <a:r>
              <a:rPr lang="en-US" sz="2000" err="1"/>
              <a:t>Informasi</a:t>
            </a:r>
            <a:r>
              <a:rPr lang="en-US" sz="2000" dirty="0"/>
              <a:t> </a:t>
            </a:r>
            <a:r>
              <a:rPr lang="en-US" sz="2000" err="1"/>
              <a:t>Persediaan</a:t>
            </a:r>
            <a:r>
              <a:rPr lang="en-US" sz="2000" dirty="0"/>
              <a:t> Barang </a:t>
            </a:r>
            <a:r>
              <a:rPr lang="en-US" sz="2000" err="1"/>
              <a:t>Berbasis</a:t>
            </a:r>
            <a:r>
              <a:rPr lang="en-US" sz="2000" dirty="0"/>
              <a:t> Web Pada CV Telaga </a:t>
            </a:r>
            <a:r>
              <a:rPr lang="en-US" sz="2000" err="1"/>
              <a:t>Berkat</a:t>
            </a:r>
            <a:r>
              <a:rPr lang="en-US" sz="2000" dirty="0"/>
              <a:t>,” J. </a:t>
            </a:r>
            <a:r>
              <a:rPr lang="en-US" sz="2000" err="1"/>
              <a:t>Sisfotek</a:t>
            </a:r>
            <a:r>
              <a:rPr lang="en-US" sz="2000" dirty="0"/>
              <a:t> Glob., vol. 9, no. 1, 2019, </a:t>
            </a:r>
            <a:r>
              <a:rPr lang="en-US" sz="2000" err="1"/>
              <a:t>doi</a:t>
            </a:r>
            <a:r>
              <a:rPr lang="en-US" sz="2000" dirty="0"/>
              <a:t>: 10.38101/sisfotek.v9i1.214. </a:t>
            </a:r>
            <a:endParaRPr lang="en-US" dirty="0"/>
          </a:p>
          <a:p>
            <a:pPr marL="228600" indent="0">
              <a:buNone/>
            </a:pPr>
            <a:r>
              <a:rPr lang="en-US" sz="2000" dirty="0"/>
              <a:t>A. </a:t>
            </a:r>
            <a:r>
              <a:rPr lang="en-US" sz="2000" err="1"/>
              <a:t>Novianti</a:t>
            </a:r>
            <a:r>
              <a:rPr lang="en-US" sz="2000" dirty="0"/>
              <a:t> and R. P. Sari, “</a:t>
            </a:r>
            <a:r>
              <a:rPr lang="en-US" sz="2000" err="1"/>
              <a:t>Perancangan</a:t>
            </a:r>
            <a:r>
              <a:rPr lang="en-US" sz="2000" dirty="0"/>
              <a:t> Sistem Gudang Material </a:t>
            </a:r>
            <a:r>
              <a:rPr lang="en-US" sz="2000" err="1"/>
              <a:t>dengan</a:t>
            </a:r>
            <a:r>
              <a:rPr lang="en-US" sz="2000" dirty="0"/>
              <a:t> Metode FAST pada PT. Samcon,” J. </a:t>
            </a:r>
            <a:r>
              <a:rPr lang="en-US" sz="2000" err="1"/>
              <a:t>Teknol</a:t>
            </a:r>
            <a:r>
              <a:rPr lang="en-US" sz="2000" dirty="0"/>
              <a:t>. dan Inf., vol. 12, no. 1, pp. 93–105, 2022, </a:t>
            </a:r>
            <a:r>
              <a:rPr lang="en-US" sz="2000" err="1"/>
              <a:t>doi</a:t>
            </a:r>
            <a:r>
              <a:rPr lang="en-US" sz="2000" dirty="0"/>
              <a:t>: 10.34010/jati.v12i1.6574. </a:t>
            </a:r>
            <a:endParaRPr lang="en-US"/>
          </a:p>
          <a:p>
            <a:pPr marL="228600" indent="0">
              <a:buNone/>
            </a:pPr>
            <a:r>
              <a:rPr lang="en-US" sz="2000" dirty="0"/>
              <a:t>D. Darwis, A. F. </a:t>
            </a:r>
            <a:r>
              <a:rPr lang="en-US" sz="2000" err="1"/>
              <a:t>Pasaribu</a:t>
            </a:r>
            <a:r>
              <a:rPr lang="en-US" sz="2000" dirty="0"/>
              <a:t>, and A. </a:t>
            </a:r>
            <a:r>
              <a:rPr lang="en-US" sz="2000" err="1"/>
              <a:t>Surahman</a:t>
            </a:r>
            <a:r>
              <a:rPr lang="en-US" sz="2000" dirty="0"/>
              <a:t>, “Sistem </a:t>
            </a:r>
            <a:r>
              <a:rPr lang="en-US" sz="2000" err="1"/>
              <a:t>Pencarian</a:t>
            </a:r>
            <a:r>
              <a:rPr lang="en-US" sz="2000" dirty="0"/>
              <a:t> Lokasi </a:t>
            </a:r>
            <a:r>
              <a:rPr lang="en-US" sz="2000" err="1"/>
              <a:t>Bengkel</a:t>
            </a:r>
            <a:r>
              <a:rPr lang="en-US" sz="2000" dirty="0"/>
              <a:t> Mobil Resmi </a:t>
            </a:r>
            <a:r>
              <a:rPr lang="en-US" sz="2000" err="1"/>
              <a:t>Menggunakan</a:t>
            </a:r>
            <a:r>
              <a:rPr lang="en-US" sz="2000" dirty="0"/>
              <a:t> Teknik </a:t>
            </a:r>
            <a:r>
              <a:rPr lang="en-US" sz="2000" err="1"/>
              <a:t>Pengolahan</a:t>
            </a:r>
            <a:r>
              <a:rPr lang="en-US" sz="2000" dirty="0"/>
              <a:t> Suara Dan </a:t>
            </a:r>
            <a:r>
              <a:rPr lang="en-US" sz="2000" err="1"/>
              <a:t>Pemrosesan</a:t>
            </a:r>
            <a:r>
              <a:rPr lang="en-US" sz="2000" dirty="0"/>
              <a:t> Bahasa Alami,” J. </a:t>
            </a:r>
            <a:r>
              <a:rPr lang="en-US" sz="2000" err="1"/>
              <a:t>Teknoinfo</a:t>
            </a:r>
            <a:r>
              <a:rPr lang="en-US" sz="2000" dirty="0"/>
              <a:t>, vol. 13, no. 2, p. 71, 2019, </a:t>
            </a:r>
            <a:r>
              <a:rPr lang="en-US" sz="2000" err="1"/>
              <a:t>doi</a:t>
            </a:r>
            <a:r>
              <a:rPr lang="en-US" sz="2000" dirty="0"/>
              <a:t>: 10.33365/jti.v13i2.291. </a:t>
            </a:r>
            <a:endParaRPr lang="en-US"/>
          </a:p>
          <a:p>
            <a:pPr marL="228600" indent="0">
              <a:buNone/>
            </a:pPr>
            <a:r>
              <a:rPr lang="en-US" sz="2000" dirty="0"/>
              <a:t>A. A. Wahid, “Analisis Metode Waterfall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Sistem </a:t>
            </a:r>
            <a:r>
              <a:rPr lang="en-US" sz="2000" dirty="0" err="1"/>
              <a:t>Informasi</a:t>
            </a:r>
            <a:r>
              <a:rPr lang="en-US" sz="2000" dirty="0"/>
              <a:t>,” J. </a:t>
            </a:r>
            <a:r>
              <a:rPr lang="en-US" sz="2000" dirty="0" err="1"/>
              <a:t>Ilmu-ilmu</a:t>
            </a:r>
            <a:r>
              <a:rPr lang="en-US" sz="2000" dirty="0"/>
              <a:t> Inform. dan Manaj. STMIK, no. November, pp. 1–5, 2020.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60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AEE71412-8EAC-AA1A-C13A-E8FBB6C6F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>
            <a:extLst>
              <a:ext uri="{FF2B5EF4-FFF2-40B4-BE49-F238E27FC236}">
                <a16:creationId xmlns:a16="http://schemas.microsoft.com/office/drawing/2014/main" id="{E5C25640-14E8-B5EC-87C2-F4F75028D7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>
            <a:extLst>
              <a:ext uri="{FF2B5EF4-FFF2-40B4-BE49-F238E27FC236}">
                <a16:creationId xmlns:a16="http://schemas.microsoft.com/office/drawing/2014/main" id="{14637185-3635-9734-86FC-EC5519D4AC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0">
              <a:buNone/>
            </a:pPr>
            <a:r>
              <a:rPr lang="en-US" sz="2000" dirty="0"/>
              <a:t>I. </a:t>
            </a:r>
            <a:r>
              <a:rPr lang="en-US" sz="2000" err="1"/>
              <a:t>Wijayanto</a:t>
            </a:r>
            <a:r>
              <a:rPr lang="en-US" sz="2000" dirty="0"/>
              <a:t>, “</a:t>
            </a:r>
            <a:r>
              <a:rPr lang="en-US" sz="2000" err="1"/>
              <a:t>Komparasi</a:t>
            </a:r>
            <a:r>
              <a:rPr lang="en-US" sz="2000" dirty="0"/>
              <a:t> Metode FIFO Dan Moving Average Pada Sistem </a:t>
            </a:r>
            <a:r>
              <a:rPr lang="en-US" sz="2000" err="1"/>
              <a:t>Informasi</a:t>
            </a:r>
            <a:r>
              <a:rPr lang="en-US" sz="2000" dirty="0"/>
              <a:t> </a:t>
            </a:r>
            <a:r>
              <a:rPr lang="en-US" sz="2000" err="1"/>
              <a:t>Akuntansi</a:t>
            </a:r>
            <a:r>
              <a:rPr lang="en-US" sz="2000" dirty="0"/>
              <a:t> </a:t>
            </a:r>
            <a:r>
              <a:rPr lang="en-US" sz="2000" err="1"/>
              <a:t>Persediaan</a:t>
            </a:r>
            <a:r>
              <a:rPr lang="en-US" sz="2000" dirty="0"/>
              <a:t> Barang Dalam </a:t>
            </a:r>
            <a:r>
              <a:rPr lang="en-US" sz="2000" err="1"/>
              <a:t>Menentukan</a:t>
            </a:r>
            <a:r>
              <a:rPr lang="en-US" sz="2000" dirty="0"/>
              <a:t> Harga </a:t>
            </a:r>
            <a:r>
              <a:rPr lang="en-US" sz="2000" err="1"/>
              <a:t>Pokok</a:t>
            </a:r>
            <a:r>
              <a:rPr lang="en-US" sz="2000" dirty="0"/>
              <a:t> </a:t>
            </a:r>
            <a:r>
              <a:rPr lang="en-US" sz="2000" err="1"/>
              <a:t>Penjualan</a:t>
            </a:r>
            <a:r>
              <a:rPr lang="en-US" sz="2000" dirty="0"/>
              <a:t> (Studi </a:t>
            </a:r>
            <a:r>
              <a:rPr lang="en-US" sz="2000" err="1"/>
              <a:t>Kasus</a:t>
            </a:r>
            <a:r>
              <a:rPr lang="en-US" sz="2000" dirty="0"/>
              <a:t> Toko Satrio </a:t>
            </a:r>
            <a:r>
              <a:rPr lang="en-US" sz="2000" err="1"/>
              <a:t>Seputih</a:t>
            </a:r>
            <a:r>
              <a:rPr lang="en-US" sz="2000" dirty="0"/>
              <a:t> Agung),” J. </a:t>
            </a:r>
            <a:r>
              <a:rPr lang="en-US" sz="2000" err="1"/>
              <a:t>Teknol</a:t>
            </a:r>
            <a:r>
              <a:rPr lang="en-US" sz="2000" dirty="0"/>
              <a:t>. dan Sist. Inf., vol. 3, no. 2, pp. 55–62, 2022. </a:t>
            </a:r>
            <a:endParaRPr lang="en-US" dirty="0"/>
          </a:p>
          <a:p>
            <a:pPr marL="228600" indent="0">
              <a:buNone/>
            </a:pPr>
            <a:r>
              <a:rPr lang="en-US" sz="2000" dirty="0"/>
              <a:t>M. </a:t>
            </a:r>
            <a:r>
              <a:rPr lang="en-US" sz="2000" err="1"/>
              <a:t>Usnaini</a:t>
            </a:r>
            <a:r>
              <a:rPr lang="en-US" sz="2000" dirty="0"/>
              <a:t>, V. Yasin, and A. Z. </a:t>
            </a:r>
            <a:r>
              <a:rPr lang="en-US" sz="2000" err="1"/>
              <a:t>Sianipar</a:t>
            </a:r>
            <a:r>
              <a:rPr lang="en-US" sz="2000" dirty="0"/>
              <a:t>, “</a:t>
            </a:r>
            <a:r>
              <a:rPr lang="en-US" sz="2000" err="1"/>
              <a:t>Perancangan</a:t>
            </a:r>
            <a:r>
              <a:rPr lang="en-US" sz="2000" dirty="0"/>
              <a:t> </a:t>
            </a:r>
            <a:r>
              <a:rPr lang="en-US" sz="2000" err="1"/>
              <a:t>sistem</a:t>
            </a:r>
            <a:r>
              <a:rPr lang="en-US" sz="2000" dirty="0"/>
              <a:t> </a:t>
            </a:r>
            <a:r>
              <a:rPr lang="en-US" sz="2000" err="1"/>
              <a:t>informasi</a:t>
            </a:r>
            <a:r>
              <a:rPr lang="en-US" sz="2000" dirty="0"/>
              <a:t> </a:t>
            </a:r>
            <a:r>
              <a:rPr lang="en-US" sz="2000" err="1"/>
              <a:t>inventarisasi</a:t>
            </a:r>
            <a:r>
              <a:rPr lang="en-US" sz="2000" dirty="0"/>
              <a:t> </a:t>
            </a:r>
            <a:r>
              <a:rPr lang="en-US" sz="2000" err="1"/>
              <a:t>aset</a:t>
            </a:r>
            <a:r>
              <a:rPr lang="en-US" sz="2000" dirty="0"/>
              <a:t> </a:t>
            </a:r>
            <a:r>
              <a:rPr lang="en-US" sz="2000" err="1"/>
              <a:t>berbasis</a:t>
            </a:r>
            <a:r>
              <a:rPr lang="en-US" sz="2000" dirty="0"/>
              <a:t> web </a:t>
            </a:r>
            <a:r>
              <a:rPr lang="en-US" sz="2000" err="1"/>
              <a:t>menggunakan</a:t>
            </a:r>
            <a:r>
              <a:rPr lang="en-US" sz="2000" dirty="0"/>
              <a:t> </a:t>
            </a:r>
            <a:r>
              <a:rPr lang="en-US" sz="2000" err="1"/>
              <a:t>metode</a:t>
            </a:r>
            <a:r>
              <a:rPr lang="en-US" sz="2000" dirty="0"/>
              <a:t> waterfall,” J. </a:t>
            </a:r>
            <a:r>
              <a:rPr lang="en-US" sz="2000" err="1"/>
              <a:t>Manajamen</a:t>
            </a:r>
            <a:r>
              <a:rPr lang="en-US" sz="2000" dirty="0"/>
              <a:t> Inform. </a:t>
            </a:r>
            <a:r>
              <a:rPr lang="en-US" sz="2000" err="1"/>
              <a:t>Jayakarta</a:t>
            </a:r>
            <a:r>
              <a:rPr lang="en-US" sz="2000" dirty="0"/>
              <a:t>, vol. 1, no. 1, p. 36, 2021, </a:t>
            </a:r>
            <a:r>
              <a:rPr lang="en-US" sz="2000" err="1"/>
              <a:t>doi</a:t>
            </a:r>
            <a:r>
              <a:rPr lang="en-US" sz="2000" dirty="0"/>
              <a:t>: 10.52362/jmijayakarta.v1i1.415. </a:t>
            </a:r>
          </a:p>
          <a:p>
            <a:pPr marL="228600" indent="0">
              <a:buNone/>
            </a:pPr>
            <a:r>
              <a:rPr lang="en-US" sz="2000" dirty="0"/>
              <a:t>A. B. Praja, D. </a:t>
            </a:r>
            <a:r>
              <a:rPr lang="en-US" sz="2000" err="1"/>
              <a:t>Darmansah</a:t>
            </a:r>
            <a:r>
              <a:rPr lang="en-US" sz="2000" dirty="0"/>
              <a:t>, and S. </a:t>
            </a:r>
            <a:r>
              <a:rPr lang="en-US" sz="2000" err="1"/>
              <a:t>Wijayanto</a:t>
            </a:r>
            <a:r>
              <a:rPr lang="en-US" sz="2000" dirty="0"/>
              <a:t>, “Sistem </a:t>
            </a:r>
            <a:r>
              <a:rPr lang="en-US" sz="2000" err="1"/>
              <a:t>Informasi</a:t>
            </a:r>
            <a:r>
              <a:rPr lang="en-US" sz="2000" dirty="0"/>
              <a:t> </a:t>
            </a:r>
            <a:r>
              <a:rPr lang="en-US" sz="2000" err="1"/>
              <a:t>Pencatatan</a:t>
            </a:r>
            <a:r>
              <a:rPr lang="en-US" sz="2000" dirty="0"/>
              <a:t> Surat Masuk dan Surat </a:t>
            </a:r>
            <a:r>
              <a:rPr lang="en-US" sz="2000" err="1"/>
              <a:t>Keluar</a:t>
            </a:r>
            <a:r>
              <a:rPr lang="en-US" sz="2000" dirty="0"/>
              <a:t> </a:t>
            </a:r>
            <a:r>
              <a:rPr lang="en-US" sz="2000" err="1"/>
              <a:t>Berbasis</a:t>
            </a:r>
            <a:r>
              <a:rPr lang="en-US" sz="2000" dirty="0"/>
              <a:t> Website </a:t>
            </a:r>
            <a:r>
              <a:rPr lang="en-US" sz="2000" err="1"/>
              <a:t>Menggunakan</a:t>
            </a:r>
            <a:r>
              <a:rPr lang="en-US" sz="2000" dirty="0"/>
              <a:t> Metode Waterfall,” J. Sist. </a:t>
            </a:r>
            <a:r>
              <a:rPr lang="en-US" sz="2000" err="1"/>
              <a:t>Komput</a:t>
            </a:r>
            <a:r>
              <a:rPr lang="en-US" sz="2000" dirty="0"/>
              <a:t>. dan Inform., vol. 3, no. 3, p. 273, 2022, </a:t>
            </a:r>
            <a:r>
              <a:rPr lang="en-US" sz="2000" err="1"/>
              <a:t>doi</a:t>
            </a:r>
            <a:r>
              <a:rPr lang="en-US" sz="2000" dirty="0"/>
              <a:t>: 10.30865/json.v3i3.3914. </a:t>
            </a:r>
            <a:endParaRPr lang="en-US" dirty="0"/>
          </a:p>
          <a:p>
            <a:pPr marL="228600" indent="0">
              <a:buNone/>
            </a:pPr>
            <a:r>
              <a:rPr lang="en-US" sz="2000" dirty="0"/>
              <a:t>F. </a:t>
            </a:r>
            <a:r>
              <a:rPr lang="en-US" sz="2000" dirty="0" err="1"/>
              <a:t>Fatmawati</a:t>
            </a:r>
            <a:r>
              <a:rPr lang="en-US" sz="2000" dirty="0"/>
              <a:t> and J. </a:t>
            </a:r>
            <a:r>
              <a:rPr lang="en-US" sz="2000" dirty="0" err="1"/>
              <a:t>Munajat</a:t>
            </a:r>
            <a:r>
              <a:rPr lang="en-US" sz="2000" dirty="0"/>
              <a:t>, “</a:t>
            </a:r>
            <a:r>
              <a:rPr lang="en-US" sz="2000" dirty="0" err="1"/>
              <a:t>Implementasi</a:t>
            </a:r>
            <a:r>
              <a:rPr lang="en-US" sz="2000" dirty="0"/>
              <a:t> Model Waterfall Pada Sistem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Barang </a:t>
            </a:r>
            <a:r>
              <a:rPr lang="en-US" sz="2000" dirty="0" err="1"/>
              <a:t>Berbasis</a:t>
            </a:r>
            <a:r>
              <a:rPr lang="en-US" sz="2000" dirty="0"/>
              <a:t> Web (Studi </a:t>
            </a:r>
            <a:r>
              <a:rPr lang="en-US" sz="2000" dirty="0" err="1"/>
              <a:t>Kasus</a:t>
            </a:r>
            <a:r>
              <a:rPr lang="en-US" sz="2000" dirty="0"/>
              <a:t>: </a:t>
            </a:r>
            <a:r>
              <a:rPr lang="en-US" sz="2000" dirty="0" err="1"/>
              <a:t>PT.Pamindo</a:t>
            </a:r>
            <a:r>
              <a:rPr lang="en-US" sz="2000" dirty="0"/>
              <a:t> Tiga T),” J. Media Inform. </a:t>
            </a:r>
            <a:r>
              <a:rPr lang="en-US" sz="2000" dirty="0" err="1"/>
              <a:t>Budidarma</a:t>
            </a:r>
            <a:r>
              <a:rPr lang="en-US" sz="2000" dirty="0"/>
              <a:t>, vol. 2, no. 2, pp. 1–9, 2018, </a:t>
            </a:r>
            <a:r>
              <a:rPr lang="en-US" sz="2000" dirty="0" err="1"/>
              <a:t>doi</a:t>
            </a:r>
            <a:r>
              <a:rPr lang="en-US" sz="2000" dirty="0"/>
              <a:t>: 10.30865/mib.v2i2.559. </a:t>
            </a:r>
            <a:endParaRPr lang="en-US" dirty="0"/>
          </a:p>
          <a:p>
            <a:pPr marL="228600" indent="0">
              <a:buNone/>
            </a:pPr>
            <a:r>
              <a:rPr lang="en-US" sz="2000" dirty="0" err="1"/>
              <a:t>Febriyanti</a:t>
            </a:r>
            <a:r>
              <a:rPr lang="en-US" sz="2000" dirty="0"/>
              <a:t> Ni Made Dwi, </a:t>
            </a:r>
            <a:r>
              <a:rPr lang="en-US" sz="2000" dirty="0" err="1"/>
              <a:t>Sudana</a:t>
            </a:r>
            <a:r>
              <a:rPr lang="en-US" sz="2000" dirty="0"/>
              <a:t> A.A. </a:t>
            </a:r>
            <a:r>
              <a:rPr lang="en-US" sz="2000" dirty="0" err="1"/>
              <a:t>Kompiang</a:t>
            </a:r>
            <a:r>
              <a:rPr lang="en-US" sz="2000" dirty="0"/>
              <a:t> Oka, and </a:t>
            </a:r>
            <a:r>
              <a:rPr lang="en-US" sz="2000" dirty="0" err="1"/>
              <a:t>Piarsa</a:t>
            </a:r>
            <a:r>
              <a:rPr lang="en-US" sz="2000" dirty="0"/>
              <a:t> I Nyoman, “</a:t>
            </a:r>
            <a:r>
              <a:rPr lang="en-US" sz="2000" dirty="0" err="1"/>
              <a:t>Implementasi</a:t>
            </a:r>
            <a:r>
              <a:rPr lang="en-US" sz="2000" dirty="0"/>
              <a:t> Black Box Testing pada Sistem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Dosen,” Jitter, vol. 2, no. 3, pp. 1–10, 2021.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7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228600" algn="just">
              <a:buNone/>
            </a:pPr>
            <a:r>
              <a:rPr lang="en-US" sz="2000" err="1"/>
              <a:t>Perkembangan</a:t>
            </a:r>
            <a:r>
              <a:rPr lang="en-US" sz="2000" dirty="0"/>
              <a:t> </a:t>
            </a:r>
            <a:r>
              <a:rPr lang="en-US" sz="2000" err="1"/>
              <a:t>teknologi</a:t>
            </a:r>
            <a:r>
              <a:rPr lang="en-US" sz="2000" dirty="0"/>
              <a:t> </a:t>
            </a:r>
            <a:r>
              <a:rPr lang="en-US" sz="2000" err="1"/>
              <a:t>informasi</a:t>
            </a:r>
            <a:r>
              <a:rPr lang="en-US" sz="2000" dirty="0"/>
              <a:t> </a:t>
            </a:r>
            <a:r>
              <a:rPr lang="en-US" sz="2000" err="1"/>
              <a:t>saat</a:t>
            </a:r>
            <a:r>
              <a:rPr lang="en-US" sz="2000" dirty="0"/>
              <a:t> </a:t>
            </a:r>
            <a:r>
              <a:rPr lang="en-US" sz="2000" err="1"/>
              <a:t>ini</a:t>
            </a:r>
            <a:r>
              <a:rPr lang="en-US" sz="2000" dirty="0"/>
              <a:t> </a:t>
            </a:r>
            <a:r>
              <a:rPr lang="en-US" sz="2000" err="1"/>
              <a:t>membawa</a:t>
            </a:r>
            <a:r>
              <a:rPr lang="en-US" sz="2000" dirty="0"/>
              <a:t> </a:t>
            </a:r>
            <a:r>
              <a:rPr lang="en-US" sz="2000" err="1"/>
              <a:t>dampak</a:t>
            </a:r>
            <a:r>
              <a:rPr lang="en-US" sz="2000" dirty="0"/>
              <a:t> </a:t>
            </a:r>
            <a:r>
              <a:rPr lang="en-US" sz="2000" err="1"/>
              <a:t>besar</a:t>
            </a:r>
            <a:r>
              <a:rPr lang="en-US" sz="2000" dirty="0"/>
              <a:t> pada </a:t>
            </a:r>
            <a:r>
              <a:rPr lang="en-US" sz="2000" err="1"/>
              <a:t>berbagai</a:t>
            </a:r>
            <a:r>
              <a:rPr lang="en-US" sz="2000" dirty="0"/>
              <a:t> </a:t>
            </a:r>
            <a:r>
              <a:rPr lang="en-US" sz="2000" err="1"/>
              <a:t>bidang</a:t>
            </a:r>
            <a:r>
              <a:rPr lang="en-US" sz="2000" dirty="0"/>
              <a:t> </a:t>
            </a:r>
            <a:r>
              <a:rPr lang="en-US" sz="2000" err="1"/>
              <a:t>kehidupan</a:t>
            </a:r>
            <a:r>
              <a:rPr lang="en-US" sz="2000" dirty="0"/>
              <a:t>, </a:t>
            </a:r>
            <a:r>
              <a:rPr lang="en-US" sz="2000" err="1"/>
              <a:t>termasuk</a:t>
            </a:r>
            <a:r>
              <a:rPr lang="en-US" sz="2000" dirty="0"/>
              <a:t> dunia </a:t>
            </a:r>
            <a:r>
              <a:rPr lang="en-US" sz="2000" err="1"/>
              <a:t>bisnis</a:t>
            </a:r>
            <a:r>
              <a:rPr lang="en-US" sz="2000" dirty="0"/>
              <a:t>. Salah </a:t>
            </a:r>
            <a:r>
              <a:rPr lang="en-US" sz="2000" err="1"/>
              <a:t>satu</a:t>
            </a:r>
            <a:r>
              <a:rPr lang="en-US" sz="2000" dirty="0"/>
              <a:t> </a:t>
            </a:r>
            <a:r>
              <a:rPr lang="en-US" sz="2000" err="1"/>
              <a:t>perkembangannya</a:t>
            </a:r>
            <a:r>
              <a:rPr lang="en-US" sz="2000" dirty="0"/>
              <a:t> </a:t>
            </a:r>
            <a:r>
              <a:rPr lang="en-US" sz="2000" err="1"/>
              <a:t>yaitu</a:t>
            </a:r>
            <a:r>
              <a:rPr lang="en-US" sz="2000" dirty="0"/>
              <a:t> </a:t>
            </a:r>
            <a:r>
              <a:rPr lang="en-US" sz="2000" err="1"/>
              <a:t>sistem</a:t>
            </a:r>
            <a:r>
              <a:rPr lang="en-US" sz="2000" dirty="0"/>
              <a:t> </a:t>
            </a:r>
            <a:r>
              <a:rPr lang="en-US" sz="2000" err="1"/>
              <a:t>informasi</a:t>
            </a:r>
            <a:r>
              <a:rPr lang="en-US" sz="2000" dirty="0"/>
              <a:t> </a:t>
            </a:r>
            <a:r>
              <a:rPr lang="en-US" sz="2000" err="1"/>
              <a:t>stok</a:t>
            </a:r>
            <a:r>
              <a:rPr lang="en-US" sz="2000" dirty="0"/>
              <a:t> </a:t>
            </a:r>
            <a:r>
              <a:rPr lang="en-US" sz="2000" err="1"/>
              <a:t>persediaan</a:t>
            </a:r>
            <a:r>
              <a:rPr lang="en-US" sz="2000" dirty="0"/>
              <a:t> </a:t>
            </a:r>
            <a:r>
              <a:rPr lang="en-US" sz="2000" err="1"/>
              <a:t>barang</a:t>
            </a:r>
            <a:r>
              <a:rPr lang="en-US" sz="2000" dirty="0"/>
              <a:t> </a:t>
            </a:r>
            <a:r>
              <a:rPr lang="en-US" sz="2000" err="1"/>
              <a:t>dengan</a:t>
            </a:r>
            <a:r>
              <a:rPr lang="en-US" sz="2000" dirty="0"/>
              <a:t> </a:t>
            </a:r>
            <a:r>
              <a:rPr lang="en-US" sz="2000" err="1"/>
              <a:t>terkomputerisasi</a:t>
            </a:r>
            <a:r>
              <a:rPr lang="en-US" sz="2000" dirty="0"/>
              <a:t> </a:t>
            </a:r>
            <a:r>
              <a:rPr lang="en-US" sz="2000" err="1"/>
              <a:t>dalam</a:t>
            </a:r>
            <a:r>
              <a:rPr lang="en-US" sz="2000" dirty="0"/>
              <a:t> dunia </a:t>
            </a:r>
            <a:r>
              <a:rPr lang="en-US" sz="2000" err="1"/>
              <a:t>bisnis</a:t>
            </a:r>
            <a:r>
              <a:rPr lang="en-US" sz="2000" dirty="0"/>
              <a:t> dan </a:t>
            </a:r>
            <a:r>
              <a:rPr lang="en-US" sz="2000" err="1"/>
              <a:t>industri</a:t>
            </a:r>
            <a:r>
              <a:rPr lang="en-US" sz="2000" dirty="0"/>
              <a:t> di </a:t>
            </a:r>
            <a:r>
              <a:rPr lang="en-US" sz="2000" err="1"/>
              <a:t>bidang</a:t>
            </a:r>
            <a:r>
              <a:rPr lang="en-US" sz="2000" dirty="0"/>
              <a:t> </a:t>
            </a:r>
            <a:r>
              <a:rPr lang="en-US" sz="2000" err="1"/>
              <a:t>perdagangan</a:t>
            </a:r>
            <a:r>
              <a:rPr lang="en-US" sz="2000" dirty="0"/>
              <a:t>. </a:t>
            </a:r>
            <a:r>
              <a:rPr lang="en-US" sz="2000" err="1"/>
              <a:t>Pemrosesan</a:t>
            </a:r>
            <a:r>
              <a:rPr lang="en-US" sz="2000" dirty="0"/>
              <a:t> data dan </a:t>
            </a:r>
            <a:r>
              <a:rPr lang="en-US" sz="2000" err="1"/>
              <a:t>informasi</a:t>
            </a:r>
            <a:r>
              <a:rPr lang="en-US" sz="2000" dirty="0"/>
              <a:t> digital yang </a:t>
            </a:r>
            <a:r>
              <a:rPr lang="en-US" sz="2000" err="1"/>
              <a:t>akurat</a:t>
            </a:r>
            <a:r>
              <a:rPr lang="en-US" sz="2000" dirty="0"/>
              <a:t> </a:t>
            </a:r>
            <a:r>
              <a:rPr lang="en-US" sz="2000" err="1"/>
              <a:t>dengan</a:t>
            </a:r>
            <a:r>
              <a:rPr lang="en-US" sz="2000" dirty="0"/>
              <a:t> </a:t>
            </a:r>
            <a:r>
              <a:rPr lang="en-US" sz="2000" err="1"/>
              <a:t>bantuan</a:t>
            </a:r>
            <a:r>
              <a:rPr lang="en-US" sz="2000" dirty="0"/>
              <a:t> </a:t>
            </a:r>
            <a:r>
              <a:rPr lang="en-US" sz="2000" err="1"/>
              <a:t>komputer</a:t>
            </a:r>
            <a:r>
              <a:rPr lang="en-US" sz="2000" dirty="0"/>
              <a:t> </a:t>
            </a:r>
            <a:r>
              <a:rPr lang="en-US" sz="2000" err="1"/>
              <a:t>sangatlah</a:t>
            </a:r>
            <a:r>
              <a:rPr lang="en-US" sz="2000" dirty="0"/>
              <a:t> </a:t>
            </a:r>
            <a:r>
              <a:rPr lang="en-US" sz="2000" err="1"/>
              <a:t>penting</a:t>
            </a:r>
            <a:r>
              <a:rPr lang="en-US" sz="2000" dirty="0"/>
              <a:t> </a:t>
            </a:r>
            <a:r>
              <a:rPr lang="en-US" sz="2000" err="1"/>
              <a:t>bagi</a:t>
            </a:r>
            <a:r>
              <a:rPr lang="en-US" sz="2000" dirty="0"/>
              <a:t> </a:t>
            </a:r>
            <a:r>
              <a:rPr lang="en-US" sz="2000" err="1"/>
              <a:t>setiap</a:t>
            </a:r>
            <a:r>
              <a:rPr lang="en-US" sz="2000" dirty="0"/>
              <a:t> </a:t>
            </a:r>
            <a:r>
              <a:rPr lang="en-US" sz="2000" err="1"/>
              <a:t>instansi</a:t>
            </a:r>
            <a:r>
              <a:rPr lang="en-US" sz="2000" dirty="0"/>
              <a:t> </a:t>
            </a:r>
            <a:r>
              <a:rPr lang="en-US" sz="2000" err="1"/>
              <a:t>maupun</a:t>
            </a:r>
            <a:r>
              <a:rPr lang="en-US" sz="2000" dirty="0"/>
              <a:t> </a:t>
            </a:r>
            <a:r>
              <a:rPr lang="en-US" sz="2000" err="1"/>
              <a:t>perusahaan</a:t>
            </a:r>
            <a:r>
              <a:rPr lang="en-US" sz="2000" dirty="0"/>
              <a:t>, </a:t>
            </a:r>
            <a:r>
              <a:rPr lang="en-US" sz="2000" err="1"/>
              <a:t>khususnya</a:t>
            </a:r>
            <a:r>
              <a:rPr lang="en-US" sz="2000" dirty="0"/>
              <a:t> pada </a:t>
            </a:r>
            <a:r>
              <a:rPr lang="en-US" sz="2000" err="1"/>
              <a:t>perusahaan</a:t>
            </a:r>
            <a:r>
              <a:rPr lang="en-US" sz="2000" dirty="0"/>
              <a:t> </a:t>
            </a:r>
            <a:r>
              <a:rPr lang="en-US" sz="2000" err="1"/>
              <a:t>dagang</a:t>
            </a:r>
            <a:r>
              <a:rPr lang="en-US" sz="2000" dirty="0"/>
              <a:t> </a:t>
            </a:r>
            <a:r>
              <a:rPr lang="en-US" sz="2000" err="1"/>
              <a:t>meningkatkan</a:t>
            </a:r>
            <a:r>
              <a:rPr lang="en-US" sz="2000" dirty="0"/>
              <a:t> </a:t>
            </a:r>
            <a:r>
              <a:rPr lang="en-US" sz="2000" err="1"/>
              <a:t>produktifitas</a:t>
            </a:r>
            <a:r>
              <a:rPr lang="en-US" sz="2000" dirty="0"/>
              <a:t>, </a:t>
            </a:r>
            <a:r>
              <a:rPr lang="en-US" sz="2000" err="1"/>
              <a:t>meningkatkan</a:t>
            </a:r>
            <a:r>
              <a:rPr lang="en-US" sz="2000" dirty="0"/>
              <a:t> </a:t>
            </a:r>
            <a:r>
              <a:rPr lang="en-US" sz="2000" err="1"/>
              <a:t>kinerja</a:t>
            </a:r>
            <a:r>
              <a:rPr lang="en-US" sz="2000" dirty="0"/>
              <a:t> dan </a:t>
            </a:r>
            <a:r>
              <a:rPr lang="en-US" sz="2000" err="1"/>
              <a:t>memberikan</a:t>
            </a:r>
            <a:r>
              <a:rPr lang="en-US" sz="2000" dirty="0"/>
              <a:t> </a:t>
            </a:r>
            <a:r>
              <a:rPr lang="en-US" sz="2000" err="1"/>
              <a:t>kenyamanan</a:t>
            </a:r>
            <a:r>
              <a:rPr lang="en-US" sz="2000" dirty="0"/>
              <a:t> </a:t>
            </a:r>
            <a:r>
              <a:rPr lang="en-US" sz="2000" err="1"/>
              <a:t>dalam</a:t>
            </a:r>
            <a:r>
              <a:rPr lang="en-US" sz="2000" dirty="0"/>
              <a:t> </a:t>
            </a:r>
            <a:r>
              <a:rPr lang="en-US" sz="2000" err="1"/>
              <a:t>pengelolaan</a:t>
            </a:r>
            <a:r>
              <a:rPr lang="en-US" sz="2000" dirty="0"/>
              <a:t> data. </a:t>
            </a:r>
            <a:endParaRPr lang="en-US"/>
          </a:p>
          <a:p>
            <a:pPr indent="-228600" algn="just">
              <a:buNone/>
            </a:pPr>
            <a:r>
              <a:rPr lang="en-US" sz="2000" dirty="0"/>
              <a:t>Toko </a:t>
            </a:r>
            <a:r>
              <a:rPr lang="en-US" sz="2000" err="1"/>
              <a:t>khazanah</a:t>
            </a:r>
            <a:r>
              <a:rPr lang="en-US" sz="2000" dirty="0"/>
              <a:t> </a:t>
            </a:r>
            <a:r>
              <a:rPr lang="en-US" sz="2000" err="1"/>
              <a:t>merupakan</a:t>
            </a:r>
            <a:r>
              <a:rPr lang="en-US" sz="2000" dirty="0"/>
              <a:t> toko </a:t>
            </a:r>
            <a:r>
              <a:rPr lang="en-US" sz="2000" err="1"/>
              <a:t>tempat</a:t>
            </a:r>
            <a:r>
              <a:rPr lang="en-US" sz="2000" dirty="0"/>
              <a:t> </a:t>
            </a:r>
            <a:r>
              <a:rPr lang="en-US" sz="2000" err="1"/>
              <a:t>jual</a:t>
            </a:r>
            <a:r>
              <a:rPr lang="en-US" sz="2000" dirty="0"/>
              <a:t> </a:t>
            </a:r>
            <a:r>
              <a:rPr lang="en-US" sz="2000" err="1"/>
              <a:t>beli</a:t>
            </a:r>
            <a:r>
              <a:rPr lang="en-US" sz="2000" dirty="0"/>
              <a:t> </a:t>
            </a:r>
            <a:r>
              <a:rPr lang="en-US" sz="2000" err="1"/>
              <a:t>berbagai</a:t>
            </a:r>
            <a:r>
              <a:rPr lang="en-US" sz="2000" dirty="0"/>
              <a:t> </a:t>
            </a:r>
            <a:r>
              <a:rPr lang="en-US" sz="2000" err="1"/>
              <a:t>macam</a:t>
            </a:r>
            <a:r>
              <a:rPr lang="en-US" sz="2000" dirty="0"/>
              <a:t> </a:t>
            </a:r>
            <a:r>
              <a:rPr lang="en-US" sz="2000" err="1"/>
              <a:t>kebutuhan</a:t>
            </a:r>
            <a:r>
              <a:rPr lang="en-US" sz="2000" dirty="0"/>
              <a:t> </a:t>
            </a:r>
            <a:r>
              <a:rPr lang="en-US" sz="2000" err="1"/>
              <a:t>bahan</a:t>
            </a:r>
            <a:r>
              <a:rPr lang="en-US" sz="2000" dirty="0"/>
              <a:t> </a:t>
            </a:r>
            <a:r>
              <a:rPr lang="en-US" sz="2000" err="1"/>
              <a:t>pokok</a:t>
            </a:r>
            <a:r>
              <a:rPr lang="en-US" sz="2000" dirty="0"/>
              <a:t>, </a:t>
            </a:r>
            <a:r>
              <a:rPr lang="en-US" sz="2000" err="1"/>
              <a:t>makanan</a:t>
            </a:r>
            <a:r>
              <a:rPr lang="en-US" sz="2000" dirty="0"/>
              <a:t> </a:t>
            </a:r>
            <a:r>
              <a:rPr lang="en-US" sz="2000" err="1"/>
              <a:t>ringan</a:t>
            </a:r>
            <a:r>
              <a:rPr lang="en-US" sz="2000" dirty="0"/>
              <a:t>, </a:t>
            </a:r>
            <a:r>
              <a:rPr lang="en-US" sz="2000" err="1"/>
              <a:t>minuman</a:t>
            </a:r>
            <a:r>
              <a:rPr lang="en-US" sz="2000" dirty="0"/>
              <a:t> dan </a:t>
            </a:r>
            <a:r>
              <a:rPr lang="en-US" sz="2000" err="1"/>
              <a:t>kebutuhan</a:t>
            </a:r>
            <a:r>
              <a:rPr lang="en-US" sz="2000" dirty="0"/>
              <a:t> </a:t>
            </a:r>
            <a:r>
              <a:rPr lang="en-US" sz="2000" err="1"/>
              <a:t>pokok</a:t>
            </a:r>
            <a:r>
              <a:rPr lang="en-US" sz="2000" dirty="0"/>
              <a:t> </a:t>
            </a:r>
            <a:r>
              <a:rPr lang="en-US" sz="2000" err="1"/>
              <a:t>lainnya</a:t>
            </a:r>
            <a:r>
              <a:rPr lang="en-US" sz="2000" dirty="0"/>
              <a:t>. Dalam </a:t>
            </a:r>
            <a:r>
              <a:rPr lang="en-US" sz="2000" err="1"/>
              <a:t>pembuatan</a:t>
            </a:r>
            <a:r>
              <a:rPr lang="en-US" sz="2000" dirty="0"/>
              <a:t> </a:t>
            </a:r>
            <a:r>
              <a:rPr lang="en-US" sz="2000" err="1"/>
              <a:t>sistem</a:t>
            </a:r>
            <a:r>
              <a:rPr lang="en-US" sz="2000" dirty="0"/>
              <a:t> </a:t>
            </a:r>
            <a:r>
              <a:rPr lang="en-US" sz="2000" err="1"/>
              <a:t>tersebut</a:t>
            </a:r>
            <a:r>
              <a:rPr lang="en-US" sz="2000" dirty="0"/>
              <a:t> </a:t>
            </a:r>
            <a:r>
              <a:rPr lang="en-US" sz="2000" err="1"/>
              <a:t>bertujuan</a:t>
            </a:r>
            <a:r>
              <a:rPr lang="en-US" sz="2000" dirty="0"/>
              <a:t> agar </a:t>
            </a:r>
            <a:r>
              <a:rPr lang="en-US" sz="2000" err="1"/>
              <a:t>pengolahan</a:t>
            </a:r>
            <a:r>
              <a:rPr lang="en-US" sz="2000" dirty="0"/>
              <a:t> data </a:t>
            </a:r>
            <a:r>
              <a:rPr lang="en-US" sz="2000" err="1"/>
              <a:t>barang</a:t>
            </a:r>
            <a:r>
              <a:rPr lang="en-US" sz="2000" dirty="0"/>
              <a:t> </a:t>
            </a:r>
            <a:r>
              <a:rPr lang="en-US" sz="2000" err="1"/>
              <a:t>lebih</a:t>
            </a:r>
            <a:r>
              <a:rPr lang="en-US" sz="2000" dirty="0"/>
              <a:t> optimal dan </a:t>
            </a:r>
            <a:r>
              <a:rPr lang="en-US" sz="2000" err="1"/>
              <a:t>cepat</a:t>
            </a:r>
            <a:r>
              <a:rPr lang="en-US" sz="2000" dirty="0"/>
              <a:t> </a:t>
            </a:r>
            <a:r>
              <a:rPr lang="en-US" sz="2000" err="1"/>
              <a:t>sehingga</a:t>
            </a:r>
            <a:r>
              <a:rPr lang="en-US" sz="2000" dirty="0"/>
              <a:t> </a:t>
            </a:r>
            <a:r>
              <a:rPr lang="en-US" sz="2000" err="1"/>
              <a:t>penguna</a:t>
            </a:r>
            <a:r>
              <a:rPr lang="en-US" sz="2000" dirty="0"/>
              <a:t> </a:t>
            </a:r>
            <a:r>
              <a:rPr lang="en-US" sz="2000" err="1"/>
              <a:t>dapat</a:t>
            </a:r>
            <a:r>
              <a:rPr lang="en-US" sz="2000" dirty="0"/>
              <a:t> </a:t>
            </a:r>
            <a:r>
              <a:rPr lang="en-US" sz="2000" err="1"/>
              <a:t>mengetahui</a:t>
            </a:r>
            <a:r>
              <a:rPr lang="en-US" sz="2000" dirty="0"/>
              <a:t> </a:t>
            </a:r>
            <a:r>
              <a:rPr lang="en-US" sz="2000" err="1"/>
              <a:t>jumlah</a:t>
            </a:r>
            <a:r>
              <a:rPr lang="en-US" sz="2000" dirty="0"/>
              <a:t> </a:t>
            </a:r>
            <a:r>
              <a:rPr lang="en-US" sz="2000" err="1"/>
              <a:t>persediaan</a:t>
            </a:r>
            <a:r>
              <a:rPr lang="en-US" sz="2000" dirty="0"/>
              <a:t> </a:t>
            </a:r>
            <a:r>
              <a:rPr lang="en-US" sz="2000" err="1"/>
              <a:t>stok</a:t>
            </a:r>
            <a:r>
              <a:rPr lang="en-US" sz="2000" dirty="0"/>
              <a:t> </a:t>
            </a:r>
            <a:r>
              <a:rPr lang="en-US" sz="2000" err="1"/>
              <a:t>barang</a:t>
            </a:r>
            <a:r>
              <a:rPr lang="en-US" sz="2000" dirty="0"/>
              <a:t> yang </a:t>
            </a:r>
            <a:r>
              <a:rPr lang="en-US" sz="2000" err="1"/>
              <a:t>relevan</a:t>
            </a:r>
            <a:r>
              <a:rPr lang="en-US" sz="2000" dirty="0"/>
              <a:t>, </a:t>
            </a:r>
            <a:r>
              <a:rPr lang="en-US" sz="2000" err="1"/>
              <a:t>mengetahui</a:t>
            </a:r>
            <a:r>
              <a:rPr lang="en-US" sz="2000" dirty="0"/>
              <a:t> </a:t>
            </a:r>
            <a:r>
              <a:rPr lang="en-US" sz="2000" err="1"/>
              <a:t>pencatatan</a:t>
            </a:r>
            <a:r>
              <a:rPr lang="en-US" sz="2000" dirty="0"/>
              <a:t> data </a:t>
            </a:r>
            <a:r>
              <a:rPr lang="en-US" sz="2000" err="1"/>
              <a:t>barang</a:t>
            </a:r>
            <a:r>
              <a:rPr lang="en-US" sz="2000" dirty="0"/>
              <a:t> </a:t>
            </a:r>
            <a:r>
              <a:rPr lang="en-US" sz="2000" err="1"/>
              <a:t>masuk</a:t>
            </a:r>
            <a:r>
              <a:rPr lang="en-US" sz="2000" dirty="0"/>
              <a:t> dan </a:t>
            </a:r>
            <a:r>
              <a:rPr lang="en-US" sz="2000" err="1"/>
              <a:t>keluar</a:t>
            </a:r>
            <a:r>
              <a:rPr lang="en-US" sz="2000" dirty="0"/>
              <a:t> </a:t>
            </a:r>
            <a:r>
              <a:rPr lang="en-US" sz="2000" err="1"/>
              <a:t>dengan</a:t>
            </a:r>
            <a:r>
              <a:rPr lang="en-US" sz="2000" dirty="0"/>
              <a:t> </a:t>
            </a:r>
            <a:r>
              <a:rPr lang="en-US" sz="2000" err="1"/>
              <a:t>mudah</a:t>
            </a:r>
            <a:r>
              <a:rPr lang="en-US" sz="2000" dirty="0"/>
              <a:t> dan </a:t>
            </a:r>
            <a:r>
              <a:rPr lang="en-US" sz="2000" err="1"/>
              <a:t>cepat</a:t>
            </a:r>
            <a:r>
              <a:rPr lang="en-US" sz="2000" dirty="0"/>
              <a:t> </a:t>
            </a:r>
            <a:r>
              <a:rPr lang="en-US" sz="2000" err="1"/>
              <a:t>berdasarkan</a:t>
            </a:r>
            <a:r>
              <a:rPr lang="en-US" sz="2000" dirty="0"/>
              <a:t> </a:t>
            </a:r>
            <a:r>
              <a:rPr lang="en-US" sz="2000" err="1"/>
              <a:t>tanggal</a:t>
            </a:r>
            <a:r>
              <a:rPr lang="en-US" sz="2000" dirty="0"/>
              <a:t>, </a:t>
            </a:r>
            <a:r>
              <a:rPr lang="en-US" sz="2000" err="1"/>
              <a:t>mencatat</a:t>
            </a:r>
            <a:r>
              <a:rPr lang="en-US" sz="2000" dirty="0"/>
              <a:t> </a:t>
            </a:r>
            <a:r>
              <a:rPr lang="en-US" sz="2000" err="1"/>
              <a:t>kondisi</a:t>
            </a:r>
            <a:r>
              <a:rPr lang="en-US" sz="2000" dirty="0"/>
              <a:t> </a:t>
            </a:r>
            <a:r>
              <a:rPr lang="en-US" sz="2000" err="1"/>
              <a:t>barang</a:t>
            </a:r>
            <a:r>
              <a:rPr lang="en-US" sz="2000" dirty="0"/>
              <a:t> </a:t>
            </a:r>
            <a:r>
              <a:rPr lang="en-US" sz="2000" err="1"/>
              <a:t>baik</a:t>
            </a:r>
            <a:r>
              <a:rPr lang="en-US" sz="2000" dirty="0"/>
              <a:t> </a:t>
            </a:r>
            <a:r>
              <a:rPr lang="en-US" sz="2000" err="1"/>
              <a:t>atau</a:t>
            </a:r>
            <a:r>
              <a:rPr lang="en-US" sz="2000" dirty="0"/>
              <a:t> </a:t>
            </a:r>
            <a:r>
              <a:rPr lang="en-US" sz="2000" err="1"/>
              <a:t>rusak</a:t>
            </a:r>
            <a:r>
              <a:rPr lang="en-US" sz="2000" dirty="0"/>
              <a:t>, </a:t>
            </a:r>
            <a:r>
              <a:rPr lang="en-US" sz="2000" err="1"/>
              <a:t>serta</a:t>
            </a:r>
            <a:r>
              <a:rPr lang="en-US" sz="2000" dirty="0"/>
              <a:t> </a:t>
            </a:r>
            <a:r>
              <a:rPr lang="en-US" sz="2000" err="1"/>
              <a:t>mencatat</a:t>
            </a:r>
            <a:r>
              <a:rPr lang="en-US" sz="2000" dirty="0"/>
              <a:t> </a:t>
            </a:r>
            <a:r>
              <a:rPr lang="en-US" sz="2000" err="1"/>
              <a:t>laporan</a:t>
            </a:r>
            <a:r>
              <a:rPr lang="en-US" sz="2000" dirty="0"/>
              <a:t> </a:t>
            </a:r>
            <a:r>
              <a:rPr lang="en-US" sz="2000" err="1"/>
              <a:t>penjualan</a:t>
            </a:r>
            <a:endParaRPr 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3" name="Google Shape;47;g104f7abbb21_0_309">
            <a:extLst>
              <a:ext uri="{FF2B5EF4-FFF2-40B4-BE49-F238E27FC236}">
                <a16:creationId xmlns:a16="http://schemas.microsoft.com/office/drawing/2014/main" id="{13AE48F3-7060-14DA-D9EC-B98C1E216E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228600" algn="just">
              <a:buNone/>
            </a:pPr>
            <a:r>
              <a:rPr lang="en-US" sz="2000" dirty="0" err="1"/>
              <a:t>Rumusan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:</a:t>
            </a:r>
            <a:endParaRPr lang="en-US" dirty="0"/>
          </a:p>
          <a:p>
            <a:pPr marL="685800" indent="-457200" algn="just">
              <a:buAutoNum type="arabicPeriod"/>
            </a:pPr>
            <a:r>
              <a:rPr lang="en-US" sz="2000" err="1"/>
              <a:t>Bagaimana</a:t>
            </a:r>
            <a:r>
              <a:rPr lang="en-US" sz="2000" dirty="0"/>
              <a:t> </a:t>
            </a:r>
            <a:r>
              <a:rPr lang="en-US" sz="2000" err="1"/>
              <a:t>merancang</a:t>
            </a:r>
            <a:r>
              <a:rPr lang="en-US" sz="2000" dirty="0"/>
              <a:t> </a:t>
            </a:r>
            <a:r>
              <a:rPr lang="en-US" sz="2000" err="1"/>
              <a:t>sistem</a:t>
            </a:r>
            <a:r>
              <a:rPr lang="en-US" sz="2000" dirty="0"/>
              <a:t> </a:t>
            </a:r>
            <a:r>
              <a:rPr lang="en-US" sz="2000" err="1"/>
              <a:t>informasi</a:t>
            </a:r>
            <a:r>
              <a:rPr lang="en-US" sz="2000" dirty="0"/>
              <a:t> </a:t>
            </a:r>
            <a:r>
              <a:rPr lang="en-US" sz="2000" err="1"/>
              <a:t>stok</a:t>
            </a:r>
            <a:r>
              <a:rPr lang="en-US" sz="2000" dirty="0"/>
              <a:t> </a:t>
            </a:r>
            <a:r>
              <a:rPr lang="en-US" sz="2000" err="1"/>
              <a:t>barang</a:t>
            </a:r>
            <a:r>
              <a:rPr lang="en-US" sz="2000" dirty="0"/>
              <a:t> pada toko </a:t>
            </a:r>
            <a:r>
              <a:rPr lang="en-US" sz="2000" err="1"/>
              <a:t>khazanah</a:t>
            </a:r>
            <a:r>
              <a:rPr lang="en-US" sz="2000" dirty="0"/>
              <a:t> ?</a:t>
            </a:r>
          </a:p>
          <a:p>
            <a:pPr marL="685800" indent="-457200" algn="just">
              <a:buAutoNum type="arabicPeriod"/>
            </a:pP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data </a:t>
            </a:r>
            <a:r>
              <a:rPr lang="en-US" sz="2000" dirty="0" err="1"/>
              <a:t>stok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pada </a:t>
            </a:r>
            <a:r>
              <a:rPr lang="en-US" sz="2000" dirty="0" err="1"/>
              <a:t>sistem</a:t>
            </a:r>
            <a:r>
              <a:rPr lang="en-US" sz="2000" dirty="0"/>
              <a:t> ?</a:t>
            </a:r>
          </a:p>
          <a:p>
            <a:pPr marL="685800" indent="-457200" algn="just">
              <a:buAutoNum type="arabicPeriod"/>
            </a:pPr>
            <a:r>
              <a:rPr lang="en-US" sz="2000" err="1"/>
              <a:t>Apakah</a:t>
            </a:r>
            <a:r>
              <a:rPr lang="en-US" sz="2000" dirty="0"/>
              <a:t> </a:t>
            </a:r>
            <a:r>
              <a:rPr lang="en-US" sz="2000" err="1"/>
              <a:t>dapat</a:t>
            </a:r>
            <a:r>
              <a:rPr lang="en-US" sz="2000" dirty="0"/>
              <a:t> </a:t>
            </a:r>
            <a:r>
              <a:rPr lang="en-US" sz="2000" err="1"/>
              <a:t>mengetahui</a:t>
            </a:r>
            <a:r>
              <a:rPr lang="en-US" sz="2000" dirty="0"/>
              <a:t> </a:t>
            </a:r>
            <a:r>
              <a:rPr lang="en-US" sz="2000" err="1"/>
              <a:t>laporan</a:t>
            </a:r>
            <a:r>
              <a:rPr lang="en-US" sz="2000" dirty="0"/>
              <a:t> stok </a:t>
            </a:r>
            <a:r>
              <a:rPr lang="en-US" sz="2000" err="1"/>
              <a:t>barang</a:t>
            </a:r>
            <a:r>
              <a:rPr lang="en-US" sz="2000" dirty="0"/>
              <a:t> </a:t>
            </a:r>
            <a:r>
              <a:rPr lang="en-US" sz="2000" err="1"/>
              <a:t>masuk</a:t>
            </a:r>
            <a:r>
              <a:rPr lang="en-US" sz="2000" dirty="0"/>
              <a:t> </a:t>
            </a:r>
            <a:r>
              <a:rPr lang="en-US" sz="2000" err="1"/>
              <a:t>atau</a:t>
            </a:r>
            <a:r>
              <a:rPr lang="en-US" sz="2000" dirty="0"/>
              <a:t> </a:t>
            </a:r>
            <a:r>
              <a:rPr lang="en-US" sz="2000" err="1"/>
              <a:t>keluar</a:t>
            </a:r>
            <a:r>
              <a:rPr lang="en-US" sz="2000" dirty="0"/>
              <a:t> ?</a:t>
            </a:r>
          </a:p>
          <a:p>
            <a:pPr marL="685800" indent="-457200" algn="just">
              <a:buAutoNum type="arabicPeriod"/>
            </a:pPr>
            <a:endParaRPr lang="en-US" sz="2000" dirty="0"/>
          </a:p>
          <a:p>
            <a:pPr marL="228600" indent="0" algn="just">
              <a:buNone/>
            </a:pPr>
            <a:r>
              <a:rPr lang="en-US" sz="2000" dirty="0"/>
              <a:t>Batasan </a:t>
            </a:r>
            <a:r>
              <a:rPr lang="en-US" sz="2000" dirty="0" err="1"/>
              <a:t>Masalah</a:t>
            </a:r>
            <a:r>
              <a:rPr lang="en-US" sz="2000" dirty="0"/>
              <a:t> :</a:t>
            </a:r>
          </a:p>
          <a:p>
            <a:pPr marL="685800" indent="-457200" algn="just">
              <a:buAutoNum type="arabicPeriod"/>
            </a:pPr>
            <a:r>
              <a:rPr lang="en-US" sz="2000" dirty="0"/>
              <a:t>Sistem yang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toko</a:t>
            </a:r>
          </a:p>
          <a:p>
            <a:pPr marL="685800" indent="-457200" algn="just">
              <a:buAutoNum type="arabicPeriod"/>
            </a:pPr>
            <a:r>
              <a:rPr lang="en-US" sz="2000" dirty="0" err="1"/>
              <a:t>Perancangan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pemrograman</a:t>
            </a:r>
            <a:r>
              <a:rPr lang="en-US" sz="2000" dirty="0"/>
              <a:t> </a:t>
            </a:r>
            <a:r>
              <a:rPr lang="en-US" sz="2000" dirty="0" err="1"/>
              <a:t>php</a:t>
            </a:r>
            <a:r>
              <a:rPr lang="en-US" sz="2000" dirty="0"/>
              <a:t> dan database </a:t>
            </a:r>
            <a:r>
              <a:rPr lang="en-US" sz="2000" dirty="0" err="1"/>
              <a:t>mysql</a:t>
            </a:r>
            <a:endParaRPr lang="en-US" sz="2000" dirty="0"/>
          </a:p>
          <a:p>
            <a:pPr marL="685800" indent="-457200" algn="just">
              <a:buAutoNum type="arabicPeriod"/>
            </a:pPr>
            <a:r>
              <a:rPr lang="en-US" sz="2000" dirty="0"/>
              <a:t>Sistem yang </a:t>
            </a:r>
            <a:r>
              <a:rPr lang="en-US" sz="2000" dirty="0" err="1"/>
              <a:t>dirancang</a:t>
            </a:r>
            <a:r>
              <a:rPr lang="en-US" sz="2000" dirty="0"/>
              <a:t> </a:t>
            </a:r>
            <a:r>
              <a:rPr lang="en-US" sz="2000" dirty="0" err="1"/>
              <a:t>berbasis</a:t>
            </a:r>
            <a:r>
              <a:rPr lang="en-US" sz="2000" dirty="0"/>
              <a:t> web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 algn="just">
              <a:buNone/>
            </a:pPr>
            <a:r>
              <a:rPr lang="en-US" sz="1800" dirty="0"/>
              <a:t>Analisis </a:t>
            </a:r>
            <a:r>
              <a:rPr lang="en-US" sz="1800" err="1"/>
              <a:t>kebutuhan</a:t>
            </a:r>
            <a:r>
              <a:rPr lang="en-US" sz="1800" dirty="0"/>
              <a:t> </a:t>
            </a:r>
            <a:r>
              <a:rPr lang="en-US" sz="1800" err="1"/>
              <a:t>fungsional</a:t>
            </a:r>
            <a:r>
              <a:rPr lang="en-US" sz="1800" dirty="0"/>
              <a:t> </a:t>
            </a:r>
            <a:r>
              <a:rPr lang="en-US" sz="1800" err="1"/>
              <a:t>sistem</a:t>
            </a:r>
            <a:r>
              <a:rPr lang="en-US" sz="1800" dirty="0"/>
              <a:t> </a:t>
            </a:r>
            <a:r>
              <a:rPr lang="en-US" sz="1800" err="1"/>
              <a:t>dilakukan</a:t>
            </a:r>
            <a:r>
              <a:rPr lang="en-US" sz="1800" dirty="0"/>
              <a:t> </a:t>
            </a:r>
            <a:r>
              <a:rPr lang="en-US" sz="1800" err="1"/>
              <a:t>untuk</a:t>
            </a:r>
            <a:r>
              <a:rPr lang="en-US" sz="1800" dirty="0"/>
              <a:t> </a:t>
            </a:r>
            <a:r>
              <a:rPr lang="en-US" sz="1800" err="1"/>
              <a:t>mengetahui</a:t>
            </a:r>
            <a:r>
              <a:rPr lang="en-US" sz="1800" dirty="0"/>
              <a:t> proses </a:t>
            </a:r>
            <a:r>
              <a:rPr lang="en-US" sz="1800" err="1"/>
              <a:t>apa</a:t>
            </a:r>
            <a:r>
              <a:rPr lang="en-US" sz="1800" dirty="0"/>
              <a:t> </a:t>
            </a:r>
            <a:r>
              <a:rPr lang="en-US" sz="1800" err="1"/>
              <a:t>saja</a:t>
            </a:r>
            <a:r>
              <a:rPr lang="en-US" sz="1800" dirty="0"/>
              <a:t> yang </a:t>
            </a:r>
            <a:r>
              <a:rPr lang="en-US" sz="1800" err="1"/>
              <a:t>dijalankan</a:t>
            </a:r>
            <a:r>
              <a:rPr lang="en-US" sz="1800" dirty="0"/>
              <a:t> oleh </a:t>
            </a:r>
            <a:r>
              <a:rPr lang="en-US" sz="1800" err="1"/>
              <a:t>sistem</a:t>
            </a:r>
            <a:r>
              <a:rPr lang="en-US" sz="1800" dirty="0"/>
              <a:t>. Metode </a:t>
            </a:r>
            <a:r>
              <a:rPr lang="en-US" sz="1800" err="1"/>
              <a:t>penelitian</a:t>
            </a:r>
            <a:r>
              <a:rPr lang="en-US" sz="1800" dirty="0"/>
              <a:t> yang </a:t>
            </a:r>
            <a:r>
              <a:rPr lang="en-US" sz="1800" err="1"/>
              <a:t>digunakan</a:t>
            </a:r>
            <a:r>
              <a:rPr lang="en-US" sz="1800" dirty="0"/>
              <a:t> </a:t>
            </a:r>
            <a:r>
              <a:rPr lang="en-US" sz="1800" err="1"/>
              <a:t>untuk</a:t>
            </a:r>
            <a:r>
              <a:rPr lang="en-US" sz="1800" dirty="0"/>
              <a:t> </a:t>
            </a:r>
            <a:r>
              <a:rPr lang="en-US" sz="1800" err="1"/>
              <a:t>studi</a:t>
            </a:r>
            <a:r>
              <a:rPr lang="en-US" sz="1800" dirty="0"/>
              <a:t> </a:t>
            </a:r>
            <a:r>
              <a:rPr lang="en-US" sz="1800" err="1"/>
              <a:t>kasus</a:t>
            </a:r>
            <a:r>
              <a:rPr lang="en-US" sz="1800" dirty="0"/>
              <a:t> </a:t>
            </a:r>
            <a:r>
              <a:rPr lang="en-US" sz="1800" err="1"/>
              <a:t>berikut</a:t>
            </a:r>
            <a:r>
              <a:rPr lang="en-US" sz="1800" dirty="0"/>
              <a:t> </a:t>
            </a:r>
            <a:r>
              <a:rPr lang="en-US" sz="1800" err="1"/>
              <a:t>yaitu</a:t>
            </a:r>
            <a:r>
              <a:rPr lang="en-US" sz="1800" dirty="0"/>
              <a:t> </a:t>
            </a:r>
            <a:r>
              <a:rPr lang="en-US" sz="1800" err="1"/>
              <a:t>melakukan</a:t>
            </a:r>
            <a:r>
              <a:rPr lang="en-US" sz="1800" dirty="0"/>
              <a:t> </a:t>
            </a:r>
            <a:r>
              <a:rPr lang="en-US" sz="1800" err="1"/>
              <a:t>pendekatan</a:t>
            </a:r>
            <a:r>
              <a:rPr lang="en-US" sz="1800" dirty="0"/>
              <a:t> pada </a:t>
            </a:r>
            <a:r>
              <a:rPr lang="en-US" sz="1800" err="1"/>
              <a:t>metode</a:t>
            </a:r>
            <a:r>
              <a:rPr lang="en-US" sz="1800" dirty="0"/>
              <a:t> waterfall. Metode </a:t>
            </a:r>
            <a:r>
              <a:rPr lang="en-US" sz="1800" err="1"/>
              <a:t>ini</a:t>
            </a:r>
            <a:r>
              <a:rPr lang="en-US" sz="1800" dirty="0"/>
              <a:t> paling </a:t>
            </a:r>
            <a:r>
              <a:rPr lang="en-US" sz="1800" err="1"/>
              <a:t>tepat</a:t>
            </a:r>
            <a:r>
              <a:rPr lang="en-US" sz="1800" dirty="0"/>
              <a:t> </a:t>
            </a:r>
            <a:r>
              <a:rPr lang="en-US" sz="1800" err="1"/>
              <a:t>digunakan</a:t>
            </a:r>
            <a:r>
              <a:rPr lang="en-US" sz="1800" dirty="0"/>
              <a:t> </a:t>
            </a:r>
            <a:r>
              <a:rPr lang="en-US" sz="1800" err="1"/>
              <a:t>ketika</a:t>
            </a:r>
            <a:r>
              <a:rPr lang="en-US" sz="1800" dirty="0"/>
              <a:t> </a:t>
            </a:r>
            <a:r>
              <a:rPr lang="en-US" sz="1800" err="1"/>
              <a:t>rancang</a:t>
            </a:r>
            <a:r>
              <a:rPr lang="en-US" sz="1800" dirty="0"/>
              <a:t> </a:t>
            </a:r>
            <a:r>
              <a:rPr lang="en-US" sz="1800" err="1"/>
              <a:t>bangun</a:t>
            </a:r>
            <a:r>
              <a:rPr lang="en-US" sz="1800" dirty="0"/>
              <a:t> system yang </a:t>
            </a:r>
            <a:r>
              <a:rPr lang="en-US" sz="1800" err="1"/>
              <a:t>sistematis</a:t>
            </a:r>
            <a:r>
              <a:rPr lang="en-US" sz="1800" dirty="0"/>
              <a:t> </a:t>
            </a:r>
            <a:r>
              <a:rPr lang="en-US" sz="1800" err="1"/>
              <a:t>serta</a:t>
            </a:r>
            <a:r>
              <a:rPr lang="en-US" sz="1800" dirty="0"/>
              <a:t> </a:t>
            </a:r>
            <a:r>
              <a:rPr lang="en-US" sz="1800" err="1"/>
              <a:t>berurutan</a:t>
            </a:r>
            <a:r>
              <a:rPr lang="en-US" sz="1800" dirty="0"/>
              <a:t>. Model </a:t>
            </a:r>
            <a:r>
              <a:rPr lang="en-US" sz="1800" err="1"/>
              <a:t>pengembangan</a:t>
            </a:r>
            <a:r>
              <a:rPr lang="en-US" sz="1800" dirty="0"/>
              <a:t> </a:t>
            </a:r>
            <a:r>
              <a:rPr lang="en-US" sz="1800" err="1"/>
              <a:t>ini</a:t>
            </a:r>
            <a:r>
              <a:rPr lang="en-US" sz="1800" dirty="0"/>
              <a:t> </a:t>
            </a:r>
            <a:r>
              <a:rPr lang="en-US" sz="1800" err="1"/>
              <a:t>bersifat</a:t>
            </a:r>
            <a:r>
              <a:rPr lang="en-US" sz="1800" dirty="0"/>
              <a:t> linear </a:t>
            </a:r>
            <a:r>
              <a:rPr lang="en-US" sz="1800" err="1"/>
              <a:t>karena</a:t>
            </a:r>
            <a:r>
              <a:rPr lang="en-US" sz="1800" dirty="0"/>
              <a:t> </a:t>
            </a:r>
            <a:r>
              <a:rPr lang="en-US" sz="1800" err="1"/>
              <a:t>dari</a:t>
            </a:r>
            <a:r>
              <a:rPr lang="en-US" sz="1800" dirty="0"/>
              <a:t> </a:t>
            </a:r>
            <a:r>
              <a:rPr lang="en-US" sz="1800" err="1"/>
              <a:t>tahap</a:t>
            </a:r>
            <a:r>
              <a:rPr lang="en-US" sz="1800" dirty="0"/>
              <a:t> </a:t>
            </a:r>
            <a:r>
              <a:rPr lang="en-US" sz="1800" err="1"/>
              <a:t>awal</a:t>
            </a:r>
            <a:r>
              <a:rPr lang="en-US" sz="1800" dirty="0"/>
              <a:t> </a:t>
            </a:r>
            <a:r>
              <a:rPr lang="en-US" sz="1800" err="1"/>
              <a:t>pengembangan</a:t>
            </a:r>
            <a:r>
              <a:rPr lang="en-US" sz="1800" dirty="0"/>
              <a:t> </a:t>
            </a:r>
            <a:r>
              <a:rPr lang="en-US" sz="1800" err="1"/>
              <a:t>sistem</a:t>
            </a:r>
            <a:r>
              <a:rPr lang="en-US" sz="1800" dirty="0"/>
              <a:t> </a:t>
            </a:r>
            <a:r>
              <a:rPr lang="en-US" sz="1800" err="1"/>
              <a:t>sampai</a:t>
            </a:r>
            <a:r>
              <a:rPr lang="en-US" sz="1800" dirty="0"/>
              <a:t> </a:t>
            </a:r>
            <a:r>
              <a:rPr lang="en-US" sz="1800" err="1"/>
              <a:t>tahap</a:t>
            </a:r>
            <a:r>
              <a:rPr lang="en-US" sz="1800" dirty="0"/>
              <a:t> </a:t>
            </a:r>
            <a:r>
              <a:rPr lang="en-US" sz="1800" err="1"/>
              <a:t>akhir</a:t>
            </a:r>
            <a:r>
              <a:rPr lang="en-US" sz="1800" dirty="0"/>
              <a:t> </a:t>
            </a:r>
            <a:r>
              <a:rPr lang="en-US" sz="1800" err="1"/>
              <a:t>akan</a:t>
            </a:r>
            <a:r>
              <a:rPr lang="en-US" sz="1800" dirty="0"/>
              <a:t> </a:t>
            </a:r>
            <a:r>
              <a:rPr lang="en-US" sz="1800" err="1"/>
              <a:t>dilakukan</a:t>
            </a:r>
            <a:r>
              <a:rPr lang="en-US" sz="1800" dirty="0"/>
              <a:t> </a:t>
            </a:r>
            <a:r>
              <a:rPr lang="en-US" sz="1800" err="1"/>
              <a:t>pengecekan</a:t>
            </a:r>
            <a:r>
              <a:rPr lang="en-US" sz="1800" dirty="0"/>
              <a:t> </a:t>
            </a:r>
            <a:r>
              <a:rPr lang="en-US" sz="1800" err="1"/>
              <a:t>secara</a:t>
            </a:r>
            <a:r>
              <a:rPr lang="en-US" sz="1800" dirty="0"/>
              <a:t> </a:t>
            </a:r>
            <a:r>
              <a:rPr lang="en-US" sz="1800" err="1"/>
              <a:t>bertahap</a:t>
            </a:r>
            <a:r>
              <a:rPr lang="en-US" sz="1800" dirty="0"/>
              <a:t>. </a:t>
            </a:r>
            <a:endParaRPr lang="en-US"/>
          </a:p>
          <a:p>
            <a:pPr indent="-228600" algn="just">
              <a:buNone/>
            </a:pPr>
            <a:r>
              <a:rPr lang="en-US" sz="1800" dirty="0" err="1"/>
              <a:t>Pengumpulan</a:t>
            </a:r>
            <a:r>
              <a:rPr lang="en-US" sz="1800" dirty="0"/>
              <a:t> data </a:t>
            </a:r>
            <a:r>
              <a:rPr lang="en-US" sz="1800" dirty="0" err="1"/>
              <a:t>menjadi</a:t>
            </a:r>
            <a:r>
              <a:rPr lang="en-US" sz="1800" dirty="0"/>
              <a:t> 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, </a:t>
            </a:r>
            <a:r>
              <a:rPr lang="en-US" sz="1800" dirty="0" err="1"/>
              <a:t>teknik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guna</a:t>
            </a:r>
            <a:r>
              <a:rPr lang="en-US" sz="1800" dirty="0"/>
              <a:t> </a:t>
            </a:r>
            <a:r>
              <a:rPr lang="en-US" sz="1800" dirty="0" err="1"/>
              <a:t>mendapat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yang </a:t>
            </a:r>
            <a:r>
              <a:rPr lang="en-US" sz="1800" dirty="0" err="1"/>
              <a:t>dibutuhkan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.</a:t>
            </a:r>
          </a:p>
          <a:p>
            <a:pPr marL="685800" indent="-457200" algn="just">
              <a:buAutoNum type="arabicPeriod"/>
            </a:pPr>
            <a:r>
              <a:rPr lang="en-US" sz="1800" dirty="0" err="1"/>
              <a:t>Observasi</a:t>
            </a:r>
            <a:r>
              <a:rPr lang="en-US" sz="1800" dirty="0"/>
              <a:t> (</a:t>
            </a:r>
            <a:r>
              <a:rPr lang="en-US" sz="1800" dirty="0" err="1"/>
              <a:t>Pengamatan</a:t>
            </a:r>
            <a:r>
              <a:rPr lang="en-US" sz="1800" dirty="0"/>
              <a:t>) </a:t>
            </a:r>
            <a:r>
              <a:rPr lang="en-US" sz="1800" dirty="0" err="1"/>
              <a:t>Dengan</a:t>
            </a:r>
            <a:r>
              <a:rPr lang="en-US" sz="1800" dirty="0"/>
              <a:t> kata lain </a:t>
            </a:r>
            <a:r>
              <a:rPr lang="en-US" sz="1800" dirty="0" err="1"/>
              <a:t>peneliti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pengamatan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di toko </a:t>
            </a:r>
            <a:r>
              <a:rPr lang="en-US" sz="1800" dirty="0" err="1"/>
              <a:t>khazanah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demi </a:t>
            </a:r>
            <a:r>
              <a:rPr lang="en-US" sz="1800" dirty="0" err="1"/>
              <a:t>mendapatkan</a:t>
            </a:r>
            <a:r>
              <a:rPr lang="en-US" sz="1800" dirty="0"/>
              <a:t> </a:t>
            </a:r>
            <a:r>
              <a:rPr lang="en-US" sz="1800" dirty="0" err="1"/>
              <a:t>pusat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yang sangat </a:t>
            </a:r>
            <a:r>
              <a:rPr lang="en-US" sz="1800" dirty="0" err="1"/>
              <a:t>bermanfaat</a:t>
            </a:r>
            <a:r>
              <a:rPr lang="en-US" sz="1800" dirty="0"/>
              <a:t>.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pembangunan</a:t>
            </a:r>
            <a:r>
              <a:rPr lang="en-US" sz="1800" dirty="0"/>
              <a:t> system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dibantu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.</a:t>
            </a:r>
          </a:p>
          <a:p>
            <a:pPr marL="685800" indent="-457200" algn="just">
              <a:buAutoNum type="arabicPeriod"/>
            </a:pPr>
            <a:r>
              <a:rPr lang="en-US" sz="1800" err="1"/>
              <a:t>Wawancara</a:t>
            </a:r>
            <a:r>
              <a:rPr lang="en-US" sz="1800" dirty="0"/>
              <a:t> Teknik </a:t>
            </a:r>
            <a:r>
              <a:rPr lang="en-US" sz="1800" err="1"/>
              <a:t>pengumpulan</a:t>
            </a:r>
            <a:r>
              <a:rPr lang="en-US" sz="1800" dirty="0"/>
              <a:t> </a:t>
            </a:r>
            <a:r>
              <a:rPr lang="en-US" sz="1800" err="1"/>
              <a:t>informasi</a:t>
            </a:r>
            <a:r>
              <a:rPr lang="en-US" sz="1800" dirty="0"/>
              <a:t> </a:t>
            </a:r>
            <a:r>
              <a:rPr lang="en-US" sz="1800" err="1"/>
              <a:t>memakai</a:t>
            </a:r>
            <a:r>
              <a:rPr lang="en-US" sz="1800" dirty="0"/>
              <a:t> </a:t>
            </a:r>
            <a:r>
              <a:rPr lang="en-US" sz="1800" err="1"/>
              <a:t>pertanyaan-pertanyaan</a:t>
            </a:r>
            <a:r>
              <a:rPr lang="en-US" sz="1800" dirty="0"/>
              <a:t> pada </a:t>
            </a:r>
            <a:r>
              <a:rPr lang="en-US" sz="1800" err="1"/>
              <a:t>pemilik</a:t>
            </a:r>
            <a:r>
              <a:rPr lang="en-US" sz="1800" dirty="0"/>
              <a:t> toko </a:t>
            </a:r>
            <a:r>
              <a:rPr lang="en-US" sz="1800" err="1"/>
              <a:t>khazanah</a:t>
            </a:r>
            <a:r>
              <a:rPr lang="en-US" sz="1800" dirty="0"/>
              <a:t> </a:t>
            </a:r>
            <a:r>
              <a:rPr lang="en-US" sz="1800" err="1"/>
              <a:t>untuk</a:t>
            </a:r>
            <a:r>
              <a:rPr lang="en-US" sz="1800" dirty="0"/>
              <a:t> </a:t>
            </a:r>
            <a:r>
              <a:rPr lang="en-US" sz="1800" err="1"/>
              <a:t>memahami</a:t>
            </a:r>
            <a:r>
              <a:rPr lang="en-US" sz="1800" dirty="0"/>
              <a:t> </a:t>
            </a:r>
            <a:r>
              <a:rPr lang="en-US" sz="1800" err="1"/>
              <a:t>topik</a:t>
            </a:r>
            <a:r>
              <a:rPr lang="en-US" sz="1800" dirty="0"/>
              <a:t> </a:t>
            </a:r>
            <a:r>
              <a:rPr lang="en-US" sz="1800" err="1"/>
              <a:t>penelitian</a:t>
            </a:r>
            <a:r>
              <a:rPr lang="en-US" sz="1800" dirty="0"/>
              <a:t>.</a:t>
            </a:r>
          </a:p>
          <a:p>
            <a:pPr marL="685800" indent="-457200" algn="just">
              <a:buAutoNum type="arabicPeriod"/>
            </a:pPr>
            <a:r>
              <a:rPr lang="en-US" sz="1800" dirty="0"/>
              <a:t>Studi Pustaka Metode Studi Pustaka </a:t>
            </a:r>
            <a:r>
              <a:rPr lang="en-US" sz="1800" err="1"/>
              <a:t>digunakan</a:t>
            </a:r>
            <a:r>
              <a:rPr lang="en-US" sz="1800" dirty="0"/>
              <a:t> oleh </a:t>
            </a:r>
            <a:r>
              <a:rPr lang="en-US" sz="1800" err="1"/>
              <a:t>peneliti</a:t>
            </a:r>
            <a:r>
              <a:rPr lang="en-US" sz="1800" dirty="0"/>
              <a:t> </a:t>
            </a:r>
            <a:r>
              <a:rPr lang="en-US" sz="1800" err="1"/>
              <a:t>untuk</a:t>
            </a:r>
            <a:r>
              <a:rPr lang="en-US" sz="1800" dirty="0"/>
              <a:t> </a:t>
            </a:r>
            <a:r>
              <a:rPr lang="en-US" sz="1800" err="1"/>
              <a:t>mendapatkan</a:t>
            </a:r>
            <a:r>
              <a:rPr lang="en-US" sz="1800" dirty="0"/>
              <a:t> </a:t>
            </a:r>
            <a:r>
              <a:rPr lang="en-US" sz="1800" err="1"/>
              <a:t>informasi</a:t>
            </a:r>
            <a:r>
              <a:rPr lang="en-US" sz="1800" dirty="0"/>
              <a:t> </a:t>
            </a:r>
            <a:r>
              <a:rPr lang="en-US" sz="1800" err="1"/>
              <a:t>melalui</a:t>
            </a:r>
            <a:r>
              <a:rPr lang="en-US" sz="1800" dirty="0"/>
              <a:t> </a:t>
            </a:r>
            <a:r>
              <a:rPr lang="en-US" sz="1800" err="1"/>
              <a:t>berbagai</a:t>
            </a:r>
            <a:r>
              <a:rPr lang="en-US" sz="1800" dirty="0"/>
              <a:t> </a:t>
            </a:r>
            <a:r>
              <a:rPr lang="en-US" sz="1800" err="1"/>
              <a:t>macam</a:t>
            </a:r>
            <a:r>
              <a:rPr lang="en-US" sz="1800" dirty="0"/>
              <a:t> media </a:t>
            </a:r>
            <a:r>
              <a:rPr lang="en-US" sz="1800" err="1"/>
              <a:t>pembelajaran</a:t>
            </a:r>
            <a:r>
              <a:rPr lang="en-US" sz="1800" dirty="0"/>
              <a:t>. Salah </a:t>
            </a:r>
            <a:r>
              <a:rPr lang="en-US" sz="1800" err="1"/>
              <a:t>satu</a:t>
            </a:r>
            <a:r>
              <a:rPr lang="en-US" sz="1800" dirty="0"/>
              <a:t> </a:t>
            </a:r>
            <a:r>
              <a:rPr lang="en-US" sz="1800" err="1"/>
              <a:t>teknik</a:t>
            </a:r>
            <a:r>
              <a:rPr lang="en-US" sz="1800" dirty="0"/>
              <a:t> </a:t>
            </a:r>
            <a:r>
              <a:rPr lang="en-US" sz="1800" err="1"/>
              <a:t>pengumpulan</a:t>
            </a:r>
            <a:r>
              <a:rPr lang="en-US" sz="1800" dirty="0"/>
              <a:t> data </a:t>
            </a:r>
            <a:r>
              <a:rPr lang="en-US" sz="1800" err="1"/>
              <a:t>adalah</a:t>
            </a:r>
            <a:r>
              <a:rPr lang="en-US" sz="1800" dirty="0"/>
              <a:t> </a:t>
            </a:r>
            <a:r>
              <a:rPr lang="en-US" sz="1800" err="1"/>
              <a:t>melakukan</a:t>
            </a:r>
            <a:r>
              <a:rPr lang="en-US" sz="1800" dirty="0"/>
              <a:t> </a:t>
            </a:r>
            <a:r>
              <a:rPr lang="en-US" sz="1800" err="1"/>
              <a:t>pemahaman</a:t>
            </a:r>
            <a:r>
              <a:rPr lang="en-US" sz="1800" dirty="0"/>
              <a:t> </a:t>
            </a:r>
            <a:r>
              <a:rPr lang="en-US" sz="1800" err="1"/>
              <a:t>teori</a:t>
            </a:r>
            <a:r>
              <a:rPr lang="en-US" sz="1800" dirty="0"/>
              <a:t> yang </a:t>
            </a:r>
            <a:r>
              <a:rPr lang="en-US" sz="1800" err="1"/>
              <a:t>berhubungan</a:t>
            </a:r>
            <a:r>
              <a:rPr lang="en-US" sz="1800" dirty="0"/>
              <a:t> pada </a:t>
            </a:r>
            <a:r>
              <a:rPr lang="en-US" sz="1800" err="1"/>
              <a:t>judul</a:t>
            </a:r>
            <a:r>
              <a:rPr lang="en-US" sz="1800" dirty="0"/>
              <a:t> </a:t>
            </a:r>
            <a:r>
              <a:rPr lang="en-US" sz="1800" err="1"/>
              <a:t>penelitian</a:t>
            </a:r>
            <a:r>
              <a:rPr lang="en-US" sz="1800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156105"/>
            <a:ext cx="4761721" cy="472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 algn="just">
              <a:buNone/>
            </a:pPr>
            <a:r>
              <a:rPr lang="en-US" sz="1800" dirty="0"/>
              <a:t>Flowchart</a:t>
            </a:r>
            <a:endParaRPr lang="en-US"/>
          </a:p>
          <a:p>
            <a:pPr indent="-228600" algn="just">
              <a:buNone/>
            </a:pPr>
            <a:r>
              <a:rPr lang="en-US" sz="1800" dirty="0"/>
              <a:t>Dalam flowchart </a:t>
            </a:r>
            <a:r>
              <a:rPr lang="en-US" sz="1800" err="1"/>
              <a:t>diatas</a:t>
            </a:r>
            <a:r>
              <a:rPr lang="en-US" sz="1800" dirty="0"/>
              <a:t> </a:t>
            </a:r>
            <a:r>
              <a:rPr lang="en-US" sz="1800" err="1"/>
              <a:t>menjelaskan</a:t>
            </a:r>
            <a:r>
              <a:rPr lang="en-US" sz="1800" dirty="0"/>
              <a:t> </a:t>
            </a:r>
            <a:r>
              <a:rPr lang="en-US" sz="1800" err="1"/>
              <a:t>ketika</a:t>
            </a:r>
            <a:r>
              <a:rPr lang="en-US" sz="1800" dirty="0"/>
              <a:t> </a:t>
            </a:r>
            <a:r>
              <a:rPr lang="en-US" sz="1800" err="1"/>
              <a:t>menggunakan</a:t>
            </a:r>
            <a:r>
              <a:rPr lang="en-US" sz="1800" dirty="0"/>
              <a:t> system di </a:t>
            </a:r>
            <a:r>
              <a:rPr lang="en-US" sz="1800" err="1"/>
              <a:t>haruskan</a:t>
            </a:r>
            <a:r>
              <a:rPr lang="en-US" sz="1800" dirty="0"/>
              <a:t> </a:t>
            </a:r>
            <a:r>
              <a:rPr lang="en-US" sz="1800" err="1"/>
              <a:t>mempunyai</a:t>
            </a:r>
            <a:r>
              <a:rPr lang="en-US" sz="1800" dirty="0"/>
              <a:t> data username dan password. Jika login </a:t>
            </a:r>
            <a:r>
              <a:rPr lang="en-US" sz="1800" err="1"/>
              <a:t>berhasil</a:t>
            </a:r>
            <a:r>
              <a:rPr lang="en-US" sz="1800" dirty="0"/>
              <a:t> </a:t>
            </a:r>
            <a:r>
              <a:rPr lang="en-US" sz="1800" err="1"/>
              <a:t>akan</a:t>
            </a:r>
            <a:r>
              <a:rPr lang="en-US" sz="1800" dirty="0"/>
              <a:t> </a:t>
            </a:r>
            <a:r>
              <a:rPr lang="en-US" sz="1800" err="1"/>
              <a:t>diarahkan</a:t>
            </a:r>
            <a:r>
              <a:rPr lang="en-US" sz="1800" dirty="0"/>
              <a:t> </a:t>
            </a:r>
            <a:r>
              <a:rPr lang="en-US" sz="1800" err="1"/>
              <a:t>ke</a:t>
            </a:r>
            <a:r>
              <a:rPr lang="en-US" sz="1800" dirty="0"/>
              <a:t> </a:t>
            </a:r>
            <a:r>
              <a:rPr lang="en-US" sz="1800" err="1"/>
              <a:t>halaman</a:t>
            </a:r>
            <a:r>
              <a:rPr lang="en-US" sz="1800" dirty="0"/>
              <a:t> dashboard, pada </a:t>
            </a:r>
            <a:r>
              <a:rPr lang="en-US" sz="1800" err="1"/>
              <a:t>halaman</a:t>
            </a:r>
            <a:r>
              <a:rPr lang="en-US" sz="1800" dirty="0"/>
              <a:t> </a:t>
            </a:r>
            <a:r>
              <a:rPr lang="en-US" sz="1800" err="1"/>
              <a:t>tersebut</a:t>
            </a:r>
            <a:r>
              <a:rPr lang="en-US" sz="1800" dirty="0"/>
              <a:t> </a:t>
            </a:r>
            <a:r>
              <a:rPr lang="en-US" sz="1800" err="1"/>
              <a:t>terdapat</a:t>
            </a:r>
            <a:r>
              <a:rPr lang="en-US" sz="1800" dirty="0"/>
              <a:t> </a:t>
            </a:r>
            <a:r>
              <a:rPr lang="en-US" sz="1800" err="1"/>
              <a:t>beberapa</a:t>
            </a:r>
            <a:r>
              <a:rPr lang="en-US" sz="1800" dirty="0"/>
              <a:t> menu. User </a:t>
            </a:r>
            <a:r>
              <a:rPr lang="en-US" sz="1800" err="1"/>
              <a:t>dapat</a:t>
            </a:r>
            <a:r>
              <a:rPr lang="en-US" sz="1800" dirty="0"/>
              <a:t> </a:t>
            </a:r>
            <a:r>
              <a:rPr lang="en-US" sz="1800" err="1"/>
              <a:t>mengelola</a:t>
            </a:r>
            <a:r>
              <a:rPr lang="en-US" sz="1800" dirty="0"/>
              <a:t> data </a:t>
            </a:r>
            <a:r>
              <a:rPr lang="en-US" sz="1800" err="1"/>
              <a:t>barang</a:t>
            </a:r>
            <a:r>
              <a:rPr lang="en-US" sz="1800" dirty="0"/>
              <a:t>, </a:t>
            </a:r>
            <a:r>
              <a:rPr lang="en-US" sz="1800" err="1"/>
              <a:t>barang</a:t>
            </a:r>
            <a:r>
              <a:rPr lang="en-US" sz="1800" dirty="0"/>
              <a:t> </a:t>
            </a:r>
            <a:r>
              <a:rPr lang="en-US" sz="1800" err="1"/>
              <a:t>masuk</a:t>
            </a:r>
            <a:r>
              <a:rPr lang="en-US" sz="1800" dirty="0"/>
              <a:t>, </a:t>
            </a:r>
            <a:r>
              <a:rPr lang="en-US" sz="1800" err="1"/>
              <a:t>barang</a:t>
            </a:r>
            <a:r>
              <a:rPr lang="en-US" sz="1800" dirty="0"/>
              <a:t> </a:t>
            </a:r>
            <a:r>
              <a:rPr lang="en-US" sz="1800" err="1"/>
              <a:t>keluar</a:t>
            </a:r>
            <a:r>
              <a:rPr lang="en-US" sz="1800" dirty="0"/>
              <a:t>, data </a:t>
            </a:r>
            <a:r>
              <a:rPr lang="en-US" sz="1800" err="1"/>
              <a:t>satuan</a:t>
            </a:r>
            <a:r>
              <a:rPr lang="en-US" sz="1800" dirty="0"/>
              <a:t>, data </a:t>
            </a:r>
            <a:r>
              <a:rPr lang="en-US" sz="1800" err="1"/>
              <a:t>jenis</a:t>
            </a:r>
            <a:r>
              <a:rPr lang="en-US" sz="1800" dirty="0"/>
              <a:t> </a:t>
            </a:r>
            <a:r>
              <a:rPr lang="en-US" sz="1800" err="1"/>
              <a:t>barang</a:t>
            </a:r>
            <a:r>
              <a:rPr lang="en-US" sz="1800" dirty="0"/>
              <a:t>, data </a:t>
            </a:r>
            <a:r>
              <a:rPr lang="en-US" sz="1800" err="1"/>
              <a:t>laporan</a:t>
            </a:r>
            <a:r>
              <a:rPr lang="en-US" sz="1800" dirty="0"/>
              <a:t> </a:t>
            </a:r>
            <a:r>
              <a:rPr lang="en-US" sz="1800" err="1"/>
              <a:t>stok</a:t>
            </a:r>
            <a:r>
              <a:rPr lang="en-US" sz="1800" dirty="0"/>
              <a:t> dan </a:t>
            </a:r>
            <a:r>
              <a:rPr lang="en-US" sz="1800" err="1"/>
              <a:t>laporan</a:t>
            </a:r>
            <a:r>
              <a:rPr lang="en-US" sz="1800" dirty="0"/>
              <a:t> </a:t>
            </a:r>
            <a:r>
              <a:rPr lang="en-US" sz="1800" err="1"/>
              <a:t>barang</a:t>
            </a:r>
            <a:r>
              <a:rPr lang="en-US" sz="1800" dirty="0"/>
              <a:t> </a:t>
            </a:r>
            <a:r>
              <a:rPr lang="en-US" sz="1800" err="1"/>
              <a:t>masuk</a:t>
            </a:r>
            <a:r>
              <a:rPr lang="en-US" sz="1800" dirty="0"/>
              <a:t> dan </a:t>
            </a:r>
            <a:r>
              <a:rPr lang="en-US" sz="1800" err="1"/>
              <a:t>keluar</a:t>
            </a:r>
            <a:r>
              <a:rPr lang="en-US" sz="1800" dirty="0"/>
              <a:t>.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68339-6ED6-0A3E-5BD8-EACBE1100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57" y="1524986"/>
            <a:ext cx="3606187" cy="4459862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B77DAF-D948-8DB3-87A8-EB608BD66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738" y="1524442"/>
            <a:ext cx="3257320" cy="4194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74873A06-3C49-5D1F-08AB-750CA83A8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>
            <a:extLst>
              <a:ext uri="{FF2B5EF4-FFF2-40B4-BE49-F238E27FC236}">
                <a16:creationId xmlns:a16="http://schemas.microsoft.com/office/drawing/2014/main" id="{2F8F54F9-AFA9-2E6A-090B-BBF04FD0DC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>
            <a:extLst>
              <a:ext uri="{FF2B5EF4-FFF2-40B4-BE49-F238E27FC236}">
                <a16:creationId xmlns:a16="http://schemas.microsoft.com/office/drawing/2014/main" id="{1D20017F-55B0-CF45-F25C-FF05F4576D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156105"/>
            <a:ext cx="4761721" cy="472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 algn="just">
              <a:buNone/>
            </a:pPr>
            <a:r>
              <a:rPr lang="en-US" sz="1800" dirty="0" err="1"/>
              <a:t>Relasi</a:t>
            </a:r>
            <a:r>
              <a:rPr lang="en-US" sz="1800" dirty="0"/>
              <a:t> Tabel</a:t>
            </a:r>
            <a:endParaRPr lang="en-US" dirty="0"/>
          </a:p>
          <a:p>
            <a:pPr indent="-228600" algn="just">
              <a:buNone/>
            </a:pPr>
            <a:r>
              <a:rPr lang="en-US" sz="1800" dirty="0"/>
              <a:t> 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entitas</a:t>
            </a:r>
            <a:r>
              <a:rPr lang="en-US" sz="1800" dirty="0"/>
              <a:t> </a:t>
            </a:r>
            <a:r>
              <a:rPr lang="en-US" sz="1800" dirty="0" err="1"/>
              <a:t>satuan</a:t>
            </a:r>
            <a:r>
              <a:rPr lang="en-US" sz="1800" dirty="0"/>
              <a:t>,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, </a:t>
            </a:r>
            <a:r>
              <a:rPr lang="en-US" sz="1800" dirty="0" err="1"/>
              <a:t>barang</a:t>
            </a:r>
            <a:r>
              <a:rPr lang="en-US" sz="1800" dirty="0"/>
              <a:t>,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,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keluar</a:t>
            </a:r>
            <a:r>
              <a:rPr lang="en-US" sz="1800" dirty="0"/>
              <a:t>, dan user. </a:t>
            </a:r>
            <a:r>
              <a:rPr lang="en-US" sz="1800" dirty="0" err="1"/>
              <a:t>Entitas</a:t>
            </a:r>
            <a:r>
              <a:rPr lang="en-US" sz="1800" dirty="0"/>
              <a:t> </a:t>
            </a:r>
            <a:r>
              <a:rPr lang="en-US" sz="1800" dirty="0" err="1"/>
              <a:t>satuan</a:t>
            </a:r>
            <a:r>
              <a:rPr lang="en-US" sz="1800" dirty="0"/>
              <a:t> dan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master data yang </a:t>
            </a:r>
            <a:r>
              <a:rPr lang="en-US" sz="1800" dirty="0" err="1"/>
              <a:t>berelasi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tabel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. </a:t>
            </a:r>
            <a:r>
              <a:rPr lang="en-US" sz="1800" dirty="0" err="1"/>
              <a:t>Entitas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master data </a:t>
            </a:r>
            <a:r>
              <a:rPr lang="en-US" sz="1800" dirty="0" err="1"/>
              <a:t>barang</a:t>
            </a:r>
            <a:r>
              <a:rPr lang="en-US" sz="1800" dirty="0"/>
              <a:t> yang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diinputkan</a:t>
            </a:r>
            <a:r>
              <a:rPr lang="en-US" sz="1800" dirty="0"/>
              <a:t> </a:t>
            </a:r>
            <a:r>
              <a:rPr lang="en-US" sz="1800" dirty="0" err="1"/>
              <a:t>terlebih</a:t>
            </a:r>
            <a:r>
              <a:rPr lang="en-US" sz="1800" dirty="0"/>
              <a:t> </a:t>
            </a:r>
            <a:r>
              <a:rPr lang="en-US" sz="1800" dirty="0" err="1"/>
              <a:t>dahulu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pengelolaan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. </a:t>
            </a:r>
            <a:r>
              <a:rPr lang="en-US" sz="1800" dirty="0" err="1"/>
              <a:t>Entitas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 dan </a:t>
            </a:r>
            <a:r>
              <a:rPr lang="en-US" sz="1800" dirty="0" err="1"/>
              <a:t>keluar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menginputkan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yang </a:t>
            </a:r>
            <a:r>
              <a:rPr lang="en-US" sz="1800" dirty="0" err="1"/>
              <a:t>masuk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keluar</a:t>
            </a:r>
            <a:r>
              <a:rPr lang="en-US" sz="1800" dirty="0"/>
              <a:t>. Dari </a:t>
            </a:r>
            <a:r>
              <a:rPr lang="en-US" sz="1800" dirty="0" err="1"/>
              <a:t>relasi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</a:t>
            </a:r>
            <a:r>
              <a:rPr lang="en-US" sz="1800" dirty="0" err="1"/>
              <a:t>entitas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laporan</a:t>
            </a:r>
            <a:r>
              <a:rPr lang="en-US" sz="1800" dirty="0"/>
              <a:t> </a:t>
            </a:r>
            <a:r>
              <a:rPr lang="en-US" sz="1800" dirty="0" err="1"/>
              <a:t>stok</a:t>
            </a:r>
            <a:r>
              <a:rPr lang="en-US" sz="1800" dirty="0"/>
              <a:t> dan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keluar</a:t>
            </a:r>
            <a:r>
              <a:rPr lang="en-US" sz="1800" dirty="0"/>
              <a:t>. </a:t>
            </a:r>
            <a:r>
              <a:rPr lang="en-US" sz="1800" dirty="0" err="1"/>
              <a:t>Entitas</a:t>
            </a:r>
            <a:r>
              <a:rPr lang="en-US" sz="1800" dirty="0"/>
              <a:t> user </a:t>
            </a:r>
            <a:r>
              <a:rPr lang="en-US" sz="1800" dirty="0" err="1"/>
              <a:t>digunakan</a:t>
            </a:r>
            <a:r>
              <a:rPr lang="en-US" sz="1800" dirty="0"/>
              <a:t> admin </a:t>
            </a:r>
            <a:r>
              <a:rPr lang="en-US" sz="1800" dirty="0" err="1"/>
              <a:t>untuk</a:t>
            </a:r>
            <a:r>
              <a:rPr lang="en-US" sz="1800" dirty="0"/>
              <a:t> login </a:t>
            </a:r>
            <a:r>
              <a:rPr lang="en-US" sz="1800" dirty="0" err="1"/>
              <a:t>kedalam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. </a:t>
            </a:r>
            <a:endParaRPr lang="en-US" dirty="0"/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16099FA-1D7D-FD96-971C-0C73E58E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81" y="2246905"/>
            <a:ext cx="6452212" cy="29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0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D9568F0A-AA8D-7E90-2C82-E955FAC97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>
            <a:extLst>
              <a:ext uri="{FF2B5EF4-FFF2-40B4-BE49-F238E27FC236}">
                <a16:creationId xmlns:a16="http://schemas.microsoft.com/office/drawing/2014/main" id="{F8F02788-6A4E-4989-E2E2-CEDB102861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>
            <a:extLst>
              <a:ext uri="{FF2B5EF4-FFF2-40B4-BE49-F238E27FC236}">
                <a16:creationId xmlns:a16="http://schemas.microsoft.com/office/drawing/2014/main" id="{DCA860DC-A55F-7F91-D0D1-FD2BDA6D83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156105"/>
            <a:ext cx="2879672" cy="35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228600" algn="just">
              <a:buNone/>
            </a:pPr>
            <a:r>
              <a:rPr lang="en-US" sz="2400" dirty="0"/>
              <a:t>User Interface</a:t>
            </a:r>
          </a:p>
          <a:p>
            <a:pPr indent="-228600" algn="just">
              <a:buNone/>
            </a:pPr>
            <a:endParaRPr lang="en-US" sz="2400" dirty="0"/>
          </a:p>
        </p:txBody>
      </p:sp>
      <p:pic>
        <p:nvPicPr>
          <p:cNvPr id="3" name="Picture 2" descr="A screenshot of a login page&#10;&#10;AI-generated content may be incorrect.">
            <a:extLst>
              <a:ext uri="{FF2B5EF4-FFF2-40B4-BE49-F238E27FC236}">
                <a16:creationId xmlns:a16="http://schemas.microsoft.com/office/drawing/2014/main" id="{8A73C71D-5DC3-762D-7D99-35ED7D25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12" y="2024418"/>
            <a:ext cx="4381500" cy="3819525"/>
          </a:xfrm>
          <a:prstGeom prst="rect">
            <a:avLst/>
          </a:prstGeom>
        </p:spPr>
      </p:pic>
      <p:sp>
        <p:nvSpPr>
          <p:cNvPr id="5" name="Google Shape;65;g104f7abbb21_0_39">
            <a:extLst>
              <a:ext uri="{FF2B5EF4-FFF2-40B4-BE49-F238E27FC236}">
                <a16:creationId xmlns:a16="http://schemas.microsoft.com/office/drawing/2014/main" id="{F326926E-68CB-1BBA-12C1-28179387F937}"/>
              </a:ext>
            </a:extLst>
          </p:cNvPr>
          <p:cNvSpPr txBox="1">
            <a:spLocks/>
          </p:cNvSpPr>
          <p:nvPr/>
        </p:nvSpPr>
        <p:spPr>
          <a:xfrm>
            <a:off x="172266" y="1675734"/>
            <a:ext cx="2879672" cy="35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buNone/>
            </a:pPr>
            <a:r>
              <a:rPr lang="en-US" sz="1800" dirty="0"/>
              <a:t>Halaman Login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B62FE4-FB70-A883-39D0-79E94FD1C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572" y="2023063"/>
            <a:ext cx="6486065" cy="3816196"/>
          </a:xfrm>
          <a:prstGeom prst="rect">
            <a:avLst/>
          </a:prstGeom>
        </p:spPr>
      </p:pic>
      <p:sp>
        <p:nvSpPr>
          <p:cNvPr id="7" name="Google Shape;65;g104f7abbb21_0_39">
            <a:extLst>
              <a:ext uri="{FF2B5EF4-FFF2-40B4-BE49-F238E27FC236}">
                <a16:creationId xmlns:a16="http://schemas.microsoft.com/office/drawing/2014/main" id="{CB1E21F3-DF91-A3C2-D7B7-218AF9CE6708}"/>
              </a:ext>
            </a:extLst>
          </p:cNvPr>
          <p:cNvSpPr txBox="1">
            <a:spLocks/>
          </p:cNvSpPr>
          <p:nvPr/>
        </p:nvSpPr>
        <p:spPr>
          <a:xfrm>
            <a:off x="4496386" y="1675733"/>
            <a:ext cx="2879672" cy="35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buNone/>
            </a:pPr>
            <a:r>
              <a:rPr lang="en-US" sz="1800" dirty="0"/>
              <a:t>Halaman Dashboard</a:t>
            </a:r>
          </a:p>
        </p:txBody>
      </p:sp>
    </p:spTree>
    <p:extLst>
      <p:ext uri="{BB962C8B-B14F-4D97-AF65-F5344CB8AC3E}">
        <p14:creationId xmlns:p14="http://schemas.microsoft.com/office/powerpoint/2010/main" val="209248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196086C7-44F2-6607-382A-D764F1DD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>
            <a:extLst>
              <a:ext uri="{FF2B5EF4-FFF2-40B4-BE49-F238E27FC236}">
                <a16:creationId xmlns:a16="http://schemas.microsoft.com/office/drawing/2014/main" id="{965BF1E5-98AE-7E77-4FDE-82FEA70716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5" name="Google Shape;65;g104f7abbb21_0_39">
            <a:extLst>
              <a:ext uri="{FF2B5EF4-FFF2-40B4-BE49-F238E27FC236}">
                <a16:creationId xmlns:a16="http://schemas.microsoft.com/office/drawing/2014/main" id="{B226F398-A311-FB17-9EFF-120888B9C967}"/>
              </a:ext>
            </a:extLst>
          </p:cNvPr>
          <p:cNvSpPr txBox="1">
            <a:spLocks/>
          </p:cNvSpPr>
          <p:nvPr/>
        </p:nvSpPr>
        <p:spPr>
          <a:xfrm>
            <a:off x="-2167" y="1400311"/>
            <a:ext cx="3329526" cy="31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buNone/>
            </a:pPr>
            <a:r>
              <a:rPr lang="en-US" sz="1800" dirty="0"/>
              <a:t>Halaman Barang Masuk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2D78C22-B16E-F944-1367-86BB2A316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45" y="1354202"/>
            <a:ext cx="8639060" cy="46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6405D032-1D18-3CEC-5D87-E85206C6B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>
            <a:extLst>
              <a:ext uri="{FF2B5EF4-FFF2-40B4-BE49-F238E27FC236}">
                <a16:creationId xmlns:a16="http://schemas.microsoft.com/office/drawing/2014/main" id="{F302894F-87AB-14E6-8DFA-21553F3529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5" name="Google Shape;65;g104f7abbb21_0_39">
            <a:extLst>
              <a:ext uri="{FF2B5EF4-FFF2-40B4-BE49-F238E27FC236}">
                <a16:creationId xmlns:a16="http://schemas.microsoft.com/office/drawing/2014/main" id="{246D1BE5-2471-E20E-6030-8725E0C5D55E}"/>
              </a:ext>
            </a:extLst>
          </p:cNvPr>
          <p:cNvSpPr txBox="1">
            <a:spLocks/>
          </p:cNvSpPr>
          <p:nvPr/>
        </p:nvSpPr>
        <p:spPr>
          <a:xfrm>
            <a:off x="-2167" y="1400311"/>
            <a:ext cx="3329526" cy="31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 algn="just">
              <a:buNone/>
            </a:pPr>
            <a:r>
              <a:rPr lang="en-US" sz="1800" dirty="0"/>
              <a:t>Halaman Barang </a:t>
            </a:r>
            <a:r>
              <a:rPr lang="en-US" sz="1800" dirty="0" err="1"/>
              <a:t>Keluar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A3AA48-C4F6-EC93-E6BC-3B09E969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157" y="1294481"/>
            <a:ext cx="8740049" cy="49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30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Widescreen</PresentationFormat>
  <Paragraphs>66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Sistem Informasi Stok Barang pada Toko Khazanah Porong</vt:lpstr>
      <vt:lpstr>Pendahuluan</vt:lpstr>
      <vt:lpstr>Pertanyaan Penelitian (Rumusan Masalah)</vt:lpstr>
      <vt:lpstr>Metode</vt:lpstr>
      <vt:lpstr>Hasil</vt:lpstr>
      <vt:lpstr>Hasil</vt:lpstr>
      <vt:lpstr>Hasil</vt:lpstr>
      <vt:lpstr>Hasil</vt:lpstr>
      <vt:lpstr>Hasil</vt:lpstr>
      <vt:lpstr>Hasil</vt:lpstr>
      <vt:lpstr>Hasil</vt:lpstr>
      <vt:lpstr>Pembahasan</vt:lpstr>
      <vt:lpstr>Manfaat Penelitian</vt:lpstr>
      <vt:lpstr>Referensi</vt:lpstr>
      <vt:lpstr>Referensi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Informasi Stok Barang pada Toko Khazanah Porong</dc:title>
  <dc:creator>Umsida</dc:creator>
  <cp:lastModifiedBy>Lia</cp:lastModifiedBy>
  <cp:revision>222</cp:revision>
  <dcterms:created xsi:type="dcterms:W3CDTF">2020-02-15T07:43:00Z</dcterms:created>
  <dcterms:modified xsi:type="dcterms:W3CDTF">2025-02-24T14:57:55Z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