
<file path=[Content_Types].xml><?xml version="1.0" encoding="utf-8"?>
<Types xmlns="http://schemas.openxmlformats.org/package/2006/content-types">
  <Default Extension="png" ContentType="image/png"/>
  <Default Extension="rels" ContentType="application/vnd.openxmlformats-package.relationships+xml"/>
  <Default Extension="xml" ContentType="application/xml"/>
  <Default Extension="fntdata" ContentType="application/x-fontdata"/>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Override PartName="/ppt/metadata" ContentType="application/binary"/>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embedTrueTypeFonts="1" saveSubsetFonts="1" autoCompressPictures="0">
  <p:sldMasterIdLst>
    <p:sldMasterId id="2147483648" r:id="rId1"/>
  </p:sldMasterIdLst>
  <p:notesMasterIdLst>
    <p:notesMasterId r:id="rId16"/>
  </p:notesMasterIdLst>
  <p:sldIdLst>
    <p:sldId id="256" r:id="rId2"/>
    <p:sldId id="283" r:id="rId3"/>
    <p:sldId id="288" r:id="rId4"/>
    <p:sldId id="290" r:id="rId5"/>
    <p:sldId id="275" r:id="rId6"/>
    <p:sldId id="334" r:id="rId7"/>
    <p:sldId id="327" r:id="rId8"/>
    <p:sldId id="330" r:id="rId9"/>
    <p:sldId id="336" r:id="rId10"/>
    <p:sldId id="337" r:id="rId11"/>
    <p:sldId id="338" r:id="rId12"/>
    <p:sldId id="324" r:id="rId13"/>
    <p:sldId id="329" r:id="rId14"/>
    <p:sldId id="265" r:id="rId15"/>
  </p:sldIdLst>
  <p:sldSz cx="12192000" cy="6858000"/>
  <p:notesSz cx="9144000" cy="6858000"/>
  <p:embeddedFontLst>
    <p:embeddedFont>
      <p:font typeface="Exo" charset="0"/>
      <p:regular r:id="rId17"/>
      <p:bold r:id="rId18"/>
      <p:italic r:id="rId19"/>
      <p:boldItalic r:id="rId20"/>
    </p:embeddedFont>
    <p:embeddedFont>
      <p:font typeface="Century Gothic" pitchFamily="34" charset="0"/>
      <p:regular r:id="rId21"/>
      <p:bold r:id="rId22"/>
      <p:italic r:id="rId23"/>
      <p:boldItalic r:id="rId24"/>
    </p:embeddedFont>
    <p:embeddedFont>
      <p:font typeface="Calibri" pitchFamily="34" charset="0"/>
      <p:regular r:id="rId25"/>
      <p:bold r:id="rId26"/>
      <p:italic r:id="rId27"/>
      <p:boldItalic r:id="rId28"/>
    </p:embeddedFont>
  </p:embeddedFontLst>
  <p:defaultTex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defaultTextStyle>
  <p:extLst>
    <p:ext uri="{EFAFB233-063F-42B5-8137-9DF3F51BA10A}">
      <p15:sldGuideLst xmlns:p15="http://schemas.microsoft.com/office/powerpoint/2012/main" xmlns=""/>
    </p:ext>
    <p:ext uri="http://customooxmlschemas.google.com/">
      <go:slidesCustomData xmlns:go="http://customooxmlschemas.google.com/" xmlns:ahyp="http://schemas.microsoft.com/office/drawing/2018/hyperlinkcolor" xmlns:p15="http://schemas.microsoft.com/office/powerpoint/2012/main" xmlns:p14="http://schemas.microsoft.com/office/powerpoint/2010/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mc="http://schemas.openxmlformats.org/markup-compatibility/2006" xmlns="" r:id="rId60" roundtripDataSignature="AMtx7mgY2+DM/rwO2HkSTRKEfJ3qJmWL/g=="/>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xmlns=""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4779" autoAdjust="0"/>
    <p:restoredTop sz="93891" autoAdjust="0"/>
  </p:normalViewPr>
  <p:slideViewPr>
    <p:cSldViewPr snapToGrid="0">
      <p:cViewPr varScale="1">
        <p:scale>
          <a:sx n="54" d="100"/>
          <a:sy n="54" d="100"/>
        </p:scale>
        <p:origin x="-90" y="-330"/>
      </p:cViewPr>
      <p:guideLst>
        <p:guide orient="horz" pos="2160"/>
        <p:guide pos="384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font" Target="fonts/font2.fntdata"/><Relationship Id="rId26" Type="http://schemas.openxmlformats.org/officeDocument/2006/relationships/font" Target="fonts/font10.fntdata"/><Relationship Id="rId3" Type="http://schemas.openxmlformats.org/officeDocument/2006/relationships/slide" Target="slides/slide2.xml"/><Relationship Id="rId21" Type="http://schemas.openxmlformats.org/officeDocument/2006/relationships/font" Target="fonts/font5.fntdata"/><Relationship Id="rId63" Type="http://schemas.openxmlformats.org/officeDocument/2006/relationships/theme" Target="theme/theme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font" Target="fonts/font1.fntdata"/><Relationship Id="rId25" Type="http://schemas.openxmlformats.org/officeDocument/2006/relationships/font" Target="fonts/font9.fntdata"/><Relationship Id="rId2" Type="http://schemas.openxmlformats.org/officeDocument/2006/relationships/slide" Target="slides/slide1.xml"/><Relationship Id="rId16" Type="http://schemas.openxmlformats.org/officeDocument/2006/relationships/notesMaster" Target="notesMasters/notesMaster1.xml"/><Relationship Id="rId20" Type="http://schemas.openxmlformats.org/officeDocument/2006/relationships/font" Target="fonts/font4.fntdata"/><Relationship Id="rId62"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font" Target="fonts/font8.fntdata"/><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font" Target="fonts/font7.fntdata"/><Relationship Id="rId28" Type="http://schemas.openxmlformats.org/officeDocument/2006/relationships/font" Target="fonts/font12.fntdata"/><Relationship Id="rId61" Type="http://schemas.openxmlformats.org/officeDocument/2006/relationships/presProps" Target="presProps.xml"/><Relationship Id="rId10" Type="http://schemas.openxmlformats.org/officeDocument/2006/relationships/slide" Target="slides/slide9.xml"/><Relationship Id="rId19" Type="http://schemas.openxmlformats.org/officeDocument/2006/relationships/font" Target="fonts/font3.fntdata"/><Relationship Id="rId60" Type="http://customschemas.google.com/relationships/presentationmetadata" Target="metadata"/><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font" Target="fonts/font6.fntdata"/><Relationship Id="rId27" Type="http://schemas.openxmlformats.org/officeDocument/2006/relationships/font" Target="fonts/font11.fntdata"/><Relationship Id="rId64" Type="http://schemas.openxmlformats.org/officeDocument/2006/relationships/tableStyles" Target="tableStyle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2"/>
        <p:cNvGrpSpPr/>
        <p:nvPr/>
      </p:nvGrpSpPr>
      <p:grpSpPr>
        <a:xfrm>
          <a:off x="0" y="0"/>
          <a:ext cx="0" cy="0"/>
          <a:chOff x="0" y="0"/>
          <a:chExt cx="0" cy="0"/>
        </a:xfrm>
      </p:grpSpPr>
      <p:sp>
        <p:nvSpPr>
          <p:cNvPr id="3" name="Google Shape;3;n"/>
          <p:cNvSpPr txBox="1">
            <a:spLocks noGrp="1"/>
          </p:cNvSpPr>
          <p:nvPr>
            <p:ph type="hdr" idx="2"/>
          </p:nvPr>
        </p:nvSpPr>
        <p:spPr>
          <a:xfrm>
            <a:off x="0" y="0"/>
            <a:ext cx="3962400" cy="344091"/>
          </a:xfrm>
          <a:prstGeom prst="rect">
            <a:avLst/>
          </a:prstGeom>
          <a:noFill/>
          <a:ln>
            <a:noFill/>
          </a:ln>
        </p:spPr>
        <p:txBody>
          <a:bodyPr spcFirstLastPara="1" wrap="square" lIns="91425" tIns="45700" rIns="91425" bIns="45700" anchor="t" anchorCtr="0">
            <a:noAutofit/>
          </a:bodyPr>
          <a:lstStyle>
            <a:lvl1pPr marR="0" lvl="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9pPr>
          </a:lstStyle>
          <a:p>
            <a:endParaRPr/>
          </a:p>
        </p:txBody>
      </p:sp>
      <p:sp>
        <p:nvSpPr>
          <p:cNvPr id="4" name="Google Shape;4;n"/>
          <p:cNvSpPr txBox="1">
            <a:spLocks noGrp="1"/>
          </p:cNvSpPr>
          <p:nvPr>
            <p:ph type="dt" idx="10"/>
          </p:nvPr>
        </p:nvSpPr>
        <p:spPr>
          <a:xfrm>
            <a:off x="5179484" y="0"/>
            <a:ext cx="3962400" cy="344091"/>
          </a:xfrm>
          <a:prstGeom prst="rect">
            <a:avLst/>
          </a:prstGeom>
          <a:noFill/>
          <a:ln>
            <a:noFill/>
          </a:ln>
        </p:spPr>
        <p:txBody>
          <a:bodyPr spcFirstLastPara="1" wrap="square" lIns="91425" tIns="45700" rIns="91425" bIns="45700" anchor="t" anchorCtr="0">
            <a:noAutofit/>
          </a:bodyPr>
          <a:lstStyle>
            <a:lvl1pPr marR="0" lvl="0" algn="r"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9pPr>
          </a:lstStyle>
          <a:p>
            <a:endParaRPr/>
          </a:p>
        </p:txBody>
      </p:sp>
      <p:sp>
        <p:nvSpPr>
          <p:cNvPr id="5" name="Google Shape;5;n"/>
          <p:cNvSpPr>
            <a:spLocks noGrp="1" noRot="1" noChangeAspect="1"/>
          </p:cNvSpPr>
          <p:nvPr>
            <p:ph type="sldImg" idx="3"/>
          </p:nvPr>
        </p:nvSpPr>
        <p:spPr>
          <a:xfrm>
            <a:off x="2514600" y="857250"/>
            <a:ext cx="4114800" cy="2314575"/>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6" name="Google Shape;6;n"/>
          <p:cNvSpPr txBox="1">
            <a:spLocks noGrp="1"/>
          </p:cNvSpPr>
          <p:nvPr>
            <p:ph type="body" idx="1"/>
          </p:nvPr>
        </p:nvSpPr>
        <p:spPr>
          <a:xfrm>
            <a:off x="914400" y="3300412"/>
            <a:ext cx="7315200" cy="2700338"/>
          </a:xfrm>
          <a:prstGeom prst="rect">
            <a:avLst/>
          </a:prstGeom>
          <a:noFill/>
          <a:ln>
            <a:noFill/>
          </a:ln>
        </p:spPr>
        <p:txBody>
          <a:bodyPr spcFirstLastPara="1" wrap="square" lIns="91425" tIns="45700" rIns="91425" bIns="45700" anchor="t" anchorCtr="0">
            <a:noAutofit/>
          </a:bodyPr>
          <a:lstStyle>
            <a:lvl1pPr marL="457200" marR="0" lvl="0" indent="-22860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1pPr>
            <a:lvl2pPr marL="914400" marR="0" lvl="1" indent="-22860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2pPr>
            <a:lvl3pPr marL="1371600" marR="0" lvl="2" indent="-22860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3pPr>
            <a:lvl4pPr marL="1828800" marR="0" lvl="3" indent="-22860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4pPr>
            <a:lvl5pPr marL="2286000" marR="0" lvl="4" indent="-22860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5pPr>
            <a:lvl6pPr marL="2743200" marR="0" lvl="5" indent="-22860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6pPr>
            <a:lvl7pPr marL="3200400" marR="0" lvl="6" indent="-22860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7pPr>
            <a:lvl8pPr marL="3657600" marR="0" lvl="7" indent="-22860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8pPr>
            <a:lvl9pPr marL="4114800" marR="0" lvl="8" indent="-22860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9pPr>
          </a:lstStyle>
          <a:p>
            <a:endParaRPr/>
          </a:p>
        </p:txBody>
      </p:sp>
      <p:sp>
        <p:nvSpPr>
          <p:cNvPr id="7" name="Google Shape;7;n"/>
          <p:cNvSpPr txBox="1">
            <a:spLocks noGrp="1"/>
          </p:cNvSpPr>
          <p:nvPr>
            <p:ph type="ftr" idx="11"/>
          </p:nvPr>
        </p:nvSpPr>
        <p:spPr>
          <a:xfrm>
            <a:off x="0" y="6513910"/>
            <a:ext cx="3962400" cy="344090"/>
          </a:xfrm>
          <a:prstGeom prst="rect">
            <a:avLst/>
          </a:prstGeom>
          <a:noFill/>
          <a:ln>
            <a:noFill/>
          </a:ln>
        </p:spPr>
        <p:txBody>
          <a:bodyPr spcFirstLastPara="1" wrap="square" lIns="91425" tIns="45700" rIns="91425" bIns="45700" anchor="b" anchorCtr="0">
            <a:noAutofit/>
          </a:bodyPr>
          <a:lstStyle>
            <a:lvl1pPr marR="0" lvl="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9pPr>
          </a:lstStyle>
          <a:p>
            <a:endParaRPr/>
          </a:p>
        </p:txBody>
      </p:sp>
      <p:sp>
        <p:nvSpPr>
          <p:cNvPr id="8" name="Google Shape;8;n"/>
          <p:cNvSpPr txBox="1">
            <a:spLocks noGrp="1"/>
          </p:cNvSpPr>
          <p:nvPr>
            <p:ph type="sldNum" idx="12"/>
          </p:nvPr>
        </p:nvSpPr>
        <p:spPr>
          <a:xfrm>
            <a:off x="5179484" y="6513910"/>
            <a:ext cx="3962400" cy="344090"/>
          </a:xfrm>
          <a:prstGeom prst="rect">
            <a:avLst/>
          </a:prstGeom>
          <a:noFill/>
          <a:ln>
            <a:noFill/>
          </a:ln>
        </p:spPr>
        <p:txBody>
          <a:bodyPr spcFirstLastPara="1" wrap="square" lIns="91425" tIns="45700" rIns="91425" bIns="45700" anchor="b" anchorCtr="0">
            <a:noAutofit/>
          </a:bodyPr>
          <a:lstStyle/>
          <a:p>
            <a:pPr marL="0" marR="0" lvl="0" indent="0" algn="r" rtl="0">
              <a:lnSpc>
                <a:spcPct val="100000"/>
              </a:lnSpc>
              <a:spcBef>
                <a:spcPts val="0"/>
              </a:spcBef>
              <a:spcAft>
                <a:spcPts val="0"/>
              </a:spcAft>
              <a:buClr>
                <a:srgbClr val="000000"/>
              </a:buClr>
              <a:buSzPts val="1200"/>
              <a:buFont typeface="Arial"/>
              <a:buNone/>
            </a:pPr>
            <a:fld id="{00000000-1234-1234-1234-123412341234}" type="slidenum">
              <a:rPr lang="en-US" sz="1200" b="0" i="0" u="none" strike="noStrike" cap="none">
                <a:solidFill>
                  <a:schemeClr val="dk1"/>
                </a:solidFill>
                <a:latin typeface="Calibri"/>
                <a:ea typeface="Calibri"/>
                <a:cs typeface="Calibri"/>
                <a:sym typeface="Calibri"/>
              </a:rPr>
              <a:t>‹#›</a:t>
            </a:fld>
            <a:endParaRPr sz="1200" b="0" i="0" u="none" strike="noStrike" cap="none">
              <a:solidFill>
                <a:schemeClr val="dk1"/>
              </a:solidFill>
              <a:latin typeface="Calibri"/>
              <a:ea typeface="Calibri"/>
              <a:cs typeface="Calibri"/>
              <a:sym typeface="Calibri"/>
            </a:endParaRPr>
          </a:p>
        </p:txBody>
      </p:sp>
    </p:spTree>
    <p:extLst>
      <p:ext uri="{BB962C8B-B14F-4D97-AF65-F5344CB8AC3E}">
        <p14:creationId xmlns:p14="http://schemas.microsoft.com/office/powerpoint/2010/main" val="2818665718"/>
      </p:ext>
    </p:extLst>
  </p:cSld>
  <p:clrMap bg1="lt1" tx1="dk1" bg2="dk2" tx2="lt2" accent1="accent1" accent2="accent2" accent3="accent3" accent4="accent4" accent5="accent5" accent6="accent6" hlink="hlink" folHlink="folHlink"/>
  <p:notes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6"/>
        <p:cNvGrpSpPr/>
        <p:nvPr/>
      </p:nvGrpSpPr>
      <p:grpSpPr>
        <a:xfrm>
          <a:off x="0" y="0"/>
          <a:ext cx="0" cy="0"/>
          <a:chOff x="0" y="0"/>
          <a:chExt cx="0" cy="0"/>
        </a:xfrm>
      </p:grpSpPr>
      <p:sp>
        <p:nvSpPr>
          <p:cNvPr id="37" name="Google Shape;37;p1:notes"/>
          <p:cNvSpPr txBox="1">
            <a:spLocks noGrp="1"/>
          </p:cNvSpPr>
          <p:nvPr>
            <p:ph type="body" idx="1"/>
          </p:nvPr>
        </p:nvSpPr>
        <p:spPr>
          <a:xfrm>
            <a:off x="914400" y="3300412"/>
            <a:ext cx="7315200" cy="2700338"/>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38" name="Google Shape;38;p1:notes"/>
          <p:cNvSpPr>
            <a:spLocks noGrp="1" noRot="1" noChangeAspect="1"/>
          </p:cNvSpPr>
          <p:nvPr>
            <p:ph type="sldImg" idx="2"/>
          </p:nvPr>
        </p:nvSpPr>
        <p:spPr>
          <a:xfrm>
            <a:off x="2514600" y="857250"/>
            <a:ext cx="4114800" cy="2314575"/>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extLst>
      <p:ext uri="{BB962C8B-B14F-4D97-AF65-F5344CB8AC3E}">
        <p14:creationId xmlns:p14="http://schemas.microsoft.com/office/powerpoint/2010/main" val="4016344017"/>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2"/>
        <p:cNvGrpSpPr/>
        <p:nvPr/>
      </p:nvGrpSpPr>
      <p:grpSpPr>
        <a:xfrm>
          <a:off x="0" y="0"/>
          <a:ext cx="0" cy="0"/>
          <a:chOff x="0" y="0"/>
          <a:chExt cx="0" cy="0"/>
        </a:xfrm>
      </p:grpSpPr>
      <p:sp>
        <p:nvSpPr>
          <p:cNvPr id="43" name="Google Shape;43;g104f7abbb21_0_309:notes"/>
          <p:cNvSpPr txBox="1">
            <a:spLocks noGrp="1"/>
          </p:cNvSpPr>
          <p:nvPr>
            <p:ph type="body" idx="1"/>
          </p:nvPr>
        </p:nvSpPr>
        <p:spPr>
          <a:xfrm>
            <a:off x="914400" y="3300412"/>
            <a:ext cx="7315200" cy="2700338"/>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dirty="0"/>
          </a:p>
        </p:txBody>
      </p:sp>
      <p:sp>
        <p:nvSpPr>
          <p:cNvPr id="44" name="Google Shape;44;g104f7abbb21_0_309:notes"/>
          <p:cNvSpPr>
            <a:spLocks noGrp="1" noRot="1" noChangeAspect="1"/>
          </p:cNvSpPr>
          <p:nvPr>
            <p:ph type="sldImg" idx="2"/>
          </p:nvPr>
        </p:nvSpPr>
        <p:spPr>
          <a:xfrm>
            <a:off x="2514600" y="857250"/>
            <a:ext cx="4114800" cy="2314575"/>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2811746304"/>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2"/>
        <p:cNvGrpSpPr/>
        <p:nvPr/>
      </p:nvGrpSpPr>
      <p:grpSpPr>
        <a:xfrm>
          <a:off x="0" y="0"/>
          <a:ext cx="0" cy="0"/>
          <a:chOff x="0" y="0"/>
          <a:chExt cx="0" cy="0"/>
        </a:xfrm>
      </p:grpSpPr>
      <p:sp>
        <p:nvSpPr>
          <p:cNvPr id="43" name="Google Shape;43;g104f7abbb21_0_309:notes"/>
          <p:cNvSpPr txBox="1">
            <a:spLocks noGrp="1"/>
          </p:cNvSpPr>
          <p:nvPr>
            <p:ph type="body" idx="1"/>
          </p:nvPr>
        </p:nvSpPr>
        <p:spPr>
          <a:xfrm>
            <a:off x="914400" y="3300412"/>
            <a:ext cx="7315200" cy="2700338"/>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44" name="Google Shape;44;g104f7abbb21_0_309:notes"/>
          <p:cNvSpPr>
            <a:spLocks noGrp="1" noRot="1" noChangeAspect="1"/>
          </p:cNvSpPr>
          <p:nvPr>
            <p:ph type="sldImg" idx="2"/>
          </p:nvPr>
        </p:nvSpPr>
        <p:spPr>
          <a:xfrm>
            <a:off x="2514600" y="857250"/>
            <a:ext cx="4114800" cy="2314575"/>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91508375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2"/>
        <p:cNvGrpSpPr/>
        <p:nvPr/>
      </p:nvGrpSpPr>
      <p:grpSpPr>
        <a:xfrm>
          <a:off x="0" y="0"/>
          <a:ext cx="0" cy="0"/>
          <a:chOff x="0" y="0"/>
          <a:chExt cx="0" cy="0"/>
        </a:xfrm>
      </p:grpSpPr>
      <p:sp>
        <p:nvSpPr>
          <p:cNvPr id="43" name="Google Shape;43;g104f7abbb21_0_309:notes"/>
          <p:cNvSpPr txBox="1">
            <a:spLocks noGrp="1"/>
          </p:cNvSpPr>
          <p:nvPr>
            <p:ph type="body" idx="1"/>
          </p:nvPr>
        </p:nvSpPr>
        <p:spPr>
          <a:xfrm>
            <a:off x="914400" y="3300412"/>
            <a:ext cx="7315200" cy="2700338"/>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44" name="Google Shape;44;g104f7abbb21_0_309:notes"/>
          <p:cNvSpPr>
            <a:spLocks noGrp="1" noRot="1" noChangeAspect="1"/>
          </p:cNvSpPr>
          <p:nvPr>
            <p:ph type="sldImg" idx="2"/>
          </p:nvPr>
        </p:nvSpPr>
        <p:spPr>
          <a:xfrm>
            <a:off x="2514600" y="857250"/>
            <a:ext cx="4114800" cy="2314575"/>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3951324740"/>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ID" dirty="0"/>
          </a:p>
        </p:txBody>
      </p:sp>
      <p:sp>
        <p:nvSpPr>
          <p:cNvPr id="4" name="Slide Number Placeholder 3"/>
          <p:cNvSpPr>
            <a:spLocks noGrp="1"/>
          </p:cNvSpPr>
          <p:nvPr>
            <p:ph type="sldNum" idx="12"/>
          </p:nvPr>
        </p:nvSpPr>
        <p:spPr/>
        <p:txBody>
          <a:bodyPr/>
          <a:lstStyle/>
          <a:p>
            <a:pPr marL="0" marR="0" lvl="0" indent="0" algn="r" rtl="0">
              <a:lnSpc>
                <a:spcPct val="100000"/>
              </a:lnSpc>
              <a:spcBef>
                <a:spcPts val="0"/>
              </a:spcBef>
              <a:spcAft>
                <a:spcPts val="0"/>
              </a:spcAft>
              <a:buClr>
                <a:srgbClr val="000000"/>
              </a:buClr>
              <a:buSzPts val="1200"/>
              <a:buFont typeface="Arial"/>
              <a:buNone/>
            </a:pPr>
            <a:fld id="{00000000-1234-1234-1234-123412341234}" type="slidenum">
              <a:rPr lang="en-US" sz="1200" b="0" i="0" u="none" strike="noStrike" cap="none" smtClean="0">
                <a:solidFill>
                  <a:schemeClr val="dk1"/>
                </a:solidFill>
                <a:latin typeface="Calibri"/>
                <a:ea typeface="Calibri"/>
                <a:cs typeface="Calibri"/>
                <a:sym typeface="Calibri"/>
              </a:rPr>
              <a:t>12</a:t>
            </a:fld>
            <a:endParaRPr lang="en-US" sz="1200" b="0" i="0" u="none" strike="noStrike" cap="none">
              <a:solidFill>
                <a:schemeClr val="dk1"/>
              </a:solidFill>
              <a:latin typeface="Calibri"/>
              <a:ea typeface="Calibri"/>
              <a:cs typeface="Calibri"/>
              <a:sym typeface="Calibri"/>
            </a:endParaRPr>
          </a:p>
        </p:txBody>
      </p:sp>
    </p:spTree>
    <p:extLst>
      <p:ext uri="{BB962C8B-B14F-4D97-AF65-F5344CB8AC3E}">
        <p14:creationId xmlns:p14="http://schemas.microsoft.com/office/powerpoint/2010/main" val="340950351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1"/>
        <p:cNvGrpSpPr/>
        <p:nvPr/>
      </p:nvGrpSpPr>
      <p:grpSpPr>
        <a:xfrm>
          <a:off x="0" y="0"/>
          <a:ext cx="0" cy="0"/>
          <a:chOff x="0" y="0"/>
          <a:chExt cx="0" cy="0"/>
        </a:xfrm>
      </p:grpSpPr>
      <p:sp>
        <p:nvSpPr>
          <p:cNvPr id="92" name="Google Shape;92;g104f7abbb21_0_95:notes"/>
          <p:cNvSpPr txBox="1">
            <a:spLocks noGrp="1"/>
          </p:cNvSpPr>
          <p:nvPr>
            <p:ph type="body" idx="1"/>
          </p:nvPr>
        </p:nvSpPr>
        <p:spPr>
          <a:xfrm>
            <a:off x="914400" y="3300412"/>
            <a:ext cx="7315200" cy="2700338"/>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93" name="Google Shape;93;g104f7abbb21_0_95:notes"/>
          <p:cNvSpPr>
            <a:spLocks noGrp="1" noRot="1" noChangeAspect="1"/>
          </p:cNvSpPr>
          <p:nvPr>
            <p:ph type="sldImg" idx="2"/>
          </p:nvPr>
        </p:nvSpPr>
        <p:spPr>
          <a:xfrm>
            <a:off x="2514600" y="857250"/>
            <a:ext cx="4114800" cy="2314575"/>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extLst>
      <p:ext uri="{BB962C8B-B14F-4D97-AF65-F5344CB8AC3E}">
        <p14:creationId xmlns:p14="http://schemas.microsoft.com/office/powerpoint/2010/main" val="3716534096"/>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 Id="rId4" Type="http://schemas.openxmlformats.org/officeDocument/2006/relationships/image" Target="../media/image3.png"/></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matchingName="Title Slide" type="title">
  <p:cSld name="TITLE">
    <p:bg>
      <p:bgPr>
        <a:gradFill>
          <a:gsLst>
            <a:gs pos="0">
              <a:srgbClr val="0A2246"/>
            </a:gs>
            <a:gs pos="100000">
              <a:srgbClr val="1D4886"/>
            </a:gs>
          </a:gsLst>
          <a:lin ang="5400000" scaled="0"/>
        </a:gradFill>
        <a:effectLst/>
      </p:bgPr>
    </p:bg>
    <p:spTree>
      <p:nvGrpSpPr>
        <p:cNvPr id="1" name="Shape 15"/>
        <p:cNvGrpSpPr/>
        <p:nvPr/>
      </p:nvGrpSpPr>
      <p:grpSpPr>
        <a:xfrm>
          <a:off x="0" y="0"/>
          <a:ext cx="0" cy="0"/>
          <a:chOff x="0" y="0"/>
          <a:chExt cx="0" cy="0"/>
        </a:xfrm>
      </p:grpSpPr>
      <p:pic>
        <p:nvPicPr>
          <p:cNvPr id="16" name="Google Shape;16;p25"/>
          <p:cNvPicPr preferRelativeResize="0"/>
          <p:nvPr/>
        </p:nvPicPr>
        <p:blipFill rotWithShape="1">
          <a:blip r:embed="rId2">
            <a:alphaModFix amt="60000"/>
          </a:blip>
          <a:srcRect l="46601" t="2654" r="7599"/>
          <a:stretch/>
        </p:blipFill>
        <p:spPr>
          <a:xfrm>
            <a:off x="-1" y="3509963"/>
            <a:ext cx="3146679" cy="3358083"/>
          </a:xfrm>
          <a:prstGeom prst="rect">
            <a:avLst/>
          </a:prstGeom>
          <a:noFill/>
          <a:ln>
            <a:noFill/>
          </a:ln>
        </p:spPr>
      </p:pic>
      <p:pic>
        <p:nvPicPr>
          <p:cNvPr id="17" name="Google Shape;17;p25"/>
          <p:cNvPicPr preferRelativeResize="0"/>
          <p:nvPr/>
        </p:nvPicPr>
        <p:blipFill rotWithShape="1">
          <a:blip r:embed="rId3">
            <a:alphaModFix/>
          </a:blip>
          <a:srcRect l="21878" t="94162" r="21683" b="1155"/>
          <a:stretch/>
        </p:blipFill>
        <p:spPr>
          <a:xfrm>
            <a:off x="3510723" y="6456981"/>
            <a:ext cx="5170554" cy="321506"/>
          </a:xfrm>
          <a:prstGeom prst="rect">
            <a:avLst/>
          </a:prstGeom>
          <a:noFill/>
          <a:ln>
            <a:noFill/>
          </a:ln>
        </p:spPr>
      </p:pic>
      <p:sp>
        <p:nvSpPr>
          <p:cNvPr id="18" name="Google Shape;18;p25"/>
          <p:cNvSpPr txBox="1">
            <a:spLocks noGrp="1"/>
          </p:cNvSpPr>
          <p:nvPr>
            <p:ph type="ctrTitle"/>
          </p:nvPr>
        </p:nvSpPr>
        <p:spPr>
          <a:xfrm>
            <a:off x="914400" y="1537252"/>
            <a:ext cx="10363200" cy="1972711"/>
          </a:xfrm>
          <a:prstGeom prst="rect">
            <a:avLst/>
          </a:prstGeom>
          <a:noFill/>
          <a:ln>
            <a:noFill/>
          </a:ln>
        </p:spPr>
        <p:txBody>
          <a:bodyPr spcFirstLastPara="1" wrap="square" lIns="91425" tIns="45700" rIns="91425" bIns="45700" anchor="b" anchorCtr="0">
            <a:normAutofit/>
          </a:bodyPr>
          <a:lstStyle>
            <a:lvl1pPr lvl="0" algn="ctr">
              <a:lnSpc>
                <a:spcPct val="90000"/>
              </a:lnSpc>
              <a:spcBef>
                <a:spcPts val="0"/>
              </a:spcBef>
              <a:spcAft>
                <a:spcPts val="0"/>
              </a:spcAft>
              <a:buClr>
                <a:schemeClr val="lt1"/>
              </a:buClr>
              <a:buSzPts val="6000"/>
              <a:buFont typeface="Exo"/>
              <a:buNone/>
              <a:defRPr sz="6000">
                <a:solidFill>
                  <a:schemeClr val="lt1"/>
                </a:solidFill>
                <a:latin typeface="Exo"/>
                <a:ea typeface="Exo"/>
                <a:cs typeface="Exo"/>
                <a:sym typeface="Exo"/>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19" name="Google Shape;19;p25"/>
          <p:cNvSpPr txBox="1">
            <a:spLocks noGrp="1"/>
          </p:cNvSpPr>
          <p:nvPr>
            <p:ph type="subTitle" idx="1"/>
          </p:nvPr>
        </p:nvSpPr>
        <p:spPr>
          <a:xfrm>
            <a:off x="1524000" y="3750365"/>
            <a:ext cx="9144000" cy="1507435"/>
          </a:xfrm>
          <a:prstGeom prst="rect">
            <a:avLst/>
          </a:prstGeom>
          <a:noFill/>
          <a:ln>
            <a:noFill/>
          </a:ln>
        </p:spPr>
        <p:txBody>
          <a:bodyPr spcFirstLastPara="1" wrap="square" lIns="91425" tIns="45700" rIns="91425" bIns="45700" anchor="t" anchorCtr="0">
            <a:normAutofit/>
          </a:bodyPr>
          <a:lstStyle>
            <a:lvl1pPr lvl="0" algn="ctr">
              <a:lnSpc>
                <a:spcPct val="90000"/>
              </a:lnSpc>
              <a:spcBef>
                <a:spcPts val="1000"/>
              </a:spcBef>
              <a:spcAft>
                <a:spcPts val="0"/>
              </a:spcAft>
              <a:buClr>
                <a:schemeClr val="lt1"/>
              </a:buClr>
              <a:buSzPts val="2400"/>
              <a:buNone/>
              <a:defRPr sz="2400">
                <a:solidFill>
                  <a:schemeClr val="lt1"/>
                </a:solidFill>
                <a:latin typeface="Exo"/>
                <a:ea typeface="Exo"/>
                <a:cs typeface="Exo"/>
                <a:sym typeface="Exo"/>
              </a:defRPr>
            </a:lvl1pPr>
            <a:lvl2pPr lvl="1" algn="ctr">
              <a:lnSpc>
                <a:spcPct val="90000"/>
              </a:lnSpc>
              <a:spcBef>
                <a:spcPts val="500"/>
              </a:spcBef>
              <a:spcAft>
                <a:spcPts val="0"/>
              </a:spcAft>
              <a:buClr>
                <a:schemeClr val="dk1"/>
              </a:buClr>
              <a:buSzPts val="2000"/>
              <a:buNone/>
              <a:defRPr sz="2000"/>
            </a:lvl2pPr>
            <a:lvl3pPr lvl="2" algn="ctr">
              <a:lnSpc>
                <a:spcPct val="90000"/>
              </a:lnSpc>
              <a:spcBef>
                <a:spcPts val="500"/>
              </a:spcBef>
              <a:spcAft>
                <a:spcPts val="0"/>
              </a:spcAft>
              <a:buClr>
                <a:schemeClr val="dk1"/>
              </a:buClr>
              <a:buSzPts val="1800"/>
              <a:buNone/>
              <a:defRPr sz="1800"/>
            </a:lvl3pPr>
            <a:lvl4pPr lvl="3" algn="ctr">
              <a:lnSpc>
                <a:spcPct val="90000"/>
              </a:lnSpc>
              <a:spcBef>
                <a:spcPts val="500"/>
              </a:spcBef>
              <a:spcAft>
                <a:spcPts val="0"/>
              </a:spcAft>
              <a:buClr>
                <a:schemeClr val="dk1"/>
              </a:buClr>
              <a:buSzPts val="1600"/>
              <a:buNone/>
              <a:defRPr sz="1600"/>
            </a:lvl4pPr>
            <a:lvl5pPr lvl="4" algn="ctr">
              <a:lnSpc>
                <a:spcPct val="90000"/>
              </a:lnSpc>
              <a:spcBef>
                <a:spcPts val="500"/>
              </a:spcBef>
              <a:spcAft>
                <a:spcPts val="0"/>
              </a:spcAft>
              <a:buClr>
                <a:schemeClr val="dk1"/>
              </a:buClr>
              <a:buSzPts val="1600"/>
              <a:buNone/>
              <a:defRPr sz="1600"/>
            </a:lvl5pPr>
            <a:lvl6pPr lvl="5" algn="ctr">
              <a:lnSpc>
                <a:spcPct val="90000"/>
              </a:lnSpc>
              <a:spcBef>
                <a:spcPts val="500"/>
              </a:spcBef>
              <a:spcAft>
                <a:spcPts val="0"/>
              </a:spcAft>
              <a:buClr>
                <a:schemeClr val="dk1"/>
              </a:buClr>
              <a:buSzPts val="1600"/>
              <a:buNone/>
              <a:defRPr sz="1600"/>
            </a:lvl6pPr>
            <a:lvl7pPr lvl="6" algn="ctr">
              <a:lnSpc>
                <a:spcPct val="90000"/>
              </a:lnSpc>
              <a:spcBef>
                <a:spcPts val="500"/>
              </a:spcBef>
              <a:spcAft>
                <a:spcPts val="0"/>
              </a:spcAft>
              <a:buClr>
                <a:schemeClr val="dk1"/>
              </a:buClr>
              <a:buSzPts val="1600"/>
              <a:buNone/>
              <a:defRPr sz="1600"/>
            </a:lvl7pPr>
            <a:lvl8pPr lvl="7" algn="ctr">
              <a:lnSpc>
                <a:spcPct val="90000"/>
              </a:lnSpc>
              <a:spcBef>
                <a:spcPts val="500"/>
              </a:spcBef>
              <a:spcAft>
                <a:spcPts val="0"/>
              </a:spcAft>
              <a:buClr>
                <a:schemeClr val="dk1"/>
              </a:buClr>
              <a:buSzPts val="1600"/>
              <a:buNone/>
              <a:defRPr sz="1600"/>
            </a:lvl8pPr>
            <a:lvl9pPr lvl="8" algn="ctr">
              <a:lnSpc>
                <a:spcPct val="90000"/>
              </a:lnSpc>
              <a:spcBef>
                <a:spcPts val="500"/>
              </a:spcBef>
              <a:spcAft>
                <a:spcPts val="0"/>
              </a:spcAft>
              <a:buClr>
                <a:schemeClr val="dk1"/>
              </a:buClr>
              <a:buSzPts val="1600"/>
              <a:buNone/>
              <a:defRPr sz="1600"/>
            </a:lvl9pPr>
          </a:lstStyle>
          <a:p>
            <a:endParaRPr/>
          </a:p>
        </p:txBody>
      </p:sp>
      <p:sp>
        <p:nvSpPr>
          <p:cNvPr id="20" name="Google Shape;20;p25"/>
          <p:cNvSpPr txBox="1">
            <a:spLocks noGrp="1"/>
          </p:cNvSpPr>
          <p:nvPr>
            <p:ph type="dt" idx="10"/>
          </p:nvPr>
        </p:nvSpPr>
        <p:spPr>
          <a:xfrm>
            <a:off x="767523" y="5653019"/>
            <a:ext cx="2743200" cy="365125"/>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21" name="Google Shape;21;p25"/>
          <p:cNvSpPr txBox="1">
            <a:spLocks noGrp="1"/>
          </p:cNvSpPr>
          <p:nvPr>
            <p:ph type="ftr" idx="11"/>
          </p:nvPr>
        </p:nvSpPr>
        <p:spPr>
          <a:xfrm>
            <a:off x="4038600" y="5653019"/>
            <a:ext cx="4114800" cy="365125"/>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22" name="Google Shape;22;p25"/>
          <p:cNvSpPr txBox="1">
            <a:spLocks noGrp="1"/>
          </p:cNvSpPr>
          <p:nvPr>
            <p:ph type="sldNum" idx="12"/>
          </p:nvPr>
        </p:nvSpPr>
        <p:spPr>
          <a:xfrm>
            <a:off x="8681277" y="5653019"/>
            <a:ext cx="2743200" cy="365125"/>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1pPr>
            <a:lvl2pPr marL="0" marR="0" lvl="1"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2pPr>
            <a:lvl3pPr marL="0" marR="0" lvl="2"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3pPr>
            <a:lvl4pPr marL="0" marR="0" lvl="3"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4pPr>
            <a:lvl5pPr marL="0" marR="0" lvl="4"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5pPr>
            <a:lvl6pPr marL="0" marR="0" lvl="5"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6pPr>
            <a:lvl7pPr marL="0" marR="0" lvl="6"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7pPr>
            <a:lvl8pPr marL="0" marR="0" lvl="7"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8pPr>
            <a:lvl9pPr marL="0" marR="0" lvl="8"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t>‹#›</a:t>
            </a:fld>
            <a:endParaRPr/>
          </a:p>
        </p:txBody>
      </p:sp>
      <p:sp>
        <p:nvSpPr>
          <p:cNvPr id="23" name="Google Shape;23;p25"/>
          <p:cNvSpPr txBox="1"/>
          <p:nvPr/>
        </p:nvSpPr>
        <p:spPr>
          <a:xfrm>
            <a:off x="6852481" y="465853"/>
            <a:ext cx="2419627" cy="830997"/>
          </a:xfrm>
          <a:prstGeom prst="rect">
            <a:avLst/>
          </a:prstGeom>
          <a:noFill/>
          <a:ln>
            <a:noFill/>
          </a:ln>
        </p:spPr>
        <p:txBody>
          <a:bodyPr spcFirstLastPara="1" wrap="square" lIns="91425" tIns="45700" rIns="91425" bIns="45700" anchor="t" anchorCtr="0">
            <a:spAutoFit/>
          </a:bodyPr>
          <a:lstStyle/>
          <a:p>
            <a:pPr marL="0" marR="0" lvl="0" indent="0" algn="r" rtl="0">
              <a:lnSpc>
                <a:spcPct val="100000"/>
              </a:lnSpc>
              <a:spcBef>
                <a:spcPts val="0"/>
              </a:spcBef>
              <a:spcAft>
                <a:spcPts val="0"/>
              </a:spcAft>
              <a:buClr>
                <a:srgbClr val="000000"/>
              </a:buClr>
              <a:buSzPts val="1600"/>
              <a:buFont typeface="Arial"/>
              <a:buNone/>
            </a:pPr>
            <a:r>
              <a:rPr lang="en-US" sz="1600" b="0" i="0" u="none" strike="noStrike" cap="none">
                <a:solidFill>
                  <a:srgbClr val="FFC000"/>
                </a:solidFill>
                <a:latin typeface="Exo"/>
                <a:ea typeface="Exo"/>
                <a:cs typeface="Exo"/>
                <a:sym typeface="Exo"/>
              </a:rPr>
              <a:t>UNIVERSITAS MUHAMMADIYAH SIDOARJO</a:t>
            </a:r>
            <a:endParaRPr sz="1400" b="0" i="0" u="none" strike="noStrike" cap="none">
              <a:solidFill>
                <a:srgbClr val="000000"/>
              </a:solidFill>
              <a:latin typeface="Arial"/>
              <a:ea typeface="Arial"/>
              <a:cs typeface="Arial"/>
              <a:sym typeface="Arial"/>
            </a:endParaRPr>
          </a:p>
        </p:txBody>
      </p:sp>
      <p:pic>
        <p:nvPicPr>
          <p:cNvPr id="24" name="Google Shape;24;p25"/>
          <p:cNvPicPr preferRelativeResize="0"/>
          <p:nvPr/>
        </p:nvPicPr>
        <p:blipFill rotWithShape="1">
          <a:blip r:embed="rId4">
            <a:alphaModFix/>
          </a:blip>
          <a:srcRect/>
          <a:stretch/>
        </p:blipFill>
        <p:spPr>
          <a:xfrm>
            <a:off x="9575247" y="226794"/>
            <a:ext cx="2187844" cy="1005222"/>
          </a:xfrm>
          <a:prstGeom prst="rect">
            <a:avLst/>
          </a:prstGeom>
          <a:noFill/>
          <a:ln>
            <a:noFill/>
          </a:ln>
        </p:spPr>
      </p:pic>
      <p:cxnSp>
        <p:nvCxnSpPr>
          <p:cNvPr id="25" name="Google Shape;25;p25"/>
          <p:cNvCxnSpPr/>
          <p:nvPr/>
        </p:nvCxnSpPr>
        <p:spPr>
          <a:xfrm>
            <a:off x="9372600" y="465853"/>
            <a:ext cx="0" cy="830997"/>
          </a:xfrm>
          <a:prstGeom prst="straightConnector1">
            <a:avLst/>
          </a:prstGeom>
          <a:noFill/>
          <a:ln w="28575" cap="flat" cmpd="sng">
            <a:solidFill>
              <a:srgbClr val="FFC000"/>
            </a:solidFill>
            <a:prstDash val="solid"/>
            <a:miter lim="800000"/>
            <a:headEnd type="none" w="sm" len="sm"/>
            <a:tailEnd type="none" w="sm" len="sm"/>
          </a:ln>
        </p:spPr>
      </p:cxn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matchingName="Title and Content">
  <p:cSld name="Title and Content">
    <p:spTree>
      <p:nvGrpSpPr>
        <p:cNvPr id="1" name="Shape 26"/>
        <p:cNvGrpSpPr/>
        <p:nvPr/>
      </p:nvGrpSpPr>
      <p:grpSpPr>
        <a:xfrm>
          <a:off x="0" y="0"/>
          <a:ext cx="0" cy="0"/>
          <a:chOff x="0" y="0"/>
          <a:chExt cx="0" cy="0"/>
        </a:xfrm>
      </p:grpSpPr>
      <p:pic>
        <p:nvPicPr>
          <p:cNvPr id="27" name="Google Shape;27;p26"/>
          <p:cNvPicPr preferRelativeResize="0"/>
          <p:nvPr/>
        </p:nvPicPr>
        <p:blipFill rotWithShape="1">
          <a:blip r:embed="rId2">
            <a:alphaModFix/>
          </a:blip>
          <a:srcRect t="23661"/>
          <a:stretch/>
        </p:blipFill>
        <p:spPr>
          <a:xfrm>
            <a:off x="144674" y="314231"/>
            <a:ext cx="11830877" cy="6466395"/>
          </a:xfrm>
          <a:prstGeom prst="rect">
            <a:avLst/>
          </a:prstGeom>
          <a:noFill/>
          <a:ln>
            <a:noFill/>
          </a:ln>
        </p:spPr>
      </p:pic>
      <p:sp>
        <p:nvSpPr>
          <p:cNvPr id="28" name="Google Shape;28;p26"/>
          <p:cNvSpPr txBox="1">
            <a:spLocks noGrp="1"/>
          </p:cNvSpPr>
          <p:nvPr>
            <p:ph type="title"/>
          </p:nvPr>
        </p:nvSpPr>
        <p:spPr>
          <a:xfrm>
            <a:off x="166758" y="113336"/>
            <a:ext cx="11830877" cy="1042123"/>
          </a:xfrm>
          <a:prstGeom prst="rect">
            <a:avLst/>
          </a:prstGeom>
          <a:solidFill>
            <a:srgbClr val="1B4685"/>
          </a:solidFill>
          <a:ln>
            <a:noFill/>
          </a:ln>
        </p:spPr>
        <p:txBody>
          <a:bodyPr spcFirstLastPara="1" wrap="square" lIns="91425" tIns="45700" rIns="91425" bIns="45700" anchor="ctr" anchorCtr="0">
            <a:normAutofit/>
          </a:bodyPr>
          <a:lstStyle>
            <a:lvl1pPr lvl="0" algn="ctr">
              <a:lnSpc>
                <a:spcPct val="90000"/>
              </a:lnSpc>
              <a:spcBef>
                <a:spcPts val="0"/>
              </a:spcBef>
              <a:spcAft>
                <a:spcPts val="0"/>
              </a:spcAft>
              <a:buClr>
                <a:schemeClr val="lt1"/>
              </a:buClr>
              <a:buSzPts val="4400"/>
              <a:buFont typeface="Exo"/>
              <a:buNone/>
              <a:defRPr>
                <a:solidFill>
                  <a:schemeClr val="lt1"/>
                </a:solidFill>
                <a:latin typeface="Exo"/>
                <a:ea typeface="Exo"/>
                <a:cs typeface="Exo"/>
                <a:sym typeface="Exo"/>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29" name="Google Shape;29;p26"/>
          <p:cNvSpPr txBox="1">
            <a:spLocks noGrp="1"/>
          </p:cNvSpPr>
          <p:nvPr>
            <p:ph type="dt" idx="10"/>
          </p:nvPr>
        </p:nvSpPr>
        <p:spPr>
          <a:xfrm>
            <a:off x="10323511" y="6341719"/>
            <a:ext cx="1179375" cy="365125"/>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30" name="Google Shape;30;p26"/>
          <p:cNvSpPr txBox="1">
            <a:spLocks noGrp="1"/>
          </p:cNvSpPr>
          <p:nvPr>
            <p:ph type="ftr" idx="11"/>
          </p:nvPr>
        </p:nvSpPr>
        <p:spPr>
          <a:xfrm>
            <a:off x="4024796" y="5963342"/>
            <a:ext cx="4114800" cy="365125"/>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31" name="Google Shape;31;p26"/>
          <p:cNvSpPr txBox="1">
            <a:spLocks noGrp="1"/>
          </p:cNvSpPr>
          <p:nvPr>
            <p:ph type="body" idx="1"/>
          </p:nvPr>
        </p:nvSpPr>
        <p:spPr>
          <a:xfrm>
            <a:off x="166758" y="1238732"/>
            <a:ext cx="11830877" cy="5089734"/>
          </a:xfrm>
          <a:prstGeom prst="rect">
            <a:avLst/>
          </a:prstGeom>
          <a:noFill/>
          <a:ln>
            <a:noFill/>
          </a:ln>
        </p:spPr>
        <p:txBody>
          <a:bodyPr spcFirstLastPara="1" wrap="square" lIns="91425" tIns="45700" rIns="91425" bIns="45700" anchor="t" anchorCtr="0">
            <a:normAutofit/>
          </a:bodyPr>
          <a:lstStyle>
            <a:lvl1pPr marL="457200" lvl="0" indent="-406400" algn="l">
              <a:lnSpc>
                <a:spcPct val="90000"/>
              </a:lnSpc>
              <a:spcBef>
                <a:spcPts val="1000"/>
              </a:spcBef>
              <a:spcAft>
                <a:spcPts val="0"/>
              </a:spcAft>
              <a:buClr>
                <a:schemeClr val="dk1"/>
              </a:buClr>
              <a:buSzPts val="2800"/>
              <a:buChar char="•"/>
              <a:defRPr>
                <a:latin typeface="Century Gothic"/>
                <a:ea typeface="Century Gothic"/>
                <a:cs typeface="Century Gothic"/>
                <a:sym typeface="Century Gothic"/>
              </a:defRPr>
            </a:lvl1pPr>
            <a:lvl2pPr marL="914400" lvl="1" indent="-381000" algn="l">
              <a:lnSpc>
                <a:spcPct val="90000"/>
              </a:lnSpc>
              <a:spcBef>
                <a:spcPts val="500"/>
              </a:spcBef>
              <a:spcAft>
                <a:spcPts val="0"/>
              </a:spcAft>
              <a:buClr>
                <a:schemeClr val="dk1"/>
              </a:buClr>
              <a:buSzPts val="2400"/>
              <a:buChar char="•"/>
              <a:defRPr>
                <a:latin typeface="Century Gothic"/>
                <a:ea typeface="Century Gothic"/>
                <a:cs typeface="Century Gothic"/>
                <a:sym typeface="Century Gothic"/>
              </a:defRPr>
            </a:lvl2pPr>
            <a:lvl3pPr marL="1371600" lvl="2" indent="-355600" algn="l">
              <a:lnSpc>
                <a:spcPct val="90000"/>
              </a:lnSpc>
              <a:spcBef>
                <a:spcPts val="500"/>
              </a:spcBef>
              <a:spcAft>
                <a:spcPts val="0"/>
              </a:spcAft>
              <a:buClr>
                <a:schemeClr val="dk1"/>
              </a:buClr>
              <a:buSzPts val="2000"/>
              <a:buChar char="•"/>
              <a:defRPr>
                <a:latin typeface="Century Gothic"/>
                <a:ea typeface="Century Gothic"/>
                <a:cs typeface="Century Gothic"/>
                <a:sym typeface="Century Gothic"/>
              </a:defRPr>
            </a:lvl3pPr>
            <a:lvl4pPr marL="1828800" lvl="3" indent="-342900" algn="l">
              <a:lnSpc>
                <a:spcPct val="90000"/>
              </a:lnSpc>
              <a:spcBef>
                <a:spcPts val="500"/>
              </a:spcBef>
              <a:spcAft>
                <a:spcPts val="0"/>
              </a:spcAft>
              <a:buClr>
                <a:schemeClr val="dk1"/>
              </a:buClr>
              <a:buSzPts val="1800"/>
              <a:buChar char="•"/>
              <a:defRPr>
                <a:latin typeface="Century Gothic"/>
                <a:ea typeface="Century Gothic"/>
                <a:cs typeface="Century Gothic"/>
                <a:sym typeface="Century Gothic"/>
              </a:defRPr>
            </a:lvl4pPr>
            <a:lvl5pPr marL="2286000" lvl="4" indent="-342900" algn="l">
              <a:lnSpc>
                <a:spcPct val="90000"/>
              </a:lnSpc>
              <a:spcBef>
                <a:spcPts val="500"/>
              </a:spcBef>
              <a:spcAft>
                <a:spcPts val="0"/>
              </a:spcAft>
              <a:buClr>
                <a:schemeClr val="dk1"/>
              </a:buClr>
              <a:buSzPts val="1800"/>
              <a:buChar char="•"/>
              <a:defRPr>
                <a:latin typeface="Century Gothic"/>
                <a:ea typeface="Century Gothic"/>
                <a:cs typeface="Century Gothic"/>
                <a:sym typeface="Century Gothic"/>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32" name="Google Shape;32;p26"/>
          <p:cNvSpPr txBox="1"/>
          <p:nvPr/>
        </p:nvSpPr>
        <p:spPr>
          <a:xfrm>
            <a:off x="11427239" y="6332228"/>
            <a:ext cx="522356" cy="365125"/>
          </a:xfrm>
          <a:prstGeom prst="rect">
            <a:avLst/>
          </a:prstGeom>
          <a:noFill/>
          <a:ln>
            <a:noFill/>
          </a:ln>
        </p:spPr>
        <p:txBody>
          <a:bodyPr spcFirstLastPara="1" wrap="square" lIns="91425" tIns="45700" rIns="91425" bIns="45700" anchor="ctr" anchorCtr="0">
            <a:noAutofit/>
          </a:bodyPr>
          <a:lstStyle/>
          <a:p>
            <a:pPr marL="0" marR="0" lvl="0" indent="0" algn="r" rtl="0">
              <a:lnSpc>
                <a:spcPct val="100000"/>
              </a:lnSpc>
              <a:spcBef>
                <a:spcPts val="0"/>
              </a:spcBef>
              <a:spcAft>
                <a:spcPts val="0"/>
              </a:spcAft>
              <a:buClr>
                <a:srgbClr val="000000"/>
              </a:buClr>
              <a:buSzPts val="1200"/>
              <a:buFont typeface="Arial"/>
              <a:buNone/>
            </a:pPr>
            <a:fld id="{00000000-1234-1234-1234-123412341234}" type="slidenum">
              <a:rPr lang="en-US" sz="1200" b="0" i="0" u="none" strike="noStrike" cap="none">
                <a:solidFill>
                  <a:srgbClr val="888888"/>
                </a:solidFill>
                <a:latin typeface="Calibri"/>
                <a:ea typeface="Calibri"/>
                <a:cs typeface="Calibri"/>
                <a:sym typeface="Calibri"/>
              </a:rPr>
              <a:t>‹#›</a:t>
            </a:fld>
            <a:endParaRPr sz="1200" b="0" i="0" u="none" strike="noStrike" cap="none">
              <a:solidFill>
                <a:srgbClr val="888888"/>
              </a:solidFill>
              <a:latin typeface="Calibri"/>
              <a:ea typeface="Calibri"/>
              <a:cs typeface="Calibri"/>
              <a:sym typeface="Calibri"/>
            </a:endParaRPr>
          </a:p>
        </p:txBody>
      </p:sp>
      <p:pic>
        <p:nvPicPr>
          <p:cNvPr id="33" name="Google Shape;33;p26"/>
          <p:cNvPicPr preferRelativeResize="0"/>
          <p:nvPr/>
        </p:nvPicPr>
        <p:blipFill rotWithShape="1">
          <a:blip r:embed="rId3">
            <a:alphaModFix/>
          </a:blip>
          <a:srcRect l="47997" t="2654" r="7599"/>
          <a:stretch/>
        </p:blipFill>
        <p:spPr>
          <a:xfrm flipH="1">
            <a:off x="10198953" y="4248292"/>
            <a:ext cx="1993047" cy="2538961"/>
          </a:xfrm>
          <a:prstGeom prst="rect">
            <a:avLst/>
          </a:prstGeom>
          <a:noFill/>
          <a:ln>
            <a:noFill/>
          </a:ln>
        </p:spPr>
      </p:pic>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matchingName="Custom Layout">
  <p:cSld name="Custom Layout">
    <p:bg>
      <p:bgPr>
        <a:solidFill>
          <a:srgbClr val="0A2246"/>
        </a:solidFill>
        <a:effectLst/>
      </p:bgPr>
    </p:bg>
    <p:spTree>
      <p:nvGrpSpPr>
        <p:cNvPr id="1" name="Shape 34"/>
        <p:cNvGrpSpPr/>
        <p:nvPr/>
      </p:nvGrpSpPr>
      <p:grpSpPr>
        <a:xfrm>
          <a:off x="0" y="0"/>
          <a:ext cx="0" cy="0"/>
          <a:chOff x="0" y="0"/>
          <a:chExt cx="0" cy="0"/>
        </a:xfrm>
      </p:grpSpPr>
      <p:pic>
        <p:nvPicPr>
          <p:cNvPr id="35" name="Google Shape;35;p27"/>
          <p:cNvPicPr preferRelativeResize="0"/>
          <p:nvPr/>
        </p:nvPicPr>
        <p:blipFill rotWithShape="1">
          <a:blip r:embed="rId2">
            <a:alphaModFix/>
          </a:blip>
          <a:srcRect/>
          <a:stretch/>
        </p:blipFill>
        <p:spPr>
          <a:xfrm>
            <a:off x="4106779" y="2515037"/>
            <a:ext cx="3978442" cy="1827926"/>
          </a:xfrm>
          <a:prstGeom prst="rect">
            <a:avLst/>
          </a:prstGeom>
          <a:noFill/>
          <a:ln>
            <a:noFill/>
          </a:ln>
        </p:spPr>
      </p:pic>
    </p:spTree>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2" Type="http://schemas.openxmlformats.org/officeDocument/2006/relationships/slideLayout" Target="../slideLayouts/slideLayout2.xml"/><Relationship Id="rId1" Type="http://schemas.openxmlformats.org/officeDocument/2006/relationships/slideLayout" Target="../slideLayouts/slideLayout1.xml"/><Relationship Id="rId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9"/>
        <p:cNvGrpSpPr/>
        <p:nvPr/>
      </p:nvGrpSpPr>
      <p:grpSpPr>
        <a:xfrm>
          <a:off x="0" y="0"/>
          <a:ext cx="0" cy="0"/>
          <a:chOff x="0" y="0"/>
          <a:chExt cx="0" cy="0"/>
        </a:xfrm>
      </p:grpSpPr>
      <p:sp>
        <p:nvSpPr>
          <p:cNvPr id="10" name="Google Shape;10;p24"/>
          <p:cNvSpPr txBox="1">
            <a:spLocks noGrp="1"/>
          </p:cNvSpPr>
          <p:nvPr>
            <p:ph type="title"/>
          </p:nvPr>
        </p:nvSpPr>
        <p:spPr>
          <a:xfrm>
            <a:off x="838200" y="365127"/>
            <a:ext cx="10515600" cy="1325563"/>
          </a:xfrm>
          <a:prstGeom prst="rect">
            <a:avLst/>
          </a:prstGeom>
          <a:noFill/>
          <a:ln>
            <a:noFill/>
          </a:ln>
        </p:spPr>
        <p:txBody>
          <a:bodyPr spcFirstLastPara="1" wrap="square" lIns="91425" tIns="45700" rIns="91425" bIns="45700" anchor="ctr" anchorCtr="0">
            <a:normAutofit/>
          </a:bodyPr>
          <a:lstStyle>
            <a:lvl1pPr marR="0" lvl="0" algn="l" rtl="0">
              <a:lnSpc>
                <a:spcPct val="90000"/>
              </a:lnSpc>
              <a:spcBef>
                <a:spcPts val="0"/>
              </a:spcBef>
              <a:spcAft>
                <a:spcPts val="0"/>
              </a:spcAft>
              <a:buClr>
                <a:schemeClr val="dk1"/>
              </a:buClr>
              <a:buSzPts val="4400"/>
              <a:buFont typeface="Exo"/>
              <a:buNone/>
              <a:defRPr sz="4400" b="0" i="0" u="none" strike="noStrike" cap="none">
                <a:solidFill>
                  <a:schemeClr val="dk1"/>
                </a:solidFill>
                <a:latin typeface="Exo"/>
                <a:ea typeface="Exo"/>
                <a:cs typeface="Exo"/>
                <a:sym typeface="Exo"/>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9pPr>
          </a:lstStyle>
          <a:p>
            <a:endParaRPr/>
          </a:p>
        </p:txBody>
      </p:sp>
      <p:sp>
        <p:nvSpPr>
          <p:cNvPr id="11" name="Google Shape;11;p24"/>
          <p:cNvSpPr txBox="1">
            <a:spLocks noGrp="1"/>
          </p:cNvSpPr>
          <p:nvPr>
            <p:ph type="body" idx="1"/>
          </p:nvPr>
        </p:nvSpPr>
        <p:spPr>
          <a:xfrm>
            <a:off x="838200" y="1825625"/>
            <a:ext cx="10515600" cy="4351338"/>
          </a:xfrm>
          <a:prstGeom prst="rect">
            <a:avLst/>
          </a:prstGeom>
          <a:noFill/>
          <a:ln>
            <a:noFill/>
          </a:ln>
        </p:spPr>
        <p:txBody>
          <a:bodyPr spcFirstLastPara="1" wrap="square" lIns="91425" tIns="45700" rIns="91425" bIns="45700" anchor="t" anchorCtr="0">
            <a:normAutofit/>
          </a:bodyPr>
          <a:lstStyle>
            <a:lvl1pPr marL="457200" marR="0" lvl="0" indent="-406400" algn="l" rtl="0">
              <a:lnSpc>
                <a:spcPct val="90000"/>
              </a:lnSpc>
              <a:spcBef>
                <a:spcPts val="1000"/>
              </a:spcBef>
              <a:spcAft>
                <a:spcPts val="0"/>
              </a:spcAft>
              <a:buClr>
                <a:schemeClr val="dk1"/>
              </a:buClr>
              <a:buSzPts val="2800"/>
              <a:buFont typeface="Arial"/>
              <a:buChar char="•"/>
              <a:defRPr sz="2800" b="0" i="0" u="none" strike="noStrike" cap="none">
                <a:solidFill>
                  <a:schemeClr val="dk1"/>
                </a:solidFill>
                <a:latin typeface="Century Gothic"/>
                <a:ea typeface="Century Gothic"/>
                <a:cs typeface="Century Gothic"/>
                <a:sym typeface="Century Gothic"/>
              </a:defRPr>
            </a:lvl1pPr>
            <a:lvl2pPr marL="914400" marR="0" lvl="1" indent="-381000" algn="l" rtl="0">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Century Gothic"/>
                <a:ea typeface="Century Gothic"/>
                <a:cs typeface="Century Gothic"/>
                <a:sym typeface="Century Gothic"/>
              </a:defRPr>
            </a:lvl2pPr>
            <a:lvl3pPr marL="1371600" marR="0" lvl="2" indent="-355600"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Century Gothic"/>
                <a:ea typeface="Century Gothic"/>
                <a:cs typeface="Century Gothic"/>
                <a:sym typeface="Century Gothic"/>
              </a:defRPr>
            </a:lvl3pPr>
            <a:lvl4pPr marL="1828800" marR="0" lvl="3"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entury Gothic"/>
                <a:ea typeface="Century Gothic"/>
                <a:cs typeface="Century Gothic"/>
                <a:sym typeface="Century Gothic"/>
              </a:defRPr>
            </a:lvl4pPr>
            <a:lvl5pPr marL="2286000" marR="0" lvl="4"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entury Gothic"/>
                <a:ea typeface="Century Gothic"/>
                <a:cs typeface="Century Gothic"/>
                <a:sym typeface="Century Gothic"/>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
        <p:nvSpPr>
          <p:cNvPr id="12" name="Google Shape;12;p24"/>
          <p:cNvSpPr txBox="1">
            <a:spLocks noGrp="1"/>
          </p:cNvSpPr>
          <p:nvPr>
            <p:ph type="dt" idx="10"/>
          </p:nvPr>
        </p:nvSpPr>
        <p:spPr>
          <a:xfrm>
            <a:off x="838200" y="6356352"/>
            <a:ext cx="2743200" cy="365125"/>
          </a:xfrm>
          <a:prstGeom prst="rect">
            <a:avLst/>
          </a:prstGeom>
          <a:noFill/>
          <a:ln>
            <a:noFill/>
          </a:ln>
        </p:spPr>
        <p:txBody>
          <a:bodyPr spcFirstLastPara="1" wrap="square" lIns="91425" tIns="45700" rIns="91425" bIns="45700" anchor="ctr" anchorCtr="0">
            <a:noAutofit/>
          </a:bodyPr>
          <a:lstStyle>
            <a:lvl1pPr marR="0" lvl="0" algn="l" rtl="0">
              <a:lnSpc>
                <a:spcPct val="100000"/>
              </a:lnSpc>
              <a:spcBef>
                <a:spcPts val="0"/>
              </a:spcBef>
              <a:spcAft>
                <a:spcPts val="0"/>
              </a:spcAft>
              <a:buClr>
                <a:srgbClr val="000000"/>
              </a:buClr>
              <a:buSzPts val="1400"/>
              <a:buFont typeface="Arial"/>
              <a:buNone/>
              <a:defRPr sz="1200" b="0" i="0" u="none" strike="noStrike" cap="none">
                <a:solidFill>
                  <a:srgbClr val="888888"/>
                </a:solidFill>
                <a:latin typeface="Calibri"/>
                <a:ea typeface="Calibri"/>
                <a:cs typeface="Calibri"/>
                <a:sym typeface="Calibri"/>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9pPr>
          </a:lstStyle>
          <a:p>
            <a:endParaRPr/>
          </a:p>
        </p:txBody>
      </p:sp>
      <p:sp>
        <p:nvSpPr>
          <p:cNvPr id="13" name="Google Shape;13;p24"/>
          <p:cNvSpPr txBox="1">
            <a:spLocks noGrp="1"/>
          </p:cNvSpPr>
          <p:nvPr>
            <p:ph type="ftr" idx="11"/>
          </p:nvPr>
        </p:nvSpPr>
        <p:spPr>
          <a:xfrm>
            <a:off x="4038600" y="6356352"/>
            <a:ext cx="4114800" cy="365125"/>
          </a:xfrm>
          <a:prstGeom prst="rect">
            <a:avLst/>
          </a:prstGeom>
          <a:noFill/>
          <a:ln>
            <a:noFill/>
          </a:ln>
        </p:spPr>
        <p:txBody>
          <a:bodyPr spcFirstLastPara="1" wrap="square" lIns="91425" tIns="45700" rIns="91425" bIns="45700" anchor="ctr" anchorCtr="0">
            <a:noAutofit/>
          </a:bodyPr>
          <a:lstStyle>
            <a:lvl1pPr marR="0" lvl="0" algn="ctr" rtl="0">
              <a:lnSpc>
                <a:spcPct val="100000"/>
              </a:lnSpc>
              <a:spcBef>
                <a:spcPts val="0"/>
              </a:spcBef>
              <a:spcAft>
                <a:spcPts val="0"/>
              </a:spcAft>
              <a:buClr>
                <a:srgbClr val="000000"/>
              </a:buClr>
              <a:buSzPts val="1400"/>
              <a:buFont typeface="Arial"/>
              <a:buNone/>
              <a:defRPr sz="1200" b="0" i="0" u="none" strike="noStrike" cap="none">
                <a:solidFill>
                  <a:srgbClr val="888888"/>
                </a:solidFill>
                <a:latin typeface="Calibri"/>
                <a:ea typeface="Calibri"/>
                <a:cs typeface="Calibri"/>
                <a:sym typeface="Calibri"/>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9pPr>
          </a:lstStyle>
          <a:p>
            <a:endParaRPr/>
          </a:p>
        </p:txBody>
      </p:sp>
      <p:sp>
        <p:nvSpPr>
          <p:cNvPr id="14" name="Google Shape;14;p24"/>
          <p:cNvSpPr txBox="1">
            <a:spLocks noGrp="1"/>
          </p:cNvSpPr>
          <p:nvPr>
            <p:ph type="sldNum" idx="12"/>
          </p:nvPr>
        </p:nvSpPr>
        <p:spPr>
          <a:xfrm>
            <a:off x="8610600" y="6356352"/>
            <a:ext cx="2743200" cy="365125"/>
          </a:xfrm>
          <a:prstGeom prst="rect">
            <a:avLst/>
          </a:prstGeom>
          <a:noFill/>
          <a:ln>
            <a:noFill/>
          </a:ln>
        </p:spPr>
        <p:txBody>
          <a:bodyPr spcFirstLastPara="1" wrap="square" lIns="91425" tIns="45700" rIns="91425" bIns="45700" anchor="ctr" anchorCtr="0">
            <a:noAutofit/>
          </a:bodyPr>
          <a:lstStyle>
            <a:lvl1pPr marL="0" marR="0" lvl="0" indent="0" algn="r" rtl="0">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1pPr>
            <a:lvl2pPr marL="0" marR="0" lvl="1" indent="0" algn="r" rtl="0">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2pPr>
            <a:lvl3pPr marL="0" marR="0" lvl="2" indent="0" algn="r" rtl="0">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3pPr>
            <a:lvl4pPr marL="0" marR="0" lvl="3" indent="0" algn="r" rtl="0">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4pPr>
            <a:lvl5pPr marL="0" marR="0" lvl="4" indent="0" algn="r" rtl="0">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5pPr>
            <a:lvl6pPr marL="0" marR="0" lvl="5" indent="0" algn="r" rtl="0">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6pPr>
            <a:lvl7pPr marL="0" marR="0" lvl="6" indent="0" algn="r" rtl="0">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7pPr>
            <a:lvl8pPr marL="0" marR="0" lvl="7" indent="0" algn="r" rtl="0">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8pPr>
            <a:lvl9pPr marL="0" marR="0" lvl="8" indent="0" algn="r" rtl="0">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t>‹#›</a:t>
            </a:fld>
            <a:endParaRPr/>
          </a:p>
        </p:txBody>
      </p:sp>
    </p:spTree>
  </p:cSld>
  <p:clrMap bg1="lt1" tx1="dk1" bg2="dk2" tx2="lt2" accent1="accent1" accent2="accent2" accent3="accent3" accent4="accent4" accent5="accent5" accent6="accent6" hlink="hlink" folHlink="folHlink"/>
  <p:sldLayoutIdLst>
    <p:sldLayoutId id="2147483649" r:id="rId1"/>
    <p:sldLayoutId id="2147483650" r:id="rId2"/>
    <p:sldLayoutId id="2147483651" r:id="rId3"/>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image" Target="../media/image12.pn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bg>
      <p:bgPr>
        <a:gradFill>
          <a:gsLst>
            <a:gs pos="0">
              <a:srgbClr val="0A2246"/>
            </a:gs>
            <a:gs pos="31000">
              <a:srgbClr val="0A2246"/>
            </a:gs>
            <a:gs pos="100000">
              <a:srgbClr val="1B4685"/>
            </a:gs>
          </a:gsLst>
          <a:lin ang="5400000" scaled="0"/>
        </a:gradFill>
        <a:effectLst/>
      </p:bgPr>
    </p:bg>
    <p:spTree>
      <p:nvGrpSpPr>
        <p:cNvPr id="1" name="Shape 39"/>
        <p:cNvGrpSpPr/>
        <p:nvPr/>
      </p:nvGrpSpPr>
      <p:grpSpPr>
        <a:xfrm>
          <a:off x="0" y="0"/>
          <a:ext cx="0" cy="0"/>
          <a:chOff x="0" y="0"/>
          <a:chExt cx="0" cy="0"/>
        </a:xfrm>
      </p:grpSpPr>
      <p:sp>
        <p:nvSpPr>
          <p:cNvPr id="2" name="Title 1"/>
          <p:cNvSpPr>
            <a:spLocks noGrp="1"/>
          </p:cNvSpPr>
          <p:nvPr>
            <p:ph type="ctrTitle"/>
          </p:nvPr>
        </p:nvSpPr>
        <p:spPr>
          <a:xfrm>
            <a:off x="866774" y="737567"/>
            <a:ext cx="10458450" cy="2275743"/>
          </a:xfrm>
        </p:spPr>
        <p:txBody>
          <a:bodyPr>
            <a:noAutofit/>
          </a:bodyPr>
          <a:lstStyle/>
          <a:p>
            <a:r>
              <a:rPr lang="en-US" sz="4400" b="1" dirty="0" err="1">
                <a:latin typeface="Times New Roman" panose="02020603050405020304" pitchFamily="18" charset="0"/>
                <a:cs typeface="Times New Roman" panose="02020603050405020304" pitchFamily="18" charset="0"/>
              </a:rPr>
              <a:t>Penggunaan</a:t>
            </a:r>
            <a:r>
              <a:rPr lang="en-US" sz="4400" b="1" dirty="0">
                <a:latin typeface="Times New Roman" panose="02020603050405020304" pitchFamily="18" charset="0"/>
                <a:cs typeface="Times New Roman" panose="02020603050405020304" pitchFamily="18" charset="0"/>
              </a:rPr>
              <a:t> </a:t>
            </a:r>
            <a:r>
              <a:rPr lang="en-US" sz="4400" b="1" dirty="0" err="1">
                <a:latin typeface="Times New Roman" panose="02020603050405020304" pitchFamily="18" charset="0"/>
                <a:cs typeface="Times New Roman" panose="02020603050405020304" pitchFamily="18" charset="0"/>
              </a:rPr>
              <a:t>Desain</a:t>
            </a:r>
            <a:r>
              <a:rPr lang="en-US" sz="4400" b="1" dirty="0">
                <a:latin typeface="Times New Roman" panose="02020603050405020304" pitchFamily="18" charset="0"/>
                <a:cs typeface="Times New Roman" panose="02020603050405020304" pitchFamily="18" charset="0"/>
              </a:rPr>
              <a:t> </a:t>
            </a:r>
            <a:r>
              <a:rPr lang="en-US" sz="4400" b="1" dirty="0" err="1">
                <a:latin typeface="Times New Roman" panose="02020603050405020304" pitchFamily="18" charset="0"/>
                <a:cs typeface="Times New Roman" panose="02020603050405020304" pitchFamily="18" charset="0"/>
              </a:rPr>
              <a:t>Karakter</a:t>
            </a:r>
            <a:r>
              <a:rPr lang="en-US" sz="4400" b="1" dirty="0">
                <a:latin typeface="Times New Roman" panose="02020603050405020304" pitchFamily="18" charset="0"/>
                <a:cs typeface="Times New Roman" panose="02020603050405020304" pitchFamily="18" charset="0"/>
              </a:rPr>
              <a:t> Nusantara Skin di </a:t>
            </a:r>
            <a:r>
              <a:rPr lang="en-US" sz="4400" b="1" dirty="0" err="1">
                <a:latin typeface="Times New Roman" panose="02020603050405020304" pitchFamily="18" charset="0"/>
                <a:cs typeface="Times New Roman" panose="02020603050405020304" pitchFamily="18" charset="0"/>
              </a:rPr>
              <a:t>akun</a:t>
            </a:r>
            <a:r>
              <a:rPr lang="en-US" sz="4400" b="1" dirty="0">
                <a:latin typeface="Times New Roman" panose="02020603050405020304" pitchFamily="18" charset="0"/>
                <a:cs typeface="Times New Roman" panose="02020603050405020304" pitchFamily="18" charset="0"/>
              </a:rPr>
              <a:t> </a:t>
            </a:r>
            <a:r>
              <a:rPr lang="en-US" sz="4400" b="1" dirty="0" err="1">
                <a:latin typeface="Times New Roman" panose="02020603050405020304" pitchFamily="18" charset="0"/>
                <a:cs typeface="Times New Roman" panose="02020603050405020304" pitchFamily="18" charset="0"/>
              </a:rPr>
              <a:t>Youtube</a:t>
            </a:r>
            <a:r>
              <a:rPr lang="en-US" sz="4400" b="1" dirty="0">
                <a:latin typeface="Times New Roman" panose="02020603050405020304" pitchFamily="18" charset="0"/>
                <a:cs typeface="Times New Roman" panose="02020603050405020304" pitchFamily="18" charset="0"/>
              </a:rPr>
              <a:t> </a:t>
            </a:r>
            <a:r>
              <a:rPr lang="en-US" sz="4400" b="1" dirty="0" err="1">
                <a:latin typeface="Times New Roman" panose="02020603050405020304" pitchFamily="18" charset="0"/>
                <a:cs typeface="Times New Roman" panose="02020603050405020304" pitchFamily="18" charset="0"/>
              </a:rPr>
              <a:t>Kaela</a:t>
            </a:r>
            <a:r>
              <a:rPr lang="en-US" sz="4400" b="1" dirty="0">
                <a:latin typeface="Times New Roman" panose="02020603050405020304" pitchFamily="18" charset="0"/>
                <a:cs typeface="Times New Roman" panose="02020603050405020304" pitchFamily="18" charset="0"/>
              </a:rPr>
              <a:t> </a:t>
            </a:r>
            <a:r>
              <a:rPr lang="en-US" sz="4400" b="1" dirty="0" err="1">
                <a:latin typeface="Times New Roman" panose="02020603050405020304" pitchFamily="18" charset="0"/>
                <a:cs typeface="Times New Roman" panose="02020603050405020304" pitchFamily="18" charset="0"/>
              </a:rPr>
              <a:t>Kovalskia</a:t>
            </a:r>
            <a:endParaRPr lang="id-ID" sz="4000" b="1" dirty="0"/>
          </a:p>
        </p:txBody>
      </p:sp>
      <p:sp>
        <p:nvSpPr>
          <p:cNvPr id="41" name="Google Shape;41;p1"/>
          <p:cNvSpPr txBox="1">
            <a:spLocks noGrp="1"/>
          </p:cNvSpPr>
          <p:nvPr>
            <p:ph type="subTitle" idx="1"/>
          </p:nvPr>
        </p:nvSpPr>
        <p:spPr>
          <a:xfrm>
            <a:off x="1361234" y="3200400"/>
            <a:ext cx="9469531" cy="2896319"/>
          </a:xfrm>
          <a:prstGeom prst="rect">
            <a:avLst/>
          </a:prstGeom>
          <a:noFill/>
          <a:ln>
            <a:noFill/>
          </a:ln>
        </p:spPr>
        <p:txBody>
          <a:bodyPr spcFirstLastPara="1" wrap="square" lIns="91425" tIns="45700" rIns="91425" bIns="45700" anchor="t" anchorCtr="0">
            <a:noAutofit/>
          </a:bodyPr>
          <a:lstStyle/>
          <a:p>
            <a:pPr marL="0" lvl="0" indent="0" algn="ctr" rtl="0">
              <a:lnSpc>
                <a:spcPct val="90000"/>
              </a:lnSpc>
              <a:spcBef>
                <a:spcPts val="0"/>
              </a:spcBef>
              <a:spcAft>
                <a:spcPts val="0"/>
              </a:spcAft>
              <a:buClr>
                <a:srgbClr val="F2F2F2"/>
              </a:buClr>
              <a:buSzPts val="2400"/>
              <a:buNone/>
            </a:pPr>
            <a:r>
              <a:rPr lang="en-US" sz="2200" dirty="0">
                <a:solidFill>
                  <a:srgbClr val="F2F2F2"/>
                </a:solidFill>
                <a:latin typeface="Times New Roman" panose="02020603050405020304" pitchFamily="18" charset="0"/>
                <a:cs typeface="Times New Roman" panose="02020603050405020304" pitchFamily="18" charset="0"/>
                <a:sym typeface="Exo"/>
              </a:rPr>
              <a:t>Oleh :</a:t>
            </a:r>
            <a:endParaRPr sz="2200" dirty="0">
              <a:latin typeface="Times New Roman" panose="02020603050405020304" pitchFamily="18" charset="0"/>
              <a:cs typeface="Times New Roman" panose="02020603050405020304" pitchFamily="18" charset="0"/>
            </a:endParaRPr>
          </a:p>
          <a:p>
            <a:pPr marL="0" lvl="0" indent="0" algn="ctr" rtl="0">
              <a:lnSpc>
                <a:spcPct val="90000"/>
              </a:lnSpc>
              <a:spcBef>
                <a:spcPts val="1000"/>
              </a:spcBef>
              <a:spcAft>
                <a:spcPts val="0"/>
              </a:spcAft>
              <a:buClr>
                <a:schemeClr val="lt1"/>
              </a:buClr>
              <a:buSzPts val="2400"/>
              <a:buNone/>
            </a:pPr>
            <a:r>
              <a:rPr lang="en-US" sz="2000" dirty="0" smtClean="0">
                <a:latin typeface="Times New Roman" panose="02020603050405020304" pitchFamily="18" charset="0"/>
                <a:cs typeface="Times New Roman" panose="02020603050405020304" pitchFamily="18" charset="0"/>
              </a:rPr>
              <a:t>Muhammad </a:t>
            </a:r>
            <a:r>
              <a:rPr lang="en-US" sz="2000" dirty="0" err="1" smtClean="0">
                <a:latin typeface="Times New Roman" panose="02020603050405020304" pitchFamily="18" charset="0"/>
                <a:cs typeface="Times New Roman" panose="02020603050405020304" pitchFamily="18" charset="0"/>
              </a:rPr>
              <a:t>Naufal</a:t>
            </a:r>
            <a:r>
              <a:rPr lang="en-US" sz="2000" dirty="0" smtClean="0">
                <a:latin typeface="Times New Roman" panose="02020603050405020304" pitchFamily="18" charset="0"/>
                <a:cs typeface="Times New Roman" panose="02020603050405020304" pitchFamily="18" charset="0"/>
              </a:rPr>
              <a:t> </a:t>
            </a:r>
            <a:r>
              <a:rPr lang="en-US" sz="2000" dirty="0" err="1" smtClean="0">
                <a:latin typeface="Times New Roman" panose="02020603050405020304" pitchFamily="18" charset="0"/>
                <a:cs typeface="Times New Roman" panose="02020603050405020304" pitchFamily="18" charset="0"/>
              </a:rPr>
              <a:t>Aldi</a:t>
            </a:r>
            <a:r>
              <a:rPr lang="en-US" sz="2000" dirty="0" smtClean="0">
                <a:latin typeface="Times New Roman" panose="02020603050405020304" pitchFamily="18" charset="0"/>
                <a:cs typeface="Times New Roman" panose="02020603050405020304" pitchFamily="18" charset="0"/>
              </a:rPr>
              <a:t> </a:t>
            </a:r>
            <a:r>
              <a:rPr lang="en-US" sz="2000" dirty="0" err="1" smtClean="0">
                <a:latin typeface="Times New Roman" panose="02020603050405020304" pitchFamily="18" charset="0"/>
                <a:cs typeface="Times New Roman" panose="02020603050405020304" pitchFamily="18" charset="0"/>
              </a:rPr>
              <a:t>Setiawan</a:t>
            </a:r>
            <a:endParaRPr lang="en-US" sz="2000" dirty="0">
              <a:latin typeface="Times New Roman" panose="02020603050405020304" pitchFamily="18" charset="0"/>
              <a:cs typeface="Times New Roman" panose="02020603050405020304" pitchFamily="18" charset="0"/>
            </a:endParaRPr>
          </a:p>
          <a:p>
            <a:pPr marL="0" lvl="0" indent="0" algn="ctr" rtl="0">
              <a:lnSpc>
                <a:spcPct val="90000"/>
              </a:lnSpc>
              <a:spcBef>
                <a:spcPts val="1000"/>
              </a:spcBef>
              <a:spcAft>
                <a:spcPts val="0"/>
              </a:spcAft>
              <a:buClr>
                <a:schemeClr val="lt1"/>
              </a:buClr>
              <a:buSzPts val="2400"/>
              <a:buNone/>
            </a:pPr>
            <a:r>
              <a:rPr lang="en-US" sz="2000" dirty="0" err="1">
                <a:latin typeface="Times New Roman" panose="02020603050405020304" pitchFamily="18" charset="0"/>
                <a:cs typeface="Times New Roman" panose="02020603050405020304" pitchFamily="18" charset="0"/>
              </a:rPr>
              <a:t>Dosen</a:t>
            </a:r>
            <a:r>
              <a:rPr lang="en-US" sz="2000" dirty="0">
                <a:latin typeface="Times New Roman" panose="02020603050405020304" pitchFamily="18" charset="0"/>
                <a:cs typeface="Times New Roman" panose="02020603050405020304" pitchFamily="18" charset="0"/>
              </a:rPr>
              <a:t> </a:t>
            </a:r>
            <a:r>
              <a:rPr lang="en-US" sz="2000" dirty="0" err="1">
                <a:latin typeface="Times New Roman" panose="02020603050405020304" pitchFamily="18" charset="0"/>
                <a:cs typeface="Times New Roman" panose="02020603050405020304" pitchFamily="18" charset="0"/>
              </a:rPr>
              <a:t>Pembimbing</a:t>
            </a:r>
            <a:r>
              <a:rPr lang="en-US" sz="2000" dirty="0">
                <a:latin typeface="Times New Roman" panose="02020603050405020304" pitchFamily="18" charset="0"/>
                <a:cs typeface="Times New Roman" panose="02020603050405020304" pitchFamily="18" charset="0"/>
              </a:rPr>
              <a:t> :</a:t>
            </a:r>
          </a:p>
          <a:p>
            <a:pPr marL="0" lvl="0" indent="0"/>
            <a:r>
              <a:rPr lang="en-US" sz="2000" dirty="0">
                <a:latin typeface="Times New Roman" panose="02020603050405020304" pitchFamily="18" charset="0"/>
                <a:cs typeface="Times New Roman" panose="02020603050405020304" pitchFamily="18" charset="0"/>
              </a:rPr>
              <a:t>M. </a:t>
            </a:r>
            <a:r>
              <a:rPr lang="en-US" sz="2000" dirty="0" err="1">
                <a:latin typeface="Times New Roman" pitchFamily="18" charset="0"/>
                <a:cs typeface="Times New Roman" pitchFamily="18" charset="0"/>
              </a:rPr>
              <a:t>Andi</a:t>
            </a:r>
            <a:r>
              <a:rPr lang="en-US" sz="2000" dirty="0">
                <a:latin typeface="Times New Roman" pitchFamily="18" charset="0"/>
                <a:cs typeface="Times New Roman" pitchFamily="18" charset="0"/>
              </a:rPr>
              <a:t> </a:t>
            </a:r>
            <a:r>
              <a:rPr lang="en-US" sz="2000" dirty="0" err="1">
                <a:latin typeface="Times New Roman" pitchFamily="18" charset="0"/>
                <a:cs typeface="Times New Roman" pitchFamily="18" charset="0"/>
              </a:rPr>
              <a:t>Fikri</a:t>
            </a:r>
            <a:r>
              <a:rPr lang="en-US" sz="2000" dirty="0">
                <a:latin typeface="Times New Roman" pitchFamily="18" charset="0"/>
                <a:cs typeface="Times New Roman" pitchFamily="18" charset="0"/>
              </a:rPr>
              <a:t>, </a:t>
            </a:r>
            <a:r>
              <a:rPr lang="en-US" sz="2000" dirty="0" err="1" smtClean="0">
                <a:latin typeface="Times New Roman" pitchFamily="18" charset="0"/>
                <a:cs typeface="Times New Roman" pitchFamily="18" charset="0"/>
              </a:rPr>
              <a:t>M.I.Kom</a:t>
            </a:r>
            <a:endParaRPr lang="en-US" sz="2000" dirty="0" smtClean="0">
              <a:latin typeface="Times New Roman" pitchFamily="18" charset="0"/>
              <a:cs typeface="Times New Roman" pitchFamily="18" charset="0"/>
            </a:endParaRPr>
          </a:p>
          <a:p>
            <a:pPr marL="0" lvl="0" indent="0"/>
            <a:r>
              <a:rPr lang="en-ID" sz="2000" dirty="0" err="1" smtClean="0">
                <a:latin typeface="Times New Roman" panose="02020603050405020304" pitchFamily="18" charset="0"/>
                <a:cs typeface="Times New Roman" panose="02020603050405020304" pitchFamily="18" charset="0"/>
              </a:rPr>
              <a:t>Progam</a:t>
            </a:r>
            <a:r>
              <a:rPr lang="en-ID" sz="2000" dirty="0" smtClean="0">
                <a:latin typeface="Times New Roman" panose="02020603050405020304" pitchFamily="18" charset="0"/>
                <a:cs typeface="Times New Roman" panose="02020603050405020304" pitchFamily="18" charset="0"/>
              </a:rPr>
              <a:t> </a:t>
            </a:r>
            <a:r>
              <a:rPr lang="en-ID" sz="2000" dirty="0" err="1">
                <a:latin typeface="Times New Roman" panose="02020603050405020304" pitchFamily="18" charset="0"/>
                <a:cs typeface="Times New Roman" panose="02020603050405020304" pitchFamily="18" charset="0"/>
              </a:rPr>
              <a:t>Studi</a:t>
            </a:r>
            <a:r>
              <a:rPr lang="en-ID" sz="2000" dirty="0">
                <a:latin typeface="Times New Roman" panose="02020603050405020304" pitchFamily="18" charset="0"/>
                <a:cs typeface="Times New Roman" panose="02020603050405020304" pitchFamily="18" charset="0"/>
              </a:rPr>
              <a:t> </a:t>
            </a:r>
            <a:r>
              <a:rPr lang="en-ID" sz="2000" dirty="0" err="1">
                <a:latin typeface="Times New Roman" panose="02020603050405020304" pitchFamily="18" charset="0"/>
                <a:cs typeface="Times New Roman" panose="02020603050405020304" pitchFamily="18" charset="0"/>
              </a:rPr>
              <a:t>Ilmu</a:t>
            </a:r>
            <a:r>
              <a:rPr lang="en-ID" sz="2000" dirty="0">
                <a:latin typeface="Times New Roman" panose="02020603050405020304" pitchFamily="18" charset="0"/>
                <a:cs typeface="Times New Roman" panose="02020603050405020304" pitchFamily="18" charset="0"/>
              </a:rPr>
              <a:t> </a:t>
            </a:r>
            <a:r>
              <a:rPr lang="en-ID" sz="2000" dirty="0" err="1">
                <a:latin typeface="Times New Roman" panose="02020603050405020304" pitchFamily="18" charset="0"/>
                <a:cs typeface="Times New Roman" panose="02020603050405020304" pitchFamily="18" charset="0"/>
              </a:rPr>
              <a:t>Komunikasi</a:t>
            </a:r>
            <a:endParaRPr lang="en-ID" sz="2000" dirty="0">
              <a:latin typeface="Times New Roman" panose="02020603050405020304" pitchFamily="18" charset="0"/>
              <a:cs typeface="Times New Roman" panose="02020603050405020304" pitchFamily="18" charset="0"/>
            </a:endParaRPr>
          </a:p>
          <a:p>
            <a:pPr marL="0" lvl="0" indent="0" algn="ctr" rtl="0">
              <a:lnSpc>
                <a:spcPct val="90000"/>
              </a:lnSpc>
              <a:spcBef>
                <a:spcPts val="1000"/>
              </a:spcBef>
              <a:spcAft>
                <a:spcPts val="0"/>
              </a:spcAft>
              <a:buClr>
                <a:srgbClr val="F2F2F2"/>
              </a:buClr>
              <a:buSzPts val="2400"/>
              <a:buNone/>
            </a:pPr>
            <a:r>
              <a:rPr lang="en-US" sz="2000" dirty="0">
                <a:solidFill>
                  <a:srgbClr val="F2F2F2"/>
                </a:solidFill>
                <a:latin typeface="Times New Roman" panose="02020603050405020304" pitchFamily="18" charset="0"/>
                <a:cs typeface="Times New Roman" panose="02020603050405020304" pitchFamily="18" charset="0"/>
                <a:sym typeface="Exo"/>
              </a:rPr>
              <a:t>Universitas Muhammadiyah </a:t>
            </a:r>
            <a:r>
              <a:rPr lang="en-US" sz="2000" dirty="0" err="1">
                <a:solidFill>
                  <a:srgbClr val="F2F2F2"/>
                </a:solidFill>
                <a:latin typeface="Times New Roman" panose="02020603050405020304" pitchFamily="18" charset="0"/>
                <a:cs typeface="Times New Roman" panose="02020603050405020304" pitchFamily="18" charset="0"/>
                <a:sym typeface="Exo"/>
              </a:rPr>
              <a:t>Sidoarjo</a:t>
            </a:r>
            <a:endParaRPr lang="id-ID" sz="2000" dirty="0">
              <a:solidFill>
                <a:srgbClr val="F2F2F2"/>
              </a:solidFill>
              <a:latin typeface="Times New Roman" panose="02020603050405020304" pitchFamily="18" charset="0"/>
              <a:cs typeface="Times New Roman" panose="02020603050405020304" pitchFamily="18" charset="0"/>
              <a:sym typeface="Exo"/>
            </a:endParaRPr>
          </a:p>
          <a:p>
            <a:pPr marL="0" lvl="0" indent="0" algn="ctr" rtl="0">
              <a:lnSpc>
                <a:spcPct val="90000"/>
              </a:lnSpc>
              <a:spcBef>
                <a:spcPts val="1000"/>
              </a:spcBef>
              <a:spcAft>
                <a:spcPts val="0"/>
              </a:spcAft>
              <a:buClr>
                <a:srgbClr val="F2F2F2"/>
              </a:buClr>
              <a:buSzPts val="2400"/>
              <a:buNone/>
            </a:pPr>
            <a:r>
              <a:rPr lang="id-ID" sz="2000" dirty="0" smtClean="0">
                <a:solidFill>
                  <a:srgbClr val="F2F2F2"/>
                </a:solidFill>
                <a:latin typeface="Times New Roman" panose="02020603050405020304" pitchFamily="18" charset="0"/>
                <a:cs typeface="Times New Roman" panose="02020603050405020304" pitchFamily="18" charset="0"/>
              </a:rPr>
              <a:t>Sidoarjo,1</a:t>
            </a:r>
            <a:r>
              <a:rPr lang="en-US" sz="2000" dirty="0" smtClean="0">
                <a:solidFill>
                  <a:srgbClr val="F2F2F2"/>
                </a:solidFill>
                <a:latin typeface="Times New Roman" panose="02020603050405020304" pitchFamily="18" charset="0"/>
                <a:cs typeface="Times New Roman" panose="02020603050405020304" pitchFamily="18" charset="0"/>
              </a:rPr>
              <a:t>7</a:t>
            </a:r>
            <a:r>
              <a:rPr lang="id-ID" sz="2000" dirty="0" smtClean="0">
                <a:solidFill>
                  <a:srgbClr val="F2F2F2"/>
                </a:solidFill>
                <a:latin typeface="Times New Roman" panose="02020603050405020304" pitchFamily="18" charset="0"/>
                <a:cs typeface="Times New Roman" panose="02020603050405020304" pitchFamily="18" charset="0"/>
              </a:rPr>
              <a:t> </a:t>
            </a:r>
            <a:r>
              <a:rPr lang="id-ID" sz="2000" dirty="0">
                <a:solidFill>
                  <a:srgbClr val="F2F2F2"/>
                </a:solidFill>
                <a:latin typeface="Times New Roman" panose="02020603050405020304" pitchFamily="18" charset="0"/>
                <a:cs typeface="Times New Roman" panose="02020603050405020304" pitchFamily="18" charset="0"/>
              </a:rPr>
              <a:t>Juli 2024</a:t>
            </a:r>
            <a:endParaRPr sz="2000" dirty="0">
              <a:solidFill>
                <a:srgbClr val="F2F2F2"/>
              </a:solidFill>
              <a:latin typeface="Times New Roman" panose="02020603050405020304" pitchFamily="18" charset="0"/>
              <a:cs typeface="Times New Roman" panose="02020603050405020304" pitchFamily="18" charset="0"/>
              <a:sym typeface="Exo"/>
            </a:endParaRP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Shape 45"/>
        <p:cNvGrpSpPr/>
        <p:nvPr/>
      </p:nvGrpSpPr>
      <p:grpSpPr>
        <a:xfrm>
          <a:off x="0" y="0"/>
          <a:ext cx="0" cy="0"/>
          <a:chOff x="0" y="0"/>
          <a:chExt cx="0" cy="0"/>
        </a:xfrm>
      </p:grpSpPr>
      <p:sp>
        <p:nvSpPr>
          <p:cNvPr id="46" name="Google Shape;46;g104f7abbb21_0_309"/>
          <p:cNvSpPr txBox="1">
            <a:spLocks noGrp="1"/>
          </p:cNvSpPr>
          <p:nvPr>
            <p:ph type="title"/>
          </p:nvPr>
        </p:nvSpPr>
        <p:spPr>
          <a:xfrm>
            <a:off x="166758" y="113336"/>
            <a:ext cx="11830877" cy="1042123"/>
          </a:xfrm>
          <a:prstGeom prst="rect">
            <a:avLst/>
          </a:prstGeom>
          <a:solidFill>
            <a:srgbClr val="1B4685"/>
          </a:solidFill>
          <a:ln>
            <a:noFill/>
          </a:ln>
        </p:spPr>
        <p:txBody>
          <a:bodyPr spcFirstLastPara="1" wrap="square" lIns="91425" tIns="45700" rIns="91425" bIns="45700" anchor="ctr" anchorCtr="0">
            <a:normAutofit/>
          </a:bodyPr>
          <a:lstStyle/>
          <a:p>
            <a:pPr marL="0" lvl="0" indent="0" algn="ctr" rtl="0">
              <a:lnSpc>
                <a:spcPct val="90000"/>
              </a:lnSpc>
              <a:spcBef>
                <a:spcPts val="0"/>
              </a:spcBef>
              <a:spcAft>
                <a:spcPts val="0"/>
              </a:spcAft>
              <a:buClr>
                <a:schemeClr val="lt1"/>
              </a:buClr>
              <a:buSzPts val="4400"/>
              <a:buFont typeface="Exo"/>
              <a:buNone/>
            </a:pPr>
            <a:r>
              <a:rPr lang="en-US" dirty="0" err="1"/>
              <a:t>Pendahuluan</a:t>
            </a:r>
            <a:endParaRPr dirty="0"/>
          </a:p>
        </p:txBody>
      </p:sp>
      <p:sp>
        <p:nvSpPr>
          <p:cNvPr id="47" name="Google Shape;47;g104f7abbb21_0_309"/>
          <p:cNvSpPr txBox="1">
            <a:spLocks noGrp="1"/>
          </p:cNvSpPr>
          <p:nvPr>
            <p:ph type="body" idx="1"/>
          </p:nvPr>
        </p:nvSpPr>
        <p:spPr>
          <a:xfrm>
            <a:off x="1533384" y="1006104"/>
            <a:ext cx="8606117" cy="4173770"/>
          </a:xfrm>
          <a:prstGeom prst="rect">
            <a:avLst/>
          </a:prstGeom>
          <a:noFill/>
          <a:ln>
            <a:noFill/>
          </a:ln>
        </p:spPr>
        <p:txBody>
          <a:bodyPr spcFirstLastPara="1" wrap="square" lIns="91425" tIns="45700" rIns="91425" bIns="45700" anchor="t" anchorCtr="0">
            <a:noAutofit/>
          </a:bodyPr>
          <a:lstStyle/>
          <a:p>
            <a:pPr indent="-228600" algn="just">
              <a:lnSpc>
                <a:spcPct val="100000"/>
              </a:lnSpc>
              <a:buNone/>
            </a:pPr>
            <a:r>
              <a:rPr lang="en-US" sz="1800" dirty="0">
                <a:solidFill>
                  <a:srgbClr val="000000"/>
                </a:solidFill>
                <a:latin typeface="Mukta Mahee"/>
                <a:ea typeface="Mukta Mahee"/>
                <a:cs typeface="Mukta Mahee"/>
                <a:sym typeface="Mukta Mahee"/>
              </a:rPr>
              <a:t>	</a:t>
            </a:r>
            <a:r>
              <a:rPr lang="en-US" sz="1600" dirty="0">
                <a:latin typeface="Times New Roman" pitchFamily="18" charset="0"/>
                <a:cs typeface="Times New Roman" pitchFamily="18" charset="0"/>
              </a:rPr>
              <a:t>Di </a:t>
            </a:r>
            <a:r>
              <a:rPr lang="en-US" sz="1600" dirty="0" err="1">
                <a:latin typeface="Times New Roman" pitchFamily="18" charset="0"/>
                <a:cs typeface="Times New Roman" pitchFamily="18" charset="0"/>
              </a:rPr>
              <a:t>tengah</a:t>
            </a:r>
            <a:r>
              <a:rPr lang="en-US" sz="1600" dirty="0">
                <a:latin typeface="Times New Roman" pitchFamily="18" charset="0"/>
                <a:cs typeface="Times New Roman" pitchFamily="18" charset="0"/>
              </a:rPr>
              <a:t> </a:t>
            </a:r>
            <a:r>
              <a:rPr lang="en-US" sz="1600" dirty="0" err="1">
                <a:latin typeface="Times New Roman" pitchFamily="18" charset="0"/>
                <a:cs typeface="Times New Roman" pitchFamily="18" charset="0"/>
              </a:rPr>
              <a:t>gemerlapnya</a:t>
            </a:r>
            <a:r>
              <a:rPr lang="en-US" sz="1600" dirty="0">
                <a:latin typeface="Times New Roman" pitchFamily="18" charset="0"/>
                <a:cs typeface="Times New Roman" pitchFamily="18" charset="0"/>
              </a:rPr>
              <a:t> </a:t>
            </a:r>
            <a:r>
              <a:rPr lang="en-US" sz="1600" dirty="0" err="1">
                <a:latin typeface="Times New Roman" pitchFamily="18" charset="0"/>
                <a:cs typeface="Times New Roman" pitchFamily="18" charset="0"/>
              </a:rPr>
              <a:t>dunia</a:t>
            </a:r>
            <a:r>
              <a:rPr lang="en-US" sz="1600" dirty="0">
                <a:latin typeface="Times New Roman" pitchFamily="18" charset="0"/>
                <a:cs typeface="Times New Roman" pitchFamily="18" charset="0"/>
              </a:rPr>
              <a:t> </a:t>
            </a:r>
            <a:r>
              <a:rPr lang="en-US" sz="1600" dirty="0" err="1">
                <a:latin typeface="Times New Roman" pitchFamily="18" charset="0"/>
                <a:cs typeface="Times New Roman" pitchFamily="18" charset="0"/>
              </a:rPr>
              <a:t>hiburan</a:t>
            </a:r>
            <a:r>
              <a:rPr lang="en-US" sz="1600" dirty="0">
                <a:latin typeface="Times New Roman" pitchFamily="18" charset="0"/>
                <a:cs typeface="Times New Roman" pitchFamily="18" charset="0"/>
              </a:rPr>
              <a:t> digital, </a:t>
            </a:r>
            <a:r>
              <a:rPr lang="en-US" sz="1600" dirty="0" err="1">
                <a:latin typeface="Times New Roman" pitchFamily="18" charset="0"/>
                <a:cs typeface="Times New Roman" pitchFamily="18" charset="0"/>
              </a:rPr>
              <a:t>fenomena</a:t>
            </a:r>
            <a:r>
              <a:rPr lang="en-US" sz="1600" dirty="0">
                <a:latin typeface="Times New Roman" pitchFamily="18" charset="0"/>
                <a:cs typeface="Times New Roman" pitchFamily="18" charset="0"/>
              </a:rPr>
              <a:t> virtual </a:t>
            </a:r>
            <a:r>
              <a:rPr lang="en-US" sz="1600" dirty="0" err="1">
                <a:latin typeface="Times New Roman" pitchFamily="18" charset="0"/>
                <a:cs typeface="Times New Roman" pitchFamily="18" charset="0"/>
              </a:rPr>
              <a:t>youtuber</a:t>
            </a:r>
            <a:r>
              <a:rPr lang="en-US" sz="1600" dirty="0">
                <a:latin typeface="Times New Roman" pitchFamily="18" charset="0"/>
                <a:cs typeface="Times New Roman" pitchFamily="18" charset="0"/>
              </a:rPr>
              <a:t> </a:t>
            </a:r>
            <a:r>
              <a:rPr lang="en-US" sz="1600" dirty="0" err="1">
                <a:latin typeface="Times New Roman" pitchFamily="18" charset="0"/>
                <a:cs typeface="Times New Roman" pitchFamily="18" charset="0"/>
              </a:rPr>
              <a:t>telah</a:t>
            </a:r>
            <a:r>
              <a:rPr lang="en-US" sz="1600" dirty="0">
                <a:latin typeface="Times New Roman" pitchFamily="18" charset="0"/>
                <a:cs typeface="Times New Roman" pitchFamily="18" charset="0"/>
              </a:rPr>
              <a:t> </a:t>
            </a:r>
            <a:r>
              <a:rPr lang="en-US" sz="1600" dirty="0" err="1">
                <a:latin typeface="Times New Roman" pitchFamily="18" charset="0"/>
                <a:cs typeface="Times New Roman" pitchFamily="18" charset="0"/>
              </a:rPr>
              <a:t>menjadi</a:t>
            </a:r>
            <a:r>
              <a:rPr lang="en-US" sz="1600" dirty="0">
                <a:latin typeface="Times New Roman" pitchFamily="18" charset="0"/>
                <a:cs typeface="Times New Roman" pitchFamily="18" charset="0"/>
              </a:rPr>
              <a:t> </a:t>
            </a:r>
            <a:r>
              <a:rPr lang="en-US" sz="1600" dirty="0" err="1">
                <a:latin typeface="Times New Roman" pitchFamily="18" charset="0"/>
                <a:cs typeface="Times New Roman" pitchFamily="18" charset="0"/>
              </a:rPr>
              <a:t>salah</a:t>
            </a:r>
            <a:r>
              <a:rPr lang="en-US" sz="1600" dirty="0">
                <a:latin typeface="Times New Roman" pitchFamily="18" charset="0"/>
                <a:cs typeface="Times New Roman" pitchFamily="18" charset="0"/>
              </a:rPr>
              <a:t> </a:t>
            </a:r>
            <a:r>
              <a:rPr lang="en-US" sz="1600" dirty="0" err="1">
                <a:latin typeface="Times New Roman" pitchFamily="18" charset="0"/>
                <a:cs typeface="Times New Roman" pitchFamily="18" charset="0"/>
              </a:rPr>
              <a:t>satu</a:t>
            </a:r>
            <a:r>
              <a:rPr lang="en-US" sz="1600" dirty="0">
                <a:latin typeface="Times New Roman" pitchFamily="18" charset="0"/>
                <a:cs typeface="Times New Roman" pitchFamily="18" charset="0"/>
              </a:rPr>
              <a:t> </a:t>
            </a:r>
            <a:r>
              <a:rPr lang="en-US" sz="1600" dirty="0" err="1">
                <a:latin typeface="Times New Roman" pitchFamily="18" charset="0"/>
                <a:cs typeface="Times New Roman" pitchFamily="18" charset="0"/>
              </a:rPr>
              <a:t>sorotan</a:t>
            </a:r>
            <a:r>
              <a:rPr lang="en-US" sz="1600" dirty="0">
                <a:latin typeface="Times New Roman" pitchFamily="18" charset="0"/>
                <a:cs typeface="Times New Roman" pitchFamily="18" charset="0"/>
              </a:rPr>
              <a:t> </a:t>
            </a:r>
            <a:r>
              <a:rPr lang="en-US" sz="1600" dirty="0" err="1">
                <a:latin typeface="Times New Roman" pitchFamily="18" charset="0"/>
                <a:cs typeface="Times New Roman" pitchFamily="18" charset="0"/>
              </a:rPr>
              <a:t>utama</a:t>
            </a:r>
            <a:r>
              <a:rPr lang="en-US" sz="1600" dirty="0">
                <a:latin typeface="Times New Roman" pitchFamily="18" charset="0"/>
                <a:cs typeface="Times New Roman" pitchFamily="18" charset="0"/>
              </a:rPr>
              <a:t>. Platform </a:t>
            </a:r>
            <a:r>
              <a:rPr lang="en-US" sz="1600" dirty="0" err="1">
                <a:latin typeface="Times New Roman" pitchFamily="18" charset="0"/>
                <a:cs typeface="Times New Roman" pitchFamily="18" charset="0"/>
              </a:rPr>
              <a:t>ini</a:t>
            </a:r>
            <a:r>
              <a:rPr lang="en-US" sz="1600" dirty="0">
                <a:latin typeface="Times New Roman" pitchFamily="18" charset="0"/>
                <a:cs typeface="Times New Roman" pitchFamily="18" charset="0"/>
              </a:rPr>
              <a:t> </a:t>
            </a:r>
            <a:r>
              <a:rPr lang="en-US" sz="1600" dirty="0" err="1">
                <a:latin typeface="Times New Roman" pitchFamily="18" charset="0"/>
                <a:cs typeface="Times New Roman" pitchFamily="18" charset="0"/>
              </a:rPr>
              <a:t>mempertemukan</a:t>
            </a:r>
            <a:r>
              <a:rPr lang="en-US" sz="1600" dirty="0">
                <a:latin typeface="Times New Roman" pitchFamily="18" charset="0"/>
                <a:cs typeface="Times New Roman" pitchFamily="18" charset="0"/>
              </a:rPr>
              <a:t> </a:t>
            </a:r>
            <a:r>
              <a:rPr lang="en-US" sz="1600" dirty="0" err="1">
                <a:latin typeface="Times New Roman" pitchFamily="18" charset="0"/>
                <a:cs typeface="Times New Roman" pitchFamily="18" charset="0"/>
              </a:rPr>
              <a:t>para</a:t>
            </a:r>
            <a:r>
              <a:rPr lang="en-US" sz="1600" dirty="0">
                <a:latin typeface="Times New Roman" pitchFamily="18" charset="0"/>
                <a:cs typeface="Times New Roman" pitchFamily="18" charset="0"/>
              </a:rPr>
              <a:t> </a:t>
            </a:r>
            <a:r>
              <a:rPr lang="en-US" sz="1600" dirty="0" err="1">
                <a:latin typeface="Times New Roman" pitchFamily="18" charset="0"/>
                <a:cs typeface="Times New Roman" pitchFamily="18" charset="0"/>
              </a:rPr>
              <a:t>Vtuber</a:t>
            </a:r>
            <a:r>
              <a:rPr lang="en-US" sz="1600" dirty="0">
                <a:latin typeface="Times New Roman" pitchFamily="18" charset="0"/>
                <a:cs typeface="Times New Roman" pitchFamily="18" charset="0"/>
              </a:rPr>
              <a:t> . </a:t>
            </a:r>
            <a:r>
              <a:rPr lang="en-US" sz="1600" dirty="0" err="1">
                <a:latin typeface="Times New Roman" pitchFamily="18" charset="0"/>
                <a:cs typeface="Times New Roman" pitchFamily="18" charset="0"/>
              </a:rPr>
              <a:t>Sebagai</a:t>
            </a:r>
            <a:r>
              <a:rPr lang="en-US" sz="1600" dirty="0">
                <a:latin typeface="Times New Roman" pitchFamily="18" charset="0"/>
                <a:cs typeface="Times New Roman" pitchFamily="18" charset="0"/>
              </a:rPr>
              <a:t> </a:t>
            </a:r>
            <a:r>
              <a:rPr lang="en-US" sz="1600" dirty="0" err="1">
                <a:latin typeface="Times New Roman" pitchFamily="18" charset="0"/>
                <a:cs typeface="Times New Roman" pitchFamily="18" charset="0"/>
              </a:rPr>
              <a:t>sarana</a:t>
            </a:r>
            <a:r>
              <a:rPr lang="en-US" sz="1600" dirty="0">
                <a:latin typeface="Times New Roman" pitchFamily="18" charset="0"/>
                <a:cs typeface="Times New Roman" pitchFamily="18" charset="0"/>
              </a:rPr>
              <a:t> </a:t>
            </a:r>
            <a:r>
              <a:rPr lang="en-US" sz="1600" dirty="0" err="1">
                <a:latin typeface="Times New Roman" pitchFamily="18" charset="0"/>
                <a:cs typeface="Times New Roman" pitchFamily="18" charset="0"/>
              </a:rPr>
              <a:t>hiburan</a:t>
            </a:r>
            <a:r>
              <a:rPr lang="en-US" sz="1600" dirty="0">
                <a:latin typeface="Times New Roman" pitchFamily="18" charset="0"/>
                <a:cs typeface="Times New Roman" pitchFamily="18" charset="0"/>
              </a:rPr>
              <a:t>, </a:t>
            </a:r>
            <a:r>
              <a:rPr lang="en-US" sz="1600" dirty="0" err="1">
                <a:latin typeface="Times New Roman" pitchFamily="18" charset="0"/>
                <a:cs typeface="Times New Roman" pitchFamily="18" charset="0"/>
              </a:rPr>
              <a:t>saat</a:t>
            </a:r>
            <a:r>
              <a:rPr lang="en-US" sz="1600" dirty="0">
                <a:latin typeface="Times New Roman" pitchFamily="18" charset="0"/>
                <a:cs typeface="Times New Roman" pitchFamily="18" charset="0"/>
              </a:rPr>
              <a:t> </a:t>
            </a:r>
            <a:r>
              <a:rPr lang="en-US" sz="1600" dirty="0" err="1">
                <a:latin typeface="Times New Roman" pitchFamily="18" charset="0"/>
                <a:cs typeface="Times New Roman" pitchFamily="18" charset="0"/>
              </a:rPr>
              <a:t>ini</a:t>
            </a:r>
            <a:r>
              <a:rPr lang="en-US" sz="1600" dirty="0">
                <a:latin typeface="Times New Roman" pitchFamily="18" charset="0"/>
                <a:cs typeface="Times New Roman" pitchFamily="18" charset="0"/>
              </a:rPr>
              <a:t> </a:t>
            </a:r>
            <a:r>
              <a:rPr lang="en-US" sz="1600" dirty="0" err="1">
                <a:latin typeface="Times New Roman" pitchFamily="18" charset="0"/>
                <a:cs typeface="Times New Roman" pitchFamily="18" charset="0"/>
              </a:rPr>
              <a:t>muncul</a:t>
            </a:r>
            <a:r>
              <a:rPr lang="en-US" sz="1600" dirty="0">
                <a:latin typeface="Times New Roman" pitchFamily="18" charset="0"/>
                <a:cs typeface="Times New Roman" pitchFamily="18" charset="0"/>
              </a:rPr>
              <a:t> </a:t>
            </a:r>
            <a:r>
              <a:rPr lang="en-US" sz="1600" dirty="0" err="1">
                <a:latin typeface="Times New Roman" pitchFamily="18" charset="0"/>
                <a:cs typeface="Times New Roman" pitchFamily="18" charset="0"/>
              </a:rPr>
              <a:t>istilah</a:t>
            </a:r>
            <a:r>
              <a:rPr lang="en-US" sz="1600" dirty="0">
                <a:latin typeface="Times New Roman" pitchFamily="18" charset="0"/>
                <a:cs typeface="Times New Roman" pitchFamily="18" charset="0"/>
              </a:rPr>
              <a:t> </a:t>
            </a:r>
            <a:r>
              <a:rPr lang="en-US" sz="1600" dirty="0" err="1">
                <a:latin typeface="Times New Roman" pitchFamily="18" charset="0"/>
                <a:cs typeface="Times New Roman" pitchFamily="18" charset="0"/>
              </a:rPr>
              <a:t>baru</a:t>
            </a:r>
            <a:r>
              <a:rPr lang="en-US" sz="1600" dirty="0">
                <a:latin typeface="Times New Roman" pitchFamily="18" charset="0"/>
                <a:cs typeface="Times New Roman" pitchFamily="18" charset="0"/>
              </a:rPr>
              <a:t> Virtual </a:t>
            </a:r>
            <a:r>
              <a:rPr lang="en-US" sz="1600" dirty="0" err="1">
                <a:latin typeface="Times New Roman" pitchFamily="18" charset="0"/>
                <a:cs typeface="Times New Roman" pitchFamily="18" charset="0"/>
              </a:rPr>
              <a:t>YouTuber</a:t>
            </a:r>
            <a:r>
              <a:rPr lang="en-US" sz="1600" dirty="0">
                <a:latin typeface="Times New Roman" pitchFamily="18" charset="0"/>
                <a:cs typeface="Times New Roman" pitchFamily="18" charset="0"/>
              </a:rPr>
              <a:t> </a:t>
            </a:r>
            <a:r>
              <a:rPr lang="en-US" sz="1600" dirty="0" err="1">
                <a:latin typeface="Times New Roman" pitchFamily="18" charset="0"/>
                <a:cs typeface="Times New Roman" pitchFamily="18" charset="0"/>
              </a:rPr>
              <a:t>yaitu</a:t>
            </a:r>
            <a:r>
              <a:rPr lang="en-US" sz="1600" dirty="0">
                <a:latin typeface="Times New Roman" pitchFamily="18" charset="0"/>
                <a:cs typeface="Times New Roman" pitchFamily="18" charset="0"/>
              </a:rPr>
              <a:t> online entertainer </a:t>
            </a:r>
            <a:r>
              <a:rPr lang="en-US" sz="1600" dirty="0" err="1">
                <a:latin typeface="Times New Roman" pitchFamily="18" charset="0"/>
                <a:cs typeface="Times New Roman" pitchFamily="18" charset="0"/>
              </a:rPr>
              <a:t>dengan</a:t>
            </a:r>
            <a:r>
              <a:rPr lang="en-US" sz="1600" dirty="0">
                <a:latin typeface="Times New Roman" pitchFamily="18" charset="0"/>
                <a:cs typeface="Times New Roman" pitchFamily="18" charset="0"/>
              </a:rPr>
              <a:t> </a:t>
            </a:r>
            <a:r>
              <a:rPr lang="en-US" sz="1600" dirty="0" err="1">
                <a:latin typeface="Times New Roman" pitchFamily="18" charset="0"/>
                <a:cs typeface="Times New Roman" pitchFamily="18" charset="0"/>
              </a:rPr>
              <a:t>menggunakan</a:t>
            </a:r>
            <a:r>
              <a:rPr lang="en-US" sz="1600" dirty="0">
                <a:latin typeface="Times New Roman" pitchFamily="18" charset="0"/>
                <a:cs typeface="Times New Roman" pitchFamily="18" charset="0"/>
              </a:rPr>
              <a:t> avatar virtual yang </a:t>
            </a:r>
            <a:r>
              <a:rPr lang="en-US" sz="1600" dirty="0" err="1">
                <a:latin typeface="Times New Roman" pitchFamily="18" charset="0"/>
                <a:cs typeface="Times New Roman" pitchFamily="18" charset="0"/>
              </a:rPr>
              <a:t>dibuat</a:t>
            </a:r>
            <a:r>
              <a:rPr lang="en-US" sz="1600" dirty="0">
                <a:latin typeface="Times New Roman" pitchFamily="18" charset="0"/>
                <a:cs typeface="Times New Roman" pitchFamily="18" charset="0"/>
              </a:rPr>
              <a:t> </a:t>
            </a:r>
            <a:r>
              <a:rPr lang="en-US" sz="1600" dirty="0" err="1">
                <a:latin typeface="Times New Roman" pitchFamily="18" charset="0"/>
                <a:cs typeface="Times New Roman" pitchFamily="18" charset="0"/>
              </a:rPr>
              <a:t>menggunakan</a:t>
            </a:r>
            <a:r>
              <a:rPr lang="en-US" sz="1600" dirty="0">
                <a:latin typeface="Times New Roman" pitchFamily="18" charset="0"/>
                <a:cs typeface="Times New Roman" pitchFamily="18" charset="0"/>
              </a:rPr>
              <a:t> </a:t>
            </a:r>
            <a:r>
              <a:rPr lang="en-US" sz="1600" dirty="0" err="1">
                <a:latin typeface="Times New Roman" pitchFamily="18" charset="0"/>
                <a:cs typeface="Times New Roman" pitchFamily="18" charset="0"/>
              </a:rPr>
              <a:t>grafik</a:t>
            </a:r>
            <a:r>
              <a:rPr lang="en-US" sz="1600" dirty="0">
                <a:latin typeface="Times New Roman" pitchFamily="18" charset="0"/>
                <a:cs typeface="Times New Roman" pitchFamily="18" charset="0"/>
              </a:rPr>
              <a:t> </a:t>
            </a:r>
            <a:r>
              <a:rPr lang="en-US" sz="1600" dirty="0" err="1">
                <a:latin typeface="Times New Roman" pitchFamily="18" charset="0"/>
                <a:cs typeface="Times New Roman" pitchFamily="18" charset="0"/>
              </a:rPr>
              <a:t>komputer</a:t>
            </a:r>
            <a:r>
              <a:rPr lang="en-US" sz="1600" dirty="0">
                <a:latin typeface="Times New Roman" pitchFamily="18" charset="0"/>
                <a:cs typeface="Times New Roman" pitchFamily="18" charset="0"/>
              </a:rPr>
              <a:t> </a:t>
            </a:r>
            <a:r>
              <a:rPr lang="en-US" sz="1600" dirty="0" smtClean="0">
                <a:solidFill>
                  <a:srgbClr val="000000"/>
                </a:solidFill>
                <a:latin typeface="Times New Roman" panose="02020603050405020304" pitchFamily="18" charset="0"/>
                <a:ea typeface="Mukta Mahee"/>
                <a:cs typeface="Times New Roman" panose="02020603050405020304" pitchFamily="18" charset="0"/>
                <a:sym typeface="Mukta Mahee"/>
              </a:rPr>
              <a:t>.</a:t>
            </a:r>
            <a:endParaRPr lang="en-US" sz="1600" dirty="0">
              <a:solidFill>
                <a:srgbClr val="000000"/>
              </a:solidFill>
              <a:latin typeface="Times New Roman" panose="02020603050405020304" pitchFamily="18" charset="0"/>
              <a:ea typeface="Mukta Mahee"/>
              <a:cs typeface="Times New Roman" panose="02020603050405020304" pitchFamily="18" charset="0"/>
              <a:sym typeface="Mukta Mahee"/>
            </a:endParaRPr>
          </a:p>
          <a:p>
            <a:pPr indent="-228600" algn="just">
              <a:lnSpc>
                <a:spcPct val="100000"/>
              </a:lnSpc>
              <a:buNone/>
            </a:pPr>
            <a:r>
              <a:rPr lang="en-US" sz="1800" dirty="0">
                <a:solidFill>
                  <a:srgbClr val="000000"/>
                </a:solidFill>
                <a:latin typeface="Times New Roman" panose="02020603050405020304" pitchFamily="18" charset="0"/>
                <a:ea typeface="Mukta Mahee"/>
                <a:cs typeface="Times New Roman" panose="02020603050405020304" pitchFamily="18" charset="0"/>
                <a:sym typeface="Mukta Mahee"/>
              </a:rPr>
              <a:t>	</a:t>
            </a:r>
            <a:r>
              <a:rPr lang="en-US" sz="1600" dirty="0">
                <a:latin typeface="Times New Roman" pitchFamily="18" charset="0"/>
                <a:cs typeface="Times New Roman" pitchFamily="18" charset="0"/>
              </a:rPr>
              <a:t>Virtual </a:t>
            </a:r>
            <a:r>
              <a:rPr lang="en-US" sz="1600" dirty="0" err="1">
                <a:latin typeface="Times New Roman" pitchFamily="18" charset="0"/>
                <a:cs typeface="Times New Roman" pitchFamily="18" charset="0"/>
              </a:rPr>
              <a:t>youtuber</a:t>
            </a:r>
            <a:r>
              <a:rPr lang="en-US" sz="1600" dirty="0">
                <a:latin typeface="Times New Roman" pitchFamily="18" charset="0"/>
                <a:cs typeface="Times New Roman" pitchFamily="18" charset="0"/>
              </a:rPr>
              <a:t> </a:t>
            </a:r>
            <a:r>
              <a:rPr lang="en-US" sz="1600" dirty="0" err="1">
                <a:latin typeface="Times New Roman" pitchFamily="18" charset="0"/>
                <a:cs typeface="Times New Roman" pitchFamily="18" charset="0"/>
              </a:rPr>
              <a:t>kaela</a:t>
            </a:r>
            <a:r>
              <a:rPr lang="en-US" sz="1600" dirty="0">
                <a:latin typeface="Times New Roman" pitchFamily="18" charset="0"/>
                <a:cs typeface="Times New Roman" pitchFamily="18" charset="0"/>
              </a:rPr>
              <a:t> </a:t>
            </a:r>
            <a:r>
              <a:rPr lang="en-US" sz="1600" dirty="0" err="1">
                <a:latin typeface="Times New Roman" pitchFamily="18" charset="0"/>
                <a:cs typeface="Times New Roman" pitchFamily="18" charset="0"/>
              </a:rPr>
              <a:t>kovalskia</a:t>
            </a:r>
            <a:r>
              <a:rPr lang="en-US" sz="1600" dirty="0">
                <a:latin typeface="Times New Roman" pitchFamily="18" charset="0"/>
                <a:cs typeface="Times New Roman" pitchFamily="18" charset="0"/>
              </a:rPr>
              <a:t> </a:t>
            </a:r>
            <a:r>
              <a:rPr lang="en-US" sz="1600" dirty="0" err="1">
                <a:latin typeface="Times New Roman" pitchFamily="18" charset="0"/>
                <a:cs typeface="Times New Roman" pitchFamily="18" charset="0"/>
              </a:rPr>
              <a:t>sendiri</a:t>
            </a:r>
            <a:r>
              <a:rPr lang="en-US" sz="1600" dirty="0">
                <a:latin typeface="Times New Roman" pitchFamily="18" charset="0"/>
                <a:cs typeface="Times New Roman" pitchFamily="18" charset="0"/>
              </a:rPr>
              <a:t> </a:t>
            </a:r>
            <a:r>
              <a:rPr lang="en-US" sz="1600" dirty="0" err="1">
                <a:latin typeface="Times New Roman" pitchFamily="18" charset="0"/>
                <a:cs typeface="Times New Roman" pitchFamily="18" charset="0"/>
              </a:rPr>
              <a:t>merupakan</a:t>
            </a:r>
            <a:r>
              <a:rPr lang="en-US" sz="1600" dirty="0">
                <a:latin typeface="Times New Roman" pitchFamily="18" charset="0"/>
                <a:cs typeface="Times New Roman" pitchFamily="18" charset="0"/>
              </a:rPr>
              <a:t> </a:t>
            </a:r>
            <a:r>
              <a:rPr lang="en-US" sz="1600" dirty="0" err="1">
                <a:latin typeface="Times New Roman" pitchFamily="18" charset="0"/>
                <a:cs typeface="Times New Roman" pitchFamily="18" charset="0"/>
              </a:rPr>
              <a:t>salah</a:t>
            </a:r>
            <a:r>
              <a:rPr lang="en-US" sz="1600" dirty="0">
                <a:latin typeface="Times New Roman" pitchFamily="18" charset="0"/>
                <a:cs typeface="Times New Roman" pitchFamily="18" charset="0"/>
              </a:rPr>
              <a:t> </a:t>
            </a:r>
            <a:r>
              <a:rPr lang="en-US" sz="1600" dirty="0" err="1">
                <a:latin typeface="Times New Roman" pitchFamily="18" charset="0"/>
                <a:cs typeface="Times New Roman" pitchFamily="18" charset="0"/>
              </a:rPr>
              <a:t>satu</a:t>
            </a:r>
            <a:r>
              <a:rPr lang="en-US" sz="1600" dirty="0">
                <a:latin typeface="Times New Roman" pitchFamily="18" charset="0"/>
                <a:cs typeface="Times New Roman" pitchFamily="18" charset="0"/>
              </a:rPr>
              <a:t> </a:t>
            </a:r>
            <a:r>
              <a:rPr lang="en-US" sz="1600" dirty="0" err="1">
                <a:latin typeface="Times New Roman" pitchFamily="18" charset="0"/>
                <a:cs typeface="Times New Roman" pitchFamily="18" charset="0"/>
              </a:rPr>
              <a:t>dari</a:t>
            </a:r>
            <a:r>
              <a:rPr lang="en-US" sz="1600" dirty="0">
                <a:latin typeface="Times New Roman" pitchFamily="18" charset="0"/>
                <a:cs typeface="Times New Roman" pitchFamily="18" charset="0"/>
              </a:rPr>
              <a:t> </a:t>
            </a:r>
            <a:r>
              <a:rPr lang="en-US" sz="1600" dirty="0" err="1">
                <a:latin typeface="Times New Roman" pitchFamily="18" charset="0"/>
                <a:cs typeface="Times New Roman" pitchFamily="18" charset="0"/>
              </a:rPr>
              <a:t>beberapa</a:t>
            </a:r>
            <a:r>
              <a:rPr lang="en-US" sz="1600" dirty="0">
                <a:latin typeface="Times New Roman" pitchFamily="18" charset="0"/>
                <a:cs typeface="Times New Roman" pitchFamily="18" charset="0"/>
              </a:rPr>
              <a:t> talent </a:t>
            </a:r>
            <a:r>
              <a:rPr lang="en-US" sz="1600" dirty="0" err="1">
                <a:latin typeface="Times New Roman" pitchFamily="18" charset="0"/>
                <a:cs typeface="Times New Roman" pitchFamily="18" charset="0"/>
              </a:rPr>
              <a:t>dari</a:t>
            </a:r>
            <a:r>
              <a:rPr lang="en-US" sz="1600" dirty="0">
                <a:latin typeface="Times New Roman" pitchFamily="18" charset="0"/>
                <a:cs typeface="Times New Roman" pitchFamily="18" charset="0"/>
              </a:rPr>
              <a:t> </a:t>
            </a:r>
            <a:r>
              <a:rPr lang="en-US" sz="1600" dirty="0" err="1">
                <a:latin typeface="Times New Roman" pitchFamily="18" charset="0"/>
                <a:cs typeface="Times New Roman" pitchFamily="18" charset="0"/>
              </a:rPr>
              <a:t>agensi</a:t>
            </a:r>
            <a:r>
              <a:rPr lang="en-US" sz="1600" dirty="0">
                <a:latin typeface="Times New Roman" pitchFamily="18" charset="0"/>
                <a:cs typeface="Times New Roman" pitchFamily="18" charset="0"/>
              </a:rPr>
              <a:t> virtual </a:t>
            </a:r>
            <a:r>
              <a:rPr lang="en-US" sz="1600" dirty="0" err="1">
                <a:latin typeface="Times New Roman" pitchFamily="18" charset="0"/>
                <a:cs typeface="Times New Roman" pitchFamily="18" charset="0"/>
              </a:rPr>
              <a:t>youtuber</a:t>
            </a:r>
            <a:r>
              <a:rPr lang="en-US" sz="1600" dirty="0">
                <a:latin typeface="Times New Roman" pitchFamily="18" charset="0"/>
                <a:cs typeface="Times New Roman" pitchFamily="18" charset="0"/>
              </a:rPr>
              <a:t> </a:t>
            </a:r>
            <a:r>
              <a:rPr lang="en-US" sz="1600" dirty="0" err="1">
                <a:latin typeface="Times New Roman" pitchFamily="18" charset="0"/>
                <a:cs typeface="Times New Roman" pitchFamily="18" charset="0"/>
              </a:rPr>
              <a:t>ternama</a:t>
            </a:r>
            <a:r>
              <a:rPr lang="en-US" sz="1600" dirty="0">
                <a:latin typeface="Times New Roman" pitchFamily="18" charset="0"/>
                <a:cs typeface="Times New Roman" pitchFamily="18" charset="0"/>
              </a:rPr>
              <a:t> di </a:t>
            </a:r>
            <a:r>
              <a:rPr lang="en-US" sz="1600" dirty="0" err="1">
                <a:latin typeface="Times New Roman" pitchFamily="18" charset="0"/>
                <a:cs typeface="Times New Roman" pitchFamily="18" charset="0"/>
              </a:rPr>
              <a:t>dunia</a:t>
            </a:r>
            <a:r>
              <a:rPr lang="en-US" sz="1600" dirty="0">
                <a:latin typeface="Times New Roman" pitchFamily="18" charset="0"/>
                <a:cs typeface="Times New Roman" pitchFamily="18" charset="0"/>
              </a:rPr>
              <a:t> </a:t>
            </a:r>
            <a:r>
              <a:rPr lang="en-US" sz="1600" dirty="0" err="1">
                <a:latin typeface="Times New Roman" pitchFamily="18" charset="0"/>
                <a:cs typeface="Times New Roman" pitchFamily="18" charset="0"/>
              </a:rPr>
              <a:t>dan</a:t>
            </a:r>
            <a:r>
              <a:rPr lang="en-US" sz="1600" dirty="0">
                <a:latin typeface="Times New Roman" pitchFamily="18" charset="0"/>
                <a:cs typeface="Times New Roman" pitchFamily="18" charset="0"/>
              </a:rPr>
              <a:t> </a:t>
            </a:r>
            <a:r>
              <a:rPr lang="en-US" sz="1600" dirty="0" err="1">
                <a:latin typeface="Times New Roman" pitchFamily="18" charset="0"/>
                <a:cs typeface="Times New Roman" pitchFamily="18" charset="0"/>
              </a:rPr>
              <a:t>sekarang</a:t>
            </a:r>
            <a:r>
              <a:rPr lang="en-US" sz="1600" dirty="0">
                <a:latin typeface="Times New Roman" pitchFamily="18" charset="0"/>
                <a:cs typeface="Times New Roman" pitchFamily="18" charset="0"/>
              </a:rPr>
              <a:t> </a:t>
            </a:r>
            <a:r>
              <a:rPr lang="en-US" sz="1600" dirty="0" err="1">
                <a:latin typeface="Times New Roman" pitchFamily="18" charset="0"/>
                <a:cs typeface="Times New Roman" pitchFamily="18" charset="0"/>
              </a:rPr>
              <a:t>juga</a:t>
            </a:r>
            <a:r>
              <a:rPr lang="en-US" sz="1600" dirty="0">
                <a:latin typeface="Times New Roman" pitchFamily="18" charset="0"/>
                <a:cs typeface="Times New Roman" pitchFamily="18" charset="0"/>
              </a:rPr>
              <a:t> </a:t>
            </a:r>
            <a:r>
              <a:rPr lang="en-US" sz="1600" dirty="0" err="1">
                <a:latin typeface="Times New Roman" pitchFamily="18" charset="0"/>
                <a:cs typeface="Times New Roman" pitchFamily="18" charset="0"/>
              </a:rPr>
              <a:t>sudah</a:t>
            </a:r>
            <a:r>
              <a:rPr lang="en-US" sz="1600" dirty="0">
                <a:latin typeface="Times New Roman" pitchFamily="18" charset="0"/>
                <a:cs typeface="Times New Roman" pitchFamily="18" charset="0"/>
              </a:rPr>
              <a:t> </a:t>
            </a:r>
            <a:r>
              <a:rPr lang="en-US" sz="1600" dirty="0" err="1">
                <a:latin typeface="Times New Roman" pitchFamily="18" charset="0"/>
                <a:cs typeface="Times New Roman" pitchFamily="18" charset="0"/>
              </a:rPr>
              <a:t>ada</a:t>
            </a:r>
            <a:r>
              <a:rPr lang="en-US" sz="1600" dirty="0">
                <a:latin typeface="Times New Roman" pitchFamily="18" charset="0"/>
                <a:cs typeface="Times New Roman" pitchFamily="18" charset="0"/>
              </a:rPr>
              <a:t> di </a:t>
            </a:r>
            <a:r>
              <a:rPr lang="en-US" sz="1600" dirty="0" err="1">
                <a:latin typeface="Times New Roman" pitchFamily="18" charset="0"/>
                <a:cs typeface="Times New Roman" pitchFamily="18" charset="0"/>
              </a:rPr>
              <a:t>indonesia</a:t>
            </a:r>
            <a:r>
              <a:rPr lang="en-US" sz="1600" dirty="0">
                <a:latin typeface="Times New Roman" pitchFamily="18" charset="0"/>
                <a:cs typeface="Times New Roman" pitchFamily="18" charset="0"/>
              </a:rPr>
              <a:t>. </a:t>
            </a:r>
            <a:r>
              <a:rPr lang="en-US" sz="1600" dirty="0" err="1">
                <a:latin typeface="Times New Roman" pitchFamily="18" charset="0"/>
                <a:cs typeface="Times New Roman" pitchFamily="18" charset="0"/>
              </a:rPr>
              <a:t>Jumlah</a:t>
            </a:r>
            <a:r>
              <a:rPr lang="en-US" sz="1600" dirty="0">
                <a:latin typeface="Times New Roman" pitchFamily="18" charset="0"/>
                <a:cs typeface="Times New Roman" pitchFamily="18" charset="0"/>
              </a:rPr>
              <a:t> subscriber </a:t>
            </a:r>
            <a:r>
              <a:rPr lang="en-US" sz="1600" dirty="0" err="1">
                <a:latin typeface="Times New Roman" pitchFamily="18" charset="0"/>
                <a:cs typeface="Times New Roman" pitchFamily="18" charset="0"/>
              </a:rPr>
              <a:t>dari</a:t>
            </a:r>
            <a:r>
              <a:rPr lang="en-US" sz="1600" dirty="0">
                <a:latin typeface="Times New Roman" pitchFamily="18" charset="0"/>
                <a:cs typeface="Times New Roman" pitchFamily="18" charset="0"/>
              </a:rPr>
              <a:t> </a:t>
            </a:r>
            <a:r>
              <a:rPr lang="en-US" sz="1600" dirty="0" err="1">
                <a:latin typeface="Times New Roman" pitchFamily="18" charset="0"/>
                <a:cs typeface="Times New Roman" pitchFamily="18" charset="0"/>
              </a:rPr>
              <a:t>Kaela</a:t>
            </a:r>
            <a:r>
              <a:rPr lang="en-US" sz="1600" dirty="0">
                <a:latin typeface="Times New Roman" pitchFamily="18" charset="0"/>
                <a:cs typeface="Times New Roman" pitchFamily="18" charset="0"/>
              </a:rPr>
              <a:t> </a:t>
            </a:r>
            <a:r>
              <a:rPr lang="en-US" sz="1600" dirty="0" err="1">
                <a:latin typeface="Times New Roman" pitchFamily="18" charset="0"/>
                <a:cs typeface="Times New Roman" pitchFamily="18" charset="0"/>
              </a:rPr>
              <a:t>Kovalskia</a:t>
            </a:r>
            <a:r>
              <a:rPr lang="en-US" sz="1600" dirty="0">
                <a:latin typeface="Times New Roman" pitchFamily="18" charset="0"/>
                <a:cs typeface="Times New Roman" pitchFamily="18" charset="0"/>
              </a:rPr>
              <a:t> </a:t>
            </a:r>
            <a:r>
              <a:rPr lang="en-US" sz="1600" dirty="0" err="1">
                <a:latin typeface="Times New Roman" pitchFamily="18" charset="0"/>
                <a:cs typeface="Times New Roman" pitchFamily="18" charset="0"/>
              </a:rPr>
              <a:t>sendiri</a:t>
            </a:r>
            <a:r>
              <a:rPr lang="en-US" sz="1600" dirty="0">
                <a:latin typeface="Times New Roman" pitchFamily="18" charset="0"/>
                <a:cs typeface="Times New Roman" pitchFamily="18" charset="0"/>
              </a:rPr>
              <a:t> </a:t>
            </a:r>
            <a:r>
              <a:rPr lang="en-US" sz="1600" dirty="0" err="1">
                <a:latin typeface="Times New Roman" pitchFamily="18" charset="0"/>
                <a:cs typeface="Times New Roman" pitchFamily="18" charset="0"/>
              </a:rPr>
              <a:t>sudah</a:t>
            </a:r>
            <a:r>
              <a:rPr lang="en-US" sz="1600" dirty="0">
                <a:latin typeface="Times New Roman" pitchFamily="18" charset="0"/>
                <a:cs typeface="Times New Roman" pitchFamily="18" charset="0"/>
              </a:rPr>
              <a:t> </a:t>
            </a:r>
            <a:r>
              <a:rPr lang="en-US" sz="1600" dirty="0" err="1">
                <a:latin typeface="Times New Roman" pitchFamily="18" charset="0"/>
                <a:cs typeface="Times New Roman" pitchFamily="18" charset="0"/>
              </a:rPr>
              <a:t>mencapai</a:t>
            </a:r>
            <a:r>
              <a:rPr lang="en-US" sz="1600" dirty="0">
                <a:latin typeface="Times New Roman" pitchFamily="18" charset="0"/>
                <a:cs typeface="Times New Roman" pitchFamily="18" charset="0"/>
              </a:rPr>
              <a:t> 724.000 subscribers </a:t>
            </a:r>
            <a:r>
              <a:rPr lang="en-US" sz="1600" dirty="0" err="1">
                <a:latin typeface="Times New Roman" pitchFamily="18" charset="0"/>
                <a:cs typeface="Times New Roman" pitchFamily="18" charset="0"/>
              </a:rPr>
              <a:t>jumlah</a:t>
            </a:r>
            <a:r>
              <a:rPr lang="en-US" sz="1600" dirty="0">
                <a:latin typeface="Times New Roman" pitchFamily="18" charset="0"/>
                <a:cs typeface="Times New Roman" pitchFamily="18" charset="0"/>
              </a:rPr>
              <a:t> yang </a:t>
            </a:r>
            <a:r>
              <a:rPr lang="en-US" sz="1600" dirty="0" err="1">
                <a:latin typeface="Times New Roman" pitchFamily="18" charset="0"/>
                <a:cs typeface="Times New Roman" pitchFamily="18" charset="0"/>
              </a:rPr>
              <a:t>bisa</a:t>
            </a:r>
            <a:r>
              <a:rPr lang="en-US" sz="1600" dirty="0">
                <a:latin typeface="Times New Roman" pitchFamily="18" charset="0"/>
                <a:cs typeface="Times New Roman" pitchFamily="18" charset="0"/>
              </a:rPr>
              <a:t> </a:t>
            </a:r>
            <a:r>
              <a:rPr lang="en-US" sz="1600" dirty="0" err="1">
                <a:latin typeface="Times New Roman" pitchFamily="18" charset="0"/>
                <a:cs typeface="Times New Roman" pitchFamily="18" charset="0"/>
              </a:rPr>
              <a:t>dibilang</a:t>
            </a:r>
            <a:r>
              <a:rPr lang="en-US" sz="1600" dirty="0">
                <a:latin typeface="Times New Roman" pitchFamily="18" charset="0"/>
                <a:cs typeface="Times New Roman" pitchFamily="18" charset="0"/>
              </a:rPr>
              <a:t> </a:t>
            </a:r>
            <a:r>
              <a:rPr lang="en-US" sz="1600" dirty="0" err="1">
                <a:latin typeface="Times New Roman" pitchFamily="18" charset="0"/>
                <a:cs typeface="Times New Roman" pitchFamily="18" charset="0"/>
              </a:rPr>
              <a:t>tinggi</a:t>
            </a:r>
            <a:r>
              <a:rPr lang="en-US" sz="1600" dirty="0">
                <a:latin typeface="Times New Roman" pitchFamily="18" charset="0"/>
                <a:cs typeface="Times New Roman" pitchFamily="18" charset="0"/>
              </a:rPr>
              <a:t> </a:t>
            </a:r>
            <a:r>
              <a:rPr lang="en-US" sz="1600" dirty="0" err="1">
                <a:latin typeface="Times New Roman" pitchFamily="18" charset="0"/>
                <a:cs typeface="Times New Roman" pitchFamily="18" charset="0"/>
              </a:rPr>
              <a:t>untuk</a:t>
            </a:r>
            <a:r>
              <a:rPr lang="en-US" sz="1600" dirty="0">
                <a:latin typeface="Times New Roman" pitchFamily="18" charset="0"/>
                <a:cs typeface="Times New Roman" pitchFamily="18" charset="0"/>
              </a:rPr>
              <a:t> member virtual </a:t>
            </a:r>
            <a:r>
              <a:rPr lang="en-US" sz="1600" dirty="0" err="1">
                <a:latin typeface="Times New Roman" pitchFamily="18" charset="0"/>
                <a:cs typeface="Times New Roman" pitchFamily="18" charset="0"/>
              </a:rPr>
              <a:t>youtuber</a:t>
            </a:r>
            <a:r>
              <a:rPr lang="en-US" sz="1600" dirty="0">
                <a:latin typeface="Times New Roman" pitchFamily="18" charset="0"/>
                <a:cs typeface="Times New Roman" pitchFamily="18" charset="0"/>
              </a:rPr>
              <a:t> </a:t>
            </a:r>
            <a:r>
              <a:rPr lang="en-US" sz="1600" dirty="0" err="1">
                <a:latin typeface="Times New Roman" pitchFamily="18" charset="0"/>
                <a:cs typeface="Times New Roman" pitchFamily="18" charset="0"/>
              </a:rPr>
              <a:t>dari</a:t>
            </a:r>
            <a:r>
              <a:rPr lang="en-US" sz="1600" dirty="0">
                <a:latin typeface="Times New Roman" pitchFamily="18" charset="0"/>
                <a:cs typeface="Times New Roman" pitchFamily="18" charset="0"/>
              </a:rPr>
              <a:t> </a:t>
            </a:r>
            <a:r>
              <a:rPr lang="en-US" sz="1600" dirty="0" err="1">
                <a:latin typeface="Times New Roman" pitchFamily="18" charset="0"/>
                <a:cs typeface="Times New Roman" pitchFamily="18" charset="0"/>
              </a:rPr>
              <a:t>agensi</a:t>
            </a:r>
            <a:r>
              <a:rPr lang="en-US" sz="1600" dirty="0">
                <a:latin typeface="Times New Roman" pitchFamily="18" charset="0"/>
                <a:cs typeface="Times New Roman" pitchFamily="18" charset="0"/>
              </a:rPr>
              <a:t> </a:t>
            </a:r>
            <a:r>
              <a:rPr lang="en-US" sz="1600" dirty="0" err="1">
                <a:latin typeface="Times New Roman" pitchFamily="18" charset="0"/>
                <a:cs typeface="Times New Roman" pitchFamily="18" charset="0"/>
              </a:rPr>
              <a:t>hololive</a:t>
            </a:r>
            <a:r>
              <a:rPr lang="en-US" sz="1600" dirty="0">
                <a:latin typeface="Times New Roman" pitchFamily="18" charset="0"/>
                <a:cs typeface="Times New Roman" pitchFamily="18" charset="0"/>
              </a:rPr>
              <a:t> </a:t>
            </a:r>
            <a:r>
              <a:rPr lang="en-US" sz="1600" dirty="0" err="1">
                <a:latin typeface="Times New Roman" pitchFamily="18" charset="0"/>
                <a:cs typeface="Times New Roman" pitchFamily="18" charset="0"/>
              </a:rPr>
              <a:t>indonesia</a:t>
            </a:r>
            <a:r>
              <a:rPr lang="en-US" sz="1600" dirty="0">
                <a:latin typeface="Times New Roman" pitchFamily="18" charset="0"/>
                <a:cs typeface="Times New Roman" pitchFamily="18" charset="0"/>
              </a:rPr>
              <a:t> </a:t>
            </a:r>
            <a:r>
              <a:rPr lang="en-US" sz="1600" dirty="0" err="1">
                <a:latin typeface="Times New Roman" pitchFamily="18" charset="0"/>
                <a:cs typeface="Times New Roman" pitchFamily="18" charset="0"/>
              </a:rPr>
              <a:t>generasi</a:t>
            </a:r>
            <a:r>
              <a:rPr lang="en-US" sz="1600" dirty="0">
                <a:latin typeface="Times New Roman" pitchFamily="18" charset="0"/>
                <a:cs typeface="Times New Roman" pitchFamily="18" charset="0"/>
              </a:rPr>
              <a:t> </a:t>
            </a:r>
            <a:r>
              <a:rPr lang="en-US" sz="1600" dirty="0" err="1">
                <a:latin typeface="Times New Roman" pitchFamily="18" charset="0"/>
                <a:cs typeface="Times New Roman" pitchFamily="18" charset="0"/>
              </a:rPr>
              <a:t>ke</a:t>
            </a:r>
            <a:r>
              <a:rPr lang="en-US" sz="1600" dirty="0">
                <a:latin typeface="Times New Roman" pitchFamily="18" charset="0"/>
                <a:cs typeface="Times New Roman" pitchFamily="18" charset="0"/>
              </a:rPr>
              <a:t> </a:t>
            </a:r>
            <a:r>
              <a:rPr lang="en-US" sz="1600" dirty="0" err="1">
                <a:latin typeface="Times New Roman" pitchFamily="18" charset="0"/>
                <a:cs typeface="Times New Roman" pitchFamily="18" charset="0"/>
              </a:rPr>
              <a:t>tiga</a:t>
            </a:r>
            <a:r>
              <a:rPr lang="en-US" sz="1600" dirty="0" smtClean="0">
                <a:latin typeface="Times New Roman" pitchFamily="18" charset="0"/>
                <a:cs typeface="Times New Roman" pitchFamily="18" charset="0"/>
              </a:rPr>
              <a:t>.</a:t>
            </a:r>
          </a:p>
          <a:p>
            <a:pPr indent="-228600" algn="just">
              <a:lnSpc>
                <a:spcPct val="100000"/>
              </a:lnSpc>
              <a:buNone/>
            </a:pPr>
            <a:r>
              <a:rPr lang="en-US" sz="1600" dirty="0">
                <a:solidFill>
                  <a:srgbClr val="FF0000"/>
                </a:solidFill>
                <a:latin typeface="Times New Roman" panose="02020603050405020304" pitchFamily="18" charset="0"/>
                <a:ea typeface="Mukta Mahee"/>
                <a:cs typeface="Times New Roman" panose="02020603050405020304" pitchFamily="18" charset="0"/>
                <a:sym typeface="Mukta Mahee"/>
              </a:rPr>
              <a:t>	</a:t>
            </a:r>
            <a:r>
              <a:rPr lang="en-US" sz="1600" dirty="0" err="1">
                <a:latin typeface="Times New Roman" pitchFamily="18" charset="0"/>
                <a:cs typeface="Times New Roman" pitchFamily="18" charset="0"/>
              </a:rPr>
              <a:t>Penggunaan</a:t>
            </a:r>
            <a:r>
              <a:rPr lang="en-US" sz="1600" dirty="0">
                <a:latin typeface="Times New Roman" pitchFamily="18" charset="0"/>
                <a:cs typeface="Times New Roman" pitchFamily="18" charset="0"/>
              </a:rPr>
              <a:t> </a:t>
            </a:r>
            <a:r>
              <a:rPr lang="en-US" sz="1600" dirty="0" err="1">
                <a:latin typeface="Times New Roman" pitchFamily="18" charset="0"/>
                <a:cs typeface="Times New Roman" pitchFamily="18" charset="0"/>
              </a:rPr>
              <a:t>desain</a:t>
            </a:r>
            <a:r>
              <a:rPr lang="en-US" sz="1600" dirty="0">
                <a:latin typeface="Times New Roman" pitchFamily="18" charset="0"/>
                <a:cs typeface="Times New Roman" pitchFamily="18" charset="0"/>
              </a:rPr>
              <a:t> </a:t>
            </a:r>
            <a:r>
              <a:rPr lang="en-US" sz="1600" dirty="0" err="1">
                <a:latin typeface="Times New Roman" pitchFamily="18" charset="0"/>
                <a:cs typeface="Times New Roman" pitchFamily="18" charset="0"/>
              </a:rPr>
              <a:t>karakter</a:t>
            </a:r>
            <a:r>
              <a:rPr lang="en-US" sz="1600" dirty="0">
                <a:latin typeface="Times New Roman" pitchFamily="18" charset="0"/>
                <a:cs typeface="Times New Roman" pitchFamily="18" charset="0"/>
              </a:rPr>
              <a:t> Nusantara skin </a:t>
            </a:r>
            <a:r>
              <a:rPr lang="en-US" sz="1600" dirty="0" err="1">
                <a:latin typeface="Times New Roman" pitchFamily="18" charset="0"/>
                <a:cs typeface="Times New Roman" pitchFamily="18" charset="0"/>
              </a:rPr>
              <a:t>dalam</a:t>
            </a:r>
            <a:r>
              <a:rPr lang="en-US" sz="1600" dirty="0">
                <a:latin typeface="Times New Roman" pitchFamily="18" charset="0"/>
                <a:cs typeface="Times New Roman" pitchFamily="18" charset="0"/>
              </a:rPr>
              <a:t> </a:t>
            </a:r>
            <a:r>
              <a:rPr lang="en-US" sz="1600" dirty="0" err="1">
                <a:latin typeface="Times New Roman" pitchFamily="18" charset="0"/>
                <a:cs typeface="Times New Roman" pitchFamily="18" charset="0"/>
              </a:rPr>
              <a:t>akun</a:t>
            </a:r>
            <a:r>
              <a:rPr lang="en-US" sz="1600" dirty="0">
                <a:latin typeface="Times New Roman" pitchFamily="18" charset="0"/>
                <a:cs typeface="Times New Roman" pitchFamily="18" charset="0"/>
              </a:rPr>
              <a:t> YouTube </a:t>
            </a:r>
            <a:r>
              <a:rPr lang="en-US" sz="1600" dirty="0" err="1">
                <a:latin typeface="Times New Roman" pitchFamily="18" charset="0"/>
                <a:cs typeface="Times New Roman" pitchFamily="18" charset="0"/>
              </a:rPr>
              <a:t>Kaela</a:t>
            </a:r>
            <a:r>
              <a:rPr lang="en-US" sz="1600" dirty="0">
                <a:latin typeface="Times New Roman" pitchFamily="18" charset="0"/>
                <a:cs typeface="Times New Roman" pitchFamily="18" charset="0"/>
              </a:rPr>
              <a:t> </a:t>
            </a:r>
            <a:r>
              <a:rPr lang="en-US" sz="1600" dirty="0" err="1">
                <a:latin typeface="Times New Roman" pitchFamily="18" charset="0"/>
                <a:cs typeface="Times New Roman" pitchFamily="18" charset="0"/>
              </a:rPr>
              <a:t>Kovalskia</a:t>
            </a:r>
            <a:r>
              <a:rPr lang="en-US" sz="1600" dirty="0">
                <a:latin typeface="Times New Roman" pitchFamily="18" charset="0"/>
                <a:cs typeface="Times New Roman" pitchFamily="18" charset="0"/>
              </a:rPr>
              <a:t> </a:t>
            </a:r>
            <a:r>
              <a:rPr lang="en-US" sz="1600" dirty="0" err="1">
                <a:latin typeface="Times New Roman" pitchFamily="18" charset="0"/>
                <a:cs typeface="Times New Roman" pitchFamily="18" charset="0"/>
              </a:rPr>
              <a:t>merupakan</a:t>
            </a:r>
            <a:r>
              <a:rPr lang="en-US" sz="1600" dirty="0">
                <a:latin typeface="Times New Roman" pitchFamily="18" charset="0"/>
                <a:cs typeface="Times New Roman" pitchFamily="18" charset="0"/>
              </a:rPr>
              <a:t> </a:t>
            </a:r>
            <a:r>
              <a:rPr lang="en-US" sz="1600" dirty="0" err="1">
                <a:latin typeface="Times New Roman" pitchFamily="18" charset="0"/>
                <a:cs typeface="Times New Roman" pitchFamily="18" charset="0"/>
              </a:rPr>
              <a:t>fenomena</a:t>
            </a:r>
            <a:r>
              <a:rPr lang="en-US" sz="1600" dirty="0">
                <a:latin typeface="Times New Roman" pitchFamily="18" charset="0"/>
                <a:cs typeface="Times New Roman" pitchFamily="18" charset="0"/>
              </a:rPr>
              <a:t> yang </a:t>
            </a:r>
            <a:r>
              <a:rPr lang="en-US" sz="1600" dirty="0" err="1">
                <a:latin typeface="Times New Roman" pitchFamily="18" charset="0"/>
                <a:cs typeface="Times New Roman" pitchFamily="18" charset="0"/>
              </a:rPr>
              <a:t>menarik</a:t>
            </a:r>
            <a:r>
              <a:rPr lang="en-US" sz="1600" dirty="0">
                <a:latin typeface="Times New Roman" pitchFamily="18" charset="0"/>
                <a:cs typeface="Times New Roman" pitchFamily="18" charset="0"/>
              </a:rPr>
              <a:t> </a:t>
            </a:r>
            <a:r>
              <a:rPr lang="en-US" sz="1600" dirty="0" err="1">
                <a:latin typeface="Times New Roman" pitchFamily="18" charset="0"/>
                <a:cs typeface="Times New Roman" pitchFamily="18" charset="0"/>
              </a:rPr>
              <a:t>untuk</a:t>
            </a:r>
            <a:r>
              <a:rPr lang="en-US" sz="1600" dirty="0">
                <a:latin typeface="Times New Roman" pitchFamily="18" charset="0"/>
                <a:cs typeface="Times New Roman" pitchFamily="18" charset="0"/>
              </a:rPr>
              <a:t> </a:t>
            </a:r>
            <a:r>
              <a:rPr lang="en-US" sz="1600" dirty="0" err="1">
                <a:latin typeface="Times New Roman" pitchFamily="18" charset="0"/>
                <a:cs typeface="Times New Roman" pitchFamily="18" charset="0"/>
              </a:rPr>
              <a:t>dianalisis</a:t>
            </a:r>
            <a:r>
              <a:rPr lang="en-US" sz="1600" dirty="0">
                <a:latin typeface="Times New Roman" pitchFamily="18" charset="0"/>
                <a:cs typeface="Times New Roman" pitchFamily="18" charset="0"/>
              </a:rPr>
              <a:t> </a:t>
            </a:r>
            <a:r>
              <a:rPr lang="en-US" sz="1600" dirty="0" err="1">
                <a:latin typeface="Times New Roman" pitchFamily="18" charset="0"/>
                <a:cs typeface="Times New Roman" pitchFamily="18" charset="0"/>
              </a:rPr>
              <a:t>dalam</a:t>
            </a:r>
            <a:r>
              <a:rPr lang="en-US" sz="1600" dirty="0">
                <a:latin typeface="Times New Roman" pitchFamily="18" charset="0"/>
                <a:cs typeface="Times New Roman" pitchFamily="18" charset="0"/>
              </a:rPr>
              <a:t> </a:t>
            </a:r>
            <a:r>
              <a:rPr lang="en-US" sz="1600" dirty="0" err="1">
                <a:latin typeface="Times New Roman" pitchFamily="18" charset="0"/>
                <a:cs typeface="Times New Roman" pitchFamily="18" charset="0"/>
              </a:rPr>
              <a:t>konteks</a:t>
            </a:r>
            <a:r>
              <a:rPr lang="en-US" sz="1600" dirty="0">
                <a:latin typeface="Times New Roman" pitchFamily="18" charset="0"/>
                <a:cs typeface="Times New Roman" pitchFamily="18" charset="0"/>
              </a:rPr>
              <a:t> media digital </a:t>
            </a:r>
            <a:r>
              <a:rPr lang="en-US" sz="1600" dirty="0" err="1">
                <a:latin typeface="Times New Roman" pitchFamily="18" charset="0"/>
                <a:cs typeface="Times New Roman" pitchFamily="18" charset="0"/>
              </a:rPr>
              <a:t>dan</a:t>
            </a:r>
            <a:r>
              <a:rPr lang="en-US" sz="1600" dirty="0">
                <a:latin typeface="Times New Roman" pitchFamily="18" charset="0"/>
                <a:cs typeface="Times New Roman" pitchFamily="18" charset="0"/>
              </a:rPr>
              <a:t> </a:t>
            </a:r>
            <a:r>
              <a:rPr lang="en-US" sz="1600" dirty="0" err="1">
                <a:latin typeface="Times New Roman" pitchFamily="18" charset="0"/>
                <a:cs typeface="Times New Roman" pitchFamily="18" charset="0"/>
              </a:rPr>
              <a:t>budaya</a:t>
            </a:r>
            <a:r>
              <a:rPr lang="en-US" sz="1600" dirty="0">
                <a:latin typeface="Times New Roman" pitchFamily="18" charset="0"/>
                <a:cs typeface="Times New Roman" pitchFamily="18" charset="0"/>
              </a:rPr>
              <a:t> visual. </a:t>
            </a:r>
            <a:r>
              <a:rPr lang="en-US" sz="1600" dirty="0" err="1">
                <a:latin typeface="Times New Roman" pitchFamily="18" charset="0"/>
                <a:cs typeface="Times New Roman" pitchFamily="18" charset="0"/>
              </a:rPr>
              <a:t>Kostum</a:t>
            </a:r>
            <a:r>
              <a:rPr lang="en-US" sz="1600" dirty="0">
                <a:latin typeface="Times New Roman" pitchFamily="18" charset="0"/>
                <a:cs typeface="Times New Roman" pitchFamily="18" charset="0"/>
              </a:rPr>
              <a:t> </a:t>
            </a:r>
            <a:r>
              <a:rPr lang="en-US" sz="1600" dirty="0" err="1">
                <a:latin typeface="Times New Roman" pitchFamily="18" charset="0"/>
                <a:cs typeface="Times New Roman" pitchFamily="18" charset="0"/>
              </a:rPr>
              <a:t>tersebut</a:t>
            </a:r>
            <a:r>
              <a:rPr lang="en-US" sz="1600" dirty="0">
                <a:latin typeface="Times New Roman" pitchFamily="18" charset="0"/>
                <a:cs typeface="Times New Roman" pitchFamily="18" charset="0"/>
              </a:rPr>
              <a:t> </a:t>
            </a:r>
            <a:r>
              <a:rPr lang="en-US" sz="1600" dirty="0" err="1">
                <a:latin typeface="Times New Roman" pitchFamily="18" charset="0"/>
                <a:cs typeface="Times New Roman" pitchFamily="18" charset="0"/>
              </a:rPr>
              <a:t>terdiri</a:t>
            </a:r>
            <a:r>
              <a:rPr lang="en-US" sz="1600" dirty="0">
                <a:latin typeface="Times New Roman" pitchFamily="18" charset="0"/>
                <a:cs typeface="Times New Roman" pitchFamily="18" charset="0"/>
              </a:rPr>
              <a:t> </a:t>
            </a:r>
            <a:r>
              <a:rPr lang="en-US" sz="1600" dirty="0" err="1">
                <a:latin typeface="Times New Roman" pitchFamily="18" charset="0"/>
                <a:cs typeface="Times New Roman" pitchFamily="18" charset="0"/>
              </a:rPr>
              <a:t>dari</a:t>
            </a:r>
            <a:r>
              <a:rPr lang="en-US" sz="1600" dirty="0">
                <a:latin typeface="Times New Roman" pitchFamily="18" charset="0"/>
                <a:cs typeface="Times New Roman" pitchFamily="18" charset="0"/>
              </a:rPr>
              <a:t> </a:t>
            </a:r>
            <a:r>
              <a:rPr lang="en-US" sz="1600" dirty="0" err="1">
                <a:latin typeface="Times New Roman" pitchFamily="18" charset="0"/>
                <a:cs typeface="Times New Roman" pitchFamily="18" charset="0"/>
              </a:rPr>
              <a:t>serangkaian</a:t>
            </a:r>
            <a:r>
              <a:rPr lang="en-US" sz="1600" dirty="0">
                <a:latin typeface="Times New Roman" pitchFamily="18" charset="0"/>
                <a:cs typeface="Times New Roman" pitchFamily="18" charset="0"/>
              </a:rPr>
              <a:t> </a:t>
            </a:r>
            <a:r>
              <a:rPr lang="en-US" sz="1600" dirty="0" err="1">
                <a:latin typeface="Times New Roman" pitchFamily="18" charset="0"/>
                <a:cs typeface="Times New Roman" pitchFamily="18" charset="0"/>
              </a:rPr>
              <a:t>elemen</a:t>
            </a:r>
            <a:r>
              <a:rPr lang="en-US" sz="1600" dirty="0">
                <a:latin typeface="Times New Roman" pitchFamily="18" charset="0"/>
                <a:cs typeface="Times New Roman" pitchFamily="18" charset="0"/>
              </a:rPr>
              <a:t> yang </a:t>
            </a:r>
            <a:r>
              <a:rPr lang="en-US" sz="1600" dirty="0" err="1">
                <a:latin typeface="Times New Roman" pitchFamily="18" charset="0"/>
                <a:cs typeface="Times New Roman" pitchFamily="18" charset="0"/>
              </a:rPr>
              <a:t>saling</a:t>
            </a:r>
            <a:r>
              <a:rPr lang="en-US" sz="1600" dirty="0">
                <a:latin typeface="Times New Roman" pitchFamily="18" charset="0"/>
                <a:cs typeface="Times New Roman" pitchFamily="18" charset="0"/>
              </a:rPr>
              <a:t> </a:t>
            </a:r>
            <a:r>
              <a:rPr lang="en-US" sz="1600" dirty="0" err="1">
                <a:latin typeface="Times New Roman" pitchFamily="18" charset="0"/>
                <a:cs typeface="Times New Roman" pitchFamily="18" charset="0"/>
              </a:rPr>
              <a:t>melengkapi</a:t>
            </a:r>
            <a:r>
              <a:rPr lang="en-US" sz="1600" dirty="0" smtClean="0">
                <a:latin typeface="Times New Roman" pitchFamily="18" charset="0"/>
                <a:cs typeface="Times New Roman" pitchFamily="18" charset="0"/>
              </a:rPr>
              <a:t>:</a:t>
            </a:r>
            <a:r>
              <a:rPr lang="en-US" sz="1600" dirty="0">
                <a:latin typeface="Times New Roman" pitchFamily="18" charset="0"/>
                <a:cs typeface="Times New Roman" pitchFamily="18" charset="0"/>
              </a:rPr>
              <a:t> </a:t>
            </a:r>
            <a:r>
              <a:rPr lang="en-US" sz="1600" dirty="0" err="1">
                <a:latin typeface="Times New Roman" pitchFamily="18" charset="0"/>
                <a:cs typeface="Times New Roman" pitchFamily="18" charset="0"/>
              </a:rPr>
              <a:t>blus</a:t>
            </a:r>
            <a:r>
              <a:rPr lang="en-US" sz="1600" dirty="0">
                <a:latin typeface="Times New Roman" pitchFamily="18" charset="0"/>
                <a:cs typeface="Times New Roman" pitchFamily="18" charset="0"/>
              </a:rPr>
              <a:t> </a:t>
            </a:r>
            <a:r>
              <a:rPr lang="en-US" sz="1600" dirty="0" err="1">
                <a:latin typeface="Times New Roman" pitchFamily="18" charset="0"/>
                <a:cs typeface="Times New Roman" pitchFamily="18" charset="0"/>
              </a:rPr>
              <a:t>putih</a:t>
            </a:r>
            <a:r>
              <a:rPr lang="en-US" sz="1600" dirty="0">
                <a:latin typeface="Times New Roman" pitchFamily="18" charset="0"/>
                <a:cs typeface="Times New Roman" pitchFamily="18" charset="0"/>
              </a:rPr>
              <a:t> </a:t>
            </a:r>
            <a:r>
              <a:rPr lang="en-US" sz="1600" dirty="0" err="1">
                <a:latin typeface="Times New Roman" pitchFamily="18" charset="0"/>
                <a:cs typeface="Times New Roman" pitchFamily="18" charset="0"/>
              </a:rPr>
              <a:t>dengan</a:t>
            </a:r>
            <a:r>
              <a:rPr lang="en-US" sz="1600" dirty="0">
                <a:latin typeface="Times New Roman" pitchFamily="18" charset="0"/>
                <a:cs typeface="Times New Roman" pitchFamily="18" charset="0"/>
              </a:rPr>
              <a:t> pita </a:t>
            </a:r>
            <a:r>
              <a:rPr lang="en-US" sz="1600" dirty="0" err="1" smtClean="0">
                <a:latin typeface="Times New Roman" pitchFamily="18" charset="0"/>
                <a:cs typeface="Times New Roman" pitchFamily="18" charset="0"/>
              </a:rPr>
              <a:t>merah</a:t>
            </a:r>
            <a:r>
              <a:rPr lang="en-US" sz="1600" dirty="0" smtClean="0">
                <a:latin typeface="Times New Roman" pitchFamily="18" charset="0"/>
                <a:cs typeface="Times New Roman" pitchFamily="18" charset="0"/>
              </a:rPr>
              <a:t>, </a:t>
            </a:r>
            <a:r>
              <a:rPr lang="en-US" sz="1600" dirty="0" err="1" smtClean="0">
                <a:latin typeface="Times New Roman" pitchFamily="18" charset="0"/>
                <a:cs typeface="Times New Roman" pitchFamily="18" charset="0"/>
              </a:rPr>
              <a:t>gelang</a:t>
            </a:r>
            <a:r>
              <a:rPr lang="en-US" sz="1600" dirty="0" smtClean="0">
                <a:latin typeface="Times New Roman" pitchFamily="18" charset="0"/>
                <a:cs typeface="Times New Roman" pitchFamily="18" charset="0"/>
              </a:rPr>
              <a:t> </a:t>
            </a:r>
            <a:r>
              <a:rPr lang="en-US" sz="1600" dirty="0" err="1" smtClean="0">
                <a:latin typeface="Times New Roman" pitchFamily="18" charset="0"/>
                <a:cs typeface="Times New Roman" pitchFamily="18" charset="0"/>
              </a:rPr>
              <a:t>rotan</a:t>
            </a:r>
            <a:r>
              <a:rPr lang="en-US" sz="1600" dirty="0" smtClean="0">
                <a:latin typeface="Times New Roman" pitchFamily="18" charset="0"/>
                <a:cs typeface="Times New Roman" pitchFamily="18" charset="0"/>
              </a:rPr>
              <a:t>,</a:t>
            </a:r>
            <a:r>
              <a:rPr lang="en-US" sz="1600" dirty="0">
                <a:latin typeface="Times New Roman" pitchFamily="18" charset="0"/>
                <a:cs typeface="Times New Roman" pitchFamily="18" charset="0"/>
              </a:rPr>
              <a:t> </a:t>
            </a:r>
            <a:r>
              <a:rPr lang="en-US" sz="1600" dirty="0" err="1">
                <a:latin typeface="Times New Roman" pitchFamily="18" charset="0"/>
                <a:cs typeface="Times New Roman" pitchFamily="18" charset="0"/>
              </a:rPr>
              <a:t>dan</a:t>
            </a:r>
            <a:r>
              <a:rPr lang="en-US" sz="1600" dirty="0">
                <a:latin typeface="Times New Roman" pitchFamily="18" charset="0"/>
                <a:cs typeface="Times New Roman" pitchFamily="18" charset="0"/>
              </a:rPr>
              <a:t> </a:t>
            </a:r>
            <a:r>
              <a:rPr lang="en-US" sz="1600" dirty="0" err="1">
                <a:latin typeface="Times New Roman" pitchFamily="18" charset="0"/>
                <a:cs typeface="Times New Roman" pitchFamily="18" charset="0"/>
              </a:rPr>
              <a:t>aksesori</a:t>
            </a:r>
            <a:r>
              <a:rPr lang="en-US" sz="1600" dirty="0">
                <a:latin typeface="Times New Roman" pitchFamily="18" charset="0"/>
                <a:cs typeface="Times New Roman" pitchFamily="18" charset="0"/>
              </a:rPr>
              <a:t> lain yang </a:t>
            </a:r>
            <a:r>
              <a:rPr lang="en-US" sz="1600" dirty="0" err="1">
                <a:latin typeface="Times New Roman" pitchFamily="18" charset="0"/>
                <a:cs typeface="Times New Roman" pitchFamily="18" charset="0"/>
              </a:rPr>
              <a:t>menyempurnakan</a:t>
            </a:r>
            <a:r>
              <a:rPr lang="en-US" sz="1600" dirty="0">
                <a:latin typeface="Times New Roman" pitchFamily="18" charset="0"/>
                <a:cs typeface="Times New Roman" pitchFamily="18" charset="0"/>
              </a:rPr>
              <a:t> </a:t>
            </a:r>
            <a:r>
              <a:rPr lang="en-US" sz="1600" dirty="0" err="1">
                <a:latin typeface="Times New Roman" pitchFamily="18" charset="0"/>
                <a:cs typeface="Times New Roman" pitchFamily="18" charset="0"/>
              </a:rPr>
              <a:t>penampilan</a:t>
            </a:r>
            <a:r>
              <a:rPr lang="en-US" sz="1600" dirty="0">
                <a:latin typeface="Times New Roman" pitchFamily="18" charset="0"/>
                <a:cs typeface="Times New Roman" pitchFamily="18" charset="0"/>
              </a:rPr>
              <a:t>. </a:t>
            </a:r>
            <a:r>
              <a:rPr lang="en-US" sz="1600" dirty="0" err="1">
                <a:latin typeface="Times New Roman" pitchFamily="18" charset="0"/>
                <a:cs typeface="Times New Roman" pitchFamily="18" charset="0"/>
              </a:rPr>
              <a:t>Dalam</a:t>
            </a:r>
            <a:r>
              <a:rPr lang="en-US" sz="1600" dirty="0">
                <a:latin typeface="Times New Roman" pitchFamily="18" charset="0"/>
                <a:cs typeface="Times New Roman" pitchFamily="18" charset="0"/>
              </a:rPr>
              <a:t> </a:t>
            </a:r>
            <a:r>
              <a:rPr lang="en-US" sz="1600" dirty="0" err="1">
                <a:latin typeface="Times New Roman" pitchFamily="18" charset="0"/>
                <a:cs typeface="Times New Roman" pitchFamily="18" charset="0"/>
              </a:rPr>
              <a:t>analisis</a:t>
            </a:r>
            <a:r>
              <a:rPr lang="en-US" sz="1600" dirty="0">
                <a:latin typeface="Times New Roman" pitchFamily="18" charset="0"/>
                <a:cs typeface="Times New Roman" pitchFamily="18" charset="0"/>
              </a:rPr>
              <a:t> </a:t>
            </a:r>
            <a:r>
              <a:rPr lang="en-US" sz="1600" dirty="0" err="1">
                <a:latin typeface="Times New Roman" pitchFamily="18" charset="0"/>
                <a:cs typeface="Times New Roman" pitchFamily="18" charset="0"/>
              </a:rPr>
              <a:t>semiotika</a:t>
            </a:r>
            <a:r>
              <a:rPr lang="en-US" sz="1600" dirty="0">
                <a:latin typeface="Times New Roman" pitchFamily="18" charset="0"/>
                <a:cs typeface="Times New Roman" pitchFamily="18" charset="0"/>
              </a:rPr>
              <a:t>, </a:t>
            </a:r>
            <a:r>
              <a:rPr lang="en-US" sz="1600" dirty="0" err="1">
                <a:latin typeface="Times New Roman" pitchFamily="18" charset="0"/>
                <a:cs typeface="Times New Roman" pitchFamily="18" charset="0"/>
              </a:rPr>
              <a:t>setiap</a:t>
            </a:r>
            <a:r>
              <a:rPr lang="en-US" sz="1600" dirty="0">
                <a:latin typeface="Times New Roman" pitchFamily="18" charset="0"/>
                <a:cs typeface="Times New Roman" pitchFamily="18" charset="0"/>
              </a:rPr>
              <a:t> </a:t>
            </a:r>
            <a:r>
              <a:rPr lang="en-US" sz="1600" dirty="0" err="1">
                <a:latin typeface="Times New Roman" pitchFamily="18" charset="0"/>
                <a:cs typeface="Times New Roman" pitchFamily="18" charset="0"/>
              </a:rPr>
              <a:t>elemen</a:t>
            </a:r>
            <a:r>
              <a:rPr lang="en-US" sz="1600" dirty="0">
                <a:latin typeface="Times New Roman" pitchFamily="18" charset="0"/>
                <a:cs typeface="Times New Roman" pitchFamily="18" charset="0"/>
              </a:rPr>
              <a:t> </a:t>
            </a:r>
            <a:r>
              <a:rPr lang="en-US" sz="1600" dirty="0" err="1">
                <a:latin typeface="Times New Roman" pitchFamily="18" charset="0"/>
                <a:cs typeface="Times New Roman" pitchFamily="18" charset="0"/>
              </a:rPr>
              <a:t>ini</a:t>
            </a:r>
            <a:r>
              <a:rPr lang="en-US" sz="1600" dirty="0">
                <a:latin typeface="Times New Roman" pitchFamily="18" charset="0"/>
                <a:cs typeface="Times New Roman" pitchFamily="18" charset="0"/>
              </a:rPr>
              <a:t> </a:t>
            </a:r>
            <a:r>
              <a:rPr lang="en-US" sz="1600" dirty="0" err="1">
                <a:latin typeface="Times New Roman" pitchFamily="18" charset="0"/>
                <a:cs typeface="Times New Roman" pitchFamily="18" charset="0"/>
              </a:rPr>
              <a:t>menjadi</a:t>
            </a:r>
            <a:r>
              <a:rPr lang="en-US" sz="1600" dirty="0">
                <a:latin typeface="Times New Roman" pitchFamily="18" charset="0"/>
                <a:cs typeface="Times New Roman" pitchFamily="18" charset="0"/>
              </a:rPr>
              <a:t> </a:t>
            </a:r>
            <a:r>
              <a:rPr lang="en-US" sz="1600" dirty="0" err="1">
                <a:latin typeface="Times New Roman" pitchFamily="18" charset="0"/>
                <a:cs typeface="Times New Roman" pitchFamily="18" charset="0"/>
              </a:rPr>
              <a:t>tanda</a:t>
            </a:r>
            <a:r>
              <a:rPr lang="en-US" sz="1600" dirty="0">
                <a:latin typeface="Times New Roman" pitchFamily="18" charset="0"/>
                <a:cs typeface="Times New Roman" pitchFamily="18" charset="0"/>
              </a:rPr>
              <a:t> yang </a:t>
            </a:r>
            <a:r>
              <a:rPr lang="en-US" sz="1600" dirty="0" err="1">
                <a:latin typeface="Times New Roman" pitchFamily="18" charset="0"/>
                <a:cs typeface="Times New Roman" pitchFamily="18" charset="0"/>
              </a:rPr>
              <a:t>dapat</a:t>
            </a:r>
            <a:r>
              <a:rPr lang="en-US" sz="1600" dirty="0">
                <a:latin typeface="Times New Roman" pitchFamily="18" charset="0"/>
                <a:cs typeface="Times New Roman" pitchFamily="18" charset="0"/>
              </a:rPr>
              <a:t> </a:t>
            </a:r>
            <a:r>
              <a:rPr lang="en-US" sz="1600" dirty="0" err="1">
                <a:latin typeface="Times New Roman" pitchFamily="18" charset="0"/>
                <a:cs typeface="Times New Roman" pitchFamily="18" charset="0"/>
              </a:rPr>
              <a:t>diinterpretasikan</a:t>
            </a:r>
            <a:r>
              <a:rPr lang="en-US" sz="1600" dirty="0">
                <a:latin typeface="Times New Roman" pitchFamily="18" charset="0"/>
                <a:cs typeface="Times New Roman" pitchFamily="18" charset="0"/>
              </a:rPr>
              <a:t>.</a:t>
            </a:r>
          </a:p>
          <a:p>
            <a:pPr lvl="0" indent="-228600">
              <a:lnSpc>
                <a:spcPct val="100000"/>
              </a:lnSpc>
              <a:buNone/>
            </a:pPr>
            <a:r>
              <a:rPr lang="en-US" sz="1600" dirty="0"/>
              <a:t/>
            </a:r>
            <a:br>
              <a:rPr lang="en-US" sz="1600" dirty="0"/>
            </a:br>
            <a:r>
              <a:rPr lang="en-US" sz="1600" dirty="0"/>
              <a:t/>
            </a:r>
            <a:br>
              <a:rPr lang="en-US" sz="1600" dirty="0"/>
            </a:br>
            <a:endParaRPr sz="1600" dirty="0"/>
          </a:p>
        </p:txBody>
      </p:sp>
      <p:sp>
        <p:nvSpPr>
          <p:cNvPr id="3" name="Rectangle 2"/>
          <p:cNvSpPr/>
          <p:nvPr/>
        </p:nvSpPr>
        <p:spPr>
          <a:xfrm>
            <a:off x="505989" y="1371590"/>
            <a:ext cx="11152414" cy="523220"/>
          </a:xfrm>
          <a:prstGeom prst="rect">
            <a:avLst/>
          </a:prstGeom>
        </p:spPr>
        <p:txBody>
          <a:bodyPr wrap="square">
            <a:spAutoFit/>
          </a:bodyPr>
          <a:lstStyle/>
          <a:p>
            <a:endParaRPr lang="en-US" sz="2800" dirty="0"/>
          </a:p>
        </p:txBody>
      </p:sp>
      <p:pic>
        <p:nvPicPr>
          <p:cNvPr id="5" name="image17.png"/>
          <p:cNvPicPr/>
          <p:nvPr/>
        </p:nvPicPr>
        <p:blipFill>
          <a:blip r:embed="rId3"/>
          <a:srcRect/>
          <a:stretch>
            <a:fillRect/>
          </a:stretch>
        </p:blipFill>
        <p:spPr>
          <a:xfrm>
            <a:off x="3979541" y="4793062"/>
            <a:ext cx="4205309" cy="1541213"/>
          </a:xfrm>
          <a:prstGeom prst="rect">
            <a:avLst/>
          </a:prstGeom>
          <a:ln/>
        </p:spPr>
      </p:pic>
    </p:spTree>
    <p:extLst>
      <p:ext uri="{BB962C8B-B14F-4D97-AF65-F5344CB8AC3E}">
        <p14:creationId xmlns:p14="http://schemas.microsoft.com/office/powerpoint/2010/main" val="397407070"/>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Shape 45"/>
        <p:cNvGrpSpPr/>
        <p:nvPr/>
      </p:nvGrpSpPr>
      <p:grpSpPr>
        <a:xfrm>
          <a:off x="0" y="0"/>
          <a:ext cx="0" cy="0"/>
          <a:chOff x="0" y="0"/>
          <a:chExt cx="0" cy="0"/>
        </a:xfrm>
      </p:grpSpPr>
      <p:sp>
        <p:nvSpPr>
          <p:cNvPr id="46" name="Google Shape;46;g104f7abbb21_0_309"/>
          <p:cNvSpPr txBox="1">
            <a:spLocks noGrp="1"/>
          </p:cNvSpPr>
          <p:nvPr>
            <p:ph type="title"/>
          </p:nvPr>
        </p:nvSpPr>
        <p:spPr>
          <a:xfrm>
            <a:off x="166758" y="89329"/>
            <a:ext cx="11830877" cy="1042123"/>
          </a:xfrm>
          <a:prstGeom prst="rect">
            <a:avLst/>
          </a:prstGeom>
          <a:solidFill>
            <a:srgbClr val="1B4685"/>
          </a:solidFill>
          <a:ln>
            <a:noFill/>
          </a:ln>
        </p:spPr>
        <p:txBody>
          <a:bodyPr spcFirstLastPara="1" wrap="square" lIns="91425" tIns="45700" rIns="91425" bIns="45700" anchor="ctr" anchorCtr="0">
            <a:normAutofit/>
          </a:bodyPr>
          <a:lstStyle/>
          <a:p>
            <a:pPr marL="0" lvl="0" indent="0" algn="ctr" rtl="0">
              <a:lnSpc>
                <a:spcPct val="90000"/>
              </a:lnSpc>
              <a:spcBef>
                <a:spcPts val="0"/>
              </a:spcBef>
              <a:spcAft>
                <a:spcPts val="0"/>
              </a:spcAft>
              <a:buClr>
                <a:schemeClr val="lt1"/>
              </a:buClr>
              <a:buSzPts val="4400"/>
              <a:buFont typeface="Exo"/>
              <a:buNone/>
            </a:pPr>
            <a:r>
              <a:rPr lang="en-US" dirty="0" err="1"/>
              <a:t>Teori</a:t>
            </a:r>
            <a:endParaRPr dirty="0"/>
          </a:p>
        </p:txBody>
      </p:sp>
      <p:sp>
        <p:nvSpPr>
          <p:cNvPr id="3" name="Rectangle 2">
            <a:extLst>
              <a:ext uri="{FF2B5EF4-FFF2-40B4-BE49-F238E27FC236}">
                <a16:creationId xmlns:a16="http://schemas.microsoft.com/office/drawing/2014/main" xmlns="" id="{E8C8636B-69F3-ECBD-5354-BE126AA1342F}"/>
              </a:ext>
            </a:extLst>
          </p:cNvPr>
          <p:cNvSpPr/>
          <p:nvPr/>
        </p:nvSpPr>
        <p:spPr>
          <a:xfrm>
            <a:off x="2160493" y="1613647"/>
            <a:ext cx="8041342" cy="2913618"/>
          </a:xfrm>
          <a:prstGeom prst="rect">
            <a:avLst/>
          </a:prstGeom>
        </p:spPr>
        <p:txBody>
          <a:bodyPr wrap="square">
            <a:spAutoFit/>
          </a:bodyPr>
          <a:lstStyle/>
          <a:p>
            <a:pPr algn="just">
              <a:lnSpc>
                <a:spcPts val="4437"/>
              </a:lnSpc>
            </a:pPr>
            <a:r>
              <a:rPr lang="et-EE" sz="2000" dirty="0">
                <a:latin typeface="Times New Roman" pitchFamily="18" charset="0"/>
                <a:cs typeface="Times New Roman" pitchFamily="18" charset="0"/>
              </a:rPr>
              <a:t>Teori Roland Barthes biasanya diterapkan pada studi tentang legenda dan makna yang tertanam dalam objek berdasarkan objek yang </a:t>
            </a:r>
            <a:r>
              <a:rPr lang="et-EE" sz="2000" dirty="0" smtClean="0">
                <a:latin typeface="Times New Roman" pitchFamily="18" charset="0"/>
                <a:cs typeface="Times New Roman" pitchFamily="18" charset="0"/>
              </a:rPr>
              <a:t>sebenarnya</a:t>
            </a:r>
            <a:r>
              <a:rPr lang="en-US" sz="2000" dirty="0" smtClean="0">
                <a:latin typeface="Times New Roman" pitchFamily="18" charset="0"/>
                <a:cs typeface="Times New Roman" pitchFamily="18" charset="0"/>
              </a:rPr>
              <a:t>.</a:t>
            </a:r>
          </a:p>
          <a:p>
            <a:pPr algn="just">
              <a:lnSpc>
                <a:spcPts val="4437"/>
              </a:lnSpc>
            </a:pPr>
            <a:r>
              <a:rPr lang="et-EE" sz="2000" dirty="0">
                <a:latin typeface="Times New Roman" pitchFamily="18" charset="0"/>
                <a:cs typeface="Times New Roman" pitchFamily="18" charset="0"/>
              </a:rPr>
              <a:t>semiotika Roland Barthes, bertujuan untuk memberikan pemahaman dan gambaran global mengenai makna-makna (denotatif dan konotatif) (Kusuma &amp; Nurhayati, 2019).</a:t>
            </a:r>
            <a:endParaRPr lang="en-US" sz="2000" b="1" dirty="0">
              <a:solidFill>
                <a:schemeClr val="tx1"/>
              </a:solidFill>
              <a:effectLst/>
              <a:latin typeface="Times New Roman" pitchFamily="18" charset="0"/>
              <a:ea typeface="Calibri" panose="020F0502020204030204" pitchFamily="34" charset="0"/>
              <a:cs typeface="Times New Roman" pitchFamily="18" charset="0"/>
            </a:endParaRPr>
          </a:p>
        </p:txBody>
      </p:sp>
    </p:spTree>
    <p:extLst>
      <p:ext uri="{BB962C8B-B14F-4D97-AF65-F5344CB8AC3E}">
        <p14:creationId xmlns:p14="http://schemas.microsoft.com/office/powerpoint/2010/main" val="3674900473"/>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Shape 45"/>
        <p:cNvGrpSpPr/>
        <p:nvPr/>
      </p:nvGrpSpPr>
      <p:grpSpPr>
        <a:xfrm>
          <a:off x="0" y="0"/>
          <a:ext cx="0" cy="0"/>
          <a:chOff x="0" y="0"/>
          <a:chExt cx="0" cy="0"/>
        </a:xfrm>
      </p:grpSpPr>
      <p:sp>
        <p:nvSpPr>
          <p:cNvPr id="46" name="Google Shape;46;g104f7abbb21_0_309"/>
          <p:cNvSpPr txBox="1">
            <a:spLocks noGrp="1"/>
          </p:cNvSpPr>
          <p:nvPr>
            <p:ph type="title"/>
          </p:nvPr>
        </p:nvSpPr>
        <p:spPr>
          <a:xfrm>
            <a:off x="166758" y="89329"/>
            <a:ext cx="11830877" cy="1042123"/>
          </a:xfrm>
          <a:prstGeom prst="rect">
            <a:avLst/>
          </a:prstGeom>
          <a:solidFill>
            <a:srgbClr val="1B4685"/>
          </a:solidFill>
          <a:ln>
            <a:noFill/>
          </a:ln>
        </p:spPr>
        <p:txBody>
          <a:bodyPr spcFirstLastPara="1" wrap="square" lIns="91425" tIns="45700" rIns="91425" bIns="45700" anchor="ctr" anchorCtr="0">
            <a:normAutofit/>
          </a:bodyPr>
          <a:lstStyle/>
          <a:p>
            <a:pPr marL="0" lvl="0" indent="0" algn="ctr" rtl="0">
              <a:lnSpc>
                <a:spcPct val="90000"/>
              </a:lnSpc>
              <a:spcBef>
                <a:spcPts val="0"/>
              </a:spcBef>
              <a:spcAft>
                <a:spcPts val="0"/>
              </a:spcAft>
              <a:buClr>
                <a:schemeClr val="lt1"/>
              </a:buClr>
              <a:buSzPts val="4400"/>
              <a:buFont typeface="Exo"/>
              <a:buNone/>
            </a:pPr>
            <a:r>
              <a:rPr lang="en-US" dirty="0" err="1"/>
              <a:t>Tujuan</a:t>
            </a:r>
            <a:r>
              <a:rPr lang="en-US" dirty="0"/>
              <a:t> dan </a:t>
            </a:r>
            <a:r>
              <a:rPr lang="en-US" dirty="0" err="1"/>
              <a:t>Manfaat</a:t>
            </a:r>
            <a:endParaRPr dirty="0"/>
          </a:p>
        </p:txBody>
      </p:sp>
      <p:sp>
        <p:nvSpPr>
          <p:cNvPr id="47" name="Google Shape;47;g104f7abbb21_0_309"/>
          <p:cNvSpPr txBox="1">
            <a:spLocks noGrp="1"/>
          </p:cNvSpPr>
          <p:nvPr>
            <p:ph type="body" idx="1"/>
          </p:nvPr>
        </p:nvSpPr>
        <p:spPr>
          <a:xfrm>
            <a:off x="166758" y="1238732"/>
            <a:ext cx="11830877" cy="5089734"/>
          </a:xfrm>
          <a:prstGeom prst="rect">
            <a:avLst/>
          </a:prstGeom>
          <a:noFill/>
          <a:ln>
            <a:noFill/>
          </a:ln>
        </p:spPr>
        <p:txBody>
          <a:bodyPr spcFirstLastPara="1" wrap="square" lIns="91425" tIns="45700" rIns="91425" bIns="45700" anchor="t" anchorCtr="0">
            <a:noAutofit/>
          </a:bodyPr>
          <a:lstStyle/>
          <a:p>
            <a:pPr lvl="0" indent="-228600">
              <a:lnSpc>
                <a:spcPct val="100000"/>
              </a:lnSpc>
              <a:buNone/>
            </a:pPr>
            <a:endParaRPr lang="en-US" sz="1600" dirty="0"/>
          </a:p>
          <a:p>
            <a:pPr lvl="0" indent="-228600">
              <a:lnSpc>
                <a:spcPct val="100000"/>
              </a:lnSpc>
              <a:buNone/>
            </a:pPr>
            <a:endParaRPr lang="en-US" sz="1600" dirty="0"/>
          </a:p>
          <a:p>
            <a:pPr lvl="0" indent="-228600">
              <a:lnSpc>
                <a:spcPct val="100000"/>
              </a:lnSpc>
              <a:buNone/>
            </a:pPr>
            <a:r>
              <a:rPr lang="en-US" sz="1600" dirty="0"/>
              <a:t/>
            </a:r>
            <a:br>
              <a:rPr lang="en-US" sz="1600" dirty="0"/>
            </a:br>
            <a:r>
              <a:rPr lang="en-US" sz="1600" dirty="0"/>
              <a:t/>
            </a:r>
            <a:br>
              <a:rPr lang="en-US" sz="1600" dirty="0"/>
            </a:br>
            <a:endParaRPr sz="1600" dirty="0"/>
          </a:p>
        </p:txBody>
      </p:sp>
      <p:sp>
        <p:nvSpPr>
          <p:cNvPr id="3" name="Rectangle 2">
            <a:extLst>
              <a:ext uri="{FF2B5EF4-FFF2-40B4-BE49-F238E27FC236}">
                <a16:creationId xmlns:a16="http://schemas.microsoft.com/office/drawing/2014/main" xmlns="" id="{E8C8636B-69F3-ECBD-5354-BE126AA1342F}"/>
              </a:ext>
            </a:extLst>
          </p:cNvPr>
          <p:cNvSpPr/>
          <p:nvPr/>
        </p:nvSpPr>
        <p:spPr>
          <a:xfrm>
            <a:off x="2028006" y="1721397"/>
            <a:ext cx="8108379" cy="3136243"/>
          </a:xfrm>
          <a:prstGeom prst="rect">
            <a:avLst/>
          </a:prstGeom>
        </p:spPr>
        <p:txBody>
          <a:bodyPr wrap="square">
            <a:spAutoFit/>
          </a:bodyPr>
          <a:lstStyle/>
          <a:p>
            <a:pPr algn="ctr">
              <a:lnSpc>
                <a:spcPct val="115000"/>
              </a:lnSpc>
            </a:pPr>
            <a:r>
              <a:rPr lang="id-ID" sz="2800" b="1" dirty="0">
                <a:latin typeface="Times New Roman" panose="02020603050405020304" pitchFamily="18" charset="0"/>
                <a:cs typeface="Times New Roman" panose="02020603050405020304" pitchFamily="18" charset="0"/>
              </a:rPr>
              <a:t>TUJUAN</a:t>
            </a:r>
            <a:endParaRPr lang="en-ID" sz="2800" b="1" dirty="0">
              <a:latin typeface="Times New Roman" panose="02020603050405020304" pitchFamily="18" charset="0"/>
              <a:cs typeface="Times New Roman" panose="02020603050405020304" pitchFamily="18" charset="0"/>
            </a:endParaRPr>
          </a:p>
          <a:p>
            <a:pPr algn="just">
              <a:lnSpc>
                <a:spcPct val="115000"/>
              </a:lnSpc>
            </a:pPr>
            <a:r>
              <a:rPr lang="en-US" sz="2400" dirty="0" err="1">
                <a:solidFill>
                  <a:srgbClr val="000000"/>
                </a:solidFill>
                <a:latin typeface="Times New Roman" panose="02020603050405020304" pitchFamily="18" charset="0"/>
                <a:ea typeface="Mukta Mahee"/>
                <a:cs typeface="Times New Roman" panose="02020603050405020304" pitchFamily="18" charset="0"/>
                <a:sym typeface="Mukta Mahee"/>
              </a:rPr>
              <a:t>Menganalisa</a:t>
            </a:r>
            <a:r>
              <a:rPr lang="en-US" sz="2400" dirty="0">
                <a:solidFill>
                  <a:srgbClr val="000000"/>
                </a:solidFill>
                <a:latin typeface="Times New Roman" panose="02020603050405020304" pitchFamily="18" charset="0"/>
                <a:ea typeface="Mukta Mahee"/>
                <a:cs typeface="Times New Roman" panose="02020603050405020304" pitchFamily="18" charset="0"/>
                <a:sym typeface="Mukta Mahee"/>
              </a:rPr>
              <a:t> </a:t>
            </a:r>
            <a:r>
              <a:rPr lang="en-US" sz="2400" dirty="0" err="1" smtClean="0">
                <a:solidFill>
                  <a:srgbClr val="000000"/>
                </a:solidFill>
                <a:latin typeface="Times New Roman" panose="02020603050405020304" pitchFamily="18" charset="0"/>
                <a:ea typeface="Mukta Mahee"/>
                <a:cs typeface="Times New Roman" panose="02020603050405020304" pitchFamily="18" charset="0"/>
                <a:sym typeface="Mukta Mahee"/>
              </a:rPr>
              <a:t>makna</a:t>
            </a:r>
            <a:r>
              <a:rPr lang="en-US" sz="2400" dirty="0" smtClean="0">
                <a:solidFill>
                  <a:srgbClr val="000000"/>
                </a:solidFill>
                <a:latin typeface="Times New Roman" panose="02020603050405020304" pitchFamily="18" charset="0"/>
                <a:ea typeface="Mukta Mahee"/>
                <a:cs typeface="Times New Roman" panose="02020603050405020304" pitchFamily="18" charset="0"/>
                <a:sym typeface="Mukta Mahee"/>
              </a:rPr>
              <a:t> </a:t>
            </a:r>
            <a:r>
              <a:rPr lang="en-US" sz="2400" dirty="0" err="1" smtClean="0">
                <a:solidFill>
                  <a:srgbClr val="000000"/>
                </a:solidFill>
                <a:latin typeface="Times New Roman" panose="02020603050405020304" pitchFamily="18" charset="0"/>
                <a:ea typeface="Mukta Mahee"/>
                <a:cs typeface="Times New Roman" panose="02020603050405020304" pitchFamily="18" charset="0"/>
                <a:sym typeface="Mukta Mahee"/>
              </a:rPr>
              <a:t>desain</a:t>
            </a:r>
            <a:r>
              <a:rPr lang="en-US" sz="2400" dirty="0" smtClean="0">
                <a:solidFill>
                  <a:srgbClr val="000000"/>
                </a:solidFill>
                <a:latin typeface="Times New Roman" panose="02020603050405020304" pitchFamily="18" charset="0"/>
                <a:ea typeface="Mukta Mahee"/>
                <a:cs typeface="Times New Roman" panose="02020603050405020304" pitchFamily="18" charset="0"/>
                <a:sym typeface="Mukta Mahee"/>
              </a:rPr>
              <a:t> </a:t>
            </a:r>
            <a:r>
              <a:rPr lang="en-US" sz="2400" dirty="0" err="1" smtClean="0">
                <a:solidFill>
                  <a:srgbClr val="000000"/>
                </a:solidFill>
                <a:latin typeface="Times New Roman" panose="02020603050405020304" pitchFamily="18" charset="0"/>
                <a:ea typeface="Mukta Mahee"/>
                <a:cs typeface="Times New Roman" panose="02020603050405020304" pitchFamily="18" charset="0"/>
                <a:sym typeface="Mukta Mahee"/>
              </a:rPr>
              <a:t>kostum</a:t>
            </a:r>
            <a:r>
              <a:rPr lang="en-US" sz="2400" dirty="0" smtClean="0">
                <a:solidFill>
                  <a:srgbClr val="000000"/>
                </a:solidFill>
                <a:latin typeface="Times New Roman" panose="02020603050405020304" pitchFamily="18" charset="0"/>
                <a:ea typeface="Mukta Mahee"/>
                <a:cs typeface="Times New Roman" panose="02020603050405020304" pitchFamily="18" charset="0"/>
                <a:sym typeface="Mukta Mahee"/>
              </a:rPr>
              <a:t> </a:t>
            </a:r>
            <a:r>
              <a:rPr lang="en-US" sz="2400" dirty="0" err="1" smtClean="0">
                <a:solidFill>
                  <a:srgbClr val="000000"/>
                </a:solidFill>
                <a:latin typeface="Times New Roman" panose="02020603050405020304" pitchFamily="18" charset="0"/>
                <a:ea typeface="Mukta Mahee"/>
                <a:cs typeface="Times New Roman" panose="02020603050405020304" pitchFamily="18" charset="0"/>
                <a:sym typeface="Mukta Mahee"/>
              </a:rPr>
              <a:t>nusantara</a:t>
            </a:r>
            <a:r>
              <a:rPr lang="en-US" sz="2400" dirty="0" smtClean="0">
                <a:solidFill>
                  <a:srgbClr val="000000"/>
                </a:solidFill>
                <a:latin typeface="Times New Roman" panose="02020603050405020304" pitchFamily="18" charset="0"/>
                <a:ea typeface="Mukta Mahee"/>
                <a:cs typeface="Times New Roman" panose="02020603050405020304" pitchFamily="18" charset="0"/>
                <a:sym typeface="Mukta Mahee"/>
              </a:rPr>
              <a:t> </a:t>
            </a:r>
            <a:r>
              <a:rPr lang="en-US" sz="2400" dirty="0" err="1" smtClean="0">
                <a:solidFill>
                  <a:srgbClr val="000000"/>
                </a:solidFill>
                <a:latin typeface="Times New Roman" panose="02020603050405020304" pitchFamily="18" charset="0"/>
                <a:ea typeface="Mukta Mahee"/>
                <a:cs typeface="Times New Roman" panose="02020603050405020304" pitchFamily="18" charset="0"/>
                <a:sym typeface="Mukta Mahee"/>
              </a:rPr>
              <a:t>karakter</a:t>
            </a:r>
            <a:r>
              <a:rPr lang="en-US" sz="2400" dirty="0" smtClean="0">
                <a:solidFill>
                  <a:srgbClr val="000000"/>
                </a:solidFill>
                <a:latin typeface="Times New Roman" panose="02020603050405020304" pitchFamily="18" charset="0"/>
                <a:ea typeface="Mukta Mahee"/>
                <a:cs typeface="Times New Roman" panose="02020603050405020304" pitchFamily="18" charset="0"/>
                <a:sym typeface="Mukta Mahee"/>
              </a:rPr>
              <a:t> </a:t>
            </a:r>
            <a:r>
              <a:rPr lang="en-US" sz="2400" dirty="0" err="1" smtClean="0">
                <a:solidFill>
                  <a:srgbClr val="000000"/>
                </a:solidFill>
                <a:latin typeface="Times New Roman" panose="02020603050405020304" pitchFamily="18" charset="0"/>
                <a:ea typeface="Mukta Mahee"/>
                <a:cs typeface="Times New Roman" panose="02020603050405020304" pitchFamily="18" charset="0"/>
                <a:sym typeface="Mukta Mahee"/>
              </a:rPr>
              <a:t>dari</a:t>
            </a:r>
            <a:r>
              <a:rPr lang="en-US" sz="2400" dirty="0" smtClean="0">
                <a:solidFill>
                  <a:srgbClr val="000000"/>
                </a:solidFill>
                <a:latin typeface="Times New Roman" panose="02020603050405020304" pitchFamily="18" charset="0"/>
                <a:ea typeface="Mukta Mahee"/>
                <a:cs typeface="Times New Roman" panose="02020603050405020304" pitchFamily="18" charset="0"/>
                <a:sym typeface="Mukta Mahee"/>
              </a:rPr>
              <a:t> virtual </a:t>
            </a:r>
            <a:r>
              <a:rPr lang="en-US" sz="2400" dirty="0" err="1" smtClean="0">
                <a:solidFill>
                  <a:srgbClr val="000000"/>
                </a:solidFill>
                <a:latin typeface="Times New Roman" panose="02020603050405020304" pitchFamily="18" charset="0"/>
                <a:ea typeface="Mukta Mahee"/>
                <a:cs typeface="Times New Roman" panose="02020603050405020304" pitchFamily="18" charset="0"/>
                <a:sym typeface="Mukta Mahee"/>
              </a:rPr>
              <a:t>youtuber</a:t>
            </a:r>
            <a:r>
              <a:rPr lang="en-US" sz="2400" dirty="0" smtClean="0">
                <a:solidFill>
                  <a:srgbClr val="000000"/>
                </a:solidFill>
                <a:latin typeface="Times New Roman" panose="02020603050405020304" pitchFamily="18" charset="0"/>
                <a:ea typeface="Mukta Mahee"/>
                <a:cs typeface="Times New Roman" panose="02020603050405020304" pitchFamily="18" charset="0"/>
                <a:sym typeface="Mukta Mahee"/>
              </a:rPr>
              <a:t> </a:t>
            </a:r>
            <a:r>
              <a:rPr lang="en-US" sz="2400" dirty="0" err="1" smtClean="0">
                <a:solidFill>
                  <a:srgbClr val="000000"/>
                </a:solidFill>
                <a:latin typeface="Times New Roman" panose="02020603050405020304" pitchFamily="18" charset="0"/>
                <a:ea typeface="Mukta Mahee"/>
                <a:cs typeface="Times New Roman" panose="02020603050405020304" pitchFamily="18" charset="0"/>
                <a:sym typeface="Mukta Mahee"/>
              </a:rPr>
              <a:t>Kaela</a:t>
            </a:r>
            <a:r>
              <a:rPr lang="en-US" sz="2400" dirty="0" smtClean="0">
                <a:solidFill>
                  <a:srgbClr val="000000"/>
                </a:solidFill>
                <a:latin typeface="Times New Roman" panose="02020603050405020304" pitchFamily="18" charset="0"/>
                <a:ea typeface="Mukta Mahee"/>
                <a:cs typeface="Times New Roman" panose="02020603050405020304" pitchFamily="18" charset="0"/>
                <a:sym typeface="Mukta Mahee"/>
              </a:rPr>
              <a:t> </a:t>
            </a:r>
            <a:r>
              <a:rPr lang="en-US" sz="2400" dirty="0" err="1" smtClean="0">
                <a:solidFill>
                  <a:srgbClr val="000000"/>
                </a:solidFill>
                <a:latin typeface="Times New Roman" panose="02020603050405020304" pitchFamily="18" charset="0"/>
                <a:ea typeface="Mukta Mahee"/>
                <a:cs typeface="Times New Roman" panose="02020603050405020304" pitchFamily="18" charset="0"/>
                <a:sym typeface="Mukta Mahee"/>
              </a:rPr>
              <a:t>Kovalskia</a:t>
            </a:r>
            <a:r>
              <a:rPr lang="en-US" sz="2400" dirty="0" smtClean="0">
                <a:solidFill>
                  <a:srgbClr val="000000"/>
                </a:solidFill>
                <a:latin typeface="Times New Roman" panose="02020603050405020304" pitchFamily="18" charset="0"/>
                <a:ea typeface="Mukta Mahee"/>
                <a:cs typeface="Times New Roman" panose="02020603050405020304" pitchFamily="18" charset="0"/>
                <a:sym typeface="Mukta Mahee"/>
              </a:rPr>
              <a:t>.</a:t>
            </a:r>
            <a:endParaRPr lang="id-ID" sz="2400" dirty="0">
              <a:latin typeface="Times New Roman" panose="02020603050405020304" pitchFamily="18" charset="0"/>
              <a:cs typeface="Times New Roman" panose="02020603050405020304" pitchFamily="18" charset="0"/>
            </a:endParaRPr>
          </a:p>
          <a:p>
            <a:pPr algn="ctr">
              <a:lnSpc>
                <a:spcPct val="115000"/>
              </a:lnSpc>
            </a:pPr>
            <a:r>
              <a:rPr lang="id-ID" sz="2400" b="1" dirty="0">
                <a:latin typeface="Times New Roman" panose="02020603050405020304" pitchFamily="18" charset="0"/>
                <a:cs typeface="Times New Roman" panose="02020603050405020304" pitchFamily="18" charset="0"/>
              </a:rPr>
              <a:t>MANFAAT</a:t>
            </a:r>
          </a:p>
          <a:p>
            <a:pPr algn="just">
              <a:lnSpc>
                <a:spcPct val="115000"/>
              </a:lnSpc>
            </a:pPr>
            <a:r>
              <a:rPr lang="en-ID" sz="2400" dirty="0" err="1" smtClean="0">
                <a:latin typeface="Times New Roman" panose="02020603050405020304" pitchFamily="18" charset="0"/>
                <a:cs typeface="Times New Roman" panose="02020603050405020304" pitchFamily="18" charset="0"/>
              </a:rPr>
              <a:t>Mengetahui</a:t>
            </a:r>
            <a:r>
              <a:rPr lang="en-ID" sz="2400" dirty="0" smtClean="0">
                <a:latin typeface="Times New Roman" panose="02020603050405020304" pitchFamily="18" charset="0"/>
                <a:cs typeface="Times New Roman" panose="02020603050405020304" pitchFamily="18" charset="0"/>
              </a:rPr>
              <a:t> </a:t>
            </a:r>
            <a:r>
              <a:rPr lang="en-ID" sz="2400" dirty="0" err="1" smtClean="0">
                <a:latin typeface="Times New Roman" panose="02020603050405020304" pitchFamily="18" charset="0"/>
                <a:cs typeface="Times New Roman" panose="02020603050405020304" pitchFamily="18" charset="0"/>
              </a:rPr>
              <a:t>nilai</a:t>
            </a:r>
            <a:r>
              <a:rPr lang="en-ID" sz="2400" dirty="0" smtClean="0">
                <a:latin typeface="Times New Roman" panose="02020603050405020304" pitchFamily="18" charset="0"/>
                <a:cs typeface="Times New Roman" panose="02020603050405020304" pitchFamily="18" charset="0"/>
              </a:rPr>
              <a:t> </a:t>
            </a:r>
            <a:r>
              <a:rPr lang="en-ID" sz="2400" dirty="0" err="1" smtClean="0">
                <a:latin typeface="Times New Roman" panose="02020603050405020304" pitchFamily="18" charset="0"/>
                <a:cs typeface="Times New Roman" panose="02020603050405020304" pitchFamily="18" charset="0"/>
              </a:rPr>
              <a:t>budaya</a:t>
            </a:r>
            <a:r>
              <a:rPr lang="en-ID" sz="2400" dirty="0" smtClean="0">
                <a:latin typeface="Times New Roman" panose="02020603050405020304" pitchFamily="18" charset="0"/>
                <a:cs typeface="Times New Roman" panose="02020603050405020304" pitchFamily="18" charset="0"/>
              </a:rPr>
              <a:t> yang </a:t>
            </a:r>
            <a:r>
              <a:rPr lang="en-ID" sz="2400" dirty="0" err="1" smtClean="0">
                <a:latin typeface="Times New Roman" panose="02020603050405020304" pitchFamily="18" charset="0"/>
                <a:cs typeface="Times New Roman" panose="02020603050405020304" pitchFamily="18" charset="0"/>
              </a:rPr>
              <a:t>terkandung</a:t>
            </a:r>
            <a:r>
              <a:rPr lang="en-ID" sz="2400" dirty="0" smtClean="0">
                <a:latin typeface="Times New Roman" panose="02020603050405020304" pitchFamily="18" charset="0"/>
                <a:cs typeface="Times New Roman" panose="02020603050405020304" pitchFamily="18" charset="0"/>
              </a:rPr>
              <a:t> </a:t>
            </a:r>
            <a:r>
              <a:rPr lang="en-ID" sz="2400" dirty="0" err="1" smtClean="0">
                <a:latin typeface="Times New Roman" panose="02020603050405020304" pitchFamily="18" charset="0"/>
                <a:cs typeface="Times New Roman" panose="02020603050405020304" pitchFamily="18" charset="0"/>
              </a:rPr>
              <a:t>dalam</a:t>
            </a:r>
            <a:r>
              <a:rPr lang="en-ID" sz="2400" dirty="0" smtClean="0">
                <a:latin typeface="Times New Roman" panose="02020603050405020304" pitchFamily="18" charset="0"/>
                <a:cs typeface="Times New Roman" panose="02020603050405020304" pitchFamily="18" charset="0"/>
              </a:rPr>
              <a:t> </a:t>
            </a:r>
            <a:r>
              <a:rPr lang="en-ID" sz="2400" dirty="0" err="1" smtClean="0">
                <a:latin typeface="Times New Roman" panose="02020603050405020304" pitchFamily="18" charset="0"/>
                <a:cs typeface="Times New Roman" panose="02020603050405020304" pitchFamily="18" charset="0"/>
              </a:rPr>
              <a:t>desain</a:t>
            </a:r>
            <a:r>
              <a:rPr lang="en-ID" sz="2400" dirty="0" smtClean="0">
                <a:latin typeface="Times New Roman" panose="02020603050405020304" pitchFamily="18" charset="0"/>
                <a:cs typeface="Times New Roman" panose="02020603050405020304" pitchFamily="18" charset="0"/>
              </a:rPr>
              <a:t> </a:t>
            </a:r>
            <a:r>
              <a:rPr lang="en-ID" sz="2400" dirty="0" err="1" smtClean="0">
                <a:latin typeface="Times New Roman" panose="02020603050405020304" pitchFamily="18" charset="0"/>
                <a:cs typeface="Times New Roman" panose="02020603050405020304" pitchFamily="18" charset="0"/>
              </a:rPr>
              <a:t>karakter</a:t>
            </a:r>
            <a:r>
              <a:rPr lang="en-ID" sz="2400" dirty="0" smtClean="0">
                <a:latin typeface="Times New Roman" panose="02020603050405020304" pitchFamily="18" charset="0"/>
                <a:cs typeface="Times New Roman" panose="02020603050405020304" pitchFamily="18" charset="0"/>
              </a:rPr>
              <a:t> </a:t>
            </a:r>
            <a:r>
              <a:rPr lang="en-ID" sz="2400" dirty="0" err="1" smtClean="0">
                <a:latin typeface="Times New Roman" panose="02020603050405020304" pitchFamily="18" charset="0"/>
                <a:cs typeface="Times New Roman" panose="02020603050405020304" pitchFamily="18" charset="0"/>
              </a:rPr>
              <a:t>dan</a:t>
            </a:r>
            <a:r>
              <a:rPr lang="en-ID" sz="2400" dirty="0" smtClean="0">
                <a:latin typeface="Times New Roman" panose="02020603050405020304" pitchFamily="18" charset="0"/>
                <a:cs typeface="Times New Roman" panose="02020603050405020304" pitchFamily="18" charset="0"/>
              </a:rPr>
              <a:t> </a:t>
            </a:r>
            <a:r>
              <a:rPr lang="en-ID" sz="2400" dirty="0" err="1" smtClean="0">
                <a:latin typeface="Times New Roman" panose="02020603050405020304" pitchFamily="18" charset="0"/>
                <a:cs typeface="Times New Roman" panose="02020603050405020304" pitchFamily="18" charset="0"/>
              </a:rPr>
              <a:t>efeknya</a:t>
            </a:r>
            <a:r>
              <a:rPr lang="en-ID" sz="2400" dirty="0" smtClean="0">
                <a:latin typeface="Times New Roman" panose="02020603050405020304" pitchFamily="18" charset="0"/>
                <a:cs typeface="Times New Roman" panose="02020603050405020304" pitchFamily="18" charset="0"/>
              </a:rPr>
              <a:t> </a:t>
            </a:r>
            <a:r>
              <a:rPr lang="en-ID" sz="2400" dirty="0" err="1" smtClean="0">
                <a:latin typeface="Times New Roman" panose="02020603050405020304" pitchFamily="18" charset="0"/>
                <a:cs typeface="Times New Roman" panose="02020603050405020304" pitchFamily="18" charset="0"/>
              </a:rPr>
              <a:t>terhadap</a:t>
            </a:r>
            <a:r>
              <a:rPr lang="en-ID" sz="2400" dirty="0" smtClean="0">
                <a:latin typeface="Times New Roman" panose="02020603050405020304" pitchFamily="18" charset="0"/>
                <a:cs typeface="Times New Roman" panose="02020603050405020304" pitchFamily="18" charset="0"/>
              </a:rPr>
              <a:t> media </a:t>
            </a:r>
            <a:r>
              <a:rPr lang="en-ID" sz="2400" dirty="0" err="1" smtClean="0">
                <a:latin typeface="Times New Roman" panose="02020603050405020304" pitchFamily="18" charset="0"/>
                <a:cs typeface="Times New Roman" panose="02020603050405020304" pitchFamily="18" charset="0"/>
              </a:rPr>
              <a:t>baru</a:t>
            </a:r>
            <a:r>
              <a:rPr lang="en-ID" sz="2400" dirty="0" smtClean="0">
                <a:latin typeface="Times New Roman" panose="02020603050405020304" pitchFamily="18" charset="0"/>
                <a:cs typeface="Times New Roman" panose="02020603050405020304" pitchFamily="18" charset="0"/>
              </a:rPr>
              <a:t> </a:t>
            </a:r>
            <a:r>
              <a:rPr lang="en-ID" sz="2400" dirty="0" err="1" smtClean="0">
                <a:latin typeface="Times New Roman" panose="02020603050405020304" pitchFamily="18" charset="0"/>
                <a:cs typeface="Times New Roman" panose="02020603050405020304" pitchFamily="18" charset="0"/>
              </a:rPr>
              <a:t>terutama</a:t>
            </a:r>
            <a:r>
              <a:rPr lang="en-ID" sz="2400" dirty="0" smtClean="0">
                <a:latin typeface="Times New Roman" panose="02020603050405020304" pitchFamily="18" charset="0"/>
                <a:cs typeface="Times New Roman" panose="02020603050405020304" pitchFamily="18" charset="0"/>
              </a:rPr>
              <a:t> </a:t>
            </a:r>
            <a:r>
              <a:rPr lang="en-ID" sz="2400" dirty="0" err="1" smtClean="0">
                <a:latin typeface="Times New Roman" panose="02020603050405020304" pitchFamily="18" charset="0"/>
                <a:cs typeface="Times New Roman" panose="02020603050405020304" pitchFamily="18" charset="0"/>
              </a:rPr>
              <a:t>youtube</a:t>
            </a:r>
            <a:r>
              <a:rPr lang="en-ID" sz="2400" dirty="0" smtClean="0">
                <a:latin typeface="Times New Roman" panose="02020603050405020304" pitchFamily="18" charset="0"/>
                <a:cs typeface="Times New Roman" panose="02020603050405020304" pitchFamily="18" charset="0"/>
              </a:rPr>
              <a:t> </a:t>
            </a:r>
            <a:r>
              <a:rPr lang="en-ID" sz="2400" dirty="0" err="1" smtClean="0">
                <a:latin typeface="Times New Roman" panose="02020603050405020304" pitchFamily="18" charset="0"/>
                <a:cs typeface="Times New Roman" panose="02020603050405020304" pitchFamily="18" charset="0"/>
              </a:rPr>
              <a:t>sebagai</a:t>
            </a:r>
            <a:r>
              <a:rPr lang="en-ID" sz="2400" dirty="0" smtClean="0">
                <a:latin typeface="Times New Roman" panose="02020603050405020304" pitchFamily="18" charset="0"/>
                <a:cs typeface="Times New Roman" panose="02020603050405020304" pitchFamily="18" charset="0"/>
              </a:rPr>
              <a:t> platform </a:t>
            </a:r>
            <a:r>
              <a:rPr lang="en-ID" sz="2400" dirty="0" err="1" smtClean="0">
                <a:latin typeface="Times New Roman" panose="02020603050405020304" pitchFamily="18" charset="0"/>
                <a:cs typeface="Times New Roman" panose="02020603050405020304" pitchFamily="18" charset="0"/>
              </a:rPr>
              <a:t>utama</a:t>
            </a:r>
            <a:r>
              <a:rPr lang="en-ID" sz="2400" dirty="0" smtClean="0">
                <a:latin typeface="Times New Roman" panose="02020603050405020304" pitchFamily="18" charset="0"/>
                <a:cs typeface="Times New Roman" panose="02020603050405020304" pitchFamily="18" charset="0"/>
              </a:rPr>
              <a:t>.</a:t>
            </a:r>
            <a:endParaRPr lang="en-ID" sz="24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1611750863"/>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30"/>
          <p:cNvSpPr>
            <a:spLocks noChangeArrowheads="1"/>
          </p:cNvSpPr>
          <p:nvPr/>
        </p:nvSpPr>
        <p:spPr bwMode="auto">
          <a:xfrm>
            <a:off x="-121998" y="682295"/>
            <a:ext cx="12192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spAutoFit/>
          </a:bodyPr>
          <a:lstStyle/>
          <a:p>
            <a:endParaRPr lang="en-US"/>
          </a:p>
        </p:txBody>
      </p:sp>
      <p:sp>
        <p:nvSpPr>
          <p:cNvPr id="30" name="Google Shape;46;g104f7abbb21_0_309"/>
          <p:cNvSpPr txBox="1">
            <a:spLocks/>
          </p:cNvSpPr>
          <p:nvPr/>
        </p:nvSpPr>
        <p:spPr>
          <a:xfrm>
            <a:off x="0" y="-19557"/>
            <a:ext cx="12192000" cy="605855"/>
          </a:xfrm>
          <a:prstGeom prst="rect">
            <a:avLst/>
          </a:prstGeom>
          <a:solidFill>
            <a:srgbClr val="1B4685"/>
          </a:solidFill>
          <a:ln>
            <a:noFill/>
          </a:ln>
        </p:spPr>
        <p:txBody>
          <a:bodyPr spcFirstLastPara="1" wrap="square" lIns="91425" tIns="45700" rIns="91425" bIns="45700" anchor="ctr" anchorCtr="0">
            <a:normAutofit/>
          </a:bodyPr>
          <a:lstStyle>
            <a:defPPr marR="0" lvl="0" algn="l" rtl="0">
              <a:lnSpc>
                <a:spcPct val="100000"/>
              </a:lnSpc>
              <a:spcBef>
                <a:spcPts val="0"/>
              </a:spcBef>
              <a:spcAft>
                <a:spcPts val="0"/>
              </a:spcAft>
            </a:defPPr>
            <a:lvl1pPr marR="0" lvl="0" algn="ctr" rtl="0">
              <a:lnSpc>
                <a:spcPct val="90000"/>
              </a:lnSpc>
              <a:spcBef>
                <a:spcPts val="0"/>
              </a:spcBef>
              <a:spcAft>
                <a:spcPts val="0"/>
              </a:spcAft>
              <a:buClr>
                <a:schemeClr val="lt1"/>
              </a:buClr>
              <a:buSzPts val="4400"/>
              <a:buFont typeface="Exo"/>
              <a:buNone/>
              <a:defRPr sz="4400" b="0" i="0" u="none" strike="noStrike" cap="none">
                <a:solidFill>
                  <a:schemeClr val="lt1"/>
                </a:solidFill>
                <a:latin typeface="Exo"/>
                <a:ea typeface="Exo"/>
                <a:cs typeface="Exo"/>
                <a:sym typeface="Exo"/>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9pPr>
          </a:lstStyle>
          <a:p>
            <a:r>
              <a:rPr lang="en-ID" sz="2800"/>
              <a:t>Metode Penelitian</a:t>
            </a:r>
            <a:endParaRPr lang="en-ID" sz="2800" dirty="0"/>
          </a:p>
        </p:txBody>
      </p:sp>
      <p:grpSp>
        <p:nvGrpSpPr>
          <p:cNvPr id="45" name="Google Shape;495;p23"/>
          <p:cNvGrpSpPr/>
          <p:nvPr/>
        </p:nvGrpSpPr>
        <p:grpSpPr>
          <a:xfrm>
            <a:off x="5560249" y="2624634"/>
            <a:ext cx="388712" cy="389587"/>
            <a:chOff x="2280029" y="1970604"/>
            <a:chExt cx="353631" cy="354395"/>
          </a:xfrm>
        </p:grpSpPr>
        <p:sp>
          <p:nvSpPr>
            <p:cNvPr id="46" name="Google Shape;496;p23"/>
            <p:cNvSpPr/>
            <p:nvPr/>
          </p:nvSpPr>
          <p:spPr>
            <a:xfrm>
              <a:off x="2309981" y="2069086"/>
              <a:ext cx="323679" cy="255913"/>
            </a:xfrm>
            <a:custGeom>
              <a:avLst/>
              <a:gdLst/>
              <a:ahLst/>
              <a:cxnLst/>
              <a:rect l="l" t="t" r="r" b="b"/>
              <a:pathLst>
                <a:path w="10169" h="8040" extrusionOk="0">
                  <a:moveTo>
                    <a:pt x="9473" y="0"/>
                  </a:moveTo>
                  <a:cubicBezTo>
                    <a:pt x="9451" y="0"/>
                    <a:pt x="9428" y="5"/>
                    <a:pt x="9406" y="14"/>
                  </a:cubicBezTo>
                  <a:cubicBezTo>
                    <a:pt x="9335" y="62"/>
                    <a:pt x="9287" y="157"/>
                    <a:pt x="9335" y="240"/>
                  </a:cubicBezTo>
                  <a:cubicBezTo>
                    <a:pt x="9656" y="943"/>
                    <a:pt x="9835" y="1705"/>
                    <a:pt x="9835" y="2491"/>
                  </a:cubicBezTo>
                  <a:cubicBezTo>
                    <a:pt x="9835" y="3884"/>
                    <a:pt x="9287" y="5193"/>
                    <a:pt x="8299" y="6194"/>
                  </a:cubicBezTo>
                  <a:cubicBezTo>
                    <a:pt x="7323" y="7182"/>
                    <a:pt x="6001" y="7729"/>
                    <a:pt x="4596" y="7729"/>
                  </a:cubicBezTo>
                  <a:cubicBezTo>
                    <a:pt x="3763" y="7729"/>
                    <a:pt x="2977" y="7539"/>
                    <a:pt x="2251" y="7158"/>
                  </a:cubicBezTo>
                  <a:cubicBezTo>
                    <a:pt x="1632" y="6848"/>
                    <a:pt x="1084" y="6420"/>
                    <a:pt x="620" y="5896"/>
                  </a:cubicBezTo>
                  <a:lnTo>
                    <a:pt x="620" y="5896"/>
                  </a:lnTo>
                  <a:lnTo>
                    <a:pt x="1263" y="6110"/>
                  </a:lnTo>
                  <a:cubicBezTo>
                    <a:pt x="1279" y="6114"/>
                    <a:pt x="1295" y="6116"/>
                    <a:pt x="1311" y="6116"/>
                  </a:cubicBezTo>
                  <a:cubicBezTo>
                    <a:pt x="1385" y="6116"/>
                    <a:pt x="1447" y="6072"/>
                    <a:pt x="1477" y="6003"/>
                  </a:cubicBezTo>
                  <a:cubicBezTo>
                    <a:pt x="1501" y="5908"/>
                    <a:pt x="1453" y="5824"/>
                    <a:pt x="1370" y="5789"/>
                  </a:cubicBezTo>
                  <a:lnTo>
                    <a:pt x="203" y="5408"/>
                  </a:lnTo>
                  <a:cubicBezTo>
                    <a:pt x="187" y="5405"/>
                    <a:pt x="171" y="5403"/>
                    <a:pt x="156" y="5403"/>
                  </a:cubicBezTo>
                  <a:cubicBezTo>
                    <a:pt x="114" y="5403"/>
                    <a:pt x="77" y="5414"/>
                    <a:pt x="60" y="5432"/>
                  </a:cubicBezTo>
                  <a:cubicBezTo>
                    <a:pt x="12" y="5467"/>
                    <a:pt x="0" y="5527"/>
                    <a:pt x="0" y="5586"/>
                  </a:cubicBezTo>
                  <a:lnTo>
                    <a:pt x="191" y="6944"/>
                  </a:lnTo>
                  <a:cubicBezTo>
                    <a:pt x="203" y="7015"/>
                    <a:pt x="262" y="7075"/>
                    <a:pt x="358" y="7075"/>
                  </a:cubicBezTo>
                  <a:lnTo>
                    <a:pt x="381" y="7075"/>
                  </a:lnTo>
                  <a:cubicBezTo>
                    <a:pt x="477" y="7063"/>
                    <a:pt x="536" y="6979"/>
                    <a:pt x="524" y="6896"/>
                  </a:cubicBezTo>
                  <a:lnTo>
                    <a:pt x="417" y="6134"/>
                  </a:lnTo>
                  <a:lnTo>
                    <a:pt x="417" y="6134"/>
                  </a:lnTo>
                  <a:cubicBezTo>
                    <a:pt x="893" y="6670"/>
                    <a:pt x="1453" y="7122"/>
                    <a:pt x="2096" y="7444"/>
                  </a:cubicBezTo>
                  <a:cubicBezTo>
                    <a:pt x="2870" y="7849"/>
                    <a:pt x="3715" y="8039"/>
                    <a:pt x="4596" y="8039"/>
                  </a:cubicBezTo>
                  <a:cubicBezTo>
                    <a:pt x="6085" y="8039"/>
                    <a:pt x="7490" y="7456"/>
                    <a:pt x="8525" y="6420"/>
                  </a:cubicBezTo>
                  <a:cubicBezTo>
                    <a:pt x="9585" y="5360"/>
                    <a:pt x="10145" y="3979"/>
                    <a:pt x="10145" y="2491"/>
                  </a:cubicBezTo>
                  <a:cubicBezTo>
                    <a:pt x="10168" y="1645"/>
                    <a:pt x="9990" y="836"/>
                    <a:pt x="9633" y="98"/>
                  </a:cubicBezTo>
                  <a:cubicBezTo>
                    <a:pt x="9597" y="36"/>
                    <a:pt x="9536" y="0"/>
                    <a:pt x="9473" y="0"/>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7" name="Google Shape;497;p23"/>
            <p:cNvSpPr/>
            <p:nvPr/>
          </p:nvSpPr>
          <p:spPr>
            <a:xfrm>
              <a:off x="2280029" y="1970604"/>
              <a:ext cx="322565" cy="255468"/>
            </a:xfrm>
            <a:custGeom>
              <a:avLst/>
              <a:gdLst/>
              <a:ahLst/>
              <a:cxnLst/>
              <a:rect l="l" t="t" r="r" b="b"/>
              <a:pathLst>
                <a:path w="10134" h="8026" extrusionOk="0">
                  <a:moveTo>
                    <a:pt x="5549" y="1"/>
                  </a:moveTo>
                  <a:cubicBezTo>
                    <a:pt x="4061" y="1"/>
                    <a:pt x="2668" y="584"/>
                    <a:pt x="1620" y="1620"/>
                  </a:cubicBezTo>
                  <a:cubicBezTo>
                    <a:pt x="572" y="2680"/>
                    <a:pt x="1" y="4061"/>
                    <a:pt x="1" y="5549"/>
                  </a:cubicBezTo>
                  <a:cubicBezTo>
                    <a:pt x="1" y="6382"/>
                    <a:pt x="179" y="7192"/>
                    <a:pt x="537" y="7930"/>
                  </a:cubicBezTo>
                  <a:cubicBezTo>
                    <a:pt x="572" y="7990"/>
                    <a:pt x="632" y="8026"/>
                    <a:pt x="691" y="8026"/>
                  </a:cubicBezTo>
                  <a:cubicBezTo>
                    <a:pt x="715" y="8026"/>
                    <a:pt x="727" y="8026"/>
                    <a:pt x="763" y="8002"/>
                  </a:cubicBezTo>
                  <a:cubicBezTo>
                    <a:pt x="834" y="7966"/>
                    <a:pt x="882" y="7871"/>
                    <a:pt x="834" y="7787"/>
                  </a:cubicBezTo>
                  <a:cubicBezTo>
                    <a:pt x="513" y="7085"/>
                    <a:pt x="334" y="6323"/>
                    <a:pt x="334" y="5537"/>
                  </a:cubicBezTo>
                  <a:cubicBezTo>
                    <a:pt x="334" y="4132"/>
                    <a:pt x="882" y="2822"/>
                    <a:pt x="1858" y="1834"/>
                  </a:cubicBezTo>
                  <a:cubicBezTo>
                    <a:pt x="2846" y="834"/>
                    <a:pt x="4168" y="298"/>
                    <a:pt x="5573" y="298"/>
                  </a:cubicBezTo>
                  <a:cubicBezTo>
                    <a:pt x="7097" y="298"/>
                    <a:pt x="8550" y="965"/>
                    <a:pt x="9538" y="2132"/>
                  </a:cubicBezTo>
                  <a:lnTo>
                    <a:pt x="8907" y="1918"/>
                  </a:lnTo>
                  <a:cubicBezTo>
                    <a:pt x="8890" y="1913"/>
                    <a:pt x="8874" y="1911"/>
                    <a:pt x="8858" y="1911"/>
                  </a:cubicBezTo>
                  <a:cubicBezTo>
                    <a:pt x="8784" y="1911"/>
                    <a:pt x="8722" y="1956"/>
                    <a:pt x="8692" y="2025"/>
                  </a:cubicBezTo>
                  <a:cubicBezTo>
                    <a:pt x="8669" y="2120"/>
                    <a:pt x="8704" y="2203"/>
                    <a:pt x="8800" y="2227"/>
                  </a:cubicBezTo>
                  <a:lnTo>
                    <a:pt x="9955" y="2620"/>
                  </a:lnTo>
                  <a:cubicBezTo>
                    <a:pt x="9978" y="2620"/>
                    <a:pt x="9990" y="2632"/>
                    <a:pt x="10002" y="2632"/>
                  </a:cubicBezTo>
                  <a:cubicBezTo>
                    <a:pt x="10050" y="2632"/>
                    <a:pt x="10074" y="2620"/>
                    <a:pt x="10109" y="2596"/>
                  </a:cubicBezTo>
                  <a:cubicBezTo>
                    <a:pt x="10121" y="2572"/>
                    <a:pt x="10133" y="2513"/>
                    <a:pt x="10133" y="2453"/>
                  </a:cubicBezTo>
                  <a:lnTo>
                    <a:pt x="9943" y="1108"/>
                  </a:lnTo>
                  <a:cubicBezTo>
                    <a:pt x="9932" y="1021"/>
                    <a:pt x="9871" y="964"/>
                    <a:pt x="9788" y="964"/>
                  </a:cubicBezTo>
                  <a:cubicBezTo>
                    <a:pt x="9780" y="964"/>
                    <a:pt x="9772" y="964"/>
                    <a:pt x="9764" y="965"/>
                  </a:cubicBezTo>
                  <a:cubicBezTo>
                    <a:pt x="9681" y="989"/>
                    <a:pt x="9621" y="1060"/>
                    <a:pt x="9633" y="1144"/>
                  </a:cubicBezTo>
                  <a:lnTo>
                    <a:pt x="9740" y="1906"/>
                  </a:lnTo>
                  <a:cubicBezTo>
                    <a:pt x="8681" y="703"/>
                    <a:pt x="7157" y="1"/>
                    <a:pt x="5549" y="1"/>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8" name="Google Shape;498;p23"/>
            <p:cNvSpPr/>
            <p:nvPr/>
          </p:nvSpPr>
          <p:spPr>
            <a:xfrm>
              <a:off x="2411169" y="2064598"/>
              <a:ext cx="17093" cy="26928"/>
            </a:xfrm>
            <a:custGeom>
              <a:avLst/>
              <a:gdLst/>
              <a:ahLst/>
              <a:cxnLst/>
              <a:rect l="l" t="t" r="r" b="b"/>
              <a:pathLst>
                <a:path w="537" h="846" extrusionOk="0">
                  <a:moveTo>
                    <a:pt x="358" y="0"/>
                  </a:moveTo>
                  <a:cubicBezTo>
                    <a:pt x="274" y="0"/>
                    <a:pt x="191" y="72"/>
                    <a:pt x="191" y="155"/>
                  </a:cubicBezTo>
                  <a:lnTo>
                    <a:pt x="191" y="453"/>
                  </a:lnTo>
                  <a:lnTo>
                    <a:pt x="72" y="572"/>
                  </a:lnTo>
                  <a:cubicBezTo>
                    <a:pt x="12" y="631"/>
                    <a:pt x="0" y="739"/>
                    <a:pt x="72" y="798"/>
                  </a:cubicBezTo>
                  <a:cubicBezTo>
                    <a:pt x="108" y="834"/>
                    <a:pt x="155" y="846"/>
                    <a:pt x="191" y="846"/>
                  </a:cubicBezTo>
                  <a:cubicBezTo>
                    <a:pt x="239" y="846"/>
                    <a:pt x="274" y="834"/>
                    <a:pt x="310" y="798"/>
                  </a:cubicBezTo>
                  <a:lnTo>
                    <a:pt x="489" y="631"/>
                  </a:lnTo>
                  <a:cubicBezTo>
                    <a:pt x="524" y="608"/>
                    <a:pt x="536" y="560"/>
                    <a:pt x="536" y="512"/>
                  </a:cubicBezTo>
                  <a:lnTo>
                    <a:pt x="524" y="155"/>
                  </a:lnTo>
                  <a:cubicBezTo>
                    <a:pt x="524" y="72"/>
                    <a:pt x="453" y="0"/>
                    <a:pt x="358" y="0"/>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9" name="Google Shape;499;p23"/>
            <p:cNvSpPr/>
            <p:nvPr/>
          </p:nvSpPr>
          <p:spPr>
            <a:xfrm>
              <a:off x="2323254" y="2017458"/>
              <a:ext cx="267213" cy="264316"/>
            </a:xfrm>
            <a:custGeom>
              <a:avLst/>
              <a:gdLst/>
              <a:ahLst/>
              <a:cxnLst/>
              <a:rect l="l" t="t" r="r" b="b"/>
              <a:pathLst>
                <a:path w="8395" h="8304" extrusionOk="0">
                  <a:moveTo>
                    <a:pt x="2739" y="3125"/>
                  </a:moveTo>
                  <a:lnTo>
                    <a:pt x="2965" y="3160"/>
                  </a:lnTo>
                  <a:lnTo>
                    <a:pt x="3060" y="3160"/>
                  </a:lnTo>
                  <a:lnTo>
                    <a:pt x="2905" y="3529"/>
                  </a:lnTo>
                  <a:lnTo>
                    <a:pt x="2620" y="3458"/>
                  </a:lnTo>
                  <a:lnTo>
                    <a:pt x="2739" y="3125"/>
                  </a:lnTo>
                  <a:close/>
                  <a:moveTo>
                    <a:pt x="3834" y="3041"/>
                  </a:moveTo>
                  <a:lnTo>
                    <a:pt x="4167" y="3446"/>
                  </a:lnTo>
                  <a:lnTo>
                    <a:pt x="4120" y="3541"/>
                  </a:lnTo>
                  <a:cubicBezTo>
                    <a:pt x="4096" y="3636"/>
                    <a:pt x="4132" y="3720"/>
                    <a:pt x="4227" y="3756"/>
                  </a:cubicBezTo>
                  <a:cubicBezTo>
                    <a:pt x="4239" y="3756"/>
                    <a:pt x="4251" y="3767"/>
                    <a:pt x="4286" y="3767"/>
                  </a:cubicBezTo>
                  <a:cubicBezTo>
                    <a:pt x="4358" y="3767"/>
                    <a:pt x="4417" y="3720"/>
                    <a:pt x="4429" y="3660"/>
                  </a:cubicBezTo>
                  <a:lnTo>
                    <a:pt x="4477" y="3541"/>
                  </a:lnTo>
                  <a:cubicBezTo>
                    <a:pt x="4501" y="3446"/>
                    <a:pt x="4489" y="3339"/>
                    <a:pt x="4429" y="3267"/>
                  </a:cubicBezTo>
                  <a:lnTo>
                    <a:pt x="4346" y="3160"/>
                  </a:lnTo>
                  <a:lnTo>
                    <a:pt x="4620" y="3386"/>
                  </a:lnTo>
                  <a:cubicBezTo>
                    <a:pt x="4649" y="3401"/>
                    <a:pt x="4683" y="3411"/>
                    <a:pt x="4719" y="3411"/>
                  </a:cubicBezTo>
                  <a:cubicBezTo>
                    <a:pt x="4741" y="3411"/>
                    <a:pt x="4764" y="3407"/>
                    <a:pt x="4787" y="3398"/>
                  </a:cubicBezTo>
                  <a:lnTo>
                    <a:pt x="5001" y="3303"/>
                  </a:lnTo>
                  <a:lnTo>
                    <a:pt x="5132" y="3458"/>
                  </a:lnTo>
                  <a:cubicBezTo>
                    <a:pt x="5156" y="3506"/>
                    <a:pt x="5215" y="3517"/>
                    <a:pt x="5263" y="3517"/>
                  </a:cubicBezTo>
                  <a:lnTo>
                    <a:pt x="5668" y="3482"/>
                  </a:lnTo>
                  <a:lnTo>
                    <a:pt x="5679" y="3565"/>
                  </a:lnTo>
                  <a:cubicBezTo>
                    <a:pt x="5703" y="3601"/>
                    <a:pt x="5668" y="3636"/>
                    <a:pt x="5668" y="3648"/>
                  </a:cubicBezTo>
                  <a:cubicBezTo>
                    <a:pt x="5656" y="3660"/>
                    <a:pt x="5620" y="3696"/>
                    <a:pt x="5596" y="3696"/>
                  </a:cubicBezTo>
                  <a:lnTo>
                    <a:pt x="4894" y="3756"/>
                  </a:lnTo>
                  <a:cubicBezTo>
                    <a:pt x="4798" y="3756"/>
                    <a:pt x="4727" y="3815"/>
                    <a:pt x="4679" y="3875"/>
                  </a:cubicBezTo>
                  <a:cubicBezTo>
                    <a:pt x="4656" y="3934"/>
                    <a:pt x="4620" y="3994"/>
                    <a:pt x="4644" y="4053"/>
                  </a:cubicBezTo>
                  <a:lnTo>
                    <a:pt x="4179" y="3898"/>
                  </a:lnTo>
                  <a:cubicBezTo>
                    <a:pt x="4167" y="3898"/>
                    <a:pt x="4167" y="3887"/>
                    <a:pt x="4144" y="3875"/>
                  </a:cubicBezTo>
                  <a:cubicBezTo>
                    <a:pt x="4120" y="3696"/>
                    <a:pt x="3965" y="3577"/>
                    <a:pt x="3798" y="3577"/>
                  </a:cubicBezTo>
                  <a:lnTo>
                    <a:pt x="3774" y="3577"/>
                  </a:lnTo>
                  <a:lnTo>
                    <a:pt x="3274" y="3589"/>
                  </a:lnTo>
                  <a:lnTo>
                    <a:pt x="3393" y="3220"/>
                  </a:lnTo>
                  <a:cubicBezTo>
                    <a:pt x="3405" y="3184"/>
                    <a:pt x="3441" y="3172"/>
                    <a:pt x="3465" y="3160"/>
                  </a:cubicBezTo>
                  <a:lnTo>
                    <a:pt x="3834" y="3041"/>
                  </a:lnTo>
                  <a:close/>
                  <a:moveTo>
                    <a:pt x="7596" y="3601"/>
                  </a:moveTo>
                  <a:cubicBezTo>
                    <a:pt x="7620" y="3601"/>
                    <a:pt x="7656" y="3601"/>
                    <a:pt x="7692" y="3636"/>
                  </a:cubicBezTo>
                  <a:lnTo>
                    <a:pt x="8025" y="3958"/>
                  </a:lnTo>
                  <a:lnTo>
                    <a:pt x="8025" y="4256"/>
                  </a:lnTo>
                  <a:cubicBezTo>
                    <a:pt x="7977" y="5232"/>
                    <a:pt x="7584" y="6137"/>
                    <a:pt x="6906" y="6815"/>
                  </a:cubicBezTo>
                  <a:cubicBezTo>
                    <a:pt x="6799" y="6923"/>
                    <a:pt x="6692" y="7030"/>
                    <a:pt x="6572" y="7113"/>
                  </a:cubicBezTo>
                  <a:cubicBezTo>
                    <a:pt x="6632" y="7030"/>
                    <a:pt x="6680" y="6935"/>
                    <a:pt x="6727" y="6851"/>
                  </a:cubicBezTo>
                  <a:lnTo>
                    <a:pt x="7465" y="5125"/>
                  </a:lnTo>
                  <a:cubicBezTo>
                    <a:pt x="7501" y="5065"/>
                    <a:pt x="7489" y="5006"/>
                    <a:pt x="7454" y="4958"/>
                  </a:cubicBezTo>
                  <a:cubicBezTo>
                    <a:pt x="7418" y="4910"/>
                    <a:pt x="7358" y="4887"/>
                    <a:pt x="7299" y="4887"/>
                  </a:cubicBezTo>
                  <a:lnTo>
                    <a:pt x="7227" y="4887"/>
                  </a:lnTo>
                  <a:lnTo>
                    <a:pt x="7632" y="4077"/>
                  </a:lnTo>
                  <a:cubicBezTo>
                    <a:pt x="7704" y="3946"/>
                    <a:pt x="7668" y="3779"/>
                    <a:pt x="7525" y="3696"/>
                  </a:cubicBezTo>
                  <a:lnTo>
                    <a:pt x="7501" y="3660"/>
                  </a:lnTo>
                  <a:lnTo>
                    <a:pt x="7513" y="3648"/>
                  </a:lnTo>
                  <a:cubicBezTo>
                    <a:pt x="7537" y="3601"/>
                    <a:pt x="7573" y="3601"/>
                    <a:pt x="7596" y="3601"/>
                  </a:cubicBezTo>
                  <a:close/>
                  <a:moveTo>
                    <a:pt x="4239" y="1"/>
                  </a:moveTo>
                  <a:cubicBezTo>
                    <a:pt x="4176" y="1"/>
                    <a:pt x="4112" y="2"/>
                    <a:pt x="4048" y="5"/>
                  </a:cubicBezTo>
                  <a:cubicBezTo>
                    <a:pt x="3001" y="41"/>
                    <a:pt x="2000" y="481"/>
                    <a:pt x="1262" y="1220"/>
                  </a:cubicBezTo>
                  <a:cubicBezTo>
                    <a:pt x="512" y="1970"/>
                    <a:pt x="84" y="2946"/>
                    <a:pt x="36" y="4006"/>
                  </a:cubicBezTo>
                  <a:cubicBezTo>
                    <a:pt x="0" y="5041"/>
                    <a:pt x="334" y="6053"/>
                    <a:pt x="1012" y="6863"/>
                  </a:cubicBezTo>
                  <a:cubicBezTo>
                    <a:pt x="1036" y="6911"/>
                    <a:pt x="1084" y="6923"/>
                    <a:pt x="1131" y="6923"/>
                  </a:cubicBezTo>
                  <a:cubicBezTo>
                    <a:pt x="1155" y="6923"/>
                    <a:pt x="1203" y="6911"/>
                    <a:pt x="1227" y="6875"/>
                  </a:cubicBezTo>
                  <a:cubicBezTo>
                    <a:pt x="1310" y="6815"/>
                    <a:pt x="1310" y="6708"/>
                    <a:pt x="1250" y="6649"/>
                  </a:cubicBezTo>
                  <a:cubicBezTo>
                    <a:pt x="631" y="5922"/>
                    <a:pt x="310" y="4982"/>
                    <a:pt x="357" y="4017"/>
                  </a:cubicBezTo>
                  <a:cubicBezTo>
                    <a:pt x="393" y="3053"/>
                    <a:pt x="786" y="2148"/>
                    <a:pt x="1465" y="1458"/>
                  </a:cubicBezTo>
                  <a:cubicBezTo>
                    <a:pt x="2155" y="779"/>
                    <a:pt x="3060" y="374"/>
                    <a:pt x="4025" y="338"/>
                  </a:cubicBezTo>
                  <a:cubicBezTo>
                    <a:pt x="4081" y="335"/>
                    <a:pt x="4137" y="334"/>
                    <a:pt x="4192" y="334"/>
                  </a:cubicBezTo>
                  <a:cubicBezTo>
                    <a:pt x="4358" y="334"/>
                    <a:pt x="4519" y="347"/>
                    <a:pt x="4679" y="374"/>
                  </a:cubicBezTo>
                  <a:lnTo>
                    <a:pt x="4906" y="636"/>
                  </a:lnTo>
                  <a:lnTo>
                    <a:pt x="4822" y="862"/>
                  </a:lnTo>
                  <a:lnTo>
                    <a:pt x="4679" y="624"/>
                  </a:lnTo>
                  <a:cubicBezTo>
                    <a:pt x="4656" y="577"/>
                    <a:pt x="4596" y="541"/>
                    <a:pt x="4536" y="541"/>
                  </a:cubicBezTo>
                  <a:lnTo>
                    <a:pt x="4001" y="541"/>
                  </a:lnTo>
                  <a:cubicBezTo>
                    <a:pt x="3941" y="541"/>
                    <a:pt x="3882" y="565"/>
                    <a:pt x="3858" y="624"/>
                  </a:cubicBezTo>
                  <a:lnTo>
                    <a:pt x="3477" y="1327"/>
                  </a:lnTo>
                  <a:cubicBezTo>
                    <a:pt x="3441" y="1410"/>
                    <a:pt x="3441" y="1529"/>
                    <a:pt x="3477" y="1624"/>
                  </a:cubicBezTo>
                  <a:cubicBezTo>
                    <a:pt x="3524" y="1708"/>
                    <a:pt x="3632" y="1767"/>
                    <a:pt x="3739" y="1791"/>
                  </a:cubicBezTo>
                  <a:lnTo>
                    <a:pt x="4036" y="1815"/>
                  </a:lnTo>
                  <a:cubicBezTo>
                    <a:pt x="4096" y="1815"/>
                    <a:pt x="4155" y="1803"/>
                    <a:pt x="4179" y="1743"/>
                  </a:cubicBezTo>
                  <a:lnTo>
                    <a:pt x="4286" y="1577"/>
                  </a:lnTo>
                  <a:lnTo>
                    <a:pt x="4346" y="1648"/>
                  </a:lnTo>
                  <a:lnTo>
                    <a:pt x="4298" y="1934"/>
                  </a:lnTo>
                  <a:lnTo>
                    <a:pt x="3798" y="2005"/>
                  </a:lnTo>
                  <a:cubicBezTo>
                    <a:pt x="3763" y="2005"/>
                    <a:pt x="3751" y="2029"/>
                    <a:pt x="3715" y="2041"/>
                  </a:cubicBezTo>
                  <a:lnTo>
                    <a:pt x="3072" y="2517"/>
                  </a:lnTo>
                  <a:cubicBezTo>
                    <a:pt x="3048" y="2541"/>
                    <a:pt x="3024" y="2577"/>
                    <a:pt x="3024" y="2601"/>
                  </a:cubicBezTo>
                  <a:lnTo>
                    <a:pt x="2941" y="2898"/>
                  </a:lnTo>
                  <a:lnTo>
                    <a:pt x="2727" y="2874"/>
                  </a:lnTo>
                  <a:cubicBezTo>
                    <a:pt x="2716" y="2874"/>
                    <a:pt x="2706" y="2873"/>
                    <a:pt x="2696" y="2873"/>
                  </a:cubicBezTo>
                  <a:cubicBezTo>
                    <a:pt x="2565" y="2873"/>
                    <a:pt x="2449" y="2943"/>
                    <a:pt x="2405" y="3065"/>
                  </a:cubicBezTo>
                  <a:lnTo>
                    <a:pt x="2274" y="3422"/>
                  </a:lnTo>
                  <a:cubicBezTo>
                    <a:pt x="2250" y="3494"/>
                    <a:pt x="2250" y="3589"/>
                    <a:pt x="2286" y="3660"/>
                  </a:cubicBezTo>
                  <a:cubicBezTo>
                    <a:pt x="2334" y="3732"/>
                    <a:pt x="2393" y="3791"/>
                    <a:pt x="2465" y="3815"/>
                  </a:cubicBezTo>
                  <a:cubicBezTo>
                    <a:pt x="2322" y="3887"/>
                    <a:pt x="2215" y="4029"/>
                    <a:pt x="2203" y="4196"/>
                  </a:cubicBezTo>
                  <a:lnTo>
                    <a:pt x="2203" y="4268"/>
                  </a:lnTo>
                  <a:lnTo>
                    <a:pt x="1739" y="4791"/>
                  </a:lnTo>
                  <a:cubicBezTo>
                    <a:pt x="1667" y="4863"/>
                    <a:pt x="1631" y="4970"/>
                    <a:pt x="1631" y="5077"/>
                  </a:cubicBezTo>
                  <a:lnTo>
                    <a:pt x="1631" y="5684"/>
                  </a:lnTo>
                  <a:cubicBezTo>
                    <a:pt x="1631" y="5839"/>
                    <a:pt x="1691" y="5994"/>
                    <a:pt x="1810" y="6101"/>
                  </a:cubicBezTo>
                  <a:lnTo>
                    <a:pt x="2239" y="6518"/>
                  </a:lnTo>
                  <a:cubicBezTo>
                    <a:pt x="2334" y="6613"/>
                    <a:pt x="2465" y="6673"/>
                    <a:pt x="2596" y="6684"/>
                  </a:cubicBezTo>
                  <a:lnTo>
                    <a:pt x="3882" y="6792"/>
                  </a:lnTo>
                  <a:lnTo>
                    <a:pt x="3882" y="6827"/>
                  </a:lnTo>
                  <a:cubicBezTo>
                    <a:pt x="3870" y="6994"/>
                    <a:pt x="3929" y="7149"/>
                    <a:pt x="4060" y="7232"/>
                  </a:cubicBezTo>
                  <a:lnTo>
                    <a:pt x="4286" y="7399"/>
                  </a:lnTo>
                  <a:lnTo>
                    <a:pt x="4263" y="7446"/>
                  </a:lnTo>
                  <a:cubicBezTo>
                    <a:pt x="4203" y="7601"/>
                    <a:pt x="4263" y="7804"/>
                    <a:pt x="4406" y="7899"/>
                  </a:cubicBezTo>
                  <a:lnTo>
                    <a:pt x="4465" y="7958"/>
                  </a:lnTo>
                  <a:cubicBezTo>
                    <a:pt x="4406" y="7958"/>
                    <a:pt x="4358" y="7982"/>
                    <a:pt x="4298" y="7982"/>
                  </a:cubicBezTo>
                  <a:cubicBezTo>
                    <a:pt x="4250" y="7984"/>
                    <a:pt x="4202" y="7985"/>
                    <a:pt x="4153" y="7985"/>
                  </a:cubicBezTo>
                  <a:cubicBezTo>
                    <a:pt x="3241" y="7985"/>
                    <a:pt x="2368" y="7666"/>
                    <a:pt x="1667" y="7089"/>
                  </a:cubicBezTo>
                  <a:cubicBezTo>
                    <a:pt x="1630" y="7062"/>
                    <a:pt x="1590" y="7050"/>
                    <a:pt x="1553" y="7050"/>
                  </a:cubicBezTo>
                  <a:cubicBezTo>
                    <a:pt x="1508" y="7050"/>
                    <a:pt x="1467" y="7068"/>
                    <a:pt x="1441" y="7101"/>
                  </a:cubicBezTo>
                  <a:cubicBezTo>
                    <a:pt x="1381" y="7173"/>
                    <a:pt x="1393" y="7280"/>
                    <a:pt x="1453" y="7327"/>
                  </a:cubicBezTo>
                  <a:cubicBezTo>
                    <a:pt x="2215" y="7958"/>
                    <a:pt x="3155" y="8304"/>
                    <a:pt x="4132" y="8304"/>
                  </a:cubicBezTo>
                  <a:lnTo>
                    <a:pt x="4298" y="8304"/>
                  </a:lnTo>
                  <a:cubicBezTo>
                    <a:pt x="5334" y="8256"/>
                    <a:pt x="6334" y="7827"/>
                    <a:pt x="7084" y="7089"/>
                  </a:cubicBezTo>
                  <a:cubicBezTo>
                    <a:pt x="7823" y="6339"/>
                    <a:pt x="8251" y="5363"/>
                    <a:pt x="8299" y="4303"/>
                  </a:cubicBezTo>
                  <a:cubicBezTo>
                    <a:pt x="8394" y="3220"/>
                    <a:pt x="8049" y="2208"/>
                    <a:pt x="7382" y="1422"/>
                  </a:cubicBezTo>
                  <a:cubicBezTo>
                    <a:pt x="7350" y="1377"/>
                    <a:pt x="7304" y="1356"/>
                    <a:pt x="7258" y="1356"/>
                  </a:cubicBezTo>
                  <a:cubicBezTo>
                    <a:pt x="7220" y="1356"/>
                    <a:pt x="7183" y="1371"/>
                    <a:pt x="7156" y="1398"/>
                  </a:cubicBezTo>
                  <a:cubicBezTo>
                    <a:pt x="7084" y="1458"/>
                    <a:pt x="7084" y="1565"/>
                    <a:pt x="7144" y="1624"/>
                  </a:cubicBezTo>
                  <a:cubicBezTo>
                    <a:pt x="7584" y="2148"/>
                    <a:pt x="7870" y="2791"/>
                    <a:pt x="7989" y="3458"/>
                  </a:cubicBezTo>
                  <a:lnTo>
                    <a:pt x="7942" y="3410"/>
                  </a:lnTo>
                  <a:cubicBezTo>
                    <a:pt x="7867" y="3335"/>
                    <a:pt x="7754" y="3289"/>
                    <a:pt x="7628" y="3289"/>
                  </a:cubicBezTo>
                  <a:cubicBezTo>
                    <a:pt x="7614" y="3289"/>
                    <a:pt x="7599" y="3290"/>
                    <a:pt x="7584" y="3291"/>
                  </a:cubicBezTo>
                  <a:cubicBezTo>
                    <a:pt x="7454" y="3303"/>
                    <a:pt x="7334" y="3386"/>
                    <a:pt x="7263" y="3506"/>
                  </a:cubicBezTo>
                  <a:lnTo>
                    <a:pt x="7227" y="3541"/>
                  </a:lnTo>
                  <a:cubicBezTo>
                    <a:pt x="7156" y="3541"/>
                    <a:pt x="7084" y="3577"/>
                    <a:pt x="7025" y="3625"/>
                  </a:cubicBezTo>
                  <a:lnTo>
                    <a:pt x="6811" y="3363"/>
                  </a:lnTo>
                  <a:cubicBezTo>
                    <a:pt x="6779" y="3325"/>
                    <a:pt x="6739" y="3307"/>
                    <a:pt x="6698" y="3307"/>
                  </a:cubicBezTo>
                  <a:cubicBezTo>
                    <a:pt x="6661" y="3307"/>
                    <a:pt x="6625" y="3322"/>
                    <a:pt x="6596" y="3351"/>
                  </a:cubicBezTo>
                  <a:cubicBezTo>
                    <a:pt x="6513" y="3410"/>
                    <a:pt x="6513" y="3517"/>
                    <a:pt x="6572" y="3577"/>
                  </a:cubicBezTo>
                  <a:lnTo>
                    <a:pt x="6906" y="3958"/>
                  </a:lnTo>
                  <a:cubicBezTo>
                    <a:pt x="6930" y="3994"/>
                    <a:pt x="6977" y="4017"/>
                    <a:pt x="7025" y="4017"/>
                  </a:cubicBezTo>
                  <a:cubicBezTo>
                    <a:pt x="7073" y="4017"/>
                    <a:pt x="7108" y="4006"/>
                    <a:pt x="7144" y="3970"/>
                  </a:cubicBezTo>
                  <a:lnTo>
                    <a:pt x="7251" y="3875"/>
                  </a:lnTo>
                  <a:lnTo>
                    <a:pt x="7382" y="3958"/>
                  </a:lnTo>
                  <a:lnTo>
                    <a:pt x="6894" y="4934"/>
                  </a:lnTo>
                  <a:lnTo>
                    <a:pt x="6858" y="4934"/>
                  </a:lnTo>
                  <a:cubicBezTo>
                    <a:pt x="6834" y="4934"/>
                    <a:pt x="6787" y="4910"/>
                    <a:pt x="6775" y="4887"/>
                  </a:cubicBezTo>
                  <a:lnTo>
                    <a:pt x="6132" y="4101"/>
                  </a:lnTo>
                  <a:cubicBezTo>
                    <a:pt x="6098" y="4053"/>
                    <a:pt x="6049" y="4033"/>
                    <a:pt x="6001" y="4033"/>
                  </a:cubicBezTo>
                  <a:cubicBezTo>
                    <a:pt x="5966" y="4033"/>
                    <a:pt x="5931" y="4045"/>
                    <a:pt x="5906" y="4065"/>
                  </a:cubicBezTo>
                  <a:cubicBezTo>
                    <a:pt x="5834" y="4125"/>
                    <a:pt x="5834" y="4232"/>
                    <a:pt x="5882" y="4291"/>
                  </a:cubicBezTo>
                  <a:lnTo>
                    <a:pt x="6513" y="5077"/>
                  </a:lnTo>
                  <a:cubicBezTo>
                    <a:pt x="6608" y="5184"/>
                    <a:pt x="6739" y="5244"/>
                    <a:pt x="6894" y="5244"/>
                  </a:cubicBezTo>
                  <a:lnTo>
                    <a:pt x="7096" y="5232"/>
                  </a:lnTo>
                  <a:lnTo>
                    <a:pt x="6453" y="6720"/>
                  </a:lnTo>
                  <a:cubicBezTo>
                    <a:pt x="6418" y="6815"/>
                    <a:pt x="6346" y="6923"/>
                    <a:pt x="6275" y="7018"/>
                  </a:cubicBezTo>
                  <a:lnTo>
                    <a:pt x="5775" y="7625"/>
                  </a:lnTo>
                  <a:cubicBezTo>
                    <a:pt x="5513" y="7744"/>
                    <a:pt x="5251" y="7816"/>
                    <a:pt x="4965" y="7875"/>
                  </a:cubicBezTo>
                  <a:lnTo>
                    <a:pt x="4691" y="7625"/>
                  </a:lnTo>
                  <a:cubicBezTo>
                    <a:pt x="4656" y="7589"/>
                    <a:pt x="4644" y="7554"/>
                    <a:pt x="4656" y="7506"/>
                  </a:cubicBezTo>
                  <a:lnTo>
                    <a:pt x="4703" y="7339"/>
                  </a:lnTo>
                  <a:cubicBezTo>
                    <a:pt x="4715" y="7280"/>
                    <a:pt x="4703" y="7208"/>
                    <a:pt x="4644" y="7161"/>
                  </a:cubicBezTo>
                  <a:lnTo>
                    <a:pt x="4322" y="6923"/>
                  </a:lnTo>
                  <a:cubicBezTo>
                    <a:pt x="4298" y="6899"/>
                    <a:pt x="4286" y="6863"/>
                    <a:pt x="4286" y="6815"/>
                  </a:cubicBezTo>
                  <a:lnTo>
                    <a:pt x="4310" y="6613"/>
                  </a:lnTo>
                  <a:cubicBezTo>
                    <a:pt x="4310" y="6565"/>
                    <a:pt x="4310" y="6518"/>
                    <a:pt x="4286" y="6494"/>
                  </a:cubicBezTo>
                  <a:cubicBezTo>
                    <a:pt x="4251" y="6458"/>
                    <a:pt x="4203" y="6434"/>
                    <a:pt x="4167" y="6434"/>
                  </a:cubicBezTo>
                  <a:lnTo>
                    <a:pt x="2703" y="6315"/>
                  </a:lnTo>
                  <a:cubicBezTo>
                    <a:pt x="2643" y="6315"/>
                    <a:pt x="2596" y="6280"/>
                    <a:pt x="2560" y="6244"/>
                  </a:cubicBezTo>
                  <a:lnTo>
                    <a:pt x="2120" y="5827"/>
                  </a:lnTo>
                  <a:cubicBezTo>
                    <a:pt x="2084" y="5780"/>
                    <a:pt x="2048" y="5708"/>
                    <a:pt x="2048" y="5649"/>
                  </a:cubicBezTo>
                  <a:lnTo>
                    <a:pt x="2048" y="5030"/>
                  </a:lnTo>
                  <a:cubicBezTo>
                    <a:pt x="2048" y="5006"/>
                    <a:pt x="2060" y="4970"/>
                    <a:pt x="2084" y="4958"/>
                  </a:cubicBezTo>
                  <a:lnTo>
                    <a:pt x="2572" y="4398"/>
                  </a:lnTo>
                  <a:cubicBezTo>
                    <a:pt x="2596" y="4363"/>
                    <a:pt x="2620" y="4339"/>
                    <a:pt x="2620" y="4291"/>
                  </a:cubicBezTo>
                  <a:lnTo>
                    <a:pt x="2620" y="4160"/>
                  </a:lnTo>
                  <a:cubicBezTo>
                    <a:pt x="2620" y="4113"/>
                    <a:pt x="2643" y="4065"/>
                    <a:pt x="2691" y="4053"/>
                  </a:cubicBezTo>
                  <a:lnTo>
                    <a:pt x="3072" y="3887"/>
                  </a:lnTo>
                  <a:lnTo>
                    <a:pt x="3810" y="3875"/>
                  </a:lnTo>
                  <a:cubicBezTo>
                    <a:pt x="3822" y="3875"/>
                    <a:pt x="3834" y="3887"/>
                    <a:pt x="3834" y="3898"/>
                  </a:cubicBezTo>
                  <a:cubicBezTo>
                    <a:pt x="3846" y="4029"/>
                    <a:pt x="3953" y="4137"/>
                    <a:pt x="4072" y="4184"/>
                  </a:cubicBezTo>
                  <a:lnTo>
                    <a:pt x="4596" y="4363"/>
                  </a:lnTo>
                  <a:cubicBezTo>
                    <a:pt x="4628" y="4370"/>
                    <a:pt x="4661" y="4374"/>
                    <a:pt x="4693" y="4374"/>
                  </a:cubicBezTo>
                  <a:cubicBezTo>
                    <a:pt x="4766" y="4374"/>
                    <a:pt x="4836" y="4353"/>
                    <a:pt x="4894" y="4303"/>
                  </a:cubicBezTo>
                  <a:cubicBezTo>
                    <a:pt x="4953" y="4244"/>
                    <a:pt x="5001" y="4148"/>
                    <a:pt x="4989" y="4065"/>
                  </a:cubicBezTo>
                  <a:lnTo>
                    <a:pt x="5644" y="4017"/>
                  </a:lnTo>
                  <a:cubicBezTo>
                    <a:pt x="5751" y="4006"/>
                    <a:pt x="5882" y="3946"/>
                    <a:pt x="5953" y="3839"/>
                  </a:cubicBezTo>
                  <a:cubicBezTo>
                    <a:pt x="6025" y="3732"/>
                    <a:pt x="6060" y="3613"/>
                    <a:pt x="6025" y="3482"/>
                  </a:cubicBezTo>
                  <a:lnTo>
                    <a:pt x="6013" y="3398"/>
                  </a:lnTo>
                  <a:cubicBezTo>
                    <a:pt x="5980" y="3258"/>
                    <a:pt x="5870" y="3157"/>
                    <a:pt x="5725" y="3157"/>
                  </a:cubicBezTo>
                  <a:cubicBezTo>
                    <a:pt x="5710" y="3157"/>
                    <a:pt x="5695" y="3158"/>
                    <a:pt x="5679" y="3160"/>
                  </a:cubicBezTo>
                  <a:lnTo>
                    <a:pt x="5346" y="3184"/>
                  </a:lnTo>
                  <a:lnTo>
                    <a:pt x="5298" y="3125"/>
                  </a:lnTo>
                  <a:lnTo>
                    <a:pt x="5739" y="2684"/>
                  </a:lnTo>
                  <a:cubicBezTo>
                    <a:pt x="5799" y="2624"/>
                    <a:pt x="5799" y="2517"/>
                    <a:pt x="5739" y="2458"/>
                  </a:cubicBezTo>
                  <a:cubicBezTo>
                    <a:pt x="5709" y="2428"/>
                    <a:pt x="5671" y="2413"/>
                    <a:pt x="5632" y="2413"/>
                  </a:cubicBezTo>
                  <a:cubicBezTo>
                    <a:pt x="5593" y="2413"/>
                    <a:pt x="5554" y="2428"/>
                    <a:pt x="5525" y="2458"/>
                  </a:cubicBezTo>
                  <a:lnTo>
                    <a:pt x="4965" y="3005"/>
                  </a:lnTo>
                  <a:lnTo>
                    <a:pt x="4787" y="3077"/>
                  </a:lnTo>
                  <a:lnTo>
                    <a:pt x="4286" y="2696"/>
                  </a:lnTo>
                  <a:cubicBezTo>
                    <a:pt x="4251" y="2669"/>
                    <a:pt x="4208" y="2656"/>
                    <a:pt x="4169" y="2656"/>
                  </a:cubicBezTo>
                  <a:cubicBezTo>
                    <a:pt x="4156" y="2656"/>
                    <a:pt x="4144" y="2657"/>
                    <a:pt x="4132" y="2660"/>
                  </a:cubicBezTo>
                  <a:lnTo>
                    <a:pt x="3417" y="2886"/>
                  </a:lnTo>
                  <a:cubicBezTo>
                    <a:pt x="3405" y="2886"/>
                    <a:pt x="3370" y="2898"/>
                    <a:pt x="3358" y="2922"/>
                  </a:cubicBezTo>
                  <a:lnTo>
                    <a:pt x="3405" y="2708"/>
                  </a:lnTo>
                  <a:lnTo>
                    <a:pt x="3977" y="2291"/>
                  </a:lnTo>
                  <a:lnTo>
                    <a:pt x="4548" y="2208"/>
                  </a:lnTo>
                  <a:cubicBezTo>
                    <a:pt x="4632" y="2184"/>
                    <a:pt x="4691" y="2148"/>
                    <a:pt x="4691" y="2065"/>
                  </a:cubicBezTo>
                  <a:lnTo>
                    <a:pt x="4751" y="1589"/>
                  </a:lnTo>
                  <a:cubicBezTo>
                    <a:pt x="4751" y="1553"/>
                    <a:pt x="4751" y="1505"/>
                    <a:pt x="4715" y="1470"/>
                  </a:cubicBezTo>
                  <a:lnTo>
                    <a:pt x="4477" y="1172"/>
                  </a:lnTo>
                  <a:cubicBezTo>
                    <a:pt x="4441" y="1136"/>
                    <a:pt x="4406" y="1112"/>
                    <a:pt x="4346" y="1112"/>
                  </a:cubicBezTo>
                  <a:cubicBezTo>
                    <a:pt x="4298" y="1112"/>
                    <a:pt x="4239" y="1148"/>
                    <a:pt x="4215" y="1196"/>
                  </a:cubicBezTo>
                  <a:lnTo>
                    <a:pt x="4036" y="1446"/>
                  </a:lnTo>
                  <a:lnTo>
                    <a:pt x="3834" y="1434"/>
                  </a:lnTo>
                  <a:lnTo>
                    <a:pt x="4155" y="815"/>
                  </a:lnTo>
                  <a:lnTo>
                    <a:pt x="4477" y="815"/>
                  </a:lnTo>
                  <a:lnTo>
                    <a:pt x="4727" y="1267"/>
                  </a:lnTo>
                  <a:cubicBezTo>
                    <a:pt x="4763" y="1327"/>
                    <a:pt x="4822" y="1350"/>
                    <a:pt x="4882" y="1350"/>
                  </a:cubicBezTo>
                  <a:cubicBezTo>
                    <a:pt x="4941" y="1350"/>
                    <a:pt x="5001" y="1315"/>
                    <a:pt x="5025" y="1255"/>
                  </a:cubicBezTo>
                  <a:lnTo>
                    <a:pt x="5251" y="719"/>
                  </a:lnTo>
                  <a:cubicBezTo>
                    <a:pt x="5298" y="624"/>
                    <a:pt x="5287" y="505"/>
                    <a:pt x="5215" y="434"/>
                  </a:cubicBezTo>
                  <a:lnTo>
                    <a:pt x="5215" y="434"/>
                  </a:lnTo>
                  <a:cubicBezTo>
                    <a:pt x="5751" y="577"/>
                    <a:pt x="6263" y="839"/>
                    <a:pt x="6692" y="1208"/>
                  </a:cubicBezTo>
                  <a:cubicBezTo>
                    <a:pt x="6724" y="1234"/>
                    <a:pt x="6763" y="1247"/>
                    <a:pt x="6801" y="1247"/>
                  </a:cubicBezTo>
                  <a:cubicBezTo>
                    <a:pt x="6847" y="1247"/>
                    <a:pt x="6892" y="1228"/>
                    <a:pt x="6918" y="1196"/>
                  </a:cubicBezTo>
                  <a:cubicBezTo>
                    <a:pt x="6977" y="1112"/>
                    <a:pt x="6965" y="1017"/>
                    <a:pt x="6906" y="969"/>
                  </a:cubicBezTo>
                  <a:cubicBezTo>
                    <a:pt x="6157" y="343"/>
                    <a:pt x="5219" y="1"/>
                    <a:pt x="4239" y="1"/>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67" name="Google Shape;1550;p45"/>
          <p:cNvGrpSpPr/>
          <p:nvPr/>
        </p:nvGrpSpPr>
        <p:grpSpPr>
          <a:xfrm>
            <a:off x="6222628" y="3241902"/>
            <a:ext cx="435857" cy="396816"/>
            <a:chOff x="4210933" y="2926777"/>
            <a:chExt cx="280072" cy="275520"/>
          </a:xfrm>
        </p:grpSpPr>
        <p:sp>
          <p:nvSpPr>
            <p:cNvPr id="68" name="Google Shape;1551;p45"/>
            <p:cNvSpPr/>
            <p:nvPr/>
          </p:nvSpPr>
          <p:spPr>
            <a:xfrm>
              <a:off x="4490623" y="2970352"/>
              <a:ext cx="32" cy="414"/>
            </a:xfrm>
            <a:custGeom>
              <a:avLst/>
              <a:gdLst/>
              <a:ahLst/>
              <a:cxnLst/>
              <a:rect l="l" t="t" r="r" b="b"/>
              <a:pathLst>
                <a:path w="1" h="13" extrusionOk="0">
                  <a:moveTo>
                    <a:pt x="0" y="0"/>
                  </a:moveTo>
                  <a:cubicBezTo>
                    <a:pt x="0" y="12"/>
                    <a:pt x="0" y="0"/>
                    <a:pt x="0" y="0"/>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9" name="Google Shape;1552;p45"/>
            <p:cNvSpPr/>
            <p:nvPr/>
          </p:nvSpPr>
          <p:spPr>
            <a:xfrm>
              <a:off x="4489859" y="2969589"/>
              <a:ext cx="32" cy="32"/>
            </a:xfrm>
            <a:custGeom>
              <a:avLst/>
              <a:gdLst/>
              <a:ahLst/>
              <a:cxnLst/>
              <a:rect l="l" t="t" r="r" b="b"/>
              <a:pathLst>
                <a:path w="1" h="1" extrusionOk="0">
                  <a:moveTo>
                    <a:pt x="0" y="1"/>
                  </a:move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0" name="Google Shape;1553;p45"/>
            <p:cNvSpPr/>
            <p:nvPr/>
          </p:nvSpPr>
          <p:spPr>
            <a:xfrm>
              <a:off x="4210933" y="2944952"/>
              <a:ext cx="280072" cy="257346"/>
            </a:xfrm>
            <a:custGeom>
              <a:avLst/>
              <a:gdLst/>
              <a:ahLst/>
              <a:cxnLst/>
              <a:rect l="l" t="t" r="r" b="b"/>
              <a:pathLst>
                <a:path w="8799" h="8085" extrusionOk="0">
                  <a:moveTo>
                    <a:pt x="7549" y="620"/>
                  </a:moveTo>
                  <a:lnTo>
                    <a:pt x="6596" y="6382"/>
                  </a:lnTo>
                  <a:lnTo>
                    <a:pt x="6596" y="620"/>
                  </a:lnTo>
                  <a:close/>
                  <a:moveTo>
                    <a:pt x="4965" y="1"/>
                  </a:moveTo>
                  <a:cubicBezTo>
                    <a:pt x="4894" y="1"/>
                    <a:pt x="4834" y="60"/>
                    <a:pt x="4834" y="143"/>
                  </a:cubicBezTo>
                  <a:cubicBezTo>
                    <a:pt x="4834" y="215"/>
                    <a:pt x="4894" y="274"/>
                    <a:pt x="4965" y="274"/>
                  </a:cubicBezTo>
                  <a:lnTo>
                    <a:pt x="6322" y="274"/>
                  </a:lnTo>
                  <a:lnTo>
                    <a:pt x="6322" y="7835"/>
                  </a:lnTo>
                  <a:lnTo>
                    <a:pt x="262" y="7835"/>
                  </a:lnTo>
                  <a:lnTo>
                    <a:pt x="262" y="7192"/>
                  </a:lnTo>
                  <a:cubicBezTo>
                    <a:pt x="262" y="7121"/>
                    <a:pt x="203" y="7061"/>
                    <a:pt x="131" y="7061"/>
                  </a:cubicBezTo>
                  <a:cubicBezTo>
                    <a:pt x="60" y="7061"/>
                    <a:pt x="0" y="7121"/>
                    <a:pt x="0" y="7192"/>
                  </a:cubicBezTo>
                  <a:lnTo>
                    <a:pt x="0" y="7954"/>
                  </a:lnTo>
                  <a:cubicBezTo>
                    <a:pt x="0" y="8025"/>
                    <a:pt x="60" y="8085"/>
                    <a:pt x="131" y="8085"/>
                  </a:cubicBezTo>
                  <a:lnTo>
                    <a:pt x="6465" y="8085"/>
                  </a:lnTo>
                  <a:cubicBezTo>
                    <a:pt x="6525" y="8085"/>
                    <a:pt x="6561" y="8037"/>
                    <a:pt x="6584" y="8002"/>
                  </a:cubicBezTo>
                  <a:lnTo>
                    <a:pt x="7906" y="3715"/>
                  </a:lnTo>
                  <a:cubicBezTo>
                    <a:pt x="7918" y="3632"/>
                    <a:pt x="7882" y="3572"/>
                    <a:pt x="7811" y="3549"/>
                  </a:cubicBezTo>
                  <a:cubicBezTo>
                    <a:pt x="7799" y="3547"/>
                    <a:pt x="7788" y="3546"/>
                    <a:pt x="7777" y="3546"/>
                  </a:cubicBezTo>
                  <a:cubicBezTo>
                    <a:pt x="7721" y="3546"/>
                    <a:pt x="7674" y="3572"/>
                    <a:pt x="7644" y="3632"/>
                  </a:cubicBezTo>
                  <a:lnTo>
                    <a:pt x="6870" y="6132"/>
                  </a:lnTo>
                  <a:lnTo>
                    <a:pt x="7727" y="989"/>
                  </a:lnTo>
                  <a:lnTo>
                    <a:pt x="8466" y="989"/>
                  </a:lnTo>
                  <a:lnTo>
                    <a:pt x="7799" y="3144"/>
                  </a:lnTo>
                  <a:cubicBezTo>
                    <a:pt x="7787" y="3215"/>
                    <a:pt x="7811" y="3275"/>
                    <a:pt x="7882" y="3311"/>
                  </a:cubicBezTo>
                  <a:lnTo>
                    <a:pt x="7930" y="3311"/>
                  </a:lnTo>
                  <a:cubicBezTo>
                    <a:pt x="7989" y="3311"/>
                    <a:pt x="8037" y="3275"/>
                    <a:pt x="8049" y="3215"/>
                  </a:cubicBezTo>
                  <a:lnTo>
                    <a:pt x="8763" y="894"/>
                  </a:lnTo>
                  <a:cubicBezTo>
                    <a:pt x="8799" y="870"/>
                    <a:pt x="8799" y="822"/>
                    <a:pt x="8763" y="798"/>
                  </a:cubicBezTo>
                  <a:cubicBezTo>
                    <a:pt x="8739" y="763"/>
                    <a:pt x="8704" y="739"/>
                    <a:pt x="8668" y="739"/>
                  </a:cubicBezTo>
                  <a:lnTo>
                    <a:pt x="7787" y="739"/>
                  </a:lnTo>
                  <a:lnTo>
                    <a:pt x="7835" y="501"/>
                  </a:lnTo>
                  <a:cubicBezTo>
                    <a:pt x="7835" y="453"/>
                    <a:pt x="7835" y="417"/>
                    <a:pt x="7799" y="394"/>
                  </a:cubicBezTo>
                  <a:cubicBezTo>
                    <a:pt x="7763" y="358"/>
                    <a:pt x="7739" y="346"/>
                    <a:pt x="7692" y="346"/>
                  </a:cubicBezTo>
                  <a:lnTo>
                    <a:pt x="6596" y="346"/>
                  </a:lnTo>
                  <a:lnTo>
                    <a:pt x="6596" y="143"/>
                  </a:lnTo>
                  <a:cubicBezTo>
                    <a:pt x="6596" y="60"/>
                    <a:pt x="6537" y="1"/>
                    <a:pt x="6453" y="1"/>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71" name="Google Shape;1554;p45"/>
            <p:cNvSpPr/>
            <p:nvPr/>
          </p:nvSpPr>
          <p:spPr>
            <a:xfrm>
              <a:off x="4212047" y="2926777"/>
              <a:ext cx="144826" cy="234619"/>
            </a:xfrm>
            <a:custGeom>
              <a:avLst/>
              <a:gdLst/>
              <a:ahLst/>
              <a:cxnLst/>
              <a:rect l="l" t="t" r="r" b="b"/>
              <a:pathLst>
                <a:path w="4550" h="7371" extrusionOk="0">
                  <a:moveTo>
                    <a:pt x="132" y="0"/>
                  </a:moveTo>
                  <a:cubicBezTo>
                    <a:pt x="60" y="0"/>
                    <a:pt x="1" y="60"/>
                    <a:pt x="1" y="131"/>
                  </a:cubicBezTo>
                  <a:lnTo>
                    <a:pt x="1" y="7239"/>
                  </a:lnTo>
                  <a:cubicBezTo>
                    <a:pt x="1" y="7311"/>
                    <a:pt x="60" y="7370"/>
                    <a:pt x="132" y="7370"/>
                  </a:cubicBezTo>
                  <a:cubicBezTo>
                    <a:pt x="203" y="7370"/>
                    <a:pt x="263" y="7311"/>
                    <a:pt x="263" y="7239"/>
                  </a:cubicBezTo>
                  <a:lnTo>
                    <a:pt x="263" y="262"/>
                  </a:lnTo>
                  <a:lnTo>
                    <a:pt x="1763" y="262"/>
                  </a:lnTo>
                  <a:lnTo>
                    <a:pt x="2299" y="810"/>
                  </a:lnTo>
                  <a:cubicBezTo>
                    <a:pt x="2335" y="845"/>
                    <a:pt x="2358" y="857"/>
                    <a:pt x="2394" y="857"/>
                  </a:cubicBezTo>
                  <a:lnTo>
                    <a:pt x="4418" y="857"/>
                  </a:lnTo>
                  <a:cubicBezTo>
                    <a:pt x="4490" y="857"/>
                    <a:pt x="4549" y="798"/>
                    <a:pt x="4549" y="726"/>
                  </a:cubicBezTo>
                  <a:cubicBezTo>
                    <a:pt x="4537" y="655"/>
                    <a:pt x="4478" y="595"/>
                    <a:pt x="4418" y="595"/>
                  </a:cubicBezTo>
                  <a:lnTo>
                    <a:pt x="2454" y="595"/>
                  </a:lnTo>
                  <a:lnTo>
                    <a:pt x="1918" y="36"/>
                  </a:lnTo>
                  <a:cubicBezTo>
                    <a:pt x="1882" y="12"/>
                    <a:pt x="1858" y="0"/>
                    <a:pt x="1823" y="0"/>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2" name="Google Shape;1555;p45"/>
            <p:cNvSpPr/>
            <p:nvPr/>
          </p:nvSpPr>
          <p:spPr>
            <a:xfrm>
              <a:off x="4246550" y="2996103"/>
              <a:ext cx="28074" cy="28106"/>
            </a:xfrm>
            <a:custGeom>
              <a:avLst/>
              <a:gdLst/>
              <a:ahLst/>
              <a:cxnLst/>
              <a:rect l="l" t="t" r="r" b="b"/>
              <a:pathLst>
                <a:path w="882" h="883" extrusionOk="0">
                  <a:moveTo>
                    <a:pt x="620" y="263"/>
                  </a:moveTo>
                  <a:lnTo>
                    <a:pt x="620" y="608"/>
                  </a:lnTo>
                  <a:lnTo>
                    <a:pt x="262" y="608"/>
                  </a:lnTo>
                  <a:lnTo>
                    <a:pt x="262" y="263"/>
                  </a:lnTo>
                  <a:close/>
                  <a:moveTo>
                    <a:pt x="131" y="1"/>
                  </a:moveTo>
                  <a:cubicBezTo>
                    <a:pt x="60" y="1"/>
                    <a:pt x="0" y="60"/>
                    <a:pt x="0" y="144"/>
                  </a:cubicBezTo>
                  <a:lnTo>
                    <a:pt x="0" y="751"/>
                  </a:lnTo>
                  <a:cubicBezTo>
                    <a:pt x="0" y="822"/>
                    <a:pt x="60" y="882"/>
                    <a:pt x="131" y="882"/>
                  </a:cubicBezTo>
                  <a:lnTo>
                    <a:pt x="739" y="882"/>
                  </a:lnTo>
                  <a:cubicBezTo>
                    <a:pt x="822" y="882"/>
                    <a:pt x="881" y="822"/>
                    <a:pt x="881" y="751"/>
                  </a:cubicBezTo>
                  <a:lnTo>
                    <a:pt x="881" y="144"/>
                  </a:lnTo>
                  <a:cubicBezTo>
                    <a:pt x="881" y="60"/>
                    <a:pt x="822" y="1"/>
                    <a:pt x="739" y="1"/>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3" name="Google Shape;1556;p45"/>
            <p:cNvSpPr/>
            <p:nvPr/>
          </p:nvSpPr>
          <p:spPr>
            <a:xfrm>
              <a:off x="4285956" y="3015456"/>
              <a:ext cx="97814" cy="8753"/>
            </a:xfrm>
            <a:custGeom>
              <a:avLst/>
              <a:gdLst/>
              <a:ahLst/>
              <a:cxnLst/>
              <a:rect l="l" t="t" r="r" b="b"/>
              <a:pathLst>
                <a:path w="3073" h="275" extrusionOk="0">
                  <a:moveTo>
                    <a:pt x="132" y="0"/>
                  </a:moveTo>
                  <a:cubicBezTo>
                    <a:pt x="60" y="0"/>
                    <a:pt x="1" y="60"/>
                    <a:pt x="1" y="143"/>
                  </a:cubicBezTo>
                  <a:cubicBezTo>
                    <a:pt x="1" y="214"/>
                    <a:pt x="60" y="274"/>
                    <a:pt x="132" y="274"/>
                  </a:cubicBezTo>
                  <a:lnTo>
                    <a:pt x="2942" y="274"/>
                  </a:lnTo>
                  <a:cubicBezTo>
                    <a:pt x="3013" y="274"/>
                    <a:pt x="3072" y="214"/>
                    <a:pt x="3072" y="143"/>
                  </a:cubicBezTo>
                  <a:cubicBezTo>
                    <a:pt x="3072" y="72"/>
                    <a:pt x="3013" y="0"/>
                    <a:pt x="2942" y="0"/>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4" name="Google Shape;1557;p45"/>
            <p:cNvSpPr/>
            <p:nvPr/>
          </p:nvSpPr>
          <p:spPr>
            <a:xfrm>
              <a:off x="4285956" y="3001800"/>
              <a:ext cx="30366" cy="8753"/>
            </a:xfrm>
            <a:custGeom>
              <a:avLst/>
              <a:gdLst/>
              <a:ahLst/>
              <a:cxnLst/>
              <a:rect l="l" t="t" r="r" b="b"/>
              <a:pathLst>
                <a:path w="954" h="275" extrusionOk="0">
                  <a:moveTo>
                    <a:pt x="132" y="1"/>
                  </a:moveTo>
                  <a:cubicBezTo>
                    <a:pt x="60" y="1"/>
                    <a:pt x="1" y="60"/>
                    <a:pt x="1" y="132"/>
                  </a:cubicBezTo>
                  <a:cubicBezTo>
                    <a:pt x="1" y="215"/>
                    <a:pt x="60" y="274"/>
                    <a:pt x="132" y="274"/>
                  </a:cubicBezTo>
                  <a:lnTo>
                    <a:pt x="810" y="274"/>
                  </a:lnTo>
                  <a:cubicBezTo>
                    <a:pt x="894" y="274"/>
                    <a:pt x="953" y="215"/>
                    <a:pt x="953" y="132"/>
                  </a:cubicBezTo>
                  <a:cubicBezTo>
                    <a:pt x="953" y="60"/>
                    <a:pt x="894" y="1"/>
                    <a:pt x="810" y="1"/>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5" name="Google Shape;1558;p45"/>
            <p:cNvSpPr/>
            <p:nvPr/>
          </p:nvSpPr>
          <p:spPr>
            <a:xfrm>
              <a:off x="4246550" y="3060177"/>
              <a:ext cx="28074" cy="28074"/>
            </a:xfrm>
            <a:custGeom>
              <a:avLst/>
              <a:gdLst/>
              <a:ahLst/>
              <a:cxnLst/>
              <a:rect l="l" t="t" r="r" b="b"/>
              <a:pathLst>
                <a:path w="882" h="882" extrusionOk="0">
                  <a:moveTo>
                    <a:pt x="620" y="274"/>
                  </a:moveTo>
                  <a:lnTo>
                    <a:pt x="620" y="631"/>
                  </a:lnTo>
                  <a:lnTo>
                    <a:pt x="262" y="631"/>
                  </a:lnTo>
                  <a:lnTo>
                    <a:pt x="262" y="274"/>
                  </a:lnTo>
                  <a:close/>
                  <a:moveTo>
                    <a:pt x="131" y="0"/>
                  </a:moveTo>
                  <a:cubicBezTo>
                    <a:pt x="60" y="0"/>
                    <a:pt x="0" y="60"/>
                    <a:pt x="0" y="131"/>
                  </a:cubicBezTo>
                  <a:lnTo>
                    <a:pt x="0" y="750"/>
                  </a:lnTo>
                  <a:cubicBezTo>
                    <a:pt x="0" y="822"/>
                    <a:pt x="60" y="881"/>
                    <a:pt x="131" y="881"/>
                  </a:cubicBezTo>
                  <a:lnTo>
                    <a:pt x="739" y="881"/>
                  </a:lnTo>
                  <a:cubicBezTo>
                    <a:pt x="822" y="881"/>
                    <a:pt x="881" y="822"/>
                    <a:pt x="881" y="750"/>
                  </a:cubicBezTo>
                  <a:lnTo>
                    <a:pt x="881" y="131"/>
                  </a:lnTo>
                  <a:cubicBezTo>
                    <a:pt x="881" y="60"/>
                    <a:pt x="822" y="0"/>
                    <a:pt x="739" y="0"/>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6" name="Google Shape;1559;p45"/>
            <p:cNvSpPr/>
            <p:nvPr/>
          </p:nvSpPr>
          <p:spPr>
            <a:xfrm>
              <a:off x="4285956" y="3080261"/>
              <a:ext cx="97814" cy="8371"/>
            </a:xfrm>
            <a:custGeom>
              <a:avLst/>
              <a:gdLst/>
              <a:ahLst/>
              <a:cxnLst/>
              <a:rect l="l" t="t" r="r" b="b"/>
              <a:pathLst>
                <a:path w="3073" h="263" extrusionOk="0">
                  <a:moveTo>
                    <a:pt x="132" y="0"/>
                  </a:moveTo>
                  <a:cubicBezTo>
                    <a:pt x="60" y="0"/>
                    <a:pt x="1" y="48"/>
                    <a:pt x="1" y="131"/>
                  </a:cubicBezTo>
                  <a:cubicBezTo>
                    <a:pt x="1" y="203"/>
                    <a:pt x="60" y="262"/>
                    <a:pt x="132" y="262"/>
                  </a:cubicBezTo>
                  <a:lnTo>
                    <a:pt x="2942" y="262"/>
                  </a:lnTo>
                  <a:cubicBezTo>
                    <a:pt x="3013" y="262"/>
                    <a:pt x="3072" y="203"/>
                    <a:pt x="3072" y="131"/>
                  </a:cubicBezTo>
                  <a:cubicBezTo>
                    <a:pt x="3072" y="48"/>
                    <a:pt x="3013" y="0"/>
                    <a:pt x="2942" y="0"/>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7" name="Google Shape;1560;p45"/>
            <p:cNvSpPr/>
            <p:nvPr/>
          </p:nvSpPr>
          <p:spPr>
            <a:xfrm>
              <a:off x="4285956" y="3066224"/>
              <a:ext cx="30366" cy="8753"/>
            </a:xfrm>
            <a:custGeom>
              <a:avLst/>
              <a:gdLst/>
              <a:ahLst/>
              <a:cxnLst/>
              <a:rect l="l" t="t" r="r" b="b"/>
              <a:pathLst>
                <a:path w="954" h="275" extrusionOk="0">
                  <a:moveTo>
                    <a:pt x="132" y="1"/>
                  </a:moveTo>
                  <a:cubicBezTo>
                    <a:pt x="60" y="1"/>
                    <a:pt x="1" y="60"/>
                    <a:pt x="1" y="143"/>
                  </a:cubicBezTo>
                  <a:cubicBezTo>
                    <a:pt x="1" y="215"/>
                    <a:pt x="60" y="274"/>
                    <a:pt x="132" y="274"/>
                  </a:cubicBezTo>
                  <a:lnTo>
                    <a:pt x="810" y="274"/>
                  </a:lnTo>
                  <a:cubicBezTo>
                    <a:pt x="894" y="274"/>
                    <a:pt x="953" y="215"/>
                    <a:pt x="953" y="143"/>
                  </a:cubicBezTo>
                  <a:cubicBezTo>
                    <a:pt x="953" y="60"/>
                    <a:pt x="894" y="1"/>
                    <a:pt x="810" y="1"/>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8" name="Google Shape;1561;p45"/>
            <p:cNvSpPr/>
            <p:nvPr/>
          </p:nvSpPr>
          <p:spPr>
            <a:xfrm>
              <a:off x="4246550" y="3124601"/>
              <a:ext cx="28074" cy="28074"/>
            </a:xfrm>
            <a:custGeom>
              <a:avLst/>
              <a:gdLst/>
              <a:ahLst/>
              <a:cxnLst/>
              <a:rect l="l" t="t" r="r" b="b"/>
              <a:pathLst>
                <a:path w="882" h="882" extrusionOk="0">
                  <a:moveTo>
                    <a:pt x="620" y="250"/>
                  </a:moveTo>
                  <a:lnTo>
                    <a:pt x="620" y="607"/>
                  </a:lnTo>
                  <a:lnTo>
                    <a:pt x="262" y="607"/>
                  </a:lnTo>
                  <a:lnTo>
                    <a:pt x="262" y="250"/>
                  </a:lnTo>
                  <a:close/>
                  <a:moveTo>
                    <a:pt x="131" y="0"/>
                  </a:moveTo>
                  <a:cubicBezTo>
                    <a:pt x="60" y="0"/>
                    <a:pt x="0" y="60"/>
                    <a:pt x="0" y="131"/>
                  </a:cubicBezTo>
                  <a:lnTo>
                    <a:pt x="0" y="738"/>
                  </a:lnTo>
                  <a:cubicBezTo>
                    <a:pt x="0" y="822"/>
                    <a:pt x="60" y="881"/>
                    <a:pt x="131" y="881"/>
                  </a:cubicBezTo>
                  <a:lnTo>
                    <a:pt x="739" y="881"/>
                  </a:lnTo>
                  <a:cubicBezTo>
                    <a:pt x="822" y="881"/>
                    <a:pt x="881" y="822"/>
                    <a:pt x="881" y="738"/>
                  </a:cubicBezTo>
                  <a:lnTo>
                    <a:pt x="881" y="131"/>
                  </a:lnTo>
                  <a:cubicBezTo>
                    <a:pt x="881" y="60"/>
                    <a:pt x="822" y="0"/>
                    <a:pt x="739" y="0"/>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9" name="Google Shape;1562;p45"/>
            <p:cNvSpPr/>
            <p:nvPr/>
          </p:nvSpPr>
          <p:spPr>
            <a:xfrm>
              <a:off x="4285956" y="3143921"/>
              <a:ext cx="97814" cy="8753"/>
            </a:xfrm>
            <a:custGeom>
              <a:avLst/>
              <a:gdLst/>
              <a:ahLst/>
              <a:cxnLst/>
              <a:rect l="l" t="t" r="r" b="b"/>
              <a:pathLst>
                <a:path w="3073" h="275" extrusionOk="0">
                  <a:moveTo>
                    <a:pt x="132" y="0"/>
                  </a:moveTo>
                  <a:cubicBezTo>
                    <a:pt x="60" y="0"/>
                    <a:pt x="1" y="60"/>
                    <a:pt x="1" y="131"/>
                  </a:cubicBezTo>
                  <a:cubicBezTo>
                    <a:pt x="1" y="215"/>
                    <a:pt x="60" y="274"/>
                    <a:pt x="132" y="274"/>
                  </a:cubicBezTo>
                  <a:lnTo>
                    <a:pt x="2942" y="274"/>
                  </a:lnTo>
                  <a:cubicBezTo>
                    <a:pt x="3013" y="274"/>
                    <a:pt x="3072" y="215"/>
                    <a:pt x="3072" y="131"/>
                  </a:cubicBezTo>
                  <a:cubicBezTo>
                    <a:pt x="3072" y="60"/>
                    <a:pt x="3013" y="0"/>
                    <a:pt x="2942" y="0"/>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0" name="Google Shape;1563;p45"/>
            <p:cNvSpPr/>
            <p:nvPr/>
          </p:nvSpPr>
          <p:spPr>
            <a:xfrm>
              <a:off x="4285956" y="3130266"/>
              <a:ext cx="30366" cy="8371"/>
            </a:xfrm>
            <a:custGeom>
              <a:avLst/>
              <a:gdLst/>
              <a:ahLst/>
              <a:cxnLst/>
              <a:rect l="l" t="t" r="r" b="b"/>
              <a:pathLst>
                <a:path w="954" h="263" extrusionOk="0">
                  <a:moveTo>
                    <a:pt x="132" y="1"/>
                  </a:moveTo>
                  <a:cubicBezTo>
                    <a:pt x="60" y="1"/>
                    <a:pt x="1" y="60"/>
                    <a:pt x="1" y="132"/>
                  </a:cubicBezTo>
                  <a:cubicBezTo>
                    <a:pt x="1" y="215"/>
                    <a:pt x="60" y="263"/>
                    <a:pt x="132" y="263"/>
                  </a:cubicBezTo>
                  <a:lnTo>
                    <a:pt x="810" y="263"/>
                  </a:lnTo>
                  <a:cubicBezTo>
                    <a:pt x="894" y="263"/>
                    <a:pt x="953" y="215"/>
                    <a:pt x="953" y="132"/>
                  </a:cubicBezTo>
                  <a:cubicBezTo>
                    <a:pt x="953" y="60"/>
                    <a:pt x="894" y="1"/>
                    <a:pt x="810" y="1"/>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4" name="TextBox 3">
            <a:extLst>
              <a:ext uri="{FF2B5EF4-FFF2-40B4-BE49-F238E27FC236}">
                <a16:creationId xmlns:a16="http://schemas.microsoft.com/office/drawing/2014/main" xmlns="" id="{A40C45B7-D081-4171-BE9B-04232F8AF4CE}"/>
              </a:ext>
            </a:extLst>
          </p:cNvPr>
          <p:cNvSpPr txBox="1"/>
          <p:nvPr/>
        </p:nvSpPr>
        <p:spPr>
          <a:xfrm>
            <a:off x="799844" y="918854"/>
            <a:ext cx="10845568" cy="5020291"/>
          </a:xfrm>
          <a:prstGeom prst="rect">
            <a:avLst/>
          </a:prstGeom>
          <a:noFill/>
        </p:spPr>
        <p:txBody>
          <a:bodyPr wrap="square" rtlCol="0">
            <a:spAutoFit/>
          </a:bodyPr>
          <a:lstStyle/>
          <a:p>
            <a:endParaRPr lang="en-ID" dirty="0"/>
          </a:p>
        </p:txBody>
      </p:sp>
      <p:sp>
        <p:nvSpPr>
          <p:cNvPr id="5" name="TextBox 4">
            <a:extLst>
              <a:ext uri="{FF2B5EF4-FFF2-40B4-BE49-F238E27FC236}">
                <a16:creationId xmlns:a16="http://schemas.microsoft.com/office/drawing/2014/main" xmlns="" id="{5A160B67-63B7-4CBE-8A4C-10E33FAF5F55}"/>
              </a:ext>
            </a:extLst>
          </p:cNvPr>
          <p:cNvSpPr txBox="1"/>
          <p:nvPr/>
        </p:nvSpPr>
        <p:spPr>
          <a:xfrm>
            <a:off x="2095318" y="1088886"/>
            <a:ext cx="8452855" cy="4131900"/>
          </a:xfrm>
          <a:prstGeom prst="rect">
            <a:avLst/>
          </a:prstGeom>
          <a:noFill/>
        </p:spPr>
        <p:txBody>
          <a:bodyPr wrap="square" rtlCol="0">
            <a:spAutoFit/>
          </a:bodyPr>
          <a:lstStyle/>
          <a:p>
            <a:pPr algn="just">
              <a:lnSpc>
                <a:spcPts val="4480"/>
              </a:lnSpc>
            </a:pPr>
            <a:r>
              <a:rPr lang="en-US" sz="2400" dirty="0">
                <a:latin typeface="Times New Roman" pitchFamily="18" charset="0"/>
                <a:cs typeface="Times New Roman" pitchFamily="18" charset="0"/>
              </a:rPr>
              <a:t>P</a:t>
            </a:r>
            <a:r>
              <a:rPr lang="et-EE" sz="2400" dirty="0" smtClean="0">
                <a:latin typeface="Times New Roman" pitchFamily="18" charset="0"/>
                <a:cs typeface="Times New Roman" pitchFamily="18" charset="0"/>
              </a:rPr>
              <a:t>embahasan </a:t>
            </a:r>
            <a:r>
              <a:rPr lang="et-EE" sz="2400" dirty="0">
                <a:latin typeface="Times New Roman" pitchFamily="18" charset="0"/>
                <a:cs typeface="Times New Roman" pitchFamily="18" charset="0"/>
              </a:rPr>
              <a:t>ini menggunakan metode kualitatif dan disajikan dalam bentuk pendekatan semiotika review desain. Dalam pembahasan ini, data primer dikumpulkan melalui dokumentasi, dan data sekunder dikumpulkan melalui studi literatur</a:t>
            </a:r>
            <a:r>
              <a:rPr lang="et-EE" sz="2400" dirty="0" smtClean="0">
                <a:latin typeface="Times New Roman" pitchFamily="18" charset="0"/>
                <a:cs typeface="Times New Roman" pitchFamily="18" charset="0"/>
              </a:rPr>
              <a:t>.</a:t>
            </a:r>
            <a:r>
              <a:rPr lang="en-US" sz="2400" dirty="0" smtClean="0">
                <a:latin typeface="Times New Roman" pitchFamily="18" charset="0"/>
                <a:cs typeface="Times New Roman" pitchFamily="18" charset="0"/>
              </a:rPr>
              <a:t> </a:t>
            </a:r>
            <a:r>
              <a:rPr lang="et-EE" sz="2400" dirty="0">
                <a:latin typeface="Times New Roman" pitchFamily="18" charset="0"/>
                <a:cs typeface="Times New Roman" pitchFamily="18" charset="0"/>
              </a:rPr>
              <a:t>Subjek penelitian ini berfokus pada pemilik akun Kaela Kovalskia dan objek yang di teliti merupakan </a:t>
            </a:r>
            <a:r>
              <a:rPr lang="et-EE" sz="2400" i="1" dirty="0">
                <a:latin typeface="Times New Roman" pitchFamily="18" charset="0"/>
                <a:cs typeface="Times New Roman" pitchFamily="18" charset="0"/>
              </a:rPr>
              <a:t>Chanel youtube </a:t>
            </a:r>
            <a:r>
              <a:rPr lang="et-EE" sz="2400" dirty="0">
                <a:latin typeface="Times New Roman" pitchFamily="18" charset="0"/>
                <a:cs typeface="Times New Roman" pitchFamily="18" charset="0"/>
              </a:rPr>
              <a:t>Kaela Kovalskia Ch. hololive-ID</a:t>
            </a:r>
            <a:endParaRPr lang="en-US" sz="2400" kern="100" dirty="0">
              <a:effectLst/>
              <a:latin typeface="Times New Roman" panose="02020603050405020304" pitchFamily="18" charset="0"/>
              <a:ea typeface="Yu Mincho" panose="02020400000000000000" pitchFamily="18" charset="-128"/>
              <a:cs typeface="Times New Roman" panose="02020603050405020304" pitchFamily="18" charset="0"/>
            </a:endParaRPr>
          </a:p>
        </p:txBody>
      </p:sp>
    </p:spTree>
    <p:extLst>
      <p:ext uri="{BB962C8B-B14F-4D97-AF65-F5344CB8AC3E}">
        <p14:creationId xmlns:p14="http://schemas.microsoft.com/office/powerpoint/2010/main" val="390244200"/>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30"/>
          <p:cNvSpPr>
            <a:spLocks noChangeArrowheads="1"/>
          </p:cNvSpPr>
          <p:nvPr/>
        </p:nvSpPr>
        <p:spPr bwMode="auto">
          <a:xfrm>
            <a:off x="-121998" y="682295"/>
            <a:ext cx="12192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spAutoFit/>
          </a:bodyPr>
          <a:lstStyle/>
          <a:p>
            <a:endParaRPr lang="en-US"/>
          </a:p>
        </p:txBody>
      </p:sp>
      <p:sp>
        <p:nvSpPr>
          <p:cNvPr id="30" name="Google Shape;46;g104f7abbb21_0_309"/>
          <p:cNvSpPr txBox="1">
            <a:spLocks/>
          </p:cNvSpPr>
          <p:nvPr/>
        </p:nvSpPr>
        <p:spPr>
          <a:xfrm>
            <a:off x="0" y="-19557"/>
            <a:ext cx="12192000" cy="605855"/>
          </a:xfrm>
          <a:prstGeom prst="rect">
            <a:avLst/>
          </a:prstGeom>
          <a:solidFill>
            <a:srgbClr val="1B4685"/>
          </a:solidFill>
          <a:ln>
            <a:noFill/>
          </a:ln>
        </p:spPr>
        <p:txBody>
          <a:bodyPr spcFirstLastPara="1" wrap="square" lIns="91425" tIns="45700" rIns="91425" bIns="45700" anchor="ctr" anchorCtr="0">
            <a:normAutofit/>
          </a:bodyPr>
          <a:lstStyle>
            <a:defPPr marR="0" lvl="0" algn="l" rtl="0">
              <a:lnSpc>
                <a:spcPct val="100000"/>
              </a:lnSpc>
              <a:spcBef>
                <a:spcPts val="0"/>
              </a:spcBef>
              <a:spcAft>
                <a:spcPts val="0"/>
              </a:spcAft>
            </a:defPPr>
            <a:lvl1pPr marR="0" lvl="0" algn="ctr" rtl="0">
              <a:lnSpc>
                <a:spcPct val="90000"/>
              </a:lnSpc>
              <a:spcBef>
                <a:spcPts val="0"/>
              </a:spcBef>
              <a:spcAft>
                <a:spcPts val="0"/>
              </a:spcAft>
              <a:buClr>
                <a:schemeClr val="lt1"/>
              </a:buClr>
              <a:buSzPts val="4400"/>
              <a:buFont typeface="Exo"/>
              <a:buNone/>
              <a:defRPr sz="4400" b="0" i="0" u="none" strike="noStrike" cap="none">
                <a:solidFill>
                  <a:schemeClr val="lt1"/>
                </a:solidFill>
                <a:latin typeface="Exo"/>
                <a:ea typeface="Exo"/>
                <a:cs typeface="Exo"/>
                <a:sym typeface="Exo"/>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9pPr>
          </a:lstStyle>
          <a:p>
            <a:r>
              <a:rPr lang="en-US" sz="2800" dirty="0"/>
              <a:t>Hasil dan </a:t>
            </a:r>
            <a:r>
              <a:rPr lang="en-US" sz="2800" dirty="0" err="1"/>
              <a:t>Pembahasan</a:t>
            </a:r>
            <a:endParaRPr lang="en-ID" sz="2800" dirty="0"/>
          </a:p>
        </p:txBody>
      </p:sp>
      <p:grpSp>
        <p:nvGrpSpPr>
          <p:cNvPr id="45" name="Google Shape;495;p23"/>
          <p:cNvGrpSpPr/>
          <p:nvPr/>
        </p:nvGrpSpPr>
        <p:grpSpPr>
          <a:xfrm>
            <a:off x="5560249" y="2624634"/>
            <a:ext cx="388712" cy="389587"/>
            <a:chOff x="2280029" y="1970604"/>
            <a:chExt cx="353631" cy="354395"/>
          </a:xfrm>
        </p:grpSpPr>
        <p:sp>
          <p:nvSpPr>
            <p:cNvPr id="46" name="Google Shape;496;p23"/>
            <p:cNvSpPr/>
            <p:nvPr/>
          </p:nvSpPr>
          <p:spPr>
            <a:xfrm>
              <a:off x="2309981" y="2069086"/>
              <a:ext cx="323679" cy="255913"/>
            </a:xfrm>
            <a:custGeom>
              <a:avLst/>
              <a:gdLst/>
              <a:ahLst/>
              <a:cxnLst/>
              <a:rect l="l" t="t" r="r" b="b"/>
              <a:pathLst>
                <a:path w="10169" h="8040" extrusionOk="0">
                  <a:moveTo>
                    <a:pt x="9473" y="0"/>
                  </a:moveTo>
                  <a:cubicBezTo>
                    <a:pt x="9451" y="0"/>
                    <a:pt x="9428" y="5"/>
                    <a:pt x="9406" y="14"/>
                  </a:cubicBezTo>
                  <a:cubicBezTo>
                    <a:pt x="9335" y="62"/>
                    <a:pt x="9287" y="157"/>
                    <a:pt x="9335" y="240"/>
                  </a:cubicBezTo>
                  <a:cubicBezTo>
                    <a:pt x="9656" y="943"/>
                    <a:pt x="9835" y="1705"/>
                    <a:pt x="9835" y="2491"/>
                  </a:cubicBezTo>
                  <a:cubicBezTo>
                    <a:pt x="9835" y="3884"/>
                    <a:pt x="9287" y="5193"/>
                    <a:pt x="8299" y="6194"/>
                  </a:cubicBezTo>
                  <a:cubicBezTo>
                    <a:pt x="7323" y="7182"/>
                    <a:pt x="6001" y="7729"/>
                    <a:pt x="4596" y="7729"/>
                  </a:cubicBezTo>
                  <a:cubicBezTo>
                    <a:pt x="3763" y="7729"/>
                    <a:pt x="2977" y="7539"/>
                    <a:pt x="2251" y="7158"/>
                  </a:cubicBezTo>
                  <a:cubicBezTo>
                    <a:pt x="1632" y="6848"/>
                    <a:pt x="1084" y="6420"/>
                    <a:pt x="620" y="5896"/>
                  </a:cubicBezTo>
                  <a:lnTo>
                    <a:pt x="620" y="5896"/>
                  </a:lnTo>
                  <a:lnTo>
                    <a:pt x="1263" y="6110"/>
                  </a:lnTo>
                  <a:cubicBezTo>
                    <a:pt x="1279" y="6114"/>
                    <a:pt x="1295" y="6116"/>
                    <a:pt x="1311" y="6116"/>
                  </a:cubicBezTo>
                  <a:cubicBezTo>
                    <a:pt x="1385" y="6116"/>
                    <a:pt x="1447" y="6072"/>
                    <a:pt x="1477" y="6003"/>
                  </a:cubicBezTo>
                  <a:cubicBezTo>
                    <a:pt x="1501" y="5908"/>
                    <a:pt x="1453" y="5824"/>
                    <a:pt x="1370" y="5789"/>
                  </a:cubicBezTo>
                  <a:lnTo>
                    <a:pt x="203" y="5408"/>
                  </a:lnTo>
                  <a:cubicBezTo>
                    <a:pt x="187" y="5405"/>
                    <a:pt x="171" y="5403"/>
                    <a:pt x="156" y="5403"/>
                  </a:cubicBezTo>
                  <a:cubicBezTo>
                    <a:pt x="114" y="5403"/>
                    <a:pt x="77" y="5414"/>
                    <a:pt x="60" y="5432"/>
                  </a:cubicBezTo>
                  <a:cubicBezTo>
                    <a:pt x="12" y="5467"/>
                    <a:pt x="0" y="5527"/>
                    <a:pt x="0" y="5586"/>
                  </a:cubicBezTo>
                  <a:lnTo>
                    <a:pt x="191" y="6944"/>
                  </a:lnTo>
                  <a:cubicBezTo>
                    <a:pt x="203" y="7015"/>
                    <a:pt x="262" y="7075"/>
                    <a:pt x="358" y="7075"/>
                  </a:cubicBezTo>
                  <a:lnTo>
                    <a:pt x="381" y="7075"/>
                  </a:lnTo>
                  <a:cubicBezTo>
                    <a:pt x="477" y="7063"/>
                    <a:pt x="536" y="6979"/>
                    <a:pt x="524" y="6896"/>
                  </a:cubicBezTo>
                  <a:lnTo>
                    <a:pt x="417" y="6134"/>
                  </a:lnTo>
                  <a:lnTo>
                    <a:pt x="417" y="6134"/>
                  </a:lnTo>
                  <a:cubicBezTo>
                    <a:pt x="893" y="6670"/>
                    <a:pt x="1453" y="7122"/>
                    <a:pt x="2096" y="7444"/>
                  </a:cubicBezTo>
                  <a:cubicBezTo>
                    <a:pt x="2870" y="7849"/>
                    <a:pt x="3715" y="8039"/>
                    <a:pt x="4596" y="8039"/>
                  </a:cubicBezTo>
                  <a:cubicBezTo>
                    <a:pt x="6085" y="8039"/>
                    <a:pt x="7490" y="7456"/>
                    <a:pt x="8525" y="6420"/>
                  </a:cubicBezTo>
                  <a:cubicBezTo>
                    <a:pt x="9585" y="5360"/>
                    <a:pt x="10145" y="3979"/>
                    <a:pt x="10145" y="2491"/>
                  </a:cubicBezTo>
                  <a:cubicBezTo>
                    <a:pt x="10168" y="1645"/>
                    <a:pt x="9990" y="836"/>
                    <a:pt x="9633" y="98"/>
                  </a:cubicBezTo>
                  <a:cubicBezTo>
                    <a:pt x="9597" y="36"/>
                    <a:pt x="9536" y="0"/>
                    <a:pt x="9473" y="0"/>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7" name="Google Shape;497;p23"/>
            <p:cNvSpPr/>
            <p:nvPr/>
          </p:nvSpPr>
          <p:spPr>
            <a:xfrm>
              <a:off x="2280029" y="1970604"/>
              <a:ext cx="322565" cy="255468"/>
            </a:xfrm>
            <a:custGeom>
              <a:avLst/>
              <a:gdLst/>
              <a:ahLst/>
              <a:cxnLst/>
              <a:rect l="l" t="t" r="r" b="b"/>
              <a:pathLst>
                <a:path w="10134" h="8026" extrusionOk="0">
                  <a:moveTo>
                    <a:pt x="5549" y="1"/>
                  </a:moveTo>
                  <a:cubicBezTo>
                    <a:pt x="4061" y="1"/>
                    <a:pt x="2668" y="584"/>
                    <a:pt x="1620" y="1620"/>
                  </a:cubicBezTo>
                  <a:cubicBezTo>
                    <a:pt x="572" y="2680"/>
                    <a:pt x="1" y="4061"/>
                    <a:pt x="1" y="5549"/>
                  </a:cubicBezTo>
                  <a:cubicBezTo>
                    <a:pt x="1" y="6382"/>
                    <a:pt x="179" y="7192"/>
                    <a:pt x="537" y="7930"/>
                  </a:cubicBezTo>
                  <a:cubicBezTo>
                    <a:pt x="572" y="7990"/>
                    <a:pt x="632" y="8026"/>
                    <a:pt x="691" y="8026"/>
                  </a:cubicBezTo>
                  <a:cubicBezTo>
                    <a:pt x="715" y="8026"/>
                    <a:pt x="727" y="8026"/>
                    <a:pt x="763" y="8002"/>
                  </a:cubicBezTo>
                  <a:cubicBezTo>
                    <a:pt x="834" y="7966"/>
                    <a:pt x="882" y="7871"/>
                    <a:pt x="834" y="7787"/>
                  </a:cubicBezTo>
                  <a:cubicBezTo>
                    <a:pt x="513" y="7085"/>
                    <a:pt x="334" y="6323"/>
                    <a:pt x="334" y="5537"/>
                  </a:cubicBezTo>
                  <a:cubicBezTo>
                    <a:pt x="334" y="4132"/>
                    <a:pt x="882" y="2822"/>
                    <a:pt x="1858" y="1834"/>
                  </a:cubicBezTo>
                  <a:cubicBezTo>
                    <a:pt x="2846" y="834"/>
                    <a:pt x="4168" y="298"/>
                    <a:pt x="5573" y="298"/>
                  </a:cubicBezTo>
                  <a:cubicBezTo>
                    <a:pt x="7097" y="298"/>
                    <a:pt x="8550" y="965"/>
                    <a:pt x="9538" y="2132"/>
                  </a:cubicBezTo>
                  <a:lnTo>
                    <a:pt x="8907" y="1918"/>
                  </a:lnTo>
                  <a:cubicBezTo>
                    <a:pt x="8890" y="1913"/>
                    <a:pt x="8874" y="1911"/>
                    <a:pt x="8858" y="1911"/>
                  </a:cubicBezTo>
                  <a:cubicBezTo>
                    <a:pt x="8784" y="1911"/>
                    <a:pt x="8722" y="1956"/>
                    <a:pt x="8692" y="2025"/>
                  </a:cubicBezTo>
                  <a:cubicBezTo>
                    <a:pt x="8669" y="2120"/>
                    <a:pt x="8704" y="2203"/>
                    <a:pt x="8800" y="2227"/>
                  </a:cubicBezTo>
                  <a:lnTo>
                    <a:pt x="9955" y="2620"/>
                  </a:lnTo>
                  <a:cubicBezTo>
                    <a:pt x="9978" y="2620"/>
                    <a:pt x="9990" y="2632"/>
                    <a:pt x="10002" y="2632"/>
                  </a:cubicBezTo>
                  <a:cubicBezTo>
                    <a:pt x="10050" y="2632"/>
                    <a:pt x="10074" y="2620"/>
                    <a:pt x="10109" y="2596"/>
                  </a:cubicBezTo>
                  <a:cubicBezTo>
                    <a:pt x="10121" y="2572"/>
                    <a:pt x="10133" y="2513"/>
                    <a:pt x="10133" y="2453"/>
                  </a:cubicBezTo>
                  <a:lnTo>
                    <a:pt x="9943" y="1108"/>
                  </a:lnTo>
                  <a:cubicBezTo>
                    <a:pt x="9932" y="1021"/>
                    <a:pt x="9871" y="964"/>
                    <a:pt x="9788" y="964"/>
                  </a:cubicBezTo>
                  <a:cubicBezTo>
                    <a:pt x="9780" y="964"/>
                    <a:pt x="9772" y="964"/>
                    <a:pt x="9764" y="965"/>
                  </a:cubicBezTo>
                  <a:cubicBezTo>
                    <a:pt x="9681" y="989"/>
                    <a:pt x="9621" y="1060"/>
                    <a:pt x="9633" y="1144"/>
                  </a:cubicBezTo>
                  <a:lnTo>
                    <a:pt x="9740" y="1906"/>
                  </a:lnTo>
                  <a:cubicBezTo>
                    <a:pt x="8681" y="703"/>
                    <a:pt x="7157" y="1"/>
                    <a:pt x="5549" y="1"/>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8" name="Google Shape;498;p23"/>
            <p:cNvSpPr/>
            <p:nvPr/>
          </p:nvSpPr>
          <p:spPr>
            <a:xfrm>
              <a:off x="2411169" y="2064598"/>
              <a:ext cx="17093" cy="26928"/>
            </a:xfrm>
            <a:custGeom>
              <a:avLst/>
              <a:gdLst/>
              <a:ahLst/>
              <a:cxnLst/>
              <a:rect l="l" t="t" r="r" b="b"/>
              <a:pathLst>
                <a:path w="537" h="846" extrusionOk="0">
                  <a:moveTo>
                    <a:pt x="358" y="0"/>
                  </a:moveTo>
                  <a:cubicBezTo>
                    <a:pt x="274" y="0"/>
                    <a:pt x="191" y="72"/>
                    <a:pt x="191" y="155"/>
                  </a:cubicBezTo>
                  <a:lnTo>
                    <a:pt x="191" y="453"/>
                  </a:lnTo>
                  <a:lnTo>
                    <a:pt x="72" y="572"/>
                  </a:lnTo>
                  <a:cubicBezTo>
                    <a:pt x="12" y="631"/>
                    <a:pt x="0" y="739"/>
                    <a:pt x="72" y="798"/>
                  </a:cubicBezTo>
                  <a:cubicBezTo>
                    <a:pt x="108" y="834"/>
                    <a:pt x="155" y="846"/>
                    <a:pt x="191" y="846"/>
                  </a:cubicBezTo>
                  <a:cubicBezTo>
                    <a:pt x="239" y="846"/>
                    <a:pt x="274" y="834"/>
                    <a:pt x="310" y="798"/>
                  </a:cubicBezTo>
                  <a:lnTo>
                    <a:pt x="489" y="631"/>
                  </a:lnTo>
                  <a:cubicBezTo>
                    <a:pt x="524" y="608"/>
                    <a:pt x="536" y="560"/>
                    <a:pt x="536" y="512"/>
                  </a:cubicBezTo>
                  <a:lnTo>
                    <a:pt x="524" y="155"/>
                  </a:lnTo>
                  <a:cubicBezTo>
                    <a:pt x="524" y="72"/>
                    <a:pt x="453" y="0"/>
                    <a:pt x="358" y="0"/>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9" name="Google Shape;499;p23"/>
            <p:cNvSpPr/>
            <p:nvPr/>
          </p:nvSpPr>
          <p:spPr>
            <a:xfrm>
              <a:off x="2323254" y="2017458"/>
              <a:ext cx="267213" cy="264316"/>
            </a:xfrm>
            <a:custGeom>
              <a:avLst/>
              <a:gdLst/>
              <a:ahLst/>
              <a:cxnLst/>
              <a:rect l="l" t="t" r="r" b="b"/>
              <a:pathLst>
                <a:path w="8395" h="8304" extrusionOk="0">
                  <a:moveTo>
                    <a:pt x="2739" y="3125"/>
                  </a:moveTo>
                  <a:lnTo>
                    <a:pt x="2965" y="3160"/>
                  </a:lnTo>
                  <a:lnTo>
                    <a:pt x="3060" y="3160"/>
                  </a:lnTo>
                  <a:lnTo>
                    <a:pt x="2905" y="3529"/>
                  </a:lnTo>
                  <a:lnTo>
                    <a:pt x="2620" y="3458"/>
                  </a:lnTo>
                  <a:lnTo>
                    <a:pt x="2739" y="3125"/>
                  </a:lnTo>
                  <a:close/>
                  <a:moveTo>
                    <a:pt x="3834" y="3041"/>
                  </a:moveTo>
                  <a:lnTo>
                    <a:pt x="4167" y="3446"/>
                  </a:lnTo>
                  <a:lnTo>
                    <a:pt x="4120" y="3541"/>
                  </a:lnTo>
                  <a:cubicBezTo>
                    <a:pt x="4096" y="3636"/>
                    <a:pt x="4132" y="3720"/>
                    <a:pt x="4227" y="3756"/>
                  </a:cubicBezTo>
                  <a:cubicBezTo>
                    <a:pt x="4239" y="3756"/>
                    <a:pt x="4251" y="3767"/>
                    <a:pt x="4286" y="3767"/>
                  </a:cubicBezTo>
                  <a:cubicBezTo>
                    <a:pt x="4358" y="3767"/>
                    <a:pt x="4417" y="3720"/>
                    <a:pt x="4429" y="3660"/>
                  </a:cubicBezTo>
                  <a:lnTo>
                    <a:pt x="4477" y="3541"/>
                  </a:lnTo>
                  <a:cubicBezTo>
                    <a:pt x="4501" y="3446"/>
                    <a:pt x="4489" y="3339"/>
                    <a:pt x="4429" y="3267"/>
                  </a:cubicBezTo>
                  <a:lnTo>
                    <a:pt x="4346" y="3160"/>
                  </a:lnTo>
                  <a:lnTo>
                    <a:pt x="4620" y="3386"/>
                  </a:lnTo>
                  <a:cubicBezTo>
                    <a:pt x="4649" y="3401"/>
                    <a:pt x="4683" y="3411"/>
                    <a:pt x="4719" y="3411"/>
                  </a:cubicBezTo>
                  <a:cubicBezTo>
                    <a:pt x="4741" y="3411"/>
                    <a:pt x="4764" y="3407"/>
                    <a:pt x="4787" y="3398"/>
                  </a:cubicBezTo>
                  <a:lnTo>
                    <a:pt x="5001" y="3303"/>
                  </a:lnTo>
                  <a:lnTo>
                    <a:pt x="5132" y="3458"/>
                  </a:lnTo>
                  <a:cubicBezTo>
                    <a:pt x="5156" y="3506"/>
                    <a:pt x="5215" y="3517"/>
                    <a:pt x="5263" y="3517"/>
                  </a:cubicBezTo>
                  <a:lnTo>
                    <a:pt x="5668" y="3482"/>
                  </a:lnTo>
                  <a:lnTo>
                    <a:pt x="5679" y="3565"/>
                  </a:lnTo>
                  <a:cubicBezTo>
                    <a:pt x="5703" y="3601"/>
                    <a:pt x="5668" y="3636"/>
                    <a:pt x="5668" y="3648"/>
                  </a:cubicBezTo>
                  <a:cubicBezTo>
                    <a:pt x="5656" y="3660"/>
                    <a:pt x="5620" y="3696"/>
                    <a:pt x="5596" y="3696"/>
                  </a:cubicBezTo>
                  <a:lnTo>
                    <a:pt x="4894" y="3756"/>
                  </a:lnTo>
                  <a:cubicBezTo>
                    <a:pt x="4798" y="3756"/>
                    <a:pt x="4727" y="3815"/>
                    <a:pt x="4679" y="3875"/>
                  </a:cubicBezTo>
                  <a:cubicBezTo>
                    <a:pt x="4656" y="3934"/>
                    <a:pt x="4620" y="3994"/>
                    <a:pt x="4644" y="4053"/>
                  </a:cubicBezTo>
                  <a:lnTo>
                    <a:pt x="4179" y="3898"/>
                  </a:lnTo>
                  <a:cubicBezTo>
                    <a:pt x="4167" y="3898"/>
                    <a:pt x="4167" y="3887"/>
                    <a:pt x="4144" y="3875"/>
                  </a:cubicBezTo>
                  <a:cubicBezTo>
                    <a:pt x="4120" y="3696"/>
                    <a:pt x="3965" y="3577"/>
                    <a:pt x="3798" y="3577"/>
                  </a:cubicBezTo>
                  <a:lnTo>
                    <a:pt x="3774" y="3577"/>
                  </a:lnTo>
                  <a:lnTo>
                    <a:pt x="3274" y="3589"/>
                  </a:lnTo>
                  <a:lnTo>
                    <a:pt x="3393" y="3220"/>
                  </a:lnTo>
                  <a:cubicBezTo>
                    <a:pt x="3405" y="3184"/>
                    <a:pt x="3441" y="3172"/>
                    <a:pt x="3465" y="3160"/>
                  </a:cubicBezTo>
                  <a:lnTo>
                    <a:pt x="3834" y="3041"/>
                  </a:lnTo>
                  <a:close/>
                  <a:moveTo>
                    <a:pt x="7596" y="3601"/>
                  </a:moveTo>
                  <a:cubicBezTo>
                    <a:pt x="7620" y="3601"/>
                    <a:pt x="7656" y="3601"/>
                    <a:pt x="7692" y="3636"/>
                  </a:cubicBezTo>
                  <a:lnTo>
                    <a:pt x="8025" y="3958"/>
                  </a:lnTo>
                  <a:lnTo>
                    <a:pt x="8025" y="4256"/>
                  </a:lnTo>
                  <a:cubicBezTo>
                    <a:pt x="7977" y="5232"/>
                    <a:pt x="7584" y="6137"/>
                    <a:pt x="6906" y="6815"/>
                  </a:cubicBezTo>
                  <a:cubicBezTo>
                    <a:pt x="6799" y="6923"/>
                    <a:pt x="6692" y="7030"/>
                    <a:pt x="6572" y="7113"/>
                  </a:cubicBezTo>
                  <a:cubicBezTo>
                    <a:pt x="6632" y="7030"/>
                    <a:pt x="6680" y="6935"/>
                    <a:pt x="6727" y="6851"/>
                  </a:cubicBezTo>
                  <a:lnTo>
                    <a:pt x="7465" y="5125"/>
                  </a:lnTo>
                  <a:cubicBezTo>
                    <a:pt x="7501" y="5065"/>
                    <a:pt x="7489" y="5006"/>
                    <a:pt x="7454" y="4958"/>
                  </a:cubicBezTo>
                  <a:cubicBezTo>
                    <a:pt x="7418" y="4910"/>
                    <a:pt x="7358" y="4887"/>
                    <a:pt x="7299" y="4887"/>
                  </a:cubicBezTo>
                  <a:lnTo>
                    <a:pt x="7227" y="4887"/>
                  </a:lnTo>
                  <a:lnTo>
                    <a:pt x="7632" y="4077"/>
                  </a:lnTo>
                  <a:cubicBezTo>
                    <a:pt x="7704" y="3946"/>
                    <a:pt x="7668" y="3779"/>
                    <a:pt x="7525" y="3696"/>
                  </a:cubicBezTo>
                  <a:lnTo>
                    <a:pt x="7501" y="3660"/>
                  </a:lnTo>
                  <a:lnTo>
                    <a:pt x="7513" y="3648"/>
                  </a:lnTo>
                  <a:cubicBezTo>
                    <a:pt x="7537" y="3601"/>
                    <a:pt x="7573" y="3601"/>
                    <a:pt x="7596" y="3601"/>
                  </a:cubicBezTo>
                  <a:close/>
                  <a:moveTo>
                    <a:pt x="4239" y="1"/>
                  </a:moveTo>
                  <a:cubicBezTo>
                    <a:pt x="4176" y="1"/>
                    <a:pt x="4112" y="2"/>
                    <a:pt x="4048" y="5"/>
                  </a:cubicBezTo>
                  <a:cubicBezTo>
                    <a:pt x="3001" y="41"/>
                    <a:pt x="2000" y="481"/>
                    <a:pt x="1262" y="1220"/>
                  </a:cubicBezTo>
                  <a:cubicBezTo>
                    <a:pt x="512" y="1970"/>
                    <a:pt x="84" y="2946"/>
                    <a:pt x="36" y="4006"/>
                  </a:cubicBezTo>
                  <a:cubicBezTo>
                    <a:pt x="0" y="5041"/>
                    <a:pt x="334" y="6053"/>
                    <a:pt x="1012" y="6863"/>
                  </a:cubicBezTo>
                  <a:cubicBezTo>
                    <a:pt x="1036" y="6911"/>
                    <a:pt x="1084" y="6923"/>
                    <a:pt x="1131" y="6923"/>
                  </a:cubicBezTo>
                  <a:cubicBezTo>
                    <a:pt x="1155" y="6923"/>
                    <a:pt x="1203" y="6911"/>
                    <a:pt x="1227" y="6875"/>
                  </a:cubicBezTo>
                  <a:cubicBezTo>
                    <a:pt x="1310" y="6815"/>
                    <a:pt x="1310" y="6708"/>
                    <a:pt x="1250" y="6649"/>
                  </a:cubicBezTo>
                  <a:cubicBezTo>
                    <a:pt x="631" y="5922"/>
                    <a:pt x="310" y="4982"/>
                    <a:pt x="357" y="4017"/>
                  </a:cubicBezTo>
                  <a:cubicBezTo>
                    <a:pt x="393" y="3053"/>
                    <a:pt x="786" y="2148"/>
                    <a:pt x="1465" y="1458"/>
                  </a:cubicBezTo>
                  <a:cubicBezTo>
                    <a:pt x="2155" y="779"/>
                    <a:pt x="3060" y="374"/>
                    <a:pt x="4025" y="338"/>
                  </a:cubicBezTo>
                  <a:cubicBezTo>
                    <a:pt x="4081" y="335"/>
                    <a:pt x="4137" y="334"/>
                    <a:pt x="4192" y="334"/>
                  </a:cubicBezTo>
                  <a:cubicBezTo>
                    <a:pt x="4358" y="334"/>
                    <a:pt x="4519" y="347"/>
                    <a:pt x="4679" y="374"/>
                  </a:cubicBezTo>
                  <a:lnTo>
                    <a:pt x="4906" y="636"/>
                  </a:lnTo>
                  <a:lnTo>
                    <a:pt x="4822" y="862"/>
                  </a:lnTo>
                  <a:lnTo>
                    <a:pt x="4679" y="624"/>
                  </a:lnTo>
                  <a:cubicBezTo>
                    <a:pt x="4656" y="577"/>
                    <a:pt x="4596" y="541"/>
                    <a:pt x="4536" y="541"/>
                  </a:cubicBezTo>
                  <a:lnTo>
                    <a:pt x="4001" y="541"/>
                  </a:lnTo>
                  <a:cubicBezTo>
                    <a:pt x="3941" y="541"/>
                    <a:pt x="3882" y="565"/>
                    <a:pt x="3858" y="624"/>
                  </a:cubicBezTo>
                  <a:lnTo>
                    <a:pt x="3477" y="1327"/>
                  </a:lnTo>
                  <a:cubicBezTo>
                    <a:pt x="3441" y="1410"/>
                    <a:pt x="3441" y="1529"/>
                    <a:pt x="3477" y="1624"/>
                  </a:cubicBezTo>
                  <a:cubicBezTo>
                    <a:pt x="3524" y="1708"/>
                    <a:pt x="3632" y="1767"/>
                    <a:pt x="3739" y="1791"/>
                  </a:cubicBezTo>
                  <a:lnTo>
                    <a:pt x="4036" y="1815"/>
                  </a:lnTo>
                  <a:cubicBezTo>
                    <a:pt x="4096" y="1815"/>
                    <a:pt x="4155" y="1803"/>
                    <a:pt x="4179" y="1743"/>
                  </a:cubicBezTo>
                  <a:lnTo>
                    <a:pt x="4286" y="1577"/>
                  </a:lnTo>
                  <a:lnTo>
                    <a:pt x="4346" y="1648"/>
                  </a:lnTo>
                  <a:lnTo>
                    <a:pt x="4298" y="1934"/>
                  </a:lnTo>
                  <a:lnTo>
                    <a:pt x="3798" y="2005"/>
                  </a:lnTo>
                  <a:cubicBezTo>
                    <a:pt x="3763" y="2005"/>
                    <a:pt x="3751" y="2029"/>
                    <a:pt x="3715" y="2041"/>
                  </a:cubicBezTo>
                  <a:lnTo>
                    <a:pt x="3072" y="2517"/>
                  </a:lnTo>
                  <a:cubicBezTo>
                    <a:pt x="3048" y="2541"/>
                    <a:pt x="3024" y="2577"/>
                    <a:pt x="3024" y="2601"/>
                  </a:cubicBezTo>
                  <a:lnTo>
                    <a:pt x="2941" y="2898"/>
                  </a:lnTo>
                  <a:lnTo>
                    <a:pt x="2727" y="2874"/>
                  </a:lnTo>
                  <a:cubicBezTo>
                    <a:pt x="2716" y="2874"/>
                    <a:pt x="2706" y="2873"/>
                    <a:pt x="2696" y="2873"/>
                  </a:cubicBezTo>
                  <a:cubicBezTo>
                    <a:pt x="2565" y="2873"/>
                    <a:pt x="2449" y="2943"/>
                    <a:pt x="2405" y="3065"/>
                  </a:cubicBezTo>
                  <a:lnTo>
                    <a:pt x="2274" y="3422"/>
                  </a:lnTo>
                  <a:cubicBezTo>
                    <a:pt x="2250" y="3494"/>
                    <a:pt x="2250" y="3589"/>
                    <a:pt x="2286" y="3660"/>
                  </a:cubicBezTo>
                  <a:cubicBezTo>
                    <a:pt x="2334" y="3732"/>
                    <a:pt x="2393" y="3791"/>
                    <a:pt x="2465" y="3815"/>
                  </a:cubicBezTo>
                  <a:cubicBezTo>
                    <a:pt x="2322" y="3887"/>
                    <a:pt x="2215" y="4029"/>
                    <a:pt x="2203" y="4196"/>
                  </a:cubicBezTo>
                  <a:lnTo>
                    <a:pt x="2203" y="4268"/>
                  </a:lnTo>
                  <a:lnTo>
                    <a:pt x="1739" y="4791"/>
                  </a:lnTo>
                  <a:cubicBezTo>
                    <a:pt x="1667" y="4863"/>
                    <a:pt x="1631" y="4970"/>
                    <a:pt x="1631" y="5077"/>
                  </a:cubicBezTo>
                  <a:lnTo>
                    <a:pt x="1631" y="5684"/>
                  </a:lnTo>
                  <a:cubicBezTo>
                    <a:pt x="1631" y="5839"/>
                    <a:pt x="1691" y="5994"/>
                    <a:pt x="1810" y="6101"/>
                  </a:cubicBezTo>
                  <a:lnTo>
                    <a:pt x="2239" y="6518"/>
                  </a:lnTo>
                  <a:cubicBezTo>
                    <a:pt x="2334" y="6613"/>
                    <a:pt x="2465" y="6673"/>
                    <a:pt x="2596" y="6684"/>
                  </a:cubicBezTo>
                  <a:lnTo>
                    <a:pt x="3882" y="6792"/>
                  </a:lnTo>
                  <a:lnTo>
                    <a:pt x="3882" y="6827"/>
                  </a:lnTo>
                  <a:cubicBezTo>
                    <a:pt x="3870" y="6994"/>
                    <a:pt x="3929" y="7149"/>
                    <a:pt x="4060" y="7232"/>
                  </a:cubicBezTo>
                  <a:lnTo>
                    <a:pt x="4286" y="7399"/>
                  </a:lnTo>
                  <a:lnTo>
                    <a:pt x="4263" y="7446"/>
                  </a:lnTo>
                  <a:cubicBezTo>
                    <a:pt x="4203" y="7601"/>
                    <a:pt x="4263" y="7804"/>
                    <a:pt x="4406" y="7899"/>
                  </a:cubicBezTo>
                  <a:lnTo>
                    <a:pt x="4465" y="7958"/>
                  </a:lnTo>
                  <a:cubicBezTo>
                    <a:pt x="4406" y="7958"/>
                    <a:pt x="4358" y="7982"/>
                    <a:pt x="4298" y="7982"/>
                  </a:cubicBezTo>
                  <a:cubicBezTo>
                    <a:pt x="4250" y="7984"/>
                    <a:pt x="4202" y="7985"/>
                    <a:pt x="4153" y="7985"/>
                  </a:cubicBezTo>
                  <a:cubicBezTo>
                    <a:pt x="3241" y="7985"/>
                    <a:pt x="2368" y="7666"/>
                    <a:pt x="1667" y="7089"/>
                  </a:cubicBezTo>
                  <a:cubicBezTo>
                    <a:pt x="1630" y="7062"/>
                    <a:pt x="1590" y="7050"/>
                    <a:pt x="1553" y="7050"/>
                  </a:cubicBezTo>
                  <a:cubicBezTo>
                    <a:pt x="1508" y="7050"/>
                    <a:pt x="1467" y="7068"/>
                    <a:pt x="1441" y="7101"/>
                  </a:cubicBezTo>
                  <a:cubicBezTo>
                    <a:pt x="1381" y="7173"/>
                    <a:pt x="1393" y="7280"/>
                    <a:pt x="1453" y="7327"/>
                  </a:cubicBezTo>
                  <a:cubicBezTo>
                    <a:pt x="2215" y="7958"/>
                    <a:pt x="3155" y="8304"/>
                    <a:pt x="4132" y="8304"/>
                  </a:cubicBezTo>
                  <a:lnTo>
                    <a:pt x="4298" y="8304"/>
                  </a:lnTo>
                  <a:cubicBezTo>
                    <a:pt x="5334" y="8256"/>
                    <a:pt x="6334" y="7827"/>
                    <a:pt x="7084" y="7089"/>
                  </a:cubicBezTo>
                  <a:cubicBezTo>
                    <a:pt x="7823" y="6339"/>
                    <a:pt x="8251" y="5363"/>
                    <a:pt x="8299" y="4303"/>
                  </a:cubicBezTo>
                  <a:cubicBezTo>
                    <a:pt x="8394" y="3220"/>
                    <a:pt x="8049" y="2208"/>
                    <a:pt x="7382" y="1422"/>
                  </a:cubicBezTo>
                  <a:cubicBezTo>
                    <a:pt x="7350" y="1377"/>
                    <a:pt x="7304" y="1356"/>
                    <a:pt x="7258" y="1356"/>
                  </a:cubicBezTo>
                  <a:cubicBezTo>
                    <a:pt x="7220" y="1356"/>
                    <a:pt x="7183" y="1371"/>
                    <a:pt x="7156" y="1398"/>
                  </a:cubicBezTo>
                  <a:cubicBezTo>
                    <a:pt x="7084" y="1458"/>
                    <a:pt x="7084" y="1565"/>
                    <a:pt x="7144" y="1624"/>
                  </a:cubicBezTo>
                  <a:cubicBezTo>
                    <a:pt x="7584" y="2148"/>
                    <a:pt x="7870" y="2791"/>
                    <a:pt x="7989" y="3458"/>
                  </a:cubicBezTo>
                  <a:lnTo>
                    <a:pt x="7942" y="3410"/>
                  </a:lnTo>
                  <a:cubicBezTo>
                    <a:pt x="7867" y="3335"/>
                    <a:pt x="7754" y="3289"/>
                    <a:pt x="7628" y="3289"/>
                  </a:cubicBezTo>
                  <a:cubicBezTo>
                    <a:pt x="7614" y="3289"/>
                    <a:pt x="7599" y="3290"/>
                    <a:pt x="7584" y="3291"/>
                  </a:cubicBezTo>
                  <a:cubicBezTo>
                    <a:pt x="7454" y="3303"/>
                    <a:pt x="7334" y="3386"/>
                    <a:pt x="7263" y="3506"/>
                  </a:cubicBezTo>
                  <a:lnTo>
                    <a:pt x="7227" y="3541"/>
                  </a:lnTo>
                  <a:cubicBezTo>
                    <a:pt x="7156" y="3541"/>
                    <a:pt x="7084" y="3577"/>
                    <a:pt x="7025" y="3625"/>
                  </a:cubicBezTo>
                  <a:lnTo>
                    <a:pt x="6811" y="3363"/>
                  </a:lnTo>
                  <a:cubicBezTo>
                    <a:pt x="6779" y="3325"/>
                    <a:pt x="6739" y="3307"/>
                    <a:pt x="6698" y="3307"/>
                  </a:cubicBezTo>
                  <a:cubicBezTo>
                    <a:pt x="6661" y="3307"/>
                    <a:pt x="6625" y="3322"/>
                    <a:pt x="6596" y="3351"/>
                  </a:cubicBezTo>
                  <a:cubicBezTo>
                    <a:pt x="6513" y="3410"/>
                    <a:pt x="6513" y="3517"/>
                    <a:pt x="6572" y="3577"/>
                  </a:cubicBezTo>
                  <a:lnTo>
                    <a:pt x="6906" y="3958"/>
                  </a:lnTo>
                  <a:cubicBezTo>
                    <a:pt x="6930" y="3994"/>
                    <a:pt x="6977" y="4017"/>
                    <a:pt x="7025" y="4017"/>
                  </a:cubicBezTo>
                  <a:cubicBezTo>
                    <a:pt x="7073" y="4017"/>
                    <a:pt x="7108" y="4006"/>
                    <a:pt x="7144" y="3970"/>
                  </a:cubicBezTo>
                  <a:lnTo>
                    <a:pt x="7251" y="3875"/>
                  </a:lnTo>
                  <a:lnTo>
                    <a:pt x="7382" y="3958"/>
                  </a:lnTo>
                  <a:lnTo>
                    <a:pt x="6894" y="4934"/>
                  </a:lnTo>
                  <a:lnTo>
                    <a:pt x="6858" y="4934"/>
                  </a:lnTo>
                  <a:cubicBezTo>
                    <a:pt x="6834" y="4934"/>
                    <a:pt x="6787" y="4910"/>
                    <a:pt x="6775" y="4887"/>
                  </a:cubicBezTo>
                  <a:lnTo>
                    <a:pt x="6132" y="4101"/>
                  </a:lnTo>
                  <a:cubicBezTo>
                    <a:pt x="6098" y="4053"/>
                    <a:pt x="6049" y="4033"/>
                    <a:pt x="6001" y="4033"/>
                  </a:cubicBezTo>
                  <a:cubicBezTo>
                    <a:pt x="5966" y="4033"/>
                    <a:pt x="5931" y="4045"/>
                    <a:pt x="5906" y="4065"/>
                  </a:cubicBezTo>
                  <a:cubicBezTo>
                    <a:pt x="5834" y="4125"/>
                    <a:pt x="5834" y="4232"/>
                    <a:pt x="5882" y="4291"/>
                  </a:cubicBezTo>
                  <a:lnTo>
                    <a:pt x="6513" y="5077"/>
                  </a:lnTo>
                  <a:cubicBezTo>
                    <a:pt x="6608" y="5184"/>
                    <a:pt x="6739" y="5244"/>
                    <a:pt x="6894" y="5244"/>
                  </a:cubicBezTo>
                  <a:lnTo>
                    <a:pt x="7096" y="5232"/>
                  </a:lnTo>
                  <a:lnTo>
                    <a:pt x="6453" y="6720"/>
                  </a:lnTo>
                  <a:cubicBezTo>
                    <a:pt x="6418" y="6815"/>
                    <a:pt x="6346" y="6923"/>
                    <a:pt x="6275" y="7018"/>
                  </a:cubicBezTo>
                  <a:lnTo>
                    <a:pt x="5775" y="7625"/>
                  </a:lnTo>
                  <a:cubicBezTo>
                    <a:pt x="5513" y="7744"/>
                    <a:pt x="5251" y="7816"/>
                    <a:pt x="4965" y="7875"/>
                  </a:cubicBezTo>
                  <a:lnTo>
                    <a:pt x="4691" y="7625"/>
                  </a:lnTo>
                  <a:cubicBezTo>
                    <a:pt x="4656" y="7589"/>
                    <a:pt x="4644" y="7554"/>
                    <a:pt x="4656" y="7506"/>
                  </a:cubicBezTo>
                  <a:lnTo>
                    <a:pt x="4703" y="7339"/>
                  </a:lnTo>
                  <a:cubicBezTo>
                    <a:pt x="4715" y="7280"/>
                    <a:pt x="4703" y="7208"/>
                    <a:pt x="4644" y="7161"/>
                  </a:cubicBezTo>
                  <a:lnTo>
                    <a:pt x="4322" y="6923"/>
                  </a:lnTo>
                  <a:cubicBezTo>
                    <a:pt x="4298" y="6899"/>
                    <a:pt x="4286" y="6863"/>
                    <a:pt x="4286" y="6815"/>
                  </a:cubicBezTo>
                  <a:lnTo>
                    <a:pt x="4310" y="6613"/>
                  </a:lnTo>
                  <a:cubicBezTo>
                    <a:pt x="4310" y="6565"/>
                    <a:pt x="4310" y="6518"/>
                    <a:pt x="4286" y="6494"/>
                  </a:cubicBezTo>
                  <a:cubicBezTo>
                    <a:pt x="4251" y="6458"/>
                    <a:pt x="4203" y="6434"/>
                    <a:pt x="4167" y="6434"/>
                  </a:cubicBezTo>
                  <a:lnTo>
                    <a:pt x="2703" y="6315"/>
                  </a:lnTo>
                  <a:cubicBezTo>
                    <a:pt x="2643" y="6315"/>
                    <a:pt x="2596" y="6280"/>
                    <a:pt x="2560" y="6244"/>
                  </a:cubicBezTo>
                  <a:lnTo>
                    <a:pt x="2120" y="5827"/>
                  </a:lnTo>
                  <a:cubicBezTo>
                    <a:pt x="2084" y="5780"/>
                    <a:pt x="2048" y="5708"/>
                    <a:pt x="2048" y="5649"/>
                  </a:cubicBezTo>
                  <a:lnTo>
                    <a:pt x="2048" y="5030"/>
                  </a:lnTo>
                  <a:cubicBezTo>
                    <a:pt x="2048" y="5006"/>
                    <a:pt x="2060" y="4970"/>
                    <a:pt x="2084" y="4958"/>
                  </a:cubicBezTo>
                  <a:lnTo>
                    <a:pt x="2572" y="4398"/>
                  </a:lnTo>
                  <a:cubicBezTo>
                    <a:pt x="2596" y="4363"/>
                    <a:pt x="2620" y="4339"/>
                    <a:pt x="2620" y="4291"/>
                  </a:cubicBezTo>
                  <a:lnTo>
                    <a:pt x="2620" y="4160"/>
                  </a:lnTo>
                  <a:cubicBezTo>
                    <a:pt x="2620" y="4113"/>
                    <a:pt x="2643" y="4065"/>
                    <a:pt x="2691" y="4053"/>
                  </a:cubicBezTo>
                  <a:lnTo>
                    <a:pt x="3072" y="3887"/>
                  </a:lnTo>
                  <a:lnTo>
                    <a:pt x="3810" y="3875"/>
                  </a:lnTo>
                  <a:cubicBezTo>
                    <a:pt x="3822" y="3875"/>
                    <a:pt x="3834" y="3887"/>
                    <a:pt x="3834" y="3898"/>
                  </a:cubicBezTo>
                  <a:cubicBezTo>
                    <a:pt x="3846" y="4029"/>
                    <a:pt x="3953" y="4137"/>
                    <a:pt x="4072" y="4184"/>
                  </a:cubicBezTo>
                  <a:lnTo>
                    <a:pt x="4596" y="4363"/>
                  </a:lnTo>
                  <a:cubicBezTo>
                    <a:pt x="4628" y="4370"/>
                    <a:pt x="4661" y="4374"/>
                    <a:pt x="4693" y="4374"/>
                  </a:cubicBezTo>
                  <a:cubicBezTo>
                    <a:pt x="4766" y="4374"/>
                    <a:pt x="4836" y="4353"/>
                    <a:pt x="4894" y="4303"/>
                  </a:cubicBezTo>
                  <a:cubicBezTo>
                    <a:pt x="4953" y="4244"/>
                    <a:pt x="5001" y="4148"/>
                    <a:pt x="4989" y="4065"/>
                  </a:cubicBezTo>
                  <a:lnTo>
                    <a:pt x="5644" y="4017"/>
                  </a:lnTo>
                  <a:cubicBezTo>
                    <a:pt x="5751" y="4006"/>
                    <a:pt x="5882" y="3946"/>
                    <a:pt x="5953" y="3839"/>
                  </a:cubicBezTo>
                  <a:cubicBezTo>
                    <a:pt x="6025" y="3732"/>
                    <a:pt x="6060" y="3613"/>
                    <a:pt x="6025" y="3482"/>
                  </a:cubicBezTo>
                  <a:lnTo>
                    <a:pt x="6013" y="3398"/>
                  </a:lnTo>
                  <a:cubicBezTo>
                    <a:pt x="5980" y="3258"/>
                    <a:pt x="5870" y="3157"/>
                    <a:pt x="5725" y="3157"/>
                  </a:cubicBezTo>
                  <a:cubicBezTo>
                    <a:pt x="5710" y="3157"/>
                    <a:pt x="5695" y="3158"/>
                    <a:pt x="5679" y="3160"/>
                  </a:cubicBezTo>
                  <a:lnTo>
                    <a:pt x="5346" y="3184"/>
                  </a:lnTo>
                  <a:lnTo>
                    <a:pt x="5298" y="3125"/>
                  </a:lnTo>
                  <a:lnTo>
                    <a:pt x="5739" y="2684"/>
                  </a:lnTo>
                  <a:cubicBezTo>
                    <a:pt x="5799" y="2624"/>
                    <a:pt x="5799" y="2517"/>
                    <a:pt x="5739" y="2458"/>
                  </a:cubicBezTo>
                  <a:cubicBezTo>
                    <a:pt x="5709" y="2428"/>
                    <a:pt x="5671" y="2413"/>
                    <a:pt x="5632" y="2413"/>
                  </a:cubicBezTo>
                  <a:cubicBezTo>
                    <a:pt x="5593" y="2413"/>
                    <a:pt x="5554" y="2428"/>
                    <a:pt x="5525" y="2458"/>
                  </a:cubicBezTo>
                  <a:lnTo>
                    <a:pt x="4965" y="3005"/>
                  </a:lnTo>
                  <a:lnTo>
                    <a:pt x="4787" y="3077"/>
                  </a:lnTo>
                  <a:lnTo>
                    <a:pt x="4286" y="2696"/>
                  </a:lnTo>
                  <a:cubicBezTo>
                    <a:pt x="4251" y="2669"/>
                    <a:pt x="4208" y="2656"/>
                    <a:pt x="4169" y="2656"/>
                  </a:cubicBezTo>
                  <a:cubicBezTo>
                    <a:pt x="4156" y="2656"/>
                    <a:pt x="4144" y="2657"/>
                    <a:pt x="4132" y="2660"/>
                  </a:cubicBezTo>
                  <a:lnTo>
                    <a:pt x="3417" y="2886"/>
                  </a:lnTo>
                  <a:cubicBezTo>
                    <a:pt x="3405" y="2886"/>
                    <a:pt x="3370" y="2898"/>
                    <a:pt x="3358" y="2922"/>
                  </a:cubicBezTo>
                  <a:lnTo>
                    <a:pt x="3405" y="2708"/>
                  </a:lnTo>
                  <a:lnTo>
                    <a:pt x="3977" y="2291"/>
                  </a:lnTo>
                  <a:lnTo>
                    <a:pt x="4548" y="2208"/>
                  </a:lnTo>
                  <a:cubicBezTo>
                    <a:pt x="4632" y="2184"/>
                    <a:pt x="4691" y="2148"/>
                    <a:pt x="4691" y="2065"/>
                  </a:cubicBezTo>
                  <a:lnTo>
                    <a:pt x="4751" y="1589"/>
                  </a:lnTo>
                  <a:cubicBezTo>
                    <a:pt x="4751" y="1553"/>
                    <a:pt x="4751" y="1505"/>
                    <a:pt x="4715" y="1470"/>
                  </a:cubicBezTo>
                  <a:lnTo>
                    <a:pt x="4477" y="1172"/>
                  </a:lnTo>
                  <a:cubicBezTo>
                    <a:pt x="4441" y="1136"/>
                    <a:pt x="4406" y="1112"/>
                    <a:pt x="4346" y="1112"/>
                  </a:cubicBezTo>
                  <a:cubicBezTo>
                    <a:pt x="4298" y="1112"/>
                    <a:pt x="4239" y="1148"/>
                    <a:pt x="4215" y="1196"/>
                  </a:cubicBezTo>
                  <a:lnTo>
                    <a:pt x="4036" y="1446"/>
                  </a:lnTo>
                  <a:lnTo>
                    <a:pt x="3834" y="1434"/>
                  </a:lnTo>
                  <a:lnTo>
                    <a:pt x="4155" y="815"/>
                  </a:lnTo>
                  <a:lnTo>
                    <a:pt x="4477" y="815"/>
                  </a:lnTo>
                  <a:lnTo>
                    <a:pt x="4727" y="1267"/>
                  </a:lnTo>
                  <a:cubicBezTo>
                    <a:pt x="4763" y="1327"/>
                    <a:pt x="4822" y="1350"/>
                    <a:pt x="4882" y="1350"/>
                  </a:cubicBezTo>
                  <a:cubicBezTo>
                    <a:pt x="4941" y="1350"/>
                    <a:pt x="5001" y="1315"/>
                    <a:pt x="5025" y="1255"/>
                  </a:cubicBezTo>
                  <a:lnTo>
                    <a:pt x="5251" y="719"/>
                  </a:lnTo>
                  <a:cubicBezTo>
                    <a:pt x="5298" y="624"/>
                    <a:pt x="5287" y="505"/>
                    <a:pt x="5215" y="434"/>
                  </a:cubicBezTo>
                  <a:lnTo>
                    <a:pt x="5215" y="434"/>
                  </a:lnTo>
                  <a:cubicBezTo>
                    <a:pt x="5751" y="577"/>
                    <a:pt x="6263" y="839"/>
                    <a:pt x="6692" y="1208"/>
                  </a:cubicBezTo>
                  <a:cubicBezTo>
                    <a:pt x="6724" y="1234"/>
                    <a:pt x="6763" y="1247"/>
                    <a:pt x="6801" y="1247"/>
                  </a:cubicBezTo>
                  <a:cubicBezTo>
                    <a:pt x="6847" y="1247"/>
                    <a:pt x="6892" y="1228"/>
                    <a:pt x="6918" y="1196"/>
                  </a:cubicBezTo>
                  <a:cubicBezTo>
                    <a:pt x="6977" y="1112"/>
                    <a:pt x="6965" y="1017"/>
                    <a:pt x="6906" y="969"/>
                  </a:cubicBezTo>
                  <a:cubicBezTo>
                    <a:pt x="6157" y="343"/>
                    <a:pt x="5219" y="1"/>
                    <a:pt x="4239" y="1"/>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67" name="Google Shape;1550;p45"/>
          <p:cNvGrpSpPr/>
          <p:nvPr/>
        </p:nvGrpSpPr>
        <p:grpSpPr>
          <a:xfrm>
            <a:off x="6222628" y="3241902"/>
            <a:ext cx="435857" cy="396816"/>
            <a:chOff x="4210933" y="2926777"/>
            <a:chExt cx="280072" cy="275520"/>
          </a:xfrm>
        </p:grpSpPr>
        <p:sp>
          <p:nvSpPr>
            <p:cNvPr id="68" name="Google Shape;1551;p45"/>
            <p:cNvSpPr/>
            <p:nvPr/>
          </p:nvSpPr>
          <p:spPr>
            <a:xfrm>
              <a:off x="4490623" y="2970352"/>
              <a:ext cx="32" cy="414"/>
            </a:xfrm>
            <a:custGeom>
              <a:avLst/>
              <a:gdLst/>
              <a:ahLst/>
              <a:cxnLst/>
              <a:rect l="l" t="t" r="r" b="b"/>
              <a:pathLst>
                <a:path w="1" h="13" extrusionOk="0">
                  <a:moveTo>
                    <a:pt x="0" y="0"/>
                  </a:moveTo>
                  <a:cubicBezTo>
                    <a:pt x="0" y="12"/>
                    <a:pt x="0" y="0"/>
                    <a:pt x="0" y="0"/>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9" name="Google Shape;1552;p45"/>
            <p:cNvSpPr/>
            <p:nvPr/>
          </p:nvSpPr>
          <p:spPr>
            <a:xfrm>
              <a:off x="4489859" y="2969589"/>
              <a:ext cx="32" cy="32"/>
            </a:xfrm>
            <a:custGeom>
              <a:avLst/>
              <a:gdLst/>
              <a:ahLst/>
              <a:cxnLst/>
              <a:rect l="l" t="t" r="r" b="b"/>
              <a:pathLst>
                <a:path w="1" h="1" extrusionOk="0">
                  <a:moveTo>
                    <a:pt x="0" y="1"/>
                  </a:move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0" name="Google Shape;1553;p45"/>
            <p:cNvSpPr/>
            <p:nvPr/>
          </p:nvSpPr>
          <p:spPr>
            <a:xfrm>
              <a:off x="4210933" y="2944952"/>
              <a:ext cx="280072" cy="257346"/>
            </a:xfrm>
            <a:custGeom>
              <a:avLst/>
              <a:gdLst/>
              <a:ahLst/>
              <a:cxnLst/>
              <a:rect l="l" t="t" r="r" b="b"/>
              <a:pathLst>
                <a:path w="8799" h="8085" extrusionOk="0">
                  <a:moveTo>
                    <a:pt x="7549" y="620"/>
                  </a:moveTo>
                  <a:lnTo>
                    <a:pt x="6596" y="6382"/>
                  </a:lnTo>
                  <a:lnTo>
                    <a:pt x="6596" y="620"/>
                  </a:lnTo>
                  <a:close/>
                  <a:moveTo>
                    <a:pt x="4965" y="1"/>
                  </a:moveTo>
                  <a:cubicBezTo>
                    <a:pt x="4894" y="1"/>
                    <a:pt x="4834" y="60"/>
                    <a:pt x="4834" y="143"/>
                  </a:cubicBezTo>
                  <a:cubicBezTo>
                    <a:pt x="4834" y="215"/>
                    <a:pt x="4894" y="274"/>
                    <a:pt x="4965" y="274"/>
                  </a:cubicBezTo>
                  <a:lnTo>
                    <a:pt x="6322" y="274"/>
                  </a:lnTo>
                  <a:lnTo>
                    <a:pt x="6322" y="7835"/>
                  </a:lnTo>
                  <a:lnTo>
                    <a:pt x="262" y="7835"/>
                  </a:lnTo>
                  <a:lnTo>
                    <a:pt x="262" y="7192"/>
                  </a:lnTo>
                  <a:cubicBezTo>
                    <a:pt x="262" y="7121"/>
                    <a:pt x="203" y="7061"/>
                    <a:pt x="131" y="7061"/>
                  </a:cubicBezTo>
                  <a:cubicBezTo>
                    <a:pt x="60" y="7061"/>
                    <a:pt x="0" y="7121"/>
                    <a:pt x="0" y="7192"/>
                  </a:cubicBezTo>
                  <a:lnTo>
                    <a:pt x="0" y="7954"/>
                  </a:lnTo>
                  <a:cubicBezTo>
                    <a:pt x="0" y="8025"/>
                    <a:pt x="60" y="8085"/>
                    <a:pt x="131" y="8085"/>
                  </a:cubicBezTo>
                  <a:lnTo>
                    <a:pt x="6465" y="8085"/>
                  </a:lnTo>
                  <a:cubicBezTo>
                    <a:pt x="6525" y="8085"/>
                    <a:pt x="6561" y="8037"/>
                    <a:pt x="6584" y="8002"/>
                  </a:cubicBezTo>
                  <a:lnTo>
                    <a:pt x="7906" y="3715"/>
                  </a:lnTo>
                  <a:cubicBezTo>
                    <a:pt x="7918" y="3632"/>
                    <a:pt x="7882" y="3572"/>
                    <a:pt x="7811" y="3549"/>
                  </a:cubicBezTo>
                  <a:cubicBezTo>
                    <a:pt x="7799" y="3547"/>
                    <a:pt x="7788" y="3546"/>
                    <a:pt x="7777" y="3546"/>
                  </a:cubicBezTo>
                  <a:cubicBezTo>
                    <a:pt x="7721" y="3546"/>
                    <a:pt x="7674" y="3572"/>
                    <a:pt x="7644" y="3632"/>
                  </a:cubicBezTo>
                  <a:lnTo>
                    <a:pt x="6870" y="6132"/>
                  </a:lnTo>
                  <a:lnTo>
                    <a:pt x="7727" y="989"/>
                  </a:lnTo>
                  <a:lnTo>
                    <a:pt x="8466" y="989"/>
                  </a:lnTo>
                  <a:lnTo>
                    <a:pt x="7799" y="3144"/>
                  </a:lnTo>
                  <a:cubicBezTo>
                    <a:pt x="7787" y="3215"/>
                    <a:pt x="7811" y="3275"/>
                    <a:pt x="7882" y="3311"/>
                  </a:cubicBezTo>
                  <a:lnTo>
                    <a:pt x="7930" y="3311"/>
                  </a:lnTo>
                  <a:cubicBezTo>
                    <a:pt x="7989" y="3311"/>
                    <a:pt x="8037" y="3275"/>
                    <a:pt x="8049" y="3215"/>
                  </a:cubicBezTo>
                  <a:lnTo>
                    <a:pt x="8763" y="894"/>
                  </a:lnTo>
                  <a:cubicBezTo>
                    <a:pt x="8799" y="870"/>
                    <a:pt x="8799" y="822"/>
                    <a:pt x="8763" y="798"/>
                  </a:cubicBezTo>
                  <a:cubicBezTo>
                    <a:pt x="8739" y="763"/>
                    <a:pt x="8704" y="739"/>
                    <a:pt x="8668" y="739"/>
                  </a:cubicBezTo>
                  <a:lnTo>
                    <a:pt x="7787" y="739"/>
                  </a:lnTo>
                  <a:lnTo>
                    <a:pt x="7835" y="501"/>
                  </a:lnTo>
                  <a:cubicBezTo>
                    <a:pt x="7835" y="453"/>
                    <a:pt x="7835" y="417"/>
                    <a:pt x="7799" y="394"/>
                  </a:cubicBezTo>
                  <a:cubicBezTo>
                    <a:pt x="7763" y="358"/>
                    <a:pt x="7739" y="346"/>
                    <a:pt x="7692" y="346"/>
                  </a:cubicBezTo>
                  <a:lnTo>
                    <a:pt x="6596" y="346"/>
                  </a:lnTo>
                  <a:lnTo>
                    <a:pt x="6596" y="143"/>
                  </a:lnTo>
                  <a:cubicBezTo>
                    <a:pt x="6596" y="60"/>
                    <a:pt x="6537" y="1"/>
                    <a:pt x="6453" y="1"/>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71" name="Google Shape;1554;p45"/>
            <p:cNvSpPr/>
            <p:nvPr/>
          </p:nvSpPr>
          <p:spPr>
            <a:xfrm>
              <a:off x="4212047" y="2926777"/>
              <a:ext cx="144826" cy="234619"/>
            </a:xfrm>
            <a:custGeom>
              <a:avLst/>
              <a:gdLst/>
              <a:ahLst/>
              <a:cxnLst/>
              <a:rect l="l" t="t" r="r" b="b"/>
              <a:pathLst>
                <a:path w="4550" h="7371" extrusionOk="0">
                  <a:moveTo>
                    <a:pt x="132" y="0"/>
                  </a:moveTo>
                  <a:cubicBezTo>
                    <a:pt x="60" y="0"/>
                    <a:pt x="1" y="60"/>
                    <a:pt x="1" y="131"/>
                  </a:cubicBezTo>
                  <a:lnTo>
                    <a:pt x="1" y="7239"/>
                  </a:lnTo>
                  <a:cubicBezTo>
                    <a:pt x="1" y="7311"/>
                    <a:pt x="60" y="7370"/>
                    <a:pt x="132" y="7370"/>
                  </a:cubicBezTo>
                  <a:cubicBezTo>
                    <a:pt x="203" y="7370"/>
                    <a:pt x="263" y="7311"/>
                    <a:pt x="263" y="7239"/>
                  </a:cubicBezTo>
                  <a:lnTo>
                    <a:pt x="263" y="262"/>
                  </a:lnTo>
                  <a:lnTo>
                    <a:pt x="1763" y="262"/>
                  </a:lnTo>
                  <a:lnTo>
                    <a:pt x="2299" y="810"/>
                  </a:lnTo>
                  <a:cubicBezTo>
                    <a:pt x="2335" y="845"/>
                    <a:pt x="2358" y="857"/>
                    <a:pt x="2394" y="857"/>
                  </a:cubicBezTo>
                  <a:lnTo>
                    <a:pt x="4418" y="857"/>
                  </a:lnTo>
                  <a:cubicBezTo>
                    <a:pt x="4490" y="857"/>
                    <a:pt x="4549" y="798"/>
                    <a:pt x="4549" y="726"/>
                  </a:cubicBezTo>
                  <a:cubicBezTo>
                    <a:pt x="4537" y="655"/>
                    <a:pt x="4478" y="595"/>
                    <a:pt x="4418" y="595"/>
                  </a:cubicBezTo>
                  <a:lnTo>
                    <a:pt x="2454" y="595"/>
                  </a:lnTo>
                  <a:lnTo>
                    <a:pt x="1918" y="36"/>
                  </a:lnTo>
                  <a:cubicBezTo>
                    <a:pt x="1882" y="12"/>
                    <a:pt x="1858" y="0"/>
                    <a:pt x="1823" y="0"/>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2" name="Google Shape;1555;p45"/>
            <p:cNvSpPr/>
            <p:nvPr/>
          </p:nvSpPr>
          <p:spPr>
            <a:xfrm>
              <a:off x="4246550" y="2996103"/>
              <a:ext cx="28074" cy="28106"/>
            </a:xfrm>
            <a:custGeom>
              <a:avLst/>
              <a:gdLst/>
              <a:ahLst/>
              <a:cxnLst/>
              <a:rect l="l" t="t" r="r" b="b"/>
              <a:pathLst>
                <a:path w="882" h="883" extrusionOk="0">
                  <a:moveTo>
                    <a:pt x="620" y="263"/>
                  </a:moveTo>
                  <a:lnTo>
                    <a:pt x="620" y="608"/>
                  </a:lnTo>
                  <a:lnTo>
                    <a:pt x="262" y="608"/>
                  </a:lnTo>
                  <a:lnTo>
                    <a:pt x="262" y="263"/>
                  </a:lnTo>
                  <a:close/>
                  <a:moveTo>
                    <a:pt x="131" y="1"/>
                  </a:moveTo>
                  <a:cubicBezTo>
                    <a:pt x="60" y="1"/>
                    <a:pt x="0" y="60"/>
                    <a:pt x="0" y="144"/>
                  </a:cubicBezTo>
                  <a:lnTo>
                    <a:pt x="0" y="751"/>
                  </a:lnTo>
                  <a:cubicBezTo>
                    <a:pt x="0" y="822"/>
                    <a:pt x="60" y="882"/>
                    <a:pt x="131" y="882"/>
                  </a:cubicBezTo>
                  <a:lnTo>
                    <a:pt x="739" y="882"/>
                  </a:lnTo>
                  <a:cubicBezTo>
                    <a:pt x="822" y="882"/>
                    <a:pt x="881" y="822"/>
                    <a:pt x="881" y="751"/>
                  </a:cubicBezTo>
                  <a:lnTo>
                    <a:pt x="881" y="144"/>
                  </a:lnTo>
                  <a:cubicBezTo>
                    <a:pt x="881" y="60"/>
                    <a:pt x="822" y="1"/>
                    <a:pt x="739" y="1"/>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3" name="Google Shape;1556;p45"/>
            <p:cNvSpPr/>
            <p:nvPr/>
          </p:nvSpPr>
          <p:spPr>
            <a:xfrm>
              <a:off x="4285956" y="3015456"/>
              <a:ext cx="97814" cy="8753"/>
            </a:xfrm>
            <a:custGeom>
              <a:avLst/>
              <a:gdLst/>
              <a:ahLst/>
              <a:cxnLst/>
              <a:rect l="l" t="t" r="r" b="b"/>
              <a:pathLst>
                <a:path w="3073" h="275" extrusionOk="0">
                  <a:moveTo>
                    <a:pt x="132" y="0"/>
                  </a:moveTo>
                  <a:cubicBezTo>
                    <a:pt x="60" y="0"/>
                    <a:pt x="1" y="60"/>
                    <a:pt x="1" y="143"/>
                  </a:cubicBezTo>
                  <a:cubicBezTo>
                    <a:pt x="1" y="214"/>
                    <a:pt x="60" y="274"/>
                    <a:pt x="132" y="274"/>
                  </a:cubicBezTo>
                  <a:lnTo>
                    <a:pt x="2942" y="274"/>
                  </a:lnTo>
                  <a:cubicBezTo>
                    <a:pt x="3013" y="274"/>
                    <a:pt x="3072" y="214"/>
                    <a:pt x="3072" y="143"/>
                  </a:cubicBezTo>
                  <a:cubicBezTo>
                    <a:pt x="3072" y="72"/>
                    <a:pt x="3013" y="0"/>
                    <a:pt x="2942" y="0"/>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4" name="Google Shape;1557;p45"/>
            <p:cNvSpPr/>
            <p:nvPr/>
          </p:nvSpPr>
          <p:spPr>
            <a:xfrm>
              <a:off x="4285956" y="3001800"/>
              <a:ext cx="30366" cy="8753"/>
            </a:xfrm>
            <a:custGeom>
              <a:avLst/>
              <a:gdLst/>
              <a:ahLst/>
              <a:cxnLst/>
              <a:rect l="l" t="t" r="r" b="b"/>
              <a:pathLst>
                <a:path w="954" h="275" extrusionOk="0">
                  <a:moveTo>
                    <a:pt x="132" y="1"/>
                  </a:moveTo>
                  <a:cubicBezTo>
                    <a:pt x="60" y="1"/>
                    <a:pt x="1" y="60"/>
                    <a:pt x="1" y="132"/>
                  </a:cubicBezTo>
                  <a:cubicBezTo>
                    <a:pt x="1" y="215"/>
                    <a:pt x="60" y="274"/>
                    <a:pt x="132" y="274"/>
                  </a:cubicBezTo>
                  <a:lnTo>
                    <a:pt x="810" y="274"/>
                  </a:lnTo>
                  <a:cubicBezTo>
                    <a:pt x="894" y="274"/>
                    <a:pt x="953" y="215"/>
                    <a:pt x="953" y="132"/>
                  </a:cubicBezTo>
                  <a:cubicBezTo>
                    <a:pt x="953" y="60"/>
                    <a:pt x="894" y="1"/>
                    <a:pt x="810" y="1"/>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5" name="Google Shape;1558;p45"/>
            <p:cNvSpPr/>
            <p:nvPr/>
          </p:nvSpPr>
          <p:spPr>
            <a:xfrm>
              <a:off x="4246550" y="3060177"/>
              <a:ext cx="28074" cy="28074"/>
            </a:xfrm>
            <a:custGeom>
              <a:avLst/>
              <a:gdLst/>
              <a:ahLst/>
              <a:cxnLst/>
              <a:rect l="l" t="t" r="r" b="b"/>
              <a:pathLst>
                <a:path w="882" h="882" extrusionOk="0">
                  <a:moveTo>
                    <a:pt x="620" y="274"/>
                  </a:moveTo>
                  <a:lnTo>
                    <a:pt x="620" y="631"/>
                  </a:lnTo>
                  <a:lnTo>
                    <a:pt x="262" y="631"/>
                  </a:lnTo>
                  <a:lnTo>
                    <a:pt x="262" y="274"/>
                  </a:lnTo>
                  <a:close/>
                  <a:moveTo>
                    <a:pt x="131" y="0"/>
                  </a:moveTo>
                  <a:cubicBezTo>
                    <a:pt x="60" y="0"/>
                    <a:pt x="0" y="60"/>
                    <a:pt x="0" y="131"/>
                  </a:cubicBezTo>
                  <a:lnTo>
                    <a:pt x="0" y="750"/>
                  </a:lnTo>
                  <a:cubicBezTo>
                    <a:pt x="0" y="822"/>
                    <a:pt x="60" y="881"/>
                    <a:pt x="131" y="881"/>
                  </a:cubicBezTo>
                  <a:lnTo>
                    <a:pt x="739" y="881"/>
                  </a:lnTo>
                  <a:cubicBezTo>
                    <a:pt x="822" y="881"/>
                    <a:pt x="881" y="822"/>
                    <a:pt x="881" y="750"/>
                  </a:cubicBezTo>
                  <a:lnTo>
                    <a:pt x="881" y="131"/>
                  </a:lnTo>
                  <a:cubicBezTo>
                    <a:pt x="881" y="60"/>
                    <a:pt x="822" y="0"/>
                    <a:pt x="739" y="0"/>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6" name="Google Shape;1559;p45"/>
            <p:cNvSpPr/>
            <p:nvPr/>
          </p:nvSpPr>
          <p:spPr>
            <a:xfrm>
              <a:off x="4285956" y="3080261"/>
              <a:ext cx="97814" cy="8371"/>
            </a:xfrm>
            <a:custGeom>
              <a:avLst/>
              <a:gdLst/>
              <a:ahLst/>
              <a:cxnLst/>
              <a:rect l="l" t="t" r="r" b="b"/>
              <a:pathLst>
                <a:path w="3073" h="263" extrusionOk="0">
                  <a:moveTo>
                    <a:pt x="132" y="0"/>
                  </a:moveTo>
                  <a:cubicBezTo>
                    <a:pt x="60" y="0"/>
                    <a:pt x="1" y="48"/>
                    <a:pt x="1" y="131"/>
                  </a:cubicBezTo>
                  <a:cubicBezTo>
                    <a:pt x="1" y="203"/>
                    <a:pt x="60" y="262"/>
                    <a:pt x="132" y="262"/>
                  </a:cubicBezTo>
                  <a:lnTo>
                    <a:pt x="2942" y="262"/>
                  </a:lnTo>
                  <a:cubicBezTo>
                    <a:pt x="3013" y="262"/>
                    <a:pt x="3072" y="203"/>
                    <a:pt x="3072" y="131"/>
                  </a:cubicBezTo>
                  <a:cubicBezTo>
                    <a:pt x="3072" y="48"/>
                    <a:pt x="3013" y="0"/>
                    <a:pt x="2942" y="0"/>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7" name="Google Shape;1560;p45"/>
            <p:cNvSpPr/>
            <p:nvPr/>
          </p:nvSpPr>
          <p:spPr>
            <a:xfrm>
              <a:off x="4285956" y="3066224"/>
              <a:ext cx="30366" cy="8753"/>
            </a:xfrm>
            <a:custGeom>
              <a:avLst/>
              <a:gdLst/>
              <a:ahLst/>
              <a:cxnLst/>
              <a:rect l="l" t="t" r="r" b="b"/>
              <a:pathLst>
                <a:path w="954" h="275" extrusionOk="0">
                  <a:moveTo>
                    <a:pt x="132" y="1"/>
                  </a:moveTo>
                  <a:cubicBezTo>
                    <a:pt x="60" y="1"/>
                    <a:pt x="1" y="60"/>
                    <a:pt x="1" y="143"/>
                  </a:cubicBezTo>
                  <a:cubicBezTo>
                    <a:pt x="1" y="215"/>
                    <a:pt x="60" y="274"/>
                    <a:pt x="132" y="274"/>
                  </a:cubicBezTo>
                  <a:lnTo>
                    <a:pt x="810" y="274"/>
                  </a:lnTo>
                  <a:cubicBezTo>
                    <a:pt x="894" y="274"/>
                    <a:pt x="953" y="215"/>
                    <a:pt x="953" y="143"/>
                  </a:cubicBezTo>
                  <a:cubicBezTo>
                    <a:pt x="953" y="60"/>
                    <a:pt x="894" y="1"/>
                    <a:pt x="810" y="1"/>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8" name="Google Shape;1561;p45"/>
            <p:cNvSpPr/>
            <p:nvPr/>
          </p:nvSpPr>
          <p:spPr>
            <a:xfrm>
              <a:off x="4246550" y="3124601"/>
              <a:ext cx="28074" cy="28074"/>
            </a:xfrm>
            <a:custGeom>
              <a:avLst/>
              <a:gdLst/>
              <a:ahLst/>
              <a:cxnLst/>
              <a:rect l="l" t="t" r="r" b="b"/>
              <a:pathLst>
                <a:path w="882" h="882" extrusionOk="0">
                  <a:moveTo>
                    <a:pt x="620" y="250"/>
                  </a:moveTo>
                  <a:lnTo>
                    <a:pt x="620" y="607"/>
                  </a:lnTo>
                  <a:lnTo>
                    <a:pt x="262" y="607"/>
                  </a:lnTo>
                  <a:lnTo>
                    <a:pt x="262" y="250"/>
                  </a:lnTo>
                  <a:close/>
                  <a:moveTo>
                    <a:pt x="131" y="0"/>
                  </a:moveTo>
                  <a:cubicBezTo>
                    <a:pt x="60" y="0"/>
                    <a:pt x="0" y="60"/>
                    <a:pt x="0" y="131"/>
                  </a:cubicBezTo>
                  <a:lnTo>
                    <a:pt x="0" y="738"/>
                  </a:lnTo>
                  <a:cubicBezTo>
                    <a:pt x="0" y="822"/>
                    <a:pt x="60" y="881"/>
                    <a:pt x="131" y="881"/>
                  </a:cubicBezTo>
                  <a:lnTo>
                    <a:pt x="739" y="881"/>
                  </a:lnTo>
                  <a:cubicBezTo>
                    <a:pt x="822" y="881"/>
                    <a:pt x="881" y="822"/>
                    <a:pt x="881" y="738"/>
                  </a:cubicBezTo>
                  <a:lnTo>
                    <a:pt x="881" y="131"/>
                  </a:lnTo>
                  <a:cubicBezTo>
                    <a:pt x="881" y="60"/>
                    <a:pt x="822" y="0"/>
                    <a:pt x="739" y="0"/>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9" name="Google Shape;1562;p45"/>
            <p:cNvSpPr/>
            <p:nvPr/>
          </p:nvSpPr>
          <p:spPr>
            <a:xfrm>
              <a:off x="4285956" y="3143921"/>
              <a:ext cx="97814" cy="8753"/>
            </a:xfrm>
            <a:custGeom>
              <a:avLst/>
              <a:gdLst/>
              <a:ahLst/>
              <a:cxnLst/>
              <a:rect l="l" t="t" r="r" b="b"/>
              <a:pathLst>
                <a:path w="3073" h="275" extrusionOk="0">
                  <a:moveTo>
                    <a:pt x="132" y="0"/>
                  </a:moveTo>
                  <a:cubicBezTo>
                    <a:pt x="60" y="0"/>
                    <a:pt x="1" y="60"/>
                    <a:pt x="1" y="131"/>
                  </a:cubicBezTo>
                  <a:cubicBezTo>
                    <a:pt x="1" y="215"/>
                    <a:pt x="60" y="274"/>
                    <a:pt x="132" y="274"/>
                  </a:cubicBezTo>
                  <a:lnTo>
                    <a:pt x="2942" y="274"/>
                  </a:lnTo>
                  <a:cubicBezTo>
                    <a:pt x="3013" y="274"/>
                    <a:pt x="3072" y="215"/>
                    <a:pt x="3072" y="131"/>
                  </a:cubicBezTo>
                  <a:cubicBezTo>
                    <a:pt x="3072" y="60"/>
                    <a:pt x="3013" y="0"/>
                    <a:pt x="2942" y="0"/>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0" name="Google Shape;1563;p45"/>
            <p:cNvSpPr/>
            <p:nvPr/>
          </p:nvSpPr>
          <p:spPr>
            <a:xfrm>
              <a:off x="4285956" y="3130266"/>
              <a:ext cx="30366" cy="8371"/>
            </a:xfrm>
            <a:custGeom>
              <a:avLst/>
              <a:gdLst/>
              <a:ahLst/>
              <a:cxnLst/>
              <a:rect l="l" t="t" r="r" b="b"/>
              <a:pathLst>
                <a:path w="954" h="263" extrusionOk="0">
                  <a:moveTo>
                    <a:pt x="132" y="1"/>
                  </a:moveTo>
                  <a:cubicBezTo>
                    <a:pt x="60" y="1"/>
                    <a:pt x="1" y="60"/>
                    <a:pt x="1" y="132"/>
                  </a:cubicBezTo>
                  <a:cubicBezTo>
                    <a:pt x="1" y="215"/>
                    <a:pt x="60" y="263"/>
                    <a:pt x="132" y="263"/>
                  </a:cubicBezTo>
                  <a:lnTo>
                    <a:pt x="810" y="263"/>
                  </a:lnTo>
                  <a:cubicBezTo>
                    <a:pt x="894" y="263"/>
                    <a:pt x="953" y="215"/>
                    <a:pt x="953" y="132"/>
                  </a:cubicBezTo>
                  <a:cubicBezTo>
                    <a:pt x="953" y="60"/>
                    <a:pt x="894" y="1"/>
                    <a:pt x="810" y="1"/>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28" name="TextBox 27">
            <a:extLst>
              <a:ext uri="{FF2B5EF4-FFF2-40B4-BE49-F238E27FC236}">
                <a16:creationId xmlns:a16="http://schemas.microsoft.com/office/drawing/2014/main" xmlns="" id="{CBC53E04-88BF-4B66-BD6A-3A5BC887E0A5}"/>
              </a:ext>
            </a:extLst>
          </p:cNvPr>
          <p:cNvSpPr txBox="1"/>
          <p:nvPr/>
        </p:nvSpPr>
        <p:spPr>
          <a:xfrm>
            <a:off x="6491601" y="1281049"/>
            <a:ext cx="4312023" cy="4031873"/>
          </a:xfrm>
          <a:prstGeom prst="rect">
            <a:avLst/>
          </a:prstGeom>
          <a:noFill/>
        </p:spPr>
        <p:txBody>
          <a:bodyPr wrap="square">
            <a:spAutoFit/>
          </a:bodyPr>
          <a:lstStyle/>
          <a:p>
            <a:pPr algn="just"/>
            <a:r>
              <a:rPr lang="en-US" sz="1600" dirty="0" smtClean="0">
                <a:latin typeface="Times New Roman" pitchFamily="18" charset="0"/>
                <a:cs typeface="Times New Roman" pitchFamily="18" charset="0"/>
              </a:rPr>
              <a:t>	</a:t>
            </a:r>
            <a:r>
              <a:rPr lang="et-EE" sz="1600" dirty="0" smtClean="0">
                <a:latin typeface="Times New Roman" pitchFamily="18" charset="0"/>
                <a:cs typeface="Times New Roman" pitchFamily="18" charset="0"/>
              </a:rPr>
              <a:t>Bentuk </a:t>
            </a:r>
            <a:r>
              <a:rPr lang="et-EE" sz="1600" dirty="0">
                <a:latin typeface="Times New Roman" pitchFamily="18" charset="0"/>
                <a:cs typeface="Times New Roman" pitchFamily="18" charset="0"/>
              </a:rPr>
              <a:t>dan warna karakter merupakan dua aspek visual terpenting yang digunakan untuk mengkaji sifat karakter berdasarkan visual. Salah satu aspek terpenting dari desain karakter adalah bentuk karakter karena dengan menggunakan bentuk sebagai titik awal, seorang desainer dapat memilih gestur yang tepat berdasarkan ciri-ciri karakter</a:t>
            </a:r>
            <a:r>
              <a:rPr lang="et-EE" sz="1600" dirty="0" smtClean="0">
                <a:latin typeface="Times New Roman" pitchFamily="18" charset="0"/>
                <a:cs typeface="Times New Roman" pitchFamily="18" charset="0"/>
              </a:rPr>
              <a:t>.</a:t>
            </a:r>
            <a:endParaRPr lang="en-US" sz="1600" dirty="0" smtClean="0">
              <a:latin typeface="Times New Roman" pitchFamily="18" charset="0"/>
              <a:cs typeface="Times New Roman" pitchFamily="18" charset="0"/>
            </a:endParaRPr>
          </a:p>
          <a:p>
            <a:pPr algn="just"/>
            <a:endParaRPr lang="en-US" sz="1600" dirty="0">
              <a:solidFill>
                <a:srgbClr val="000000"/>
              </a:solidFill>
              <a:latin typeface="Times New Roman" pitchFamily="18" charset="0"/>
              <a:ea typeface="Mukta Mahee"/>
              <a:cs typeface="Times New Roman" pitchFamily="18" charset="0"/>
              <a:sym typeface="Mukta Mahee"/>
            </a:endParaRPr>
          </a:p>
          <a:p>
            <a:pPr algn="just"/>
            <a:r>
              <a:rPr lang="en-US" sz="1600" dirty="0" smtClean="0">
                <a:latin typeface="Times New Roman" pitchFamily="18" charset="0"/>
                <a:cs typeface="Times New Roman" pitchFamily="18" charset="0"/>
              </a:rPr>
              <a:t>	</a:t>
            </a:r>
            <a:r>
              <a:rPr lang="et-EE" sz="1600" dirty="0" smtClean="0">
                <a:latin typeface="Times New Roman" pitchFamily="18" charset="0"/>
                <a:cs typeface="Times New Roman" pitchFamily="18" charset="0"/>
              </a:rPr>
              <a:t>Menurut </a:t>
            </a:r>
            <a:r>
              <a:rPr lang="et-EE" sz="1600" dirty="0">
                <a:latin typeface="Times New Roman" pitchFamily="18" charset="0"/>
                <a:cs typeface="Times New Roman" pitchFamily="18" charset="0"/>
              </a:rPr>
              <a:t>tataran </a:t>
            </a:r>
            <a:r>
              <a:rPr lang="et-EE" sz="1600" dirty="0" smtClean="0">
                <a:latin typeface="Times New Roman" pitchFamily="18" charset="0"/>
                <a:cs typeface="Times New Roman" pitchFamily="18" charset="0"/>
              </a:rPr>
              <a:t>semio</a:t>
            </a:r>
            <a:r>
              <a:rPr lang="en-US" sz="1600" dirty="0" err="1" smtClean="0">
                <a:latin typeface="Times New Roman" pitchFamily="18" charset="0"/>
                <a:cs typeface="Times New Roman" pitchFamily="18" charset="0"/>
              </a:rPr>
              <a:t>tika</a:t>
            </a:r>
            <a:r>
              <a:rPr lang="et-EE" sz="1600" dirty="0" smtClean="0">
                <a:latin typeface="Times New Roman" pitchFamily="18" charset="0"/>
                <a:cs typeface="Times New Roman" pitchFamily="18" charset="0"/>
              </a:rPr>
              <a:t> </a:t>
            </a:r>
            <a:r>
              <a:rPr lang="et-EE" sz="1600" dirty="0">
                <a:latin typeface="Times New Roman" pitchFamily="18" charset="0"/>
                <a:cs typeface="Times New Roman" pitchFamily="18" charset="0"/>
              </a:rPr>
              <a:t>Roland Barthes, ada dua tahapan interpretasi yang harus dilalui dalam proses menganalisis sebuah desain: </a:t>
            </a:r>
            <a:r>
              <a:rPr lang="et-EE" sz="1600" i="1" dirty="0">
                <a:latin typeface="Times New Roman" pitchFamily="18" charset="0"/>
                <a:cs typeface="Times New Roman" pitchFamily="18" charset="0"/>
              </a:rPr>
              <a:t>Language</a:t>
            </a:r>
            <a:r>
              <a:rPr lang="et-EE" sz="1600" dirty="0">
                <a:latin typeface="Times New Roman" pitchFamily="18" charset="0"/>
                <a:cs typeface="Times New Roman" pitchFamily="18" charset="0"/>
              </a:rPr>
              <a:t> dan </a:t>
            </a:r>
            <a:r>
              <a:rPr lang="et-EE" sz="1600" i="1" dirty="0">
                <a:latin typeface="Times New Roman" pitchFamily="18" charset="0"/>
                <a:cs typeface="Times New Roman" pitchFamily="18" charset="0"/>
              </a:rPr>
              <a:t>Meta-Language</a:t>
            </a:r>
            <a:r>
              <a:rPr lang="et-EE" sz="1600" dirty="0">
                <a:latin typeface="Times New Roman" pitchFamily="18" charset="0"/>
                <a:cs typeface="Times New Roman" pitchFamily="18" charset="0"/>
              </a:rPr>
              <a:t>. Tujuan bahasa sebagai denotasi tahap pertama adalah untuk mengetahui apa arti penanda pertama, yang dalam hal ini adalah desain karakter </a:t>
            </a:r>
            <a:r>
              <a:rPr lang="et-EE" sz="1600" dirty="0" smtClean="0">
                <a:latin typeface="Times New Roman" pitchFamily="18" charset="0"/>
                <a:cs typeface="Times New Roman" pitchFamily="18" charset="0"/>
              </a:rPr>
              <a:t>Kaela</a:t>
            </a:r>
            <a:r>
              <a:rPr lang="en-US" sz="1600" dirty="0" smtClean="0">
                <a:latin typeface="Times New Roman" pitchFamily="18" charset="0"/>
                <a:cs typeface="Times New Roman" pitchFamily="18" charset="0"/>
              </a:rPr>
              <a:t>.</a:t>
            </a:r>
            <a:endParaRPr lang="en-US" sz="1600" dirty="0">
              <a:solidFill>
                <a:srgbClr val="000000"/>
              </a:solidFill>
              <a:latin typeface="Times New Roman" panose="02020603050405020304" pitchFamily="18" charset="0"/>
              <a:ea typeface="Mukta Mahee"/>
              <a:cs typeface="Times New Roman" panose="02020603050405020304" pitchFamily="18" charset="0"/>
              <a:sym typeface="Mukta Mahee"/>
            </a:endParaRPr>
          </a:p>
        </p:txBody>
      </p:sp>
      <p:pic>
        <p:nvPicPr>
          <p:cNvPr id="1026" name="Picture 2" descr="D:\astrarisk\SEKOLAH\KULIAH\matkul\semester 6\jurnal new media\CP kaela.pn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59167" y="670623"/>
            <a:ext cx="4945231" cy="5323139"/>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401359133"/>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30"/>
          <p:cNvSpPr>
            <a:spLocks noChangeArrowheads="1"/>
          </p:cNvSpPr>
          <p:nvPr/>
        </p:nvSpPr>
        <p:spPr bwMode="auto">
          <a:xfrm>
            <a:off x="-121998" y="682295"/>
            <a:ext cx="12192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spAutoFit/>
          </a:bodyPr>
          <a:lstStyle/>
          <a:p>
            <a:endParaRPr lang="en-US"/>
          </a:p>
        </p:txBody>
      </p:sp>
      <p:sp>
        <p:nvSpPr>
          <p:cNvPr id="30" name="Google Shape;46;g104f7abbb21_0_309"/>
          <p:cNvSpPr txBox="1">
            <a:spLocks/>
          </p:cNvSpPr>
          <p:nvPr/>
        </p:nvSpPr>
        <p:spPr>
          <a:xfrm>
            <a:off x="0" y="-19557"/>
            <a:ext cx="12192000" cy="605855"/>
          </a:xfrm>
          <a:prstGeom prst="rect">
            <a:avLst/>
          </a:prstGeom>
          <a:solidFill>
            <a:srgbClr val="1B4685"/>
          </a:solidFill>
          <a:ln>
            <a:noFill/>
          </a:ln>
        </p:spPr>
        <p:txBody>
          <a:bodyPr spcFirstLastPara="1" wrap="square" lIns="91425" tIns="45700" rIns="91425" bIns="45700" anchor="ctr" anchorCtr="0">
            <a:normAutofit/>
          </a:bodyPr>
          <a:lstStyle>
            <a:defPPr marR="0" lvl="0" algn="l" rtl="0">
              <a:lnSpc>
                <a:spcPct val="100000"/>
              </a:lnSpc>
              <a:spcBef>
                <a:spcPts val="0"/>
              </a:spcBef>
              <a:spcAft>
                <a:spcPts val="0"/>
              </a:spcAft>
            </a:defPPr>
            <a:lvl1pPr marR="0" lvl="0" algn="ctr" rtl="0">
              <a:lnSpc>
                <a:spcPct val="90000"/>
              </a:lnSpc>
              <a:spcBef>
                <a:spcPts val="0"/>
              </a:spcBef>
              <a:spcAft>
                <a:spcPts val="0"/>
              </a:spcAft>
              <a:buClr>
                <a:schemeClr val="lt1"/>
              </a:buClr>
              <a:buSzPts val="4400"/>
              <a:buFont typeface="Exo"/>
              <a:buNone/>
              <a:defRPr sz="4400" b="0" i="0" u="none" strike="noStrike" cap="none">
                <a:solidFill>
                  <a:schemeClr val="lt1"/>
                </a:solidFill>
                <a:latin typeface="Exo"/>
                <a:ea typeface="Exo"/>
                <a:cs typeface="Exo"/>
                <a:sym typeface="Exo"/>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9pPr>
          </a:lstStyle>
          <a:p>
            <a:r>
              <a:rPr lang="en-US" sz="2800" dirty="0"/>
              <a:t>Hasil dan </a:t>
            </a:r>
            <a:r>
              <a:rPr lang="en-US" sz="2800" dirty="0" err="1"/>
              <a:t>Pembahasan</a:t>
            </a:r>
            <a:endParaRPr lang="en-ID" sz="2800" dirty="0"/>
          </a:p>
        </p:txBody>
      </p:sp>
      <p:grpSp>
        <p:nvGrpSpPr>
          <p:cNvPr id="45" name="Google Shape;495;p23"/>
          <p:cNvGrpSpPr/>
          <p:nvPr/>
        </p:nvGrpSpPr>
        <p:grpSpPr>
          <a:xfrm>
            <a:off x="5560249" y="2624634"/>
            <a:ext cx="388712" cy="389587"/>
            <a:chOff x="2280029" y="1970604"/>
            <a:chExt cx="353631" cy="354395"/>
          </a:xfrm>
        </p:grpSpPr>
        <p:sp>
          <p:nvSpPr>
            <p:cNvPr id="46" name="Google Shape;496;p23"/>
            <p:cNvSpPr/>
            <p:nvPr/>
          </p:nvSpPr>
          <p:spPr>
            <a:xfrm>
              <a:off x="2309981" y="2069086"/>
              <a:ext cx="323679" cy="255913"/>
            </a:xfrm>
            <a:custGeom>
              <a:avLst/>
              <a:gdLst/>
              <a:ahLst/>
              <a:cxnLst/>
              <a:rect l="l" t="t" r="r" b="b"/>
              <a:pathLst>
                <a:path w="10169" h="8040" extrusionOk="0">
                  <a:moveTo>
                    <a:pt x="9473" y="0"/>
                  </a:moveTo>
                  <a:cubicBezTo>
                    <a:pt x="9451" y="0"/>
                    <a:pt x="9428" y="5"/>
                    <a:pt x="9406" y="14"/>
                  </a:cubicBezTo>
                  <a:cubicBezTo>
                    <a:pt x="9335" y="62"/>
                    <a:pt x="9287" y="157"/>
                    <a:pt x="9335" y="240"/>
                  </a:cubicBezTo>
                  <a:cubicBezTo>
                    <a:pt x="9656" y="943"/>
                    <a:pt x="9835" y="1705"/>
                    <a:pt x="9835" y="2491"/>
                  </a:cubicBezTo>
                  <a:cubicBezTo>
                    <a:pt x="9835" y="3884"/>
                    <a:pt x="9287" y="5193"/>
                    <a:pt x="8299" y="6194"/>
                  </a:cubicBezTo>
                  <a:cubicBezTo>
                    <a:pt x="7323" y="7182"/>
                    <a:pt x="6001" y="7729"/>
                    <a:pt x="4596" y="7729"/>
                  </a:cubicBezTo>
                  <a:cubicBezTo>
                    <a:pt x="3763" y="7729"/>
                    <a:pt x="2977" y="7539"/>
                    <a:pt x="2251" y="7158"/>
                  </a:cubicBezTo>
                  <a:cubicBezTo>
                    <a:pt x="1632" y="6848"/>
                    <a:pt x="1084" y="6420"/>
                    <a:pt x="620" y="5896"/>
                  </a:cubicBezTo>
                  <a:lnTo>
                    <a:pt x="620" y="5896"/>
                  </a:lnTo>
                  <a:lnTo>
                    <a:pt x="1263" y="6110"/>
                  </a:lnTo>
                  <a:cubicBezTo>
                    <a:pt x="1279" y="6114"/>
                    <a:pt x="1295" y="6116"/>
                    <a:pt x="1311" y="6116"/>
                  </a:cubicBezTo>
                  <a:cubicBezTo>
                    <a:pt x="1385" y="6116"/>
                    <a:pt x="1447" y="6072"/>
                    <a:pt x="1477" y="6003"/>
                  </a:cubicBezTo>
                  <a:cubicBezTo>
                    <a:pt x="1501" y="5908"/>
                    <a:pt x="1453" y="5824"/>
                    <a:pt x="1370" y="5789"/>
                  </a:cubicBezTo>
                  <a:lnTo>
                    <a:pt x="203" y="5408"/>
                  </a:lnTo>
                  <a:cubicBezTo>
                    <a:pt x="187" y="5405"/>
                    <a:pt x="171" y="5403"/>
                    <a:pt x="156" y="5403"/>
                  </a:cubicBezTo>
                  <a:cubicBezTo>
                    <a:pt x="114" y="5403"/>
                    <a:pt x="77" y="5414"/>
                    <a:pt x="60" y="5432"/>
                  </a:cubicBezTo>
                  <a:cubicBezTo>
                    <a:pt x="12" y="5467"/>
                    <a:pt x="0" y="5527"/>
                    <a:pt x="0" y="5586"/>
                  </a:cubicBezTo>
                  <a:lnTo>
                    <a:pt x="191" y="6944"/>
                  </a:lnTo>
                  <a:cubicBezTo>
                    <a:pt x="203" y="7015"/>
                    <a:pt x="262" y="7075"/>
                    <a:pt x="358" y="7075"/>
                  </a:cubicBezTo>
                  <a:lnTo>
                    <a:pt x="381" y="7075"/>
                  </a:lnTo>
                  <a:cubicBezTo>
                    <a:pt x="477" y="7063"/>
                    <a:pt x="536" y="6979"/>
                    <a:pt x="524" y="6896"/>
                  </a:cubicBezTo>
                  <a:lnTo>
                    <a:pt x="417" y="6134"/>
                  </a:lnTo>
                  <a:lnTo>
                    <a:pt x="417" y="6134"/>
                  </a:lnTo>
                  <a:cubicBezTo>
                    <a:pt x="893" y="6670"/>
                    <a:pt x="1453" y="7122"/>
                    <a:pt x="2096" y="7444"/>
                  </a:cubicBezTo>
                  <a:cubicBezTo>
                    <a:pt x="2870" y="7849"/>
                    <a:pt x="3715" y="8039"/>
                    <a:pt x="4596" y="8039"/>
                  </a:cubicBezTo>
                  <a:cubicBezTo>
                    <a:pt x="6085" y="8039"/>
                    <a:pt x="7490" y="7456"/>
                    <a:pt x="8525" y="6420"/>
                  </a:cubicBezTo>
                  <a:cubicBezTo>
                    <a:pt x="9585" y="5360"/>
                    <a:pt x="10145" y="3979"/>
                    <a:pt x="10145" y="2491"/>
                  </a:cubicBezTo>
                  <a:cubicBezTo>
                    <a:pt x="10168" y="1645"/>
                    <a:pt x="9990" y="836"/>
                    <a:pt x="9633" y="98"/>
                  </a:cubicBezTo>
                  <a:cubicBezTo>
                    <a:pt x="9597" y="36"/>
                    <a:pt x="9536" y="0"/>
                    <a:pt x="9473" y="0"/>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7" name="Google Shape;497;p23"/>
            <p:cNvSpPr/>
            <p:nvPr/>
          </p:nvSpPr>
          <p:spPr>
            <a:xfrm>
              <a:off x="2280029" y="1970604"/>
              <a:ext cx="322565" cy="255468"/>
            </a:xfrm>
            <a:custGeom>
              <a:avLst/>
              <a:gdLst/>
              <a:ahLst/>
              <a:cxnLst/>
              <a:rect l="l" t="t" r="r" b="b"/>
              <a:pathLst>
                <a:path w="10134" h="8026" extrusionOk="0">
                  <a:moveTo>
                    <a:pt x="5549" y="1"/>
                  </a:moveTo>
                  <a:cubicBezTo>
                    <a:pt x="4061" y="1"/>
                    <a:pt x="2668" y="584"/>
                    <a:pt x="1620" y="1620"/>
                  </a:cubicBezTo>
                  <a:cubicBezTo>
                    <a:pt x="572" y="2680"/>
                    <a:pt x="1" y="4061"/>
                    <a:pt x="1" y="5549"/>
                  </a:cubicBezTo>
                  <a:cubicBezTo>
                    <a:pt x="1" y="6382"/>
                    <a:pt x="179" y="7192"/>
                    <a:pt x="537" y="7930"/>
                  </a:cubicBezTo>
                  <a:cubicBezTo>
                    <a:pt x="572" y="7990"/>
                    <a:pt x="632" y="8026"/>
                    <a:pt x="691" y="8026"/>
                  </a:cubicBezTo>
                  <a:cubicBezTo>
                    <a:pt x="715" y="8026"/>
                    <a:pt x="727" y="8026"/>
                    <a:pt x="763" y="8002"/>
                  </a:cubicBezTo>
                  <a:cubicBezTo>
                    <a:pt x="834" y="7966"/>
                    <a:pt x="882" y="7871"/>
                    <a:pt x="834" y="7787"/>
                  </a:cubicBezTo>
                  <a:cubicBezTo>
                    <a:pt x="513" y="7085"/>
                    <a:pt x="334" y="6323"/>
                    <a:pt x="334" y="5537"/>
                  </a:cubicBezTo>
                  <a:cubicBezTo>
                    <a:pt x="334" y="4132"/>
                    <a:pt x="882" y="2822"/>
                    <a:pt x="1858" y="1834"/>
                  </a:cubicBezTo>
                  <a:cubicBezTo>
                    <a:pt x="2846" y="834"/>
                    <a:pt x="4168" y="298"/>
                    <a:pt x="5573" y="298"/>
                  </a:cubicBezTo>
                  <a:cubicBezTo>
                    <a:pt x="7097" y="298"/>
                    <a:pt x="8550" y="965"/>
                    <a:pt x="9538" y="2132"/>
                  </a:cubicBezTo>
                  <a:lnTo>
                    <a:pt x="8907" y="1918"/>
                  </a:lnTo>
                  <a:cubicBezTo>
                    <a:pt x="8890" y="1913"/>
                    <a:pt x="8874" y="1911"/>
                    <a:pt x="8858" y="1911"/>
                  </a:cubicBezTo>
                  <a:cubicBezTo>
                    <a:pt x="8784" y="1911"/>
                    <a:pt x="8722" y="1956"/>
                    <a:pt x="8692" y="2025"/>
                  </a:cubicBezTo>
                  <a:cubicBezTo>
                    <a:pt x="8669" y="2120"/>
                    <a:pt x="8704" y="2203"/>
                    <a:pt x="8800" y="2227"/>
                  </a:cubicBezTo>
                  <a:lnTo>
                    <a:pt x="9955" y="2620"/>
                  </a:lnTo>
                  <a:cubicBezTo>
                    <a:pt x="9978" y="2620"/>
                    <a:pt x="9990" y="2632"/>
                    <a:pt x="10002" y="2632"/>
                  </a:cubicBezTo>
                  <a:cubicBezTo>
                    <a:pt x="10050" y="2632"/>
                    <a:pt x="10074" y="2620"/>
                    <a:pt x="10109" y="2596"/>
                  </a:cubicBezTo>
                  <a:cubicBezTo>
                    <a:pt x="10121" y="2572"/>
                    <a:pt x="10133" y="2513"/>
                    <a:pt x="10133" y="2453"/>
                  </a:cubicBezTo>
                  <a:lnTo>
                    <a:pt x="9943" y="1108"/>
                  </a:lnTo>
                  <a:cubicBezTo>
                    <a:pt x="9932" y="1021"/>
                    <a:pt x="9871" y="964"/>
                    <a:pt x="9788" y="964"/>
                  </a:cubicBezTo>
                  <a:cubicBezTo>
                    <a:pt x="9780" y="964"/>
                    <a:pt x="9772" y="964"/>
                    <a:pt x="9764" y="965"/>
                  </a:cubicBezTo>
                  <a:cubicBezTo>
                    <a:pt x="9681" y="989"/>
                    <a:pt x="9621" y="1060"/>
                    <a:pt x="9633" y="1144"/>
                  </a:cubicBezTo>
                  <a:lnTo>
                    <a:pt x="9740" y="1906"/>
                  </a:lnTo>
                  <a:cubicBezTo>
                    <a:pt x="8681" y="703"/>
                    <a:pt x="7157" y="1"/>
                    <a:pt x="5549" y="1"/>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8" name="Google Shape;498;p23"/>
            <p:cNvSpPr/>
            <p:nvPr/>
          </p:nvSpPr>
          <p:spPr>
            <a:xfrm>
              <a:off x="2411169" y="2064598"/>
              <a:ext cx="17093" cy="26928"/>
            </a:xfrm>
            <a:custGeom>
              <a:avLst/>
              <a:gdLst/>
              <a:ahLst/>
              <a:cxnLst/>
              <a:rect l="l" t="t" r="r" b="b"/>
              <a:pathLst>
                <a:path w="537" h="846" extrusionOk="0">
                  <a:moveTo>
                    <a:pt x="358" y="0"/>
                  </a:moveTo>
                  <a:cubicBezTo>
                    <a:pt x="274" y="0"/>
                    <a:pt x="191" y="72"/>
                    <a:pt x="191" y="155"/>
                  </a:cubicBezTo>
                  <a:lnTo>
                    <a:pt x="191" y="453"/>
                  </a:lnTo>
                  <a:lnTo>
                    <a:pt x="72" y="572"/>
                  </a:lnTo>
                  <a:cubicBezTo>
                    <a:pt x="12" y="631"/>
                    <a:pt x="0" y="739"/>
                    <a:pt x="72" y="798"/>
                  </a:cubicBezTo>
                  <a:cubicBezTo>
                    <a:pt x="108" y="834"/>
                    <a:pt x="155" y="846"/>
                    <a:pt x="191" y="846"/>
                  </a:cubicBezTo>
                  <a:cubicBezTo>
                    <a:pt x="239" y="846"/>
                    <a:pt x="274" y="834"/>
                    <a:pt x="310" y="798"/>
                  </a:cubicBezTo>
                  <a:lnTo>
                    <a:pt x="489" y="631"/>
                  </a:lnTo>
                  <a:cubicBezTo>
                    <a:pt x="524" y="608"/>
                    <a:pt x="536" y="560"/>
                    <a:pt x="536" y="512"/>
                  </a:cubicBezTo>
                  <a:lnTo>
                    <a:pt x="524" y="155"/>
                  </a:lnTo>
                  <a:cubicBezTo>
                    <a:pt x="524" y="72"/>
                    <a:pt x="453" y="0"/>
                    <a:pt x="358" y="0"/>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9" name="Google Shape;499;p23"/>
            <p:cNvSpPr/>
            <p:nvPr/>
          </p:nvSpPr>
          <p:spPr>
            <a:xfrm>
              <a:off x="2323254" y="2017458"/>
              <a:ext cx="267213" cy="264316"/>
            </a:xfrm>
            <a:custGeom>
              <a:avLst/>
              <a:gdLst/>
              <a:ahLst/>
              <a:cxnLst/>
              <a:rect l="l" t="t" r="r" b="b"/>
              <a:pathLst>
                <a:path w="8395" h="8304" extrusionOk="0">
                  <a:moveTo>
                    <a:pt x="2739" y="3125"/>
                  </a:moveTo>
                  <a:lnTo>
                    <a:pt x="2965" y="3160"/>
                  </a:lnTo>
                  <a:lnTo>
                    <a:pt x="3060" y="3160"/>
                  </a:lnTo>
                  <a:lnTo>
                    <a:pt x="2905" y="3529"/>
                  </a:lnTo>
                  <a:lnTo>
                    <a:pt x="2620" y="3458"/>
                  </a:lnTo>
                  <a:lnTo>
                    <a:pt x="2739" y="3125"/>
                  </a:lnTo>
                  <a:close/>
                  <a:moveTo>
                    <a:pt x="3834" y="3041"/>
                  </a:moveTo>
                  <a:lnTo>
                    <a:pt x="4167" y="3446"/>
                  </a:lnTo>
                  <a:lnTo>
                    <a:pt x="4120" y="3541"/>
                  </a:lnTo>
                  <a:cubicBezTo>
                    <a:pt x="4096" y="3636"/>
                    <a:pt x="4132" y="3720"/>
                    <a:pt x="4227" y="3756"/>
                  </a:cubicBezTo>
                  <a:cubicBezTo>
                    <a:pt x="4239" y="3756"/>
                    <a:pt x="4251" y="3767"/>
                    <a:pt x="4286" y="3767"/>
                  </a:cubicBezTo>
                  <a:cubicBezTo>
                    <a:pt x="4358" y="3767"/>
                    <a:pt x="4417" y="3720"/>
                    <a:pt x="4429" y="3660"/>
                  </a:cubicBezTo>
                  <a:lnTo>
                    <a:pt x="4477" y="3541"/>
                  </a:lnTo>
                  <a:cubicBezTo>
                    <a:pt x="4501" y="3446"/>
                    <a:pt x="4489" y="3339"/>
                    <a:pt x="4429" y="3267"/>
                  </a:cubicBezTo>
                  <a:lnTo>
                    <a:pt x="4346" y="3160"/>
                  </a:lnTo>
                  <a:lnTo>
                    <a:pt x="4620" y="3386"/>
                  </a:lnTo>
                  <a:cubicBezTo>
                    <a:pt x="4649" y="3401"/>
                    <a:pt x="4683" y="3411"/>
                    <a:pt x="4719" y="3411"/>
                  </a:cubicBezTo>
                  <a:cubicBezTo>
                    <a:pt x="4741" y="3411"/>
                    <a:pt x="4764" y="3407"/>
                    <a:pt x="4787" y="3398"/>
                  </a:cubicBezTo>
                  <a:lnTo>
                    <a:pt x="5001" y="3303"/>
                  </a:lnTo>
                  <a:lnTo>
                    <a:pt x="5132" y="3458"/>
                  </a:lnTo>
                  <a:cubicBezTo>
                    <a:pt x="5156" y="3506"/>
                    <a:pt x="5215" y="3517"/>
                    <a:pt x="5263" y="3517"/>
                  </a:cubicBezTo>
                  <a:lnTo>
                    <a:pt x="5668" y="3482"/>
                  </a:lnTo>
                  <a:lnTo>
                    <a:pt x="5679" y="3565"/>
                  </a:lnTo>
                  <a:cubicBezTo>
                    <a:pt x="5703" y="3601"/>
                    <a:pt x="5668" y="3636"/>
                    <a:pt x="5668" y="3648"/>
                  </a:cubicBezTo>
                  <a:cubicBezTo>
                    <a:pt x="5656" y="3660"/>
                    <a:pt x="5620" y="3696"/>
                    <a:pt x="5596" y="3696"/>
                  </a:cubicBezTo>
                  <a:lnTo>
                    <a:pt x="4894" y="3756"/>
                  </a:lnTo>
                  <a:cubicBezTo>
                    <a:pt x="4798" y="3756"/>
                    <a:pt x="4727" y="3815"/>
                    <a:pt x="4679" y="3875"/>
                  </a:cubicBezTo>
                  <a:cubicBezTo>
                    <a:pt x="4656" y="3934"/>
                    <a:pt x="4620" y="3994"/>
                    <a:pt x="4644" y="4053"/>
                  </a:cubicBezTo>
                  <a:lnTo>
                    <a:pt x="4179" y="3898"/>
                  </a:lnTo>
                  <a:cubicBezTo>
                    <a:pt x="4167" y="3898"/>
                    <a:pt x="4167" y="3887"/>
                    <a:pt x="4144" y="3875"/>
                  </a:cubicBezTo>
                  <a:cubicBezTo>
                    <a:pt x="4120" y="3696"/>
                    <a:pt x="3965" y="3577"/>
                    <a:pt x="3798" y="3577"/>
                  </a:cubicBezTo>
                  <a:lnTo>
                    <a:pt x="3774" y="3577"/>
                  </a:lnTo>
                  <a:lnTo>
                    <a:pt x="3274" y="3589"/>
                  </a:lnTo>
                  <a:lnTo>
                    <a:pt x="3393" y="3220"/>
                  </a:lnTo>
                  <a:cubicBezTo>
                    <a:pt x="3405" y="3184"/>
                    <a:pt x="3441" y="3172"/>
                    <a:pt x="3465" y="3160"/>
                  </a:cubicBezTo>
                  <a:lnTo>
                    <a:pt x="3834" y="3041"/>
                  </a:lnTo>
                  <a:close/>
                  <a:moveTo>
                    <a:pt x="7596" y="3601"/>
                  </a:moveTo>
                  <a:cubicBezTo>
                    <a:pt x="7620" y="3601"/>
                    <a:pt x="7656" y="3601"/>
                    <a:pt x="7692" y="3636"/>
                  </a:cubicBezTo>
                  <a:lnTo>
                    <a:pt x="8025" y="3958"/>
                  </a:lnTo>
                  <a:lnTo>
                    <a:pt x="8025" y="4256"/>
                  </a:lnTo>
                  <a:cubicBezTo>
                    <a:pt x="7977" y="5232"/>
                    <a:pt x="7584" y="6137"/>
                    <a:pt x="6906" y="6815"/>
                  </a:cubicBezTo>
                  <a:cubicBezTo>
                    <a:pt x="6799" y="6923"/>
                    <a:pt x="6692" y="7030"/>
                    <a:pt x="6572" y="7113"/>
                  </a:cubicBezTo>
                  <a:cubicBezTo>
                    <a:pt x="6632" y="7030"/>
                    <a:pt x="6680" y="6935"/>
                    <a:pt x="6727" y="6851"/>
                  </a:cubicBezTo>
                  <a:lnTo>
                    <a:pt x="7465" y="5125"/>
                  </a:lnTo>
                  <a:cubicBezTo>
                    <a:pt x="7501" y="5065"/>
                    <a:pt x="7489" y="5006"/>
                    <a:pt x="7454" y="4958"/>
                  </a:cubicBezTo>
                  <a:cubicBezTo>
                    <a:pt x="7418" y="4910"/>
                    <a:pt x="7358" y="4887"/>
                    <a:pt x="7299" y="4887"/>
                  </a:cubicBezTo>
                  <a:lnTo>
                    <a:pt x="7227" y="4887"/>
                  </a:lnTo>
                  <a:lnTo>
                    <a:pt x="7632" y="4077"/>
                  </a:lnTo>
                  <a:cubicBezTo>
                    <a:pt x="7704" y="3946"/>
                    <a:pt x="7668" y="3779"/>
                    <a:pt x="7525" y="3696"/>
                  </a:cubicBezTo>
                  <a:lnTo>
                    <a:pt x="7501" y="3660"/>
                  </a:lnTo>
                  <a:lnTo>
                    <a:pt x="7513" y="3648"/>
                  </a:lnTo>
                  <a:cubicBezTo>
                    <a:pt x="7537" y="3601"/>
                    <a:pt x="7573" y="3601"/>
                    <a:pt x="7596" y="3601"/>
                  </a:cubicBezTo>
                  <a:close/>
                  <a:moveTo>
                    <a:pt x="4239" y="1"/>
                  </a:moveTo>
                  <a:cubicBezTo>
                    <a:pt x="4176" y="1"/>
                    <a:pt x="4112" y="2"/>
                    <a:pt x="4048" y="5"/>
                  </a:cubicBezTo>
                  <a:cubicBezTo>
                    <a:pt x="3001" y="41"/>
                    <a:pt x="2000" y="481"/>
                    <a:pt x="1262" y="1220"/>
                  </a:cubicBezTo>
                  <a:cubicBezTo>
                    <a:pt x="512" y="1970"/>
                    <a:pt x="84" y="2946"/>
                    <a:pt x="36" y="4006"/>
                  </a:cubicBezTo>
                  <a:cubicBezTo>
                    <a:pt x="0" y="5041"/>
                    <a:pt x="334" y="6053"/>
                    <a:pt x="1012" y="6863"/>
                  </a:cubicBezTo>
                  <a:cubicBezTo>
                    <a:pt x="1036" y="6911"/>
                    <a:pt x="1084" y="6923"/>
                    <a:pt x="1131" y="6923"/>
                  </a:cubicBezTo>
                  <a:cubicBezTo>
                    <a:pt x="1155" y="6923"/>
                    <a:pt x="1203" y="6911"/>
                    <a:pt x="1227" y="6875"/>
                  </a:cubicBezTo>
                  <a:cubicBezTo>
                    <a:pt x="1310" y="6815"/>
                    <a:pt x="1310" y="6708"/>
                    <a:pt x="1250" y="6649"/>
                  </a:cubicBezTo>
                  <a:cubicBezTo>
                    <a:pt x="631" y="5922"/>
                    <a:pt x="310" y="4982"/>
                    <a:pt x="357" y="4017"/>
                  </a:cubicBezTo>
                  <a:cubicBezTo>
                    <a:pt x="393" y="3053"/>
                    <a:pt x="786" y="2148"/>
                    <a:pt x="1465" y="1458"/>
                  </a:cubicBezTo>
                  <a:cubicBezTo>
                    <a:pt x="2155" y="779"/>
                    <a:pt x="3060" y="374"/>
                    <a:pt x="4025" y="338"/>
                  </a:cubicBezTo>
                  <a:cubicBezTo>
                    <a:pt x="4081" y="335"/>
                    <a:pt x="4137" y="334"/>
                    <a:pt x="4192" y="334"/>
                  </a:cubicBezTo>
                  <a:cubicBezTo>
                    <a:pt x="4358" y="334"/>
                    <a:pt x="4519" y="347"/>
                    <a:pt x="4679" y="374"/>
                  </a:cubicBezTo>
                  <a:lnTo>
                    <a:pt x="4906" y="636"/>
                  </a:lnTo>
                  <a:lnTo>
                    <a:pt x="4822" y="862"/>
                  </a:lnTo>
                  <a:lnTo>
                    <a:pt x="4679" y="624"/>
                  </a:lnTo>
                  <a:cubicBezTo>
                    <a:pt x="4656" y="577"/>
                    <a:pt x="4596" y="541"/>
                    <a:pt x="4536" y="541"/>
                  </a:cubicBezTo>
                  <a:lnTo>
                    <a:pt x="4001" y="541"/>
                  </a:lnTo>
                  <a:cubicBezTo>
                    <a:pt x="3941" y="541"/>
                    <a:pt x="3882" y="565"/>
                    <a:pt x="3858" y="624"/>
                  </a:cubicBezTo>
                  <a:lnTo>
                    <a:pt x="3477" y="1327"/>
                  </a:lnTo>
                  <a:cubicBezTo>
                    <a:pt x="3441" y="1410"/>
                    <a:pt x="3441" y="1529"/>
                    <a:pt x="3477" y="1624"/>
                  </a:cubicBezTo>
                  <a:cubicBezTo>
                    <a:pt x="3524" y="1708"/>
                    <a:pt x="3632" y="1767"/>
                    <a:pt x="3739" y="1791"/>
                  </a:cubicBezTo>
                  <a:lnTo>
                    <a:pt x="4036" y="1815"/>
                  </a:lnTo>
                  <a:cubicBezTo>
                    <a:pt x="4096" y="1815"/>
                    <a:pt x="4155" y="1803"/>
                    <a:pt x="4179" y="1743"/>
                  </a:cubicBezTo>
                  <a:lnTo>
                    <a:pt x="4286" y="1577"/>
                  </a:lnTo>
                  <a:lnTo>
                    <a:pt x="4346" y="1648"/>
                  </a:lnTo>
                  <a:lnTo>
                    <a:pt x="4298" y="1934"/>
                  </a:lnTo>
                  <a:lnTo>
                    <a:pt x="3798" y="2005"/>
                  </a:lnTo>
                  <a:cubicBezTo>
                    <a:pt x="3763" y="2005"/>
                    <a:pt x="3751" y="2029"/>
                    <a:pt x="3715" y="2041"/>
                  </a:cubicBezTo>
                  <a:lnTo>
                    <a:pt x="3072" y="2517"/>
                  </a:lnTo>
                  <a:cubicBezTo>
                    <a:pt x="3048" y="2541"/>
                    <a:pt x="3024" y="2577"/>
                    <a:pt x="3024" y="2601"/>
                  </a:cubicBezTo>
                  <a:lnTo>
                    <a:pt x="2941" y="2898"/>
                  </a:lnTo>
                  <a:lnTo>
                    <a:pt x="2727" y="2874"/>
                  </a:lnTo>
                  <a:cubicBezTo>
                    <a:pt x="2716" y="2874"/>
                    <a:pt x="2706" y="2873"/>
                    <a:pt x="2696" y="2873"/>
                  </a:cubicBezTo>
                  <a:cubicBezTo>
                    <a:pt x="2565" y="2873"/>
                    <a:pt x="2449" y="2943"/>
                    <a:pt x="2405" y="3065"/>
                  </a:cubicBezTo>
                  <a:lnTo>
                    <a:pt x="2274" y="3422"/>
                  </a:lnTo>
                  <a:cubicBezTo>
                    <a:pt x="2250" y="3494"/>
                    <a:pt x="2250" y="3589"/>
                    <a:pt x="2286" y="3660"/>
                  </a:cubicBezTo>
                  <a:cubicBezTo>
                    <a:pt x="2334" y="3732"/>
                    <a:pt x="2393" y="3791"/>
                    <a:pt x="2465" y="3815"/>
                  </a:cubicBezTo>
                  <a:cubicBezTo>
                    <a:pt x="2322" y="3887"/>
                    <a:pt x="2215" y="4029"/>
                    <a:pt x="2203" y="4196"/>
                  </a:cubicBezTo>
                  <a:lnTo>
                    <a:pt x="2203" y="4268"/>
                  </a:lnTo>
                  <a:lnTo>
                    <a:pt x="1739" y="4791"/>
                  </a:lnTo>
                  <a:cubicBezTo>
                    <a:pt x="1667" y="4863"/>
                    <a:pt x="1631" y="4970"/>
                    <a:pt x="1631" y="5077"/>
                  </a:cubicBezTo>
                  <a:lnTo>
                    <a:pt x="1631" y="5684"/>
                  </a:lnTo>
                  <a:cubicBezTo>
                    <a:pt x="1631" y="5839"/>
                    <a:pt x="1691" y="5994"/>
                    <a:pt x="1810" y="6101"/>
                  </a:cubicBezTo>
                  <a:lnTo>
                    <a:pt x="2239" y="6518"/>
                  </a:lnTo>
                  <a:cubicBezTo>
                    <a:pt x="2334" y="6613"/>
                    <a:pt x="2465" y="6673"/>
                    <a:pt x="2596" y="6684"/>
                  </a:cubicBezTo>
                  <a:lnTo>
                    <a:pt x="3882" y="6792"/>
                  </a:lnTo>
                  <a:lnTo>
                    <a:pt x="3882" y="6827"/>
                  </a:lnTo>
                  <a:cubicBezTo>
                    <a:pt x="3870" y="6994"/>
                    <a:pt x="3929" y="7149"/>
                    <a:pt x="4060" y="7232"/>
                  </a:cubicBezTo>
                  <a:lnTo>
                    <a:pt x="4286" y="7399"/>
                  </a:lnTo>
                  <a:lnTo>
                    <a:pt x="4263" y="7446"/>
                  </a:lnTo>
                  <a:cubicBezTo>
                    <a:pt x="4203" y="7601"/>
                    <a:pt x="4263" y="7804"/>
                    <a:pt x="4406" y="7899"/>
                  </a:cubicBezTo>
                  <a:lnTo>
                    <a:pt x="4465" y="7958"/>
                  </a:lnTo>
                  <a:cubicBezTo>
                    <a:pt x="4406" y="7958"/>
                    <a:pt x="4358" y="7982"/>
                    <a:pt x="4298" y="7982"/>
                  </a:cubicBezTo>
                  <a:cubicBezTo>
                    <a:pt x="4250" y="7984"/>
                    <a:pt x="4202" y="7985"/>
                    <a:pt x="4153" y="7985"/>
                  </a:cubicBezTo>
                  <a:cubicBezTo>
                    <a:pt x="3241" y="7985"/>
                    <a:pt x="2368" y="7666"/>
                    <a:pt x="1667" y="7089"/>
                  </a:cubicBezTo>
                  <a:cubicBezTo>
                    <a:pt x="1630" y="7062"/>
                    <a:pt x="1590" y="7050"/>
                    <a:pt x="1553" y="7050"/>
                  </a:cubicBezTo>
                  <a:cubicBezTo>
                    <a:pt x="1508" y="7050"/>
                    <a:pt x="1467" y="7068"/>
                    <a:pt x="1441" y="7101"/>
                  </a:cubicBezTo>
                  <a:cubicBezTo>
                    <a:pt x="1381" y="7173"/>
                    <a:pt x="1393" y="7280"/>
                    <a:pt x="1453" y="7327"/>
                  </a:cubicBezTo>
                  <a:cubicBezTo>
                    <a:pt x="2215" y="7958"/>
                    <a:pt x="3155" y="8304"/>
                    <a:pt x="4132" y="8304"/>
                  </a:cubicBezTo>
                  <a:lnTo>
                    <a:pt x="4298" y="8304"/>
                  </a:lnTo>
                  <a:cubicBezTo>
                    <a:pt x="5334" y="8256"/>
                    <a:pt x="6334" y="7827"/>
                    <a:pt x="7084" y="7089"/>
                  </a:cubicBezTo>
                  <a:cubicBezTo>
                    <a:pt x="7823" y="6339"/>
                    <a:pt x="8251" y="5363"/>
                    <a:pt x="8299" y="4303"/>
                  </a:cubicBezTo>
                  <a:cubicBezTo>
                    <a:pt x="8394" y="3220"/>
                    <a:pt x="8049" y="2208"/>
                    <a:pt x="7382" y="1422"/>
                  </a:cubicBezTo>
                  <a:cubicBezTo>
                    <a:pt x="7350" y="1377"/>
                    <a:pt x="7304" y="1356"/>
                    <a:pt x="7258" y="1356"/>
                  </a:cubicBezTo>
                  <a:cubicBezTo>
                    <a:pt x="7220" y="1356"/>
                    <a:pt x="7183" y="1371"/>
                    <a:pt x="7156" y="1398"/>
                  </a:cubicBezTo>
                  <a:cubicBezTo>
                    <a:pt x="7084" y="1458"/>
                    <a:pt x="7084" y="1565"/>
                    <a:pt x="7144" y="1624"/>
                  </a:cubicBezTo>
                  <a:cubicBezTo>
                    <a:pt x="7584" y="2148"/>
                    <a:pt x="7870" y="2791"/>
                    <a:pt x="7989" y="3458"/>
                  </a:cubicBezTo>
                  <a:lnTo>
                    <a:pt x="7942" y="3410"/>
                  </a:lnTo>
                  <a:cubicBezTo>
                    <a:pt x="7867" y="3335"/>
                    <a:pt x="7754" y="3289"/>
                    <a:pt x="7628" y="3289"/>
                  </a:cubicBezTo>
                  <a:cubicBezTo>
                    <a:pt x="7614" y="3289"/>
                    <a:pt x="7599" y="3290"/>
                    <a:pt x="7584" y="3291"/>
                  </a:cubicBezTo>
                  <a:cubicBezTo>
                    <a:pt x="7454" y="3303"/>
                    <a:pt x="7334" y="3386"/>
                    <a:pt x="7263" y="3506"/>
                  </a:cubicBezTo>
                  <a:lnTo>
                    <a:pt x="7227" y="3541"/>
                  </a:lnTo>
                  <a:cubicBezTo>
                    <a:pt x="7156" y="3541"/>
                    <a:pt x="7084" y="3577"/>
                    <a:pt x="7025" y="3625"/>
                  </a:cubicBezTo>
                  <a:lnTo>
                    <a:pt x="6811" y="3363"/>
                  </a:lnTo>
                  <a:cubicBezTo>
                    <a:pt x="6779" y="3325"/>
                    <a:pt x="6739" y="3307"/>
                    <a:pt x="6698" y="3307"/>
                  </a:cubicBezTo>
                  <a:cubicBezTo>
                    <a:pt x="6661" y="3307"/>
                    <a:pt x="6625" y="3322"/>
                    <a:pt x="6596" y="3351"/>
                  </a:cubicBezTo>
                  <a:cubicBezTo>
                    <a:pt x="6513" y="3410"/>
                    <a:pt x="6513" y="3517"/>
                    <a:pt x="6572" y="3577"/>
                  </a:cubicBezTo>
                  <a:lnTo>
                    <a:pt x="6906" y="3958"/>
                  </a:lnTo>
                  <a:cubicBezTo>
                    <a:pt x="6930" y="3994"/>
                    <a:pt x="6977" y="4017"/>
                    <a:pt x="7025" y="4017"/>
                  </a:cubicBezTo>
                  <a:cubicBezTo>
                    <a:pt x="7073" y="4017"/>
                    <a:pt x="7108" y="4006"/>
                    <a:pt x="7144" y="3970"/>
                  </a:cubicBezTo>
                  <a:lnTo>
                    <a:pt x="7251" y="3875"/>
                  </a:lnTo>
                  <a:lnTo>
                    <a:pt x="7382" y="3958"/>
                  </a:lnTo>
                  <a:lnTo>
                    <a:pt x="6894" y="4934"/>
                  </a:lnTo>
                  <a:lnTo>
                    <a:pt x="6858" y="4934"/>
                  </a:lnTo>
                  <a:cubicBezTo>
                    <a:pt x="6834" y="4934"/>
                    <a:pt x="6787" y="4910"/>
                    <a:pt x="6775" y="4887"/>
                  </a:cubicBezTo>
                  <a:lnTo>
                    <a:pt x="6132" y="4101"/>
                  </a:lnTo>
                  <a:cubicBezTo>
                    <a:pt x="6098" y="4053"/>
                    <a:pt x="6049" y="4033"/>
                    <a:pt x="6001" y="4033"/>
                  </a:cubicBezTo>
                  <a:cubicBezTo>
                    <a:pt x="5966" y="4033"/>
                    <a:pt x="5931" y="4045"/>
                    <a:pt x="5906" y="4065"/>
                  </a:cubicBezTo>
                  <a:cubicBezTo>
                    <a:pt x="5834" y="4125"/>
                    <a:pt x="5834" y="4232"/>
                    <a:pt x="5882" y="4291"/>
                  </a:cubicBezTo>
                  <a:lnTo>
                    <a:pt x="6513" y="5077"/>
                  </a:lnTo>
                  <a:cubicBezTo>
                    <a:pt x="6608" y="5184"/>
                    <a:pt x="6739" y="5244"/>
                    <a:pt x="6894" y="5244"/>
                  </a:cubicBezTo>
                  <a:lnTo>
                    <a:pt x="7096" y="5232"/>
                  </a:lnTo>
                  <a:lnTo>
                    <a:pt x="6453" y="6720"/>
                  </a:lnTo>
                  <a:cubicBezTo>
                    <a:pt x="6418" y="6815"/>
                    <a:pt x="6346" y="6923"/>
                    <a:pt x="6275" y="7018"/>
                  </a:cubicBezTo>
                  <a:lnTo>
                    <a:pt x="5775" y="7625"/>
                  </a:lnTo>
                  <a:cubicBezTo>
                    <a:pt x="5513" y="7744"/>
                    <a:pt x="5251" y="7816"/>
                    <a:pt x="4965" y="7875"/>
                  </a:cubicBezTo>
                  <a:lnTo>
                    <a:pt x="4691" y="7625"/>
                  </a:lnTo>
                  <a:cubicBezTo>
                    <a:pt x="4656" y="7589"/>
                    <a:pt x="4644" y="7554"/>
                    <a:pt x="4656" y="7506"/>
                  </a:cubicBezTo>
                  <a:lnTo>
                    <a:pt x="4703" y="7339"/>
                  </a:lnTo>
                  <a:cubicBezTo>
                    <a:pt x="4715" y="7280"/>
                    <a:pt x="4703" y="7208"/>
                    <a:pt x="4644" y="7161"/>
                  </a:cubicBezTo>
                  <a:lnTo>
                    <a:pt x="4322" y="6923"/>
                  </a:lnTo>
                  <a:cubicBezTo>
                    <a:pt x="4298" y="6899"/>
                    <a:pt x="4286" y="6863"/>
                    <a:pt x="4286" y="6815"/>
                  </a:cubicBezTo>
                  <a:lnTo>
                    <a:pt x="4310" y="6613"/>
                  </a:lnTo>
                  <a:cubicBezTo>
                    <a:pt x="4310" y="6565"/>
                    <a:pt x="4310" y="6518"/>
                    <a:pt x="4286" y="6494"/>
                  </a:cubicBezTo>
                  <a:cubicBezTo>
                    <a:pt x="4251" y="6458"/>
                    <a:pt x="4203" y="6434"/>
                    <a:pt x="4167" y="6434"/>
                  </a:cubicBezTo>
                  <a:lnTo>
                    <a:pt x="2703" y="6315"/>
                  </a:lnTo>
                  <a:cubicBezTo>
                    <a:pt x="2643" y="6315"/>
                    <a:pt x="2596" y="6280"/>
                    <a:pt x="2560" y="6244"/>
                  </a:cubicBezTo>
                  <a:lnTo>
                    <a:pt x="2120" y="5827"/>
                  </a:lnTo>
                  <a:cubicBezTo>
                    <a:pt x="2084" y="5780"/>
                    <a:pt x="2048" y="5708"/>
                    <a:pt x="2048" y="5649"/>
                  </a:cubicBezTo>
                  <a:lnTo>
                    <a:pt x="2048" y="5030"/>
                  </a:lnTo>
                  <a:cubicBezTo>
                    <a:pt x="2048" y="5006"/>
                    <a:pt x="2060" y="4970"/>
                    <a:pt x="2084" y="4958"/>
                  </a:cubicBezTo>
                  <a:lnTo>
                    <a:pt x="2572" y="4398"/>
                  </a:lnTo>
                  <a:cubicBezTo>
                    <a:pt x="2596" y="4363"/>
                    <a:pt x="2620" y="4339"/>
                    <a:pt x="2620" y="4291"/>
                  </a:cubicBezTo>
                  <a:lnTo>
                    <a:pt x="2620" y="4160"/>
                  </a:lnTo>
                  <a:cubicBezTo>
                    <a:pt x="2620" y="4113"/>
                    <a:pt x="2643" y="4065"/>
                    <a:pt x="2691" y="4053"/>
                  </a:cubicBezTo>
                  <a:lnTo>
                    <a:pt x="3072" y="3887"/>
                  </a:lnTo>
                  <a:lnTo>
                    <a:pt x="3810" y="3875"/>
                  </a:lnTo>
                  <a:cubicBezTo>
                    <a:pt x="3822" y="3875"/>
                    <a:pt x="3834" y="3887"/>
                    <a:pt x="3834" y="3898"/>
                  </a:cubicBezTo>
                  <a:cubicBezTo>
                    <a:pt x="3846" y="4029"/>
                    <a:pt x="3953" y="4137"/>
                    <a:pt x="4072" y="4184"/>
                  </a:cubicBezTo>
                  <a:lnTo>
                    <a:pt x="4596" y="4363"/>
                  </a:lnTo>
                  <a:cubicBezTo>
                    <a:pt x="4628" y="4370"/>
                    <a:pt x="4661" y="4374"/>
                    <a:pt x="4693" y="4374"/>
                  </a:cubicBezTo>
                  <a:cubicBezTo>
                    <a:pt x="4766" y="4374"/>
                    <a:pt x="4836" y="4353"/>
                    <a:pt x="4894" y="4303"/>
                  </a:cubicBezTo>
                  <a:cubicBezTo>
                    <a:pt x="4953" y="4244"/>
                    <a:pt x="5001" y="4148"/>
                    <a:pt x="4989" y="4065"/>
                  </a:cubicBezTo>
                  <a:lnTo>
                    <a:pt x="5644" y="4017"/>
                  </a:lnTo>
                  <a:cubicBezTo>
                    <a:pt x="5751" y="4006"/>
                    <a:pt x="5882" y="3946"/>
                    <a:pt x="5953" y="3839"/>
                  </a:cubicBezTo>
                  <a:cubicBezTo>
                    <a:pt x="6025" y="3732"/>
                    <a:pt x="6060" y="3613"/>
                    <a:pt x="6025" y="3482"/>
                  </a:cubicBezTo>
                  <a:lnTo>
                    <a:pt x="6013" y="3398"/>
                  </a:lnTo>
                  <a:cubicBezTo>
                    <a:pt x="5980" y="3258"/>
                    <a:pt x="5870" y="3157"/>
                    <a:pt x="5725" y="3157"/>
                  </a:cubicBezTo>
                  <a:cubicBezTo>
                    <a:pt x="5710" y="3157"/>
                    <a:pt x="5695" y="3158"/>
                    <a:pt x="5679" y="3160"/>
                  </a:cubicBezTo>
                  <a:lnTo>
                    <a:pt x="5346" y="3184"/>
                  </a:lnTo>
                  <a:lnTo>
                    <a:pt x="5298" y="3125"/>
                  </a:lnTo>
                  <a:lnTo>
                    <a:pt x="5739" y="2684"/>
                  </a:lnTo>
                  <a:cubicBezTo>
                    <a:pt x="5799" y="2624"/>
                    <a:pt x="5799" y="2517"/>
                    <a:pt x="5739" y="2458"/>
                  </a:cubicBezTo>
                  <a:cubicBezTo>
                    <a:pt x="5709" y="2428"/>
                    <a:pt x="5671" y="2413"/>
                    <a:pt x="5632" y="2413"/>
                  </a:cubicBezTo>
                  <a:cubicBezTo>
                    <a:pt x="5593" y="2413"/>
                    <a:pt x="5554" y="2428"/>
                    <a:pt x="5525" y="2458"/>
                  </a:cubicBezTo>
                  <a:lnTo>
                    <a:pt x="4965" y="3005"/>
                  </a:lnTo>
                  <a:lnTo>
                    <a:pt x="4787" y="3077"/>
                  </a:lnTo>
                  <a:lnTo>
                    <a:pt x="4286" y="2696"/>
                  </a:lnTo>
                  <a:cubicBezTo>
                    <a:pt x="4251" y="2669"/>
                    <a:pt x="4208" y="2656"/>
                    <a:pt x="4169" y="2656"/>
                  </a:cubicBezTo>
                  <a:cubicBezTo>
                    <a:pt x="4156" y="2656"/>
                    <a:pt x="4144" y="2657"/>
                    <a:pt x="4132" y="2660"/>
                  </a:cubicBezTo>
                  <a:lnTo>
                    <a:pt x="3417" y="2886"/>
                  </a:lnTo>
                  <a:cubicBezTo>
                    <a:pt x="3405" y="2886"/>
                    <a:pt x="3370" y="2898"/>
                    <a:pt x="3358" y="2922"/>
                  </a:cubicBezTo>
                  <a:lnTo>
                    <a:pt x="3405" y="2708"/>
                  </a:lnTo>
                  <a:lnTo>
                    <a:pt x="3977" y="2291"/>
                  </a:lnTo>
                  <a:lnTo>
                    <a:pt x="4548" y="2208"/>
                  </a:lnTo>
                  <a:cubicBezTo>
                    <a:pt x="4632" y="2184"/>
                    <a:pt x="4691" y="2148"/>
                    <a:pt x="4691" y="2065"/>
                  </a:cubicBezTo>
                  <a:lnTo>
                    <a:pt x="4751" y="1589"/>
                  </a:lnTo>
                  <a:cubicBezTo>
                    <a:pt x="4751" y="1553"/>
                    <a:pt x="4751" y="1505"/>
                    <a:pt x="4715" y="1470"/>
                  </a:cubicBezTo>
                  <a:lnTo>
                    <a:pt x="4477" y="1172"/>
                  </a:lnTo>
                  <a:cubicBezTo>
                    <a:pt x="4441" y="1136"/>
                    <a:pt x="4406" y="1112"/>
                    <a:pt x="4346" y="1112"/>
                  </a:cubicBezTo>
                  <a:cubicBezTo>
                    <a:pt x="4298" y="1112"/>
                    <a:pt x="4239" y="1148"/>
                    <a:pt x="4215" y="1196"/>
                  </a:cubicBezTo>
                  <a:lnTo>
                    <a:pt x="4036" y="1446"/>
                  </a:lnTo>
                  <a:lnTo>
                    <a:pt x="3834" y="1434"/>
                  </a:lnTo>
                  <a:lnTo>
                    <a:pt x="4155" y="815"/>
                  </a:lnTo>
                  <a:lnTo>
                    <a:pt x="4477" y="815"/>
                  </a:lnTo>
                  <a:lnTo>
                    <a:pt x="4727" y="1267"/>
                  </a:lnTo>
                  <a:cubicBezTo>
                    <a:pt x="4763" y="1327"/>
                    <a:pt x="4822" y="1350"/>
                    <a:pt x="4882" y="1350"/>
                  </a:cubicBezTo>
                  <a:cubicBezTo>
                    <a:pt x="4941" y="1350"/>
                    <a:pt x="5001" y="1315"/>
                    <a:pt x="5025" y="1255"/>
                  </a:cubicBezTo>
                  <a:lnTo>
                    <a:pt x="5251" y="719"/>
                  </a:lnTo>
                  <a:cubicBezTo>
                    <a:pt x="5298" y="624"/>
                    <a:pt x="5287" y="505"/>
                    <a:pt x="5215" y="434"/>
                  </a:cubicBezTo>
                  <a:lnTo>
                    <a:pt x="5215" y="434"/>
                  </a:lnTo>
                  <a:cubicBezTo>
                    <a:pt x="5751" y="577"/>
                    <a:pt x="6263" y="839"/>
                    <a:pt x="6692" y="1208"/>
                  </a:cubicBezTo>
                  <a:cubicBezTo>
                    <a:pt x="6724" y="1234"/>
                    <a:pt x="6763" y="1247"/>
                    <a:pt x="6801" y="1247"/>
                  </a:cubicBezTo>
                  <a:cubicBezTo>
                    <a:pt x="6847" y="1247"/>
                    <a:pt x="6892" y="1228"/>
                    <a:pt x="6918" y="1196"/>
                  </a:cubicBezTo>
                  <a:cubicBezTo>
                    <a:pt x="6977" y="1112"/>
                    <a:pt x="6965" y="1017"/>
                    <a:pt x="6906" y="969"/>
                  </a:cubicBezTo>
                  <a:cubicBezTo>
                    <a:pt x="6157" y="343"/>
                    <a:pt x="5219" y="1"/>
                    <a:pt x="4239" y="1"/>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67" name="Google Shape;1550;p45"/>
          <p:cNvGrpSpPr/>
          <p:nvPr/>
        </p:nvGrpSpPr>
        <p:grpSpPr>
          <a:xfrm>
            <a:off x="6222628" y="3241902"/>
            <a:ext cx="435857" cy="396816"/>
            <a:chOff x="4210933" y="2926777"/>
            <a:chExt cx="280072" cy="275520"/>
          </a:xfrm>
        </p:grpSpPr>
        <p:sp>
          <p:nvSpPr>
            <p:cNvPr id="68" name="Google Shape;1551;p45"/>
            <p:cNvSpPr/>
            <p:nvPr/>
          </p:nvSpPr>
          <p:spPr>
            <a:xfrm>
              <a:off x="4490623" y="2970352"/>
              <a:ext cx="32" cy="414"/>
            </a:xfrm>
            <a:custGeom>
              <a:avLst/>
              <a:gdLst/>
              <a:ahLst/>
              <a:cxnLst/>
              <a:rect l="l" t="t" r="r" b="b"/>
              <a:pathLst>
                <a:path w="1" h="13" extrusionOk="0">
                  <a:moveTo>
                    <a:pt x="0" y="0"/>
                  </a:moveTo>
                  <a:cubicBezTo>
                    <a:pt x="0" y="12"/>
                    <a:pt x="0" y="0"/>
                    <a:pt x="0" y="0"/>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9" name="Google Shape;1552;p45"/>
            <p:cNvSpPr/>
            <p:nvPr/>
          </p:nvSpPr>
          <p:spPr>
            <a:xfrm>
              <a:off x="4489859" y="2969589"/>
              <a:ext cx="32" cy="32"/>
            </a:xfrm>
            <a:custGeom>
              <a:avLst/>
              <a:gdLst/>
              <a:ahLst/>
              <a:cxnLst/>
              <a:rect l="l" t="t" r="r" b="b"/>
              <a:pathLst>
                <a:path w="1" h="1" extrusionOk="0">
                  <a:moveTo>
                    <a:pt x="0" y="1"/>
                  </a:move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0" name="Google Shape;1553;p45"/>
            <p:cNvSpPr/>
            <p:nvPr/>
          </p:nvSpPr>
          <p:spPr>
            <a:xfrm>
              <a:off x="4210933" y="2944952"/>
              <a:ext cx="280072" cy="257346"/>
            </a:xfrm>
            <a:custGeom>
              <a:avLst/>
              <a:gdLst/>
              <a:ahLst/>
              <a:cxnLst/>
              <a:rect l="l" t="t" r="r" b="b"/>
              <a:pathLst>
                <a:path w="8799" h="8085" extrusionOk="0">
                  <a:moveTo>
                    <a:pt x="7549" y="620"/>
                  </a:moveTo>
                  <a:lnTo>
                    <a:pt x="6596" y="6382"/>
                  </a:lnTo>
                  <a:lnTo>
                    <a:pt x="6596" y="620"/>
                  </a:lnTo>
                  <a:close/>
                  <a:moveTo>
                    <a:pt x="4965" y="1"/>
                  </a:moveTo>
                  <a:cubicBezTo>
                    <a:pt x="4894" y="1"/>
                    <a:pt x="4834" y="60"/>
                    <a:pt x="4834" y="143"/>
                  </a:cubicBezTo>
                  <a:cubicBezTo>
                    <a:pt x="4834" y="215"/>
                    <a:pt x="4894" y="274"/>
                    <a:pt x="4965" y="274"/>
                  </a:cubicBezTo>
                  <a:lnTo>
                    <a:pt x="6322" y="274"/>
                  </a:lnTo>
                  <a:lnTo>
                    <a:pt x="6322" y="7835"/>
                  </a:lnTo>
                  <a:lnTo>
                    <a:pt x="262" y="7835"/>
                  </a:lnTo>
                  <a:lnTo>
                    <a:pt x="262" y="7192"/>
                  </a:lnTo>
                  <a:cubicBezTo>
                    <a:pt x="262" y="7121"/>
                    <a:pt x="203" y="7061"/>
                    <a:pt x="131" y="7061"/>
                  </a:cubicBezTo>
                  <a:cubicBezTo>
                    <a:pt x="60" y="7061"/>
                    <a:pt x="0" y="7121"/>
                    <a:pt x="0" y="7192"/>
                  </a:cubicBezTo>
                  <a:lnTo>
                    <a:pt x="0" y="7954"/>
                  </a:lnTo>
                  <a:cubicBezTo>
                    <a:pt x="0" y="8025"/>
                    <a:pt x="60" y="8085"/>
                    <a:pt x="131" y="8085"/>
                  </a:cubicBezTo>
                  <a:lnTo>
                    <a:pt x="6465" y="8085"/>
                  </a:lnTo>
                  <a:cubicBezTo>
                    <a:pt x="6525" y="8085"/>
                    <a:pt x="6561" y="8037"/>
                    <a:pt x="6584" y="8002"/>
                  </a:cubicBezTo>
                  <a:lnTo>
                    <a:pt x="7906" y="3715"/>
                  </a:lnTo>
                  <a:cubicBezTo>
                    <a:pt x="7918" y="3632"/>
                    <a:pt x="7882" y="3572"/>
                    <a:pt x="7811" y="3549"/>
                  </a:cubicBezTo>
                  <a:cubicBezTo>
                    <a:pt x="7799" y="3547"/>
                    <a:pt x="7788" y="3546"/>
                    <a:pt x="7777" y="3546"/>
                  </a:cubicBezTo>
                  <a:cubicBezTo>
                    <a:pt x="7721" y="3546"/>
                    <a:pt x="7674" y="3572"/>
                    <a:pt x="7644" y="3632"/>
                  </a:cubicBezTo>
                  <a:lnTo>
                    <a:pt x="6870" y="6132"/>
                  </a:lnTo>
                  <a:lnTo>
                    <a:pt x="7727" y="989"/>
                  </a:lnTo>
                  <a:lnTo>
                    <a:pt x="8466" y="989"/>
                  </a:lnTo>
                  <a:lnTo>
                    <a:pt x="7799" y="3144"/>
                  </a:lnTo>
                  <a:cubicBezTo>
                    <a:pt x="7787" y="3215"/>
                    <a:pt x="7811" y="3275"/>
                    <a:pt x="7882" y="3311"/>
                  </a:cubicBezTo>
                  <a:lnTo>
                    <a:pt x="7930" y="3311"/>
                  </a:lnTo>
                  <a:cubicBezTo>
                    <a:pt x="7989" y="3311"/>
                    <a:pt x="8037" y="3275"/>
                    <a:pt x="8049" y="3215"/>
                  </a:cubicBezTo>
                  <a:lnTo>
                    <a:pt x="8763" y="894"/>
                  </a:lnTo>
                  <a:cubicBezTo>
                    <a:pt x="8799" y="870"/>
                    <a:pt x="8799" y="822"/>
                    <a:pt x="8763" y="798"/>
                  </a:cubicBezTo>
                  <a:cubicBezTo>
                    <a:pt x="8739" y="763"/>
                    <a:pt x="8704" y="739"/>
                    <a:pt x="8668" y="739"/>
                  </a:cubicBezTo>
                  <a:lnTo>
                    <a:pt x="7787" y="739"/>
                  </a:lnTo>
                  <a:lnTo>
                    <a:pt x="7835" y="501"/>
                  </a:lnTo>
                  <a:cubicBezTo>
                    <a:pt x="7835" y="453"/>
                    <a:pt x="7835" y="417"/>
                    <a:pt x="7799" y="394"/>
                  </a:cubicBezTo>
                  <a:cubicBezTo>
                    <a:pt x="7763" y="358"/>
                    <a:pt x="7739" y="346"/>
                    <a:pt x="7692" y="346"/>
                  </a:cubicBezTo>
                  <a:lnTo>
                    <a:pt x="6596" y="346"/>
                  </a:lnTo>
                  <a:lnTo>
                    <a:pt x="6596" y="143"/>
                  </a:lnTo>
                  <a:cubicBezTo>
                    <a:pt x="6596" y="60"/>
                    <a:pt x="6537" y="1"/>
                    <a:pt x="6453" y="1"/>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71" name="Google Shape;1554;p45"/>
            <p:cNvSpPr/>
            <p:nvPr/>
          </p:nvSpPr>
          <p:spPr>
            <a:xfrm>
              <a:off x="4212047" y="2926777"/>
              <a:ext cx="144826" cy="234619"/>
            </a:xfrm>
            <a:custGeom>
              <a:avLst/>
              <a:gdLst/>
              <a:ahLst/>
              <a:cxnLst/>
              <a:rect l="l" t="t" r="r" b="b"/>
              <a:pathLst>
                <a:path w="4550" h="7371" extrusionOk="0">
                  <a:moveTo>
                    <a:pt x="132" y="0"/>
                  </a:moveTo>
                  <a:cubicBezTo>
                    <a:pt x="60" y="0"/>
                    <a:pt x="1" y="60"/>
                    <a:pt x="1" y="131"/>
                  </a:cubicBezTo>
                  <a:lnTo>
                    <a:pt x="1" y="7239"/>
                  </a:lnTo>
                  <a:cubicBezTo>
                    <a:pt x="1" y="7311"/>
                    <a:pt x="60" y="7370"/>
                    <a:pt x="132" y="7370"/>
                  </a:cubicBezTo>
                  <a:cubicBezTo>
                    <a:pt x="203" y="7370"/>
                    <a:pt x="263" y="7311"/>
                    <a:pt x="263" y="7239"/>
                  </a:cubicBezTo>
                  <a:lnTo>
                    <a:pt x="263" y="262"/>
                  </a:lnTo>
                  <a:lnTo>
                    <a:pt x="1763" y="262"/>
                  </a:lnTo>
                  <a:lnTo>
                    <a:pt x="2299" y="810"/>
                  </a:lnTo>
                  <a:cubicBezTo>
                    <a:pt x="2335" y="845"/>
                    <a:pt x="2358" y="857"/>
                    <a:pt x="2394" y="857"/>
                  </a:cubicBezTo>
                  <a:lnTo>
                    <a:pt x="4418" y="857"/>
                  </a:lnTo>
                  <a:cubicBezTo>
                    <a:pt x="4490" y="857"/>
                    <a:pt x="4549" y="798"/>
                    <a:pt x="4549" y="726"/>
                  </a:cubicBezTo>
                  <a:cubicBezTo>
                    <a:pt x="4537" y="655"/>
                    <a:pt x="4478" y="595"/>
                    <a:pt x="4418" y="595"/>
                  </a:cubicBezTo>
                  <a:lnTo>
                    <a:pt x="2454" y="595"/>
                  </a:lnTo>
                  <a:lnTo>
                    <a:pt x="1918" y="36"/>
                  </a:lnTo>
                  <a:cubicBezTo>
                    <a:pt x="1882" y="12"/>
                    <a:pt x="1858" y="0"/>
                    <a:pt x="1823" y="0"/>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2" name="Google Shape;1555;p45"/>
            <p:cNvSpPr/>
            <p:nvPr/>
          </p:nvSpPr>
          <p:spPr>
            <a:xfrm>
              <a:off x="4246550" y="2996103"/>
              <a:ext cx="28074" cy="28106"/>
            </a:xfrm>
            <a:custGeom>
              <a:avLst/>
              <a:gdLst/>
              <a:ahLst/>
              <a:cxnLst/>
              <a:rect l="l" t="t" r="r" b="b"/>
              <a:pathLst>
                <a:path w="882" h="883" extrusionOk="0">
                  <a:moveTo>
                    <a:pt x="620" y="263"/>
                  </a:moveTo>
                  <a:lnTo>
                    <a:pt x="620" y="608"/>
                  </a:lnTo>
                  <a:lnTo>
                    <a:pt x="262" y="608"/>
                  </a:lnTo>
                  <a:lnTo>
                    <a:pt x="262" y="263"/>
                  </a:lnTo>
                  <a:close/>
                  <a:moveTo>
                    <a:pt x="131" y="1"/>
                  </a:moveTo>
                  <a:cubicBezTo>
                    <a:pt x="60" y="1"/>
                    <a:pt x="0" y="60"/>
                    <a:pt x="0" y="144"/>
                  </a:cubicBezTo>
                  <a:lnTo>
                    <a:pt x="0" y="751"/>
                  </a:lnTo>
                  <a:cubicBezTo>
                    <a:pt x="0" y="822"/>
                    <a:pt x="60" y="882"/>
                    <a:pt x="131" y="882"/>
                  </a:cubicBezTo>
                  <a:lnTo>
                    <a:pt x="739" y="882"/>
                  </a:lnTo>
                  <a:cubicBezTo>
                    <a:pt x="822" y="882"/>
                    <a:pt x="881" y="822"/>
                    <a:pt x="881" y="751"/>
                  </a:cubicBezTo>
                  <a:lnTo>
                    <a:pt x="881" y="144"/>
                  </a:lnTo>
                  <a:cubicBezTo>
                    <a:pt x="881" y="60"/>
                    <a:pt x="822" y="1"/>
                    <a:pt x="739" y="1"/>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3" name="Google Shape;1556;p45"/>
            <p:cNvSpPr/>
            <p:nvPr/>
          </p:nvSpPr>
          <p:spPr>
            <a:xfrm>
              <a:off x="4285956" y="3015456"/>
              <a:ext cx="97814" cy="8753"/>
            </a:xfrm>
            <a:custGeom>
              <a:avLst/>
              <a:gdLst/>
              <a:ahLst/>
              <a:cxnLst/>
              <a:rect l="l" t="t" r="r" b="b"/>
              <a:pathLst>
                <a:path w="3073" h="275" extrusionOk="0">
                  <a:moveTo>
                    <a:pt x="132" y="0"/>
                  </a:moveTo>
                  <a:cubicBezTo>
                    <a:pt x="60" y="0"/>
                    <a:pt x="1" y="60"/>
                    <a:pt x="1" y="143"/>
                  </a:cubicBezTo>
                  <a:cubicBezTo>
                    <a:pt x="1" y="214"/>
                    <a:pt x="60" y="274"/>
                    <a:pt x="132" y="274"/>
                  </a:cubicBezTo>
                  <a:lnTo>
                    <a:pt x="2942" y="274"/>
                  </a:lnTo>
                  <a:cubicBezTo>
                    <a:pt x="3013" y="274"/>
                    <a:pt x="3072" y="214"/>
                    <a:pt x="3072" y="143"/>
                  </a:cubicBezTo>
                  <a:cubicBezTo>
                    <a:pt x="3072" y="72"/>
                    <a:pt x="3013" y="0"/>
                    <a:pt x="2942" y="0"/>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4" name="Google Shape;1557;p45"/>
            <p:cNvSpPr/>
            <p:nvPr/>
          </p:nvSpPr>
          <p:spPr>
            <a:xfrm>
              <a:off x="4285956" y="3001800"/>
              <a:ext cx="30366" cy="8753"/>
            </a:xfrm>
            <a:custGeom>
              <a:avLst/>
              <a:gdLst/>
              <a:ahLst/>
              <a:cxnLst/>
              <a:rect l="l" t="t" r="r" b="b"/>
              <a:pathLst>
                <a:path w="954" h="275" extrusionOk="0">
                  <a:moveTo>
                    <a:pt x="132" y="1"/>
                  </a:moveTo>
                  <a:cubicBezTo>
                    <a:pt x="60" y="1"/>
                    <a:pt x="1" y="60"/>
                    <a:pt x="1" y="132"/>
                  </a:cubicBezTo>
                  <a:cubicBezTo>
                    <a:pt x="1" y="215"/>
                    <a:pt x="60" y="274"/>
                    <a:pt x="132" y="274"/>
                  </a:cubicBezTo>
                  <a:lnTo>
                    <a:pt x="810" y="274"/>
                  </a:lnTo>
                  <a:cubicBezTo>
                    <a:pt x="894" y="274"/>
                    <a:pt x="953" y="215"/>
                    <a:pt x="953" y="132"/>
                  </a:cubicBezTo>
                  <a:cubicBezTo>
                    <a:pt x="953" y="60"/>
                    <a:pt x="894" y="1"/>
                    <a:pt x="810" y="1"/>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5" name="Google Shape;1558;p45"/>
            <p:cNvSpPr/>
            <p:nvPr/>
          </p:nvSpPr>
          <p:spPr>
            <a:xfrm>
              <a:off x="4246550" y="3060177"/>
              <a:ext cx="28074" cy="28074"/>
            </a:xfrm>
            <a:custGeom>
              <a:avLst/>
              <a:gdLst/>
              <a:ahLst/>
              <a:cxnLst/>
              <a:rect l="l" t="t" r="r" b="b"/>
              <a:pathLst>
                <a:path w="882" h="882" extrusionOk="0">
                  <a:moveTo>
                    <a:pt x="620" y="274"/>
                  </a:moveTo>
                  <a:lnTo>
                    <a:pt x="620" y="631"/>
                  </a:lnTo>
                  <a:lnTo>
                    <a:pt x="262" y="631"/>
                  </a:lnTo>
                  <a:lnTo>
                    <a:pt x="262" y="274"/>
                  </a:lnTo>
                  <a:close/>
                  <a:moveTo>
                    <a:pt x="131" y="0"/>
                  </a:moveTo>
                  <a:cubicBezTo>
                    <a:pt x="60" y="0"/>
                    <a:pt x="0" y="60"/>
                    <a:pt x="0" y="131"/>
                  </a:cubicBezTo>
                  <a:lnTo>
                    <a:pt x="0" y="750"/>
                  </a:lnTo>
                  <a:cubicBezTo>
                    <a:pt x="0" y="822"/>
                    <a:pt x="60" y="881"/>
                    <a:pt x="131" y="881"/>
                  </a:cubicBezTo>
                  <a:lnTo>
                    <a:pt x="739" y="881"/>
                  </a:lnTo>
                  <a:cubicBezTo>
                    <a:pt x="822" y="881"/>
                    <a:pt x="881" y="822"/>
                    <a:pt x="881" y="750"/>
                  </a:cubicBezTo>
                  <a:lnTo>
                    <a:pt x="881" y="131"/>
                  </a:lnTo>
                  <a:cubicBezTo>
                    <a:pt x="881" y="60"/>
                    <a:pt x="822" y="0"/>
                    <a:pt x="739" y="0"/>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6" name="Google Shape;1559;p45"/>
            <p:cNvSpPr/>
            <p:nvPr/>
          </p:nvSpPr>
          <p:spPr>
            <a:xfrm>
              <a:off x="4285956" y="3080261"/>
              <a:ext cx="97814" cy="8371"/>
            </a:xfrm>
            <a:custGeom>
              <a:avLst/>
              <a:gdLst/>
              <a:ahLst/>
              <a:cxnLst/>
              <a:rect l="l" t="t" r="r" b="b"/>
              <a:pathLst>
                <a:path w="3073" h="263" extrusionOk="0">
                  <a:moveTo>
                    <a:pt x="132" y="0"/>
                  </a:moveTo>
                  <a:cubicBezTo>
                    <a:pt x="60" y="0"/>
                    <a:pt x="1" y="48"/>
                    <a:pt x="1" y="131"/>
                  </a:cubicBezTo>
                  <a:cubicBezTo>
                    <a:pt x="1" y="203"/>
                    <a:pt x="60" y="262"/>
                    <a:pt x="132" y="262"/>
                  </a:cubicBezTo>
                  <a:lnTo>
                    <a:pt x="2942" y="262"/>
                  </a:lnTo>
                  <a:cubicBezTo>
                    <a:pt x="3013" y="262"/>
                    <a:pt x="3072" y="203"/>
                    <a:pt x="3072" y="131"/>
                  </a:cubicBezTo>
                  <a:cubicBezTo>
                    <a:pt x="3072" y="48"/>
                    <a:pt x="3013" y="0"/>
                    <a:pt x="2942" y="0"/>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7" name="Google Shape;1560;p45"/>
            <p:cNvSpPr/>
            <p:nvPr/>
          </p:nvSpPr>
          <p:spPr>
            <a:xfrm>
              <a:off x="4285956" y="3066224"/>
              <a:ext cx="30366" cy="8753"/>
            </a:xfrm>
            <a:custGeom>
              <a:avLst/>
              <a:gdLst/>
              <a:ahLst/>
              <a:cxnLst/>
              <a:rect l="l" t="t" r="r" b="b"/>
              <a:pathLst>
                <a:path w="954" h="275" extrusionOk="0">
                  <a:moveTo>
                    <a:pt x="132" y="1"/>
                  </a:moveTo>
                  <a:cubicBezTo>
                    <a:pt x="60" y="1"/>
                    <a:pt x="1" y="60"/>
                    <a:pt x="1" y="143"/>
                  </a:cubicBezTo>
                  <a:cubicBezTo>
                    <a:pt x="1" y="215"/>
                    <a:pt x="60" y="274"/>
                    <a:pt x="132" y="274"/>
                  </a:cubicBezTo>
                  <a:lnTo>
                    <a:pt x="810" y="274"/>
                  </a:lnTo>
                  <a:cubicBezTo>
                    <a:pt x="894" y="274"/>
                    <a:pt x="953" y="215"/>
                    <a:pt x="953" y="143"/>
                  </a:cubicBezTo>
                  <a:cubicBezTo>
                    <a:pt x="953" y="60"/>
                    <a:pt x="894" y="1"/>
                    <a:pt x="810" y="1"/>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8" name="Google Shape;1561;p45"/>
            <p:cNvSpPr/>
            <p:nvPr/>
          </p:nvSpPr>
          <p:spPr>
            <a:xfrm>
              <a:off x="4246550" y="3124601"/>
              <a:ext cx="28074" cy="28074"/>
            </a:xfrm>
            <a:custGeom>
              <a:avLst/>
              <a:gdLst/>
              <a:ahLst/>
              <a:cxnLst/>
              <a:rect l="l" t="t" r="r" b="b"/>
              <a:pathLst>
                <a:path w="882" h="882" extrusionOk="0">
                  <a:moveTo>
                    <a:pt x="620" y="250"/>
                  </a:moveTo>
                  <a:lnTo>
                    <a:pt x="620" y="607"/>
                  </a:lnTo>
                  <a:lnTo>
                    <a:pt x="262" y="607"/>
                  </a:lnTo>
                  <a:lnTo>
                    <a:pt x="262" y="250"/>
                  </a:lnTo>
                  <a:close/>
                  <a:moveTo>
                    <a:pt x="131" y="0"/>
                  </a:moveTo>
                  <a:cubicBezTo>
                    <a:pt x="60" y="0"/>
                    <a:pt x="0" y="60"/>
                    <a:pt x="0" y="131"/>
                  </a:cubicBezTo>
                  <a:lnTo>
                    <a:pt x="0" y="738"/>
                  </a:lnTo>
                  <a:cubicBezTo>
                    <a:pt x="0" y="822"/>
                    <a:pt x="60" y="881"/>
                    <a:pt x="131" y="881"/>
                  </a:cubicBezTo>
                  <a:lnTo>
                    <a:pt x="739" y="881"/>
                  </a:lnTo>
                  <a:cubicBezTo>
                    <a:pt x="822" y="881"/>
                    <a:pt x="881" y="822"/>
                    <a:pt x="881" y="738"/>
                  </a:cubicBezTo>
                  <a:lnTo>
                    <a:pt x="881" y="131"/>
                  </a:lnTo>
                  <a:cubicBezTo>
                    <a:pt x="881" y="60"/>
                    <a:pt x="822" y="0"/>
                    <a:pt x="739" y="0"/>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9" name="Google Shape;1562;p45"/>
            <p:cNvSpPr/>
            <p:nvPr/>
          </p:nvSpPr>
          <p:spPr>
            <a:xfrm>
              <a:off x="4285956" y="3143921"/>
              <a:ext cx="97814" cy="8753"/>
            </a:xfrm>
            <a:custGeom>
              <a:avLst/>
              <a:gdLst/>
              <a:ahLst/>
              <a:cxnLst/>
              <a:rect l="l" t="t" r="r" b="b"/>
              <a:pathLst>
                <a:path w="3073" h="275" extrusionOk="0">
                  <a:moveTo>
                    <a:pt x="132" y="0"/>
                  </a:moveTo>
                  <a:cubicBezTo>
                    <a:pt x="60" y="0"/>
                    <a:pt x="1" y="60"/>
                    <a:pt x="1" y="131"/>
                  </a:cubicBezTo>
                  <a:cubicBezTo>
                    <a:pt x="1" y="215"/>
                    <a:pt x="60" y="274"/>
                    <a:pt x="132" y="274"/>
                  </a:cubicBezTo>
                  <a:lnTo>
                    <a:pt x="2942" y="274"/>
                  </a:lnTo>
                  <a:cubicBezTo>
                    <a:pt x="3013" y="274"/>
                    <a:pt x="3072" y="215"/>
                    <a:pt x="3072" y="131"/>
                  </a:cubicBezTo>
                  <a:cubicBezTo>
                    <a:pt x="3072" y="60"/>
                    <a:pt x="3013" y="0"/>
                    <a:pt x="2942" y="0"/>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0" name="Google Shape;1563;p45"/>
            <p:cNvSpPr/>
            <p:nvPr/>
          </p:nvSpPr>
          <p:spPr>
            <a:xfrm>
              <a:off x="4285956" y="3130266"/>
              <a:ext cx="30366" cy="8371"/>
            </a:xfrm>
            <a:custGeom>
              <a:avLst/>
              <a:gdLst/>
              <a:ahLst/>
              <a:cxnLst/>
              <a:rect l="l" t="t" r="r" b="b"/>
              <a:pathLst>
                <a:path w="954" h="263" extrusionOk="0">
                  <a:moveTo>
                    <a:pt x="132" y="1"/>
                  </a:moveTo>
                  <a:cubicBezTo>
                    <a:pt x="60" y="1"/>
                    <a:pt x="1" y="60"/>
                    <a:pt x="1" y="132"/>
                  </a:cubicBezTo>
                  <a:cubicBezTo>
                    <a:pt x="1" y="215"/>
                    <a:pt x="60" y="263"/>
                    <a:pt x="132" y="263"/>
                  </a:cubicBezTo>
                  <a:lnTo>
                    <a:pt x="810" y="263"/>
                  </a:lnTo>
                  <a:cubicBezTo>
                    <a:pt x="894" y="263"/>
                    <a:pt x="953" y="215"/>
                    <a:pt x="953" y="132"/>
                  </a:cubicBezTo>
                  <a:cubicBezTo>
                    <a:pt x="953" y="60"/>
                    <a:pt x="894" y="1"/>
                    <a:pt x="810" y="1"/>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28" name="TextBox 13">
            <a:extLst>
              <a:ext uri="{FF2B5EF4-FFF2-40B4-BE49-F238E27FC236}">
                <a16:creationId xmlns:a16="http://schemas.microsoft.com/office/drawing/2014/main" xmlns="" id="{019D0D8A-CCAB-40AD-8135-0C4AE5B08489}"/>
              </a:ext>
            </a:extLst>
          </p:cNvPr>
          <p:cNvSpPr txBox="1"/>
          <p:nvPr/>
        </p:nvSpPr>
        <p:spPr>
          <a:xfrm>
            <a:off x="5974002" y="3054237"/>
            <a:ext cx="5183999" cy="2492990"/>
          </a:xfrm>
          <a:prstGeom prst="rect">
            <a:avLst/>
          </a:prstGeom>
        </p:spPr>
        <p:txBody>
          <a:bodyPr wrap="square" lIns="0" tIns="0" rIns="0" bIns="0" rtlCol="0" anchor="t">
            <a:spAutoFit/>
          </a:bodyPr>
          <a:lstStyle/>
          <a:p>
            <a:pPr algn="just"/>
            <a:r>
              <a:rPr lang="en-US" sz="1800" dirty="0" smtClean="0">
                <a:latin typeface="Times New Roman" pitchFamily="18" charset="0"/>
                <a:cs typeface="Times New Roman" pitchFamily="18" charset="0"/>
              </a:rPr>
              <a:t>	G</a:t>
            </a:r>
            <a:r>
              <a:rPr lang="et-EE" sz="1800" dirty="0" smtClean="0">
                <a:latin typeface="Times New Roman" pitchFamily="18" charset="0"/>
                <a:cs typeface="Times New Roman" pitchFamily="18" charset="0"/>
              </a:rPr>
              <a:t>elang </a:t>
            </a:r>
            <a:r>
              <a:rPr lang="et-EE" sz="1800" dirty="0">
                <a:latin typeface="Times New Roman" pitchFamily="18" charset="0"/>
                <a:cs typeface="Times New Roman" pitchFamily="18" charset="0"/>
              </a:rPr>
              <a:t>yang digunakan kaela tersebut merupakan gelang yang terbuat dari rotan khas daerah papua. Gelang rotan Papua yang dikenakan sebagai aksesoris oleh karakter Kaela Kovalskia adalah salah satu elemen yang menjadi bagian dari </a:t>
            </a:r>
            <a:r>
              <a:rPr lang="et-EE" sz="1800" dirty="0" smtClean="0">
                <a:latin typeface="Times New Roman" pitchFamily="18" charset="0"/>
                <a:cs typeface="Times New Roman" pitchFamily="18" charset="0"/>
              </a:rPr>
              <a:t>penampilannya.</a:t>
            </a:r>
            <a:r>
              <a:rPr lang="en-US" sz="1800" dirty="0" smtClean="0">
                <a:latin typeface="Times New Roman" pitchFamily="18" charset="0"/>
                <a:cs typeface="Times New Roman" pitchFamily="18" charset="0"/>
              </a:rPr>
              <a:t> </a:t>
            </a:r>
            <a:r>
              <a:rPr lang="en-US" sz="1800" dirty="0" err="1" smtClean="0">
                <a:latin typeface="Times New Roman" pitchFamily="18" charset="0"/>
                <a:cs typeface="Times New Roman" pitchFamily="18" charset="0"/>
              </a:rPr>
              <a:t>Penanda</a:t>
            </a:r>
            <a:r>
              <a:rPr lang="en-US" sz="1800" dirty="0" smtClean="0">
                <a:latin typeface="Times New Roman" pitchFamily="18" charset="0"/>
                <a:cs typeface="Times New Roman" pitchFamily="18" charset="0"/>
              </a:rPr>
              <a:t> </a:t>
            </a:r>
            <a:r>
              <a:rPr lang="en-US" sz="1800" dirty="0">
                <a:latin typeface="Times New Roman" pitchFamily="18" charset="0"/>
                <a:cs typeface="Times New Roman" pitchFamily="18" charset="0"/>
              </a:rPr>
              <a:t>visual </a:t>
            </a:r>
            <a:r>
              <a:rPr lang="en-US" sz="1800" dirty="0" err="1">
                <a:latin typeface="Times New Roman" pitchFamily="18" charset="0"/>
                <a:cs typeface="Times New Roman" pitchFamily="18" charset="0"/>
              </a:rPr>
              <a:t>seperti</a:t>
            </a:r>
            <a:r>
              <a:rPr lang="en-US" sz="1800" dirty="0">
                <a:latin typeface="Times New Roman" pitchFamily="18" charset="0"/>
                <a:cs typeface="Times New Roman" pitchFamily="18" charset="0"/>
              </a:rPr>
              <a:t> </a:t>
            </a:r>
            <a:r>
              <a:rPr lang="en-US" sz="1800" dirty="0" err="1">
                <a:latin typeface="Times New Roman" pitchFamily="18" charset="0"/>
                <a:cs typeface="Times New Roman" pitchFamily="18" charset="0"/>
              </a:rPr>
              <a:t>gelang</a:t>
            </a:r>
            <a:r>
              <a:rPr lang="en-US" sz="1800" dirty="0">
                <a:latin typeface="Times New Roman" pitchFamily="18" charset="0"/>
                <a:cs typeface="Times New Roman" pitchFamily="18" charset="0"/>
              </a:rPr>
              <a:t> </a:t>
            </a:r>
            <a:r>
              <a:rPr lang="en-US" sz="1800" dirty="0" err="1">
                <a:latin typeface="Times New Roman" pitchFamily="18" charset="0"/>
                <a:cs typeface="Times New Roman" pitchFamily="18" charset="0"/>
              </a:rPr>
              <a:t>rotan</a:t>
            </a:r>
            <a:r>
              <a:rPr lang="en-US" sz="1800" dirty="0">
                <a:latin typeface="Times New Roman" pitchFamily="18" charset="0"/>
                <a:cs typeface="Times New Roman" pitchFamily="18" charset="0"/>
              </a:rPr>
              <a:t> </a:t>
            </a:r>
            <a:r>
              <a:rPr lang="en-US" sz="1800" dirty="0" err="1">
                <a:latin typeface="Times New Roman" pitchFamily="18" charset="0"/>
                <a:cs typeface="Times New Roman" pitchFamily="18" charset="0"/>
              </a:rPr>
              <a:t>dari</a:t>
            </a:r>
            <a:r>
              <a:rPr lang="en-US" sz="1800" dirty="0">
                <a:latin typeface="Times New Roman" pitchFamily="18" charset="0"/>
                <a:cs typeface="Times New Roman" pitchFamily="18" charset="0"/>
              </a:rPr>
              <a:t> Papua </a:t>
            </a:r>
            <a:r>
              <a:rPr lang="en-US" sz="1800" dirty="0" err="1">
                <a:latin typeface="Times New Roman" pitchFamily="18" charset="0"/>
                <a:cs typeface="Times New Roman" pitchFamily="18" charset="0"/>
              </a:rPr>
              <a:t>juga</a:t>
            </a:r>
            <a:r>
              <a:rPr lang="en-US" sz="1800" dirty="0">
                <a:latin typeface="Times New Roman" pitchFamily="18" charset="0"/>
                <a:cs typeface="Times New Roman" pitchFamily="18" charset="0"/>
              </a:rPr>
              <a:t> </a:t>
            </a:r>
            <a:r>
              <a:rPr lang="en-US" sz="1800" dirty="0" err="1">
                <a:latin typeface="Times New Roman" pitchFamily="18" charset="0"/>
                <a:cs typeface="Times New Roman" pitchFamily="18" charset="0"/>
              </a:rPr>
              <a:t>dapat</a:t>
            </a:r>
            <a:r>
              <a:rPr lang="en-US" sz="1800" dirty="0">
                <a:latin typeface="Times New Roman" pitchFamily="18" charset="0"/>
                <a:cs typeface="Times New Roman" pitchFamily="18" charset="0"/>
              </a:rPr>
              <a:t> </a:t>
            </a:r>
            <a:r>
              <a:rPr lang="en-US" sz="1800" dirty="0" err="1">
                <a:latin typeface="Times New Roman" pitchFamily="18" charset="0"/>
                <a:cs typeface="Times New Roman" pitchFamily="18" charset="0"/>
              </a:rPr>
              <a:t>meningkatkan</a:t>
            </a:r>
            <a:r>
              <a:rPr lang="en-US" sz="1800" dirty="0">
                <a:latin typeface="Times New Roman" pitchFamily="18" charset="0"/>
                <a:cs typeface="Times New Roman" pitchFamily="18" charset="0"/>
              </a:rPr>
              <a:t> </a:t>
            </a:r>
            <a:r>
              <a:rPr lang="en-US" sz="1800" dirty="0" err="1">
                <a:latin typeface="Times New Roman" pitchFamily="18" charset="0"/>
                <a:cs typeface="Times New Roman" pitchFamily="18" charset="0"/>
              </a:rPr>
              <a:t>daya</a:t>
            </a:r>
            <a:r>
              <a:rPr lang="en-US" sz="1800" dirty="0">
                <a:latin typeface="Times New Roman" pitchFamily="18" charset="0"/>
                <a:cs typeface="Times New Roman" pitchFamily="18" charset="0"/>
              </a:rPr>
              <a:t> </a:t>
            </a:r>
            <a:r>
              <a:rPr lang="en-US" sz="1800" dirty="0" err="1">
                <a:latin typeface="Times New Roman" pitchFamily="18" charset="0"/>
                <a:cs typeface="Times New Roman" pitchFamily="18" charset="0"/>
              </a:rPr>
              <a:t>tarik</a:t>
            </a:r>
            <a:r>
              <a:rPr lang="en-US" sz="1800" dirty="0">
                <a:latin typeface="Times New Roman" pitchFamily="18" charset="0"/>
                <a:cs typeface="Times New Roman" pitchFamily="18" charset="0"/>
              </a:rPr>
              <a:t> visual </a:t>
            </a:r>
            <a:r>
              <a:rPr lang="en-US" sz="1800" dirty="0" err="1">
                <a:latin typeface="Times New Roman" pitchFamily="18" charset="0"/>
                <a:cs typeface="Times New Roman" pitchFamily="18" charset="0"/>
              </a:rPr>
              <a:t>karakter</a:t>
            </a:r>
            <a:r>
              <a:rPr lang="en-US" sz="1800" dirty="0">
                <a:latin typeface="Times New Roman" pitchFamily="18" charset="0"/>
                <a:cs typeface="Times New Roman" pitchFamily="18" charset="0"/>
              </a:rPr>
              <a:t> virtual </a:t>
            </a:r>
            <a:r>
              <a:rPr lang="en-US" sz="1800" dirty="0" err="1">
                <a:latin typeface="Times New Roman" pitchFamily="18" charset="0"/>
                <a:cs typeface="Times New Roman" pitchFamily="18" charset="0"/>
              </a:rPr>
              <a:t>tersebut</a:t>
            </a:r>
            <a:r>
              <a:rPr lang="en-US" sz="1800" dirty="0">
                <a:latin typeface="Times New Roman" pitchFamily="18" charset="0"/>
                <a:cs typeface="Times New Roman" pitchFamily="18" charset="0"/>
              </a:rPr>
              <a:t>. Hal </a:t>
            </a:r>
            <a:r>
              <a:rPr lang="en-US" sz="1800" dirty="0" err="1">
                <a:latin typeface="Times New Roman" pitchFamily="18" charset="0"/>
                <a:cs typeface="Times New Roman" pitchFamily="18" charset="0"/>
              </a:rPr>
              <a:t>ini</a:t>
            </a:r>
            <a:r>
              <a:rPr lang="en-US" sz="1800" dirty="0">
                <a:latin typeface="Times New Roman" pitchFamily="18" charset="0"/>
                <a:cs typeface="Times New Roman" pitchFamily="18" charset="0"/>
              </a:rPr>
              <a:t> </a:t>
            </a:r>
            <a:r>
              <a:rPr lang="en-US" sz="1800" dirty="0" err="1">
                <a:latin typeface="Times New Roman" pitchFamily="18" charset="0"/>
                <a:cs typeface="Times New Roman" pitchFamily="18" charset="0"/>
              </a:rPr>
              <a:t>dapat</a:t>
            </a:r>
            <a:r>
              <a:rPr lang="en-US" sz="1800" dirty="0">
                <a:latin typeface="Times New Roman" pitchFamily="18" charset="0"/>
                <a:cs typeface="Times New Roman" pitchFamily="18" charset="0"/>
              </a:rPr>
              <a:t> </a:t>
            </a:r>
            <a:r>
              <a:rPr lang="en-US" sz="1800" dirty="0" err="1">
                <a:latin typeface="Times New Roman" pitchFamily="18" charset="0"/>
                <a:cs typeface="Times New Roman" pitchFamily="18" charset="0"/>
              </a:rPr>
              <a:t>memicu</a:t>
            </a:r>
            <a:r>
              <a:rPr lang="en-US" sz="1800" dirty="0">
                <a:latin typeface="Times New Roman" pitchFamily="18" charset="0"/>
                <a:cs typeface="Times New Roman" pitchFamily="18" charset="0"/>
              </a:rPr>
              <a:t> rasa </a:t>
            </a:r>
            <a:r>
              <a:rPr lang="en-US" sz="1800" dirty="0" err="1">
                <a:latin typeface="Times New Roman" pitchFamily="18" charset="0"/>
                <a:cs typeface="Times New Roman" pitchFamily="18" charset="0"/>
              </a:rPr>
              <a:t>penasaran</a:t>
            </a:r>
            <a:r>
              <a:rPr lang="en-US" sz="1800" dirty="0">
                <a:latin typeface="Times New Roman" pitchFamily="18" charset="0"/>
                <a:cs typeface="Times New Roman" pitchFamily="18" charset="0"/>
              </a:rPr>
              <a:t> </a:t>
            </a:r>
            <a:r>
              <a:rPr lang="en-US" sz="1800" dirty="0" err="1">
                <a:latin typeface="Times New Roman" pitchFamily="18" charset="0"/>
                <a:cs typeface="Times New Roman" pitchFamily="18" charset="0"/>
              </a:rPr>
              <a:t>dan</a:t>
            </a:r>
            <a:r>
              <a:rPr lang="en-US" sz="1800" dirty="0">
                <a:latin typeface="Times New Roman" pitchFamily="18" charset="0"/>
                <a:cs typeface="Times New Roman" pitchFamily="18" charset="0"/>
              </a:rPr>
              <a:t> </a:t>
            </a:r>
            <a:r>
              <a:rPr lang="en-US" sz="1800" dirty="0" err="1">
                <a:latin typeface="Times New Roman" pitchFamily="18" charset="0"/>
                <a:cs typeface="Times New Roman" pitchFamily="18" charset="0"/>
              </a:rPr>
              <a:t>minat</a:t>
            </a:r>
            <a:r>
              <a:rPr lang="en-US" sz="1800" dirty="0">
                <a:latin typeface="Times New Roman" pitchFamily="18" charset="0"/>
                <a:cs typeface="Times New Roman" pitchFamily="18" charset="0"/>
              </a:rPr>
              <a:t> </a:t>
            </a:r>
            <a:r>
              <a:rPr lang="en-US" sz="1800" dirty="0" err="1">
                <a:latin typeface="Times New Roman" pitchFamily="18" charset="0"/>
                <a:cs typeface="Times New Roman" pitchFamily="18" charset="0"/>
              </a:rPr>
              <a:t>dari</a:t>
            </a:r>
            <a:r>
              <a:rPr lang="en-US" sz="1800" dirty="0">
                <a:latin typeface="Times New Roman" pitchFamily="18" charset="0"/>
                <a:cs typeface="Times New Roman" pitchFamily="18" charset="0"/>
              </a:rPr>
              <a:t> </a:t>
            </a:r>
            <a:r>
              <a:rPr lang="en-US" sz="1800" dirty="0" err="1" smtClean="0">
                <a:latin typeface="Times New Roman" pitchFamily="18" charset="0"/>
                <a:cs typeface="Times New Roman" pitchFamily="18" charset="0"/>
              </a:rPr>
              <a:t>audiens</a:t>
            </a:r>
            <a:r>
              <a:rPr lang="en-US" sz="1800" dirty="0" smtClean="0">
                <a:latin typeface="Times New Roman" pitchFamily="18" charset="0"/>
                <a:cs typeface="Times New Roman" pitchFamily="18" charset="0"/>
              </a:rPr>
              <a:t>.</a:t>
            </a:r>
            <a:endParaRPr lang="en-US" sz="1800" dirty="0">
              <a:solidFill>
                <a:srgbClr val="000000"/>
              </a:solidFill>
              <a:latin typeface="Times New Roman" pitchFamily="18" charset="0"/>
              <a:ea typeface="Mukta Mahee"/>
              <a:cs typeface="Times New Roman" pitchFamily="18" charset="0"/>
              <a:sym typeface="Mukta Mahee"/>
            </a:endParaRPr>
          </a:p>
        </p:txBody>
      </p:sp>
      <p:graphicFrame>
        <p:nvGraphicFramePr>
          <p:cNvPr id="2" name="Table 1"/>
          <p:cNvGraphicFramePr>
            <a:graphicFrameLocks noGrp="1"/>
          </p:cNvGraphicFramePr>
          <p:nvPr>
            <p:extLst>
              <p:ext uri="{D42A27DB-BD31-4B8C-83A1-F6EECF244321}">
                <p14:modId xmlns:p14="http://schemas.microsoft.com/office/powerpoint/2010/main" val="1264837291"/>
              </p:ext>
            </p:extLst>
          </p:nvPr>
        </p:nvGraphicFramePr>
        <p:xfrm>
          <a:off x="5974002" y="699599"/>
          <a:ext cx="5150265" cy="2205871"/>
        </p:xfrm>
        <a:graphic>
          <a:graphicData uri="http://schemas.openxmlformats.org/drawingml/2006/table">
            <a:tbl>
              <a:tblPr bandRow="1">
                <a:tableStyleId>{5C22544A-7EE6-4342-B048-85BDC9FD1C3A}</a:tableStyleId>
              </a:tblPr>
              <a:tblGrid>
                <a:gridCol w="1324469"/>
                <a:gridCol w="1912898"/>
                <a:gridCol w="1912898"/>
              </a:tblGrid>
              <a:tr h="353613">
                <a:tc rowSpan="2">
                  <a:txBody>
                    <a:bodyPr/>
                    <a:lstStyle/>
                    <a:p>
                      <a:pPr algn="ctr">
                        <a:spcAft>
                          <a:spcPts val="0"/>
                        </a:spcAft>
                      </a:pPr>
                      <a:r>
                        <a:rPr lang="et-EE" sz="1600" b="1" dirty="0">
                          <a:effectLst/>
                        </a:rPr>
                        <a:t>denotasi</a:t>
                      </a:r>
                      <a:endParaRPr lang="en-US" sz="1600" b="1" dirty="0">
                        <a:effectLst/>
                        <a:latin typeface="Times New Roman"/>
                        <a:ea typeface="Times New Roman"/>
                      </a:endParaRPr>
                    </a:p>
                  </a:txBody>
                  <a:tcPr marL="68580" marR="68580" marT="0" marB="0" anchor="ctr"/>
                </a:tc>
                <a:tc>
                  <a:txBody>
                    <a:bodyPr/>
                    <a:lstStyle/>
                    <a:p>
                      <a:pPr algn="ctr">
                        <a:spcAft>
                          <a:spcPts val="0"/>
                        </a:spcAft>
                      </a:pPr>
                      <a:r>
                        <a:rPr lang="et-EE" sz="1600" b="1" dirty="0">
                          <a:effectLst/>
                        </a:rPr>
                        <a:t>penanda</a:t>
                      </a:r>
                      <a:endParaRPr lang="en-US" sz="1600" b="1" dirty="0">
                        <a:effectLst/>
                        <a:latin typeface="Times New Roman"/>
                        <a:ea typeface="Times New Roman"/>
                      </a:endParaRPr>
                    </a:p>
                  </a:txBody>
                  <a:tcPr marL="68580" marR="68580" marT="0" marB="0" anchor="ctr"/>
                </a:tc>
                <a:tc>
                  <a:txBody>
                    <a:bodyPr/>
                    <a:lstStyle/>
                    <a:p>
                      <a:pPr algn="ctr">
                        <a:spcAft>
                          <a:spcPts val="0"/>
                        </a:spcAft>
                      </a:pPr>
                      <a:r>
                        <a:rPr lang="et-EE" sz="1600" b="1">
                          <a:effectLst/>
                        </a:rPr>
                        <a:t>petanda</a:t>
                      </a:r>
                      <a:endParaRPr lang="en-US" sz="1600" b="1">
                        <a:effectLst/>
                        <a:latin typeface="Times New Roman"/>
                        <a:ea typeface="Times New Roman"/>
                      </a:endParaRPr>
                    </a:p>
                  </a:txBody>
                  <a:tcPr marL="68580" marR="68580" marT="0" marB="0" anchor="ctr"/>
                </a:tc>
              </a:tr>
              <a:tr h="707226">
                <a:tc vMerge="1">
                  <a:txBody>
                    <a:bodyPr/>
                    <a:lstStyle/>
                    <a:p>
                      <a:endParaRPr lang="en-US"/>
                    </a:p>
                  </a:txBody>
                  <a:tcPr/>
                </a:tc>
                <a:tc>
                  <a:txBody>
                    <a:bodyPr/>
                    <a:lstStyle/>
                    <a:p>
                      <a:pPr algn="ctr">
                        <a:spcAft>
                          <a:spcPts val="0"/>
                        </a:spcAft>
                      </a:pPr>
                      <a:r>
                        <a:rPr lang="et-EE" sz="1600" b="1" dirty="0">
                          <a:effectLst/>
                        </a:rPr>
                        <a:t>memakai gelang</a:t>
                      </a:r>
                      <a:endParaRPr lang="en-US" sz="1600" b="1" dirty="0">
                        <a:effectLst/>
                        <a:latin typeface="Times New Roman"/>
                        <a:ea typeface="Times New Roman"/>
                      </a:endParaRPr>
                    </a:p>
                  </a:txBody>
                  <a:tcPr marL="68580" marR="68580" marT="0" marB="0" anchor="ctr"/>
                </a:tc>
                <a:tc>
                  <a:txBody>
                    <a:bodyPr/>
                    <a:lstStyle/>
                    <a:p>
                      <a:pPr algn="ctr">
                        <a:spcAft>
                          <a:spcPts val="0"/>
                        </a:spcAft>
                      </a:pPr>
                      <a:r>
                        <a:rPr lang="et-EE" sz="1600" b="1" dirty="0">
                          <a:effectLst/>
                        </a:rPr>
                        <a:t>tampil cantik</a:t>
                      </a:r>
                      <a:endParaRPr lang="en-US" sz="1600" b="1" dirty="0">
                        <a:effectLst/>
                        <a:latin typeface="Times New Roman"/>
                        <a:ea typeface="Times New Roman"/>
                      </a:endParaRPr>
                    </a:p>
                  </a:txBody>
                  <a:tcPr marL="68580" marR="68580" marT="0" marB="0" anchor="ctr"/>
                </a:tc>
              </a:tr>
              <a:tr h="1145032">
                <a:tc>
                  <a:txBody>
                    <a:bodyPr/>
                    <a:lstStyle/>
                    <a:p>
                      <a:pPr algn="ctr">
                        <a:spcAft>
                          <a:spcPts val="0"/>
                        </a:spcAft>
                      </a:pPr>
                      <a:r>
                        <a:rPr lang="et-EE" sz="1600" b="1">
                          <a:effectLst/>
                        </a:rPr>
                        <a:t>mitos</a:t>
                      </a:r>
                      <a:endParaRPr lang="en-US" sz="1600" b="1">
                        <a:effectLst/>
                        <a:latin typeface="Times New Roman"/>
                        <a:ea typeface="Times New Roman"/>
                      </a:endParaRPr>
                    </a:p>
                  </a:txBody>
                  <a:tcPr marL="68580" marR="68580" marT="0" marB="0" anchor="ctr"/>
                </a:tc>
                <a:tc>
                  <a:txBody>
                    <a:bodyPr/>
                    <a:lstStyle/>
                    <a:p>
                      <a:pPr algn="ctr">
                        <a:spcAft>
                          <a:spcPts val="0"/>
                        </a:spcAft>
                      </a:pPr>
                      <a:r>
                        <a:rPr lang="et-EE" sz="1600" b="1">
                          <a:effectLst/>
                        </a:rPr>
                        <a:t>tampil anggun</a:t>
                      </a:r>
                      <a:endParaRPr lang="en-US" sz="1600" b="1">
                        <a:effectLst/>
                        <a:latin typeface="Times New Roman"/>
                        <a:ea typeface="Times New Roman"/>
                      </a:endParaRPr>
                    </a:p>
                  </a:txBody>
                  <a:tcPr marL="68580" marR="68580" marT="0" marB="0" anchor="ctr"/>
                </a:tc>
                <a:tc>
                  <a:txBody>
                    <a:bodyPr/>
                    <a:lstStyle/>
                    <a:p>
                      <a:pPr algn="ctr">
                        <a:spcAft>
                          <a:spcPts val="0"/>
                        </a:spcAft>
                      </a:pPr>
                      <a:r>
                        <a:rPr lang="et-EE" sz="1600" b="1" dirty="0">
                          <a:effectLst/>
                        </a:rPr>
                        <a:t>berpenampilan menarik</a:t>
                      </a:r>
                      <a:endParaRPr lang="en-US" sz="1600" b="1" dirty="0">
                        <a:effectLst/>
                        <a:latin typeface="Times New Roman"/>
                        <a:ea typeface="Times New Roman"/>
                      </a:endParaRPr>
                    </a:p>
                  </a:txBody>
                  <a:tcPr marL="68580" marR="68580" marT="0" marB="0" anchor="ctr"/>
                </a:tc>
              </a:tr>
            </a:tbl>
          </a:graphicData>
        </a:graphic>
      </p:graphicFrame>
      <p:sp>
        <p:nvSpPr>
          <p:cNvPr id="31" name="TextBox 13">
            <a:extLst>
              <a:ext uri="{FF2B5EF4-FFF2-40B4-BE49-F238E27FC236}">
                <a16:creationId xmlns:a16="http://schemas.microsoft.com/office/drawing/2014/main" xmlns="" id="{019D0D8A-CCAB-40AD-8135-0C4AE5B08489}"/>
              </a:ext>
            </a:extLst>
          </p:cNvPr>
          <p:cNvSpPr txBox="1"/>
          <p:nvPr/>
        </p:nvSpPr>
        <p:spPr>
          <a:xfrm>
            <a:off x="553532" y="801936"/>
            <a:ext cx="5183999" cy="553998"/>
          </a:xfrm>
          <a:prstGeom prst="rect">
            <a:avLst/>
          </a:prstGeom>
        </p:spPr>
        <p:txBody>
          <a:bodyPr wrap="square" lIns="0" tIns="0" rIns="0" bIns="0" rtlCol="0" anchor="t">
            <a:spAutoFit/>
          </a:bodyPr>
          <a:lstStyle/>
          <a:p>
            <a:pPr algn="ctr"/>
            <a:r>
              <a:rPr lang="et-EE" sz="1800" dirty="0">
                <a:latin typeface="Times New Roman" pitchFamily="18" charset="0"/>
                <a:cs typeface="Times New Roman" pitchFamily="18" charset="0"/>
              </a:rPr>
              <a:t>Detail gelang pada desain karakter Kaela</a:t>
            </a:r>
            <a:r>
              <a:rPr lang="et-EE" sz="1800" dirty="0" smtClean="0">
                <a:latin typeface="Times New Roman" pitchFamily="18" charset="0"/>
                <a:cs typeface="Times New Roman" pitchFamily="18" charset="0"/>
              </a:rPr>
              <a:t>.</a:t>
            </a:r>
            <a:endParaRPr lang="en-US" sz="1800" dirty="0" smtClean="0">
              <a:latin typeface="Times New Roman" pitchFamily="18" charset="0"/>
              <a:cs typeface="Times New Roman" pitchFamily="18" charset="0"/>
            </a:endParaRPr>
          </a:p>
          <a:p>
            <a:pPr algn="ctr"/>
            <a:r>
              <a:rPr lang="et-EE" sz="1800" dirty="0" smtClean="0">
                <a:latin typeface="Times New Roman" pitchFamily="18" charset="0"/>
                <a:cs typeface="Times New Roman" pitchFamily="18" charset="0"/>
              </a:rPr>
              <a:t>(</a:t>
            </a:r>
            <a:r>
              <a:rPr lang="et-EE" sz="1800" dirty="0">
                <a:latin typeface="Times New Roman" pitchFamily="18" charset="0"/>
                <a:cs typeface="Times New Roman" pitchFamily="18" charset="0"/>
              </a:rPr>
              <a:t>Sumber : Youtube Kaela Kovalskia).</a:t>
            </a:r>
            <a:endParaRPr lang="en-US" sz="1800" dirty="0">
              <a:latin typeface="Times New Roman" pitchFamily="18" charset="0"/>
              <a:cs typeface="Times New Roman" pitchFamily="18" charset="0"/>
            </a:endParaRPr>
          </a:p>
        </p:txBody>
      </p:sp>
      <p:pic>
        <p:nvPicPr>
          <p:cNvPr id="33" name="image7.png"/>
          <p:cNvPicPr/>
          <p:nvPr/>
        </p:nvPicPr>
        <p:blipFill>
          <a:blip r:embed="rId2"/>
          <a:srcRect/>
          <a:stretch>
            <a:fillRect/>
          </a:stretch>
        </p:blipFill>
        <p:spPr>
          <a:xfrm>
            <a:off x="1785800" y="1497523"/>
            <a:ext cx="2085444" cy="4355947"/>
          </a:xfrm>
          <a:prstGeom prst="rect">
            <a:avLst/>
          </a:prstGeom>
          <a:ln/>
        </p:spPr>
      </p:pic>
    </p:spTree>
    <p:extLst>
      <p:ext uri="{BB962C8B-B14F-4D97-AF65-F5344CB8AC3E}">
        <p14:creationId xmlns:p14="http://schemas.microsoft.com/office/powerpoint/2010/main" val="2229975776"/>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30"/>
          <p:cNvSpPr>
            <a:spLocks noChangeArrowheads="1"/>
          </p:cNvSpPr>
          <p:nvPr/>
        </p:nvSpPr>
        <p:spPr bwMode="auto">
          <a:xfrm>
            <a:off x="-121998" y="682295"/>
            <a:ext cx="12192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spAutoFit/>
          </a:bodyPr>
          <a:lstStyle/>
          <a:p>
            <a:endParaRPr lang="en-US"/>
          </a:p>
        </p:txBody>
      </p:sp>
      <p:sp>
        <p:nvSpPr>
          <p:cNvPr id="30" name="Google Shape;46;g104f7abbb21_0_309"/>
          <p:cNvSpPr txBox="1">
            <a:spLocks/>
          </p:cNvSpPr>
          <p:nvPr/>
        </p:nvSpPr>
        <p:spPr>
          <a:xfrm>
            <a:off x="0" y="-19557"/>
            <a:ext cx="12192000" cy="605855"/>
          </a:xfrm>
          <a:prstGeom prst="rect">
            <a:avLst/>
          </a:prstGeom>
          <a:solidFill>
            <a:srgbClr val="1B4685"/>
          </a:solidFill>
          <a:ln>
            <a:noFill/>
          </a:ln>
        </p:spPr>
        <p:txBody>
          <a:bodyPr spcFirstLastPara="1" wrap="square" lIns="91425" tIns="45700" rIns="91425" bIns="45700" anchor="ctr" anchorCtr="0">
            <a:normAutofit/>
          </a:bodyPr>
          <a:lstStyle>
            <a:defPPr marR="0" lvl="0" algn="l" rtl="0">
              <a:lnSpc>
                <a:spcPct val="100000"/>
              </a:lnSpc>
              <a:spcBef>
                <a:spcPts val="0"/>
              </a:spcBef>
              <a:spcAft>
                <a:spcPts val="0"/>
              </a:spcAft>
            </a:defPPr>
            <a:lvl1pPr marR="0" lvl="0" algn="ctr" rtl="0">
              <a:lnSpc>
                <a:spcPct val="90000"/>
              </a:lnSpc>
              <a:spcBef>
                <a:spcPts val="0"/>
              </a:spcBef>
              <a:spcAft>
                <a:spcPts val="0"/>
              </a:spcAft>
              <a:buClr>
                <a:schemeClr val="lt1"/>
              </a:buClr>
              <a:buSzPts val="4400"/>
              <a:buFont typeface="Exo"/>
              <a:buNone/>
              <a:defRPr sz="4400" b="0" i="0" u="none" strike="noStrike" cap="none">
                <a:solidFill>
                  <a:schemeClr val="lt1"/>
                </a:solidFill>
                <a:latin typeface="Exo"/>
                <a:ea typeface="Exo"/>
                <a:cs typeface="Exo"/>
                <a:sym typeface="Exo"/>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9pPr>
          </a:lstStyle>
          <a:p>
            <a:r>
              <a:rPr lang="en-US" sz="2800" dirty="0"/>
              <a:t>Hasil dan </a:t>
            </a:r>
            <a:r>
              <a:rPr lang="en-US" sz="2800" dirty="0" err="1"/>
              <a:t>Pembahasan</a:t>
            </a:r>
            <a:endParaRPr lang="en-ID" sz="2800" dirty="0"/>
          </a:p>
        </p:txBody>
      </p:sp>
      <p:grpSp>
        <p:nvGrpSpPr>
          <p:cNvPr id="45" name="Google Shape;495;p23"/>
          <p:cNvGrpSpPr/>
          <p:nvPr/>
        </p:nvGrpSpPr>
        <p:grpSpPr>
          <a:xfrm>
            <a:off x="5560249" y="2624634"/>
            <a:ext cx="388712" cy="389587"/>
            <a:chOff x="2280029" y="1970604"/>
            <a:chExt cx="353631" cy="354395"/>
          </a:xfrm>
        </p:grpSpPr>
        <p:sp>
          <p:nvSpPr>
            <p:cNvPr id="46" name="Google Shape;496;p23"/>
            <p:cNvSpPr/>
            <p:nvPr/>
          </p:nvSpPr>
          <p:spPr>
            <a:xfrm>
              <a:off x="2309981" y="2069086"/>
              <a:ext cx="323679" cy="255913"/>
            </a:xfrm>
            <a:custGeom>
              <a:avLst/>
              <a:gdLst/>
              <a:ahLst/>
              <a:cxnLst/>
              <a:rect l="l" t="t" r="r" b="b"/>
              <a:pathLst>
                <a:path w="10169" h="8040" extrusionOk="0">
                  <a:moveTo>
                    <a:pt x="9473" y="0"/>
                  </a:moveTo>
                  <a:cubicBezTo>
                    <a:pt x="9451" y="0"/>
                    <a:pt x="9428" y="5"/>
                    <a:pt x="9406" y="14"/>
                  </a:cubicBezTo>
                  <a:cubicBezTo>
                    <a:pt x="9335" y="62"/>
                    <a:pt x="9287" y="157"/>
                    <a:pt x="9335" y="240"/>
                  </a:cubicBezTo>
                  <a:cubicBezTo>
                    <a:pt x="9656" y="943"/>
                    <a:pt x="9835" y="1705"/>
                    <a:pt x="9835" y="2491"/>
                  </a:cubicBezTo>
                  <a:cubicBezTo>
                    <a:pt x="9835" y="3884"/>
                    <a:pt x="9287" y="5193"/>
                    <a:pt x="8299" y="6194"/>
                  </a:cubicBezTo>
                  <a:cubicBezTo>
                    <a:pt x="7323" y="7182"/>
                    <a:pt x="6001" y="7729"/>
                    <a:pt x="4596" y="7729"/>
                  </a:cubicBezTo>
                  <a:cubicBezTo>
                    <a:pt x="3763" y="7729"/>
                    <a:pt x="2977" y="7539"/>
                    <a:pt x="2251" y="7158"/>
                  </a:cubicBezTo>
                  <a:cubicBezTo>
                    <a:pt x="1632" y="6848"/>
                    <a:pt x="1084" y="6420"/>
                    <a:pt x="620" y="5896"/>
                  </a:cubicBezTo>
                  <a:lnTo>
                    <a:pt x="620" y="5896"/>
                  </a:lnTo>
                  <a:lnTo>
                    <a:pt x="1263" y="6110"/>
                  </a:lnTo>
                  <a:cubicBezTo>
                    <a:pt x="1279" y="6114"/>
                    <a:pt x="1295" y="6116"/>
                    <a:pt x="1311" y="6116"/>
                  </a:cubicBezTo>
                  <a:cubicBezTo>
                    <a:pt x="1385" y="6116"/>
                    <a:pt x="1447" y="6072"/>
                    <a:pt x="1477" y="6003"/>
                  </a:cubicBezTo>
                  <a:cubicBezTo>
                    <a:pt x="1501" y="5908"/>
                    <a:pt x="1453" y="5824"/>
                    <a:pt x="1370" y="5789"/>
                  </a:cubicBezTo>
                  <a:lnTo>
                    <a:pt x="203" y="5408"/>
                  </a:lnTo>
                  <a:cubicBezTo>
                    <a:pt x="187" y="5405"/>
                    <a:pt x="171" y="5403"/>
                    <a:pt x="156" y="5403"/>
                  </a:cubicBezTo>
                  <a:cubicBezTo>
                    <a:pt x="114" y="5403"/>
                    <a:pt x="77" y="5414"/>
                    <a:pt x="60" y="5432"/>
                  </a:cubicBezTo>
                  <a:cubicBezTo>
                    <a:pt x="12" y="5467"/>
                    <a:pt x="0" y="5527"/>
                    <a:pt x="0" y="5586"/>
                  </a:cubicBezTo>
                  <a:lnTo>
                    <a:pt x="191" y="6944"/>
                  </a:lnTo>
                  <a:cubicBezTo>
                    <a:pt x="203" y="7015"/>
                    <a:pt x="262" y="7075"/>
                    <a:pt x="358" y="7075"/>
                  </a:cubicBezTo>
                  <a:lnTo>
                    <a:pt x="381" y="7075"/>
                  </a:lnTo>
                  <a:cubicBezTo>
                    <a:pt x="477" y="7063"/>
                    <a:pt x="536" y="6979"/>
                    <a:pt x="524" y="6896"/>
                  </a:cubicBezTo>
                  <a:lnTo>
                    <a:pt x="417" y="6134"/>
                  </a:lnTo>
                  <a:lnTo>
                    <a:pt x="417" y="6134"/>
                  </a:lnTo>
                  <a:cubicBezTo>
                    <a:pt x="893" y="6670"/>
                    <a:pt x="1453" y="7122"/>
                    <a:pt x="2096" y="7444"/>
                  </a:cubicBezTo>
                  <a:cubicBezTo>
                    <a:pt x="2870" y="7849"/>
                    <a:pt x="3715" y="8039"/>
                    <a:pt x="4596" y="8039"/>
                  </a:cubicBezTo>
                  <a:cubicBezTo>
                    <a:pt x="6085" y="8039"/>
                    <a:pt x="7490" y="7456"/>
                    <a:pt x="8525" y="6420"/>
                  </a:cubicBezTo>
                  <a:cubicBezTo>
                    <a:pt x="9585" y="5360"/>
                    <a:pt x="10145" y="3979"/>
                    <a:pt x="10145" y="2491"/>
                  </a:cubicBezTo>
                  <a:cubicBezTo>
                    <a:pt x="10168" y="1645"/>
                    <a:pt x="9990" y="836"/>
                    <a:pt x="9633" y="98"/>
                  </a:cubicBezTo>
                  <a:cubicBezTo>
                    <a:pt x="9597" y="36"/>
                    <a:pt x="9536" y="0"/>
                    <a:pt x="9473" y="0"/>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7" name="Google Shape;497;p23"/>
            <p:cNvSpPr/>
            <p:nvPr/>
          </p:nvSpPr>
          <p:spPr>
            <a:xfrm>
              <a:off x="2280029" y="1970604"/>
              <a:ext cx="322565" cy="255468"/>
            </a:xfrm>
            <a:custGeom>
              <a:avLst/>
              <a:gdLst/>
              <a:ahLst/>
              <a:cxnLst/>
              <a:rect l="l" t="t" r="r" b="b"/>
              <a:pathLst>
                <a:path w="10134" h="8026" extrusionOk="0">
                  <a:moveTo>
                    <a:pt x="5549" y="1"/>
                  </a:moveTo>
                  <a:cubicBezTo>
                    <a:pt x="4061" y="1"/>
                    <a:pt x="2668" y="584"/>
                    <a:pt x="1620" y="1620"/>
                  </a:cubicBezTo>
                  <a:cubicBezTo>
                    <a:pt x="572" y="2680"/>
                    <a:pt x="1" y="4061"/>
                    <a:pt x="1" y="5549"/>
                  </a:cubicBezTo>
                  <a:cubicBezTo>
                    <a:pt x="1" y="6382"/>
                    <a:pt x="179" y="7192"/>
                    <a:pt x="537" y="7930"/>
                  </a:cubicBezTo>
                  <a:cubicBezTo>
                    <a:pt x="572" y="7990"/>
                    <a:pt x="632" y="8026"/>
                    <a:pt x="691" y="8026"/>
                  </a:cubicBezTo>
                  <a:cubicBezTo>
                    <a:pt x="715" y="8026"/>
                    <a:pt x="727" y="8026"/>
                    <a:pt x="763" y="8002"/>
                  </a:cubicBezTo>
                  <a:cubicBezTo>
                    <a:pt x="834" y="7966"/>
                    <a:pt x="882" y="7871"/>
                    <a:pt x="834" y="7787"/>
                  </a:cubicBezTo>
                  <a:cubicBezTo>
                    <a:pt x="513" y="7085"/>
                    <a:pt x="334" y="6323"/>
                    <a:pt x="334" y="5537"/>
                  </a:cubicBezTo>
                  <a:cubicBezTo>
                    <a:pt x="334" y="4132"/>
                    <a:pt x="882" y="2822"/>
                    <a:pt x="1858" y="1834"/>
                  </a:cubicBezTo>
                  <a:cubicBezTo>
                    <a:pt x="2846" y="834"/>
                    <a:pt x="4168" y="298"/>
                    <a:pt x="5573" y="298"/>
                  </a:cubicBezTo>
                  <a:cubicBezTo>
                    <a:pt x="7097" y="298"/>
                    <a:pt x="8550" y="965"/>
                    <a:pt x="9538" y="2132"/>
                  </a:cubicBezTo>
                  <a:lnTo>
                    <a:pt x="8907" y="1918"/>
                  </a:lnTo>
                  <a:cubicBezTo>
                    <a:pt x="8890" y="1913"/>
                    <a:pt x="8874" y="1911"/>
                    <a:pt x="8858" y="1911"/>
                  </a:cubicBezTo>
                  <a:cubicBezTo>
                    <a:pt x="8784" y="1911"/>
                    <a:pt x="8722" y="1956"/>
                    <a:pt x="8692" y="2025"/>
                  </a:cubicBezTo>
                  <a:cubicBezTo>
                    <a:pt x="8669" y="2120"/>
                    <a:pt x="8704" y="2203"/>
                    <a:pt x="8800" y="2227"/>
                  </a:cubicBezTo>
                  <a:lnTo>
                    <a:pt x="9955" y="2620"/>
                  </a:lnTo>
                  <a:cubicBezTo>
                    <a:pt x="9978" y="2620"/>
                    <a:pt x="9990" y="2632"/>
                    <a:pt x="10002" y="2632"/>
                  </a:cubicBezTo>
                  <a:cubicBezTo>
                    <a:pt x="10050" y="2632"/>
                    <a:pt x="10074" y="2620"/>
                    <a:pt x="10109" y="2596"/>
                  </a:cubicBezTo>
                  <a:cubicBezTo>
                    <a:pt x="10121" y="2572"/>
                    <a:pt x="10133" y="2513"/>
                    <a:pt x="10133" y="2453"/>
                  </a:cubicBezTo>
                  <a:lnTo>
                    <a:pt x="9943" y="1108"/>
                  </a:lnTo>
                  <a:cubicBezTo>
                    <a:pt x="9932" y="1021"/>
                    <a:pt x="9871" y="964"/>
                    <a:pt x="9788" y="964"/>
                  </a:cubicBezTo>
                  <a:cubicBezTo>
                    <a:pt x="9780" y="964"/>
                    <a:pt x="9772" y="964"/>
                    <a:pt x="9764" y="965"/>
                  </a:cubicBezTo>
                  <a:cubicBezTo>
                    <a:pt x="9681" y="989"/>
                    <a:pt x="9621" y="1060"/>
                    <a:pt x="9633" y="1144"/>
                  </a:cubicBezTo>
                  <a:lnTo>
                    <a:pt x="9740" y="1906"/>
                  </a:lnTo>
                  <a:cubicBezTo>
                    <a:pt x="8681" y="703"/>
                    <a:pt x="7157" y="1"/>
                    <a:pt x="5549" y="1"/>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8" name="Google Shape;498;p23"/>
            <p:cNvSpPr/>
            <p:nvPr/>
          </p:nvSpPr>
          <p:spPr>
            <a:xfrm>
              <a:off x="2411169" y="2064598"/>
              <a:ext cx="17093" cy="26928"/>
            </a:xfrm>
            <a:custGeom>
              <a:avLst/>
              <a:gdLst/>
              <a:ahLst/>
              <a:cxnLst/>
              <a:rect l="l" t="t" r="r" b="b"/>
              <a:pathLst>
                <a:path w="537" h="846" extrusionOk="0">
                  <a:moveTo>
                    <a:pt x="358" y="0"/>
                  </a:moveTo>
                  <a:cubicBezTo>
                    <a:pt x="274" y="0"/>
                    <a:pt x="191" y="72"/>
                    <a:pt x="191" y="155"/>
                  </a:cubicBezTo>
                  <a:lnTo>
                    <a:pt x="191" y="453"/>
                  </a:lnTo>
                  <a:lnTo>
                    <a:pt x="72" y="572"/>
                  </a:lnTo>
                  <a:cubicBezTo>
                    <a:pt x="12" y="631"/>
                    <a:pt x="0" y="739"/>
                    <a:pt x="72" y="798"/>
                  </a:cubicBezTo>
                  <a:cubicBezTo>
                    <a:pt x="108" y="834"/>
                    <a:pt x="155" y="846"/>
                    <a:pt x="191" y="846"/>
                  </a:cubicBezTo>
                  <a:cubicBezTo>
                    <a:pt x="239" y="846"/>
                    <a:pt x="274" y="834"/>
                    <a:pt x="310" y="798"/>
                  </a:cubicBezTo>
                  <a:lnTo>
                    <a:pt x="489" y="631"/>
                  </a:lnTo>
                  <a:cubicBezTo>
                    <a:pt x="524" y="608"/>
                    <a:pt x="536" y="560"/>
                    <a:pt x="536" y="512"/>
                  </a:cubicBezTo>
                  <a:lnTo>
                    <a:pt x="524" y="155"/>
                  </a:lnTo>
                  <a:cubicBezTo>
                    <a:pt x="524" y="72"/>
                    <a:pt x="453" y="0"/>
                    <a:pt x="358" y="0"/>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9" name="Google Shape;499;p23"/>
            <p:cNvSpPr/>
            <p:nvPr/>
          </p:nvSpPr>
          <p:spPr>
            <a:xfrm>
              <a:off x="2323254" y="2017458"/>
              <a:ext cx="267213" cy="264316"/>
            </a:xfrm>
            <a:custGeom>
              <a:avLst/>
              <a:gdLst/>
              <a:ahLst/>
              <a:cxnLst/>
              <a:rect l="l" t="t" r="r" b="b"/>
              <a:pathLst>
                <a:path w="8395" h="8304" extrusionOk="0">
                  <a:moveTo>
                    <a:pt x="2739" y="3125"/>
                  </a:moveTo>
                  <a:lnTo>
                    <a:pt x="2965" y="3160"/>
                  </a:lnTo>
                  <a:lnTo>
                    <a:pt x="3060" y="3160"/>
                  </a:lnTo>
                  <a:lnTo>
                    <a:pt x="2905" y="3529"/>
                  </a:lnTo>
                  <a:lnTo>
                    <a:pt x="2620" y="3458"/>
                  </a:lnTo>
                  <a:lnTo>
                    <a:pt x="2739" y="3125"/>
                  </a:lnTo>
                  <a:close/>
                  <a:moveTo>
                    <a:pt x="3834" y="3041"/>
                  </a:moveTo>
                  <a:lnTo>
                    <a:pt x="4167" y="3446"/>
                  </a:lnTo>
                  <a:lnTo>
                    <a:pt x="4120" y="3541"/>
                  </a:lnTo>
                  <a:cubicBezTo>
                    <a:pt x="4096" y="3636"/>
                    <a:pt x="4132" y="3720"/>
                    <a:pt x="4227" y="3756"/>
                  </a:cubicBezTo>
                  <a:cubicBezTo>
                    <a:pt x="4239" y="3756"/>
                    <a:pt x="4251" y="3767"/>
                    <a:pt x="4286" y="3767"/>
                  </a:cubicBezTo>
                  <a:cubicBezTo>
                    <a:pt x="4358" y="3767"/>
                    <a:pt x="4417" y="3720"/>
                    <a:pt x="4429" y="3660"/>
                  </a:cubicBezTo>
                  <a:lnTo>
                    <a:pt x="4477" y="3541"/>
                  </a:lnTo>
                  <a:cubicBezTo>
                    <a:pt x="4501" y="3446"/>
                    <a:pt x="4489" y="3339"/>
                    <a:pt x="4429" y="3267"/>
                  </a:cubicBezTo>
                  <a:lnTo>
                    <a:pt x="4346" y="3160"/>
                  </a:lnTo>
                  <a:lnTo>
                    <a:pt x="4620" y="3386"/>
                  </a:lnTo>
                  <a:cubicBezTo>
                    <a:pt x="4649" y="3401"/>
                    <a:pt x="4683" y="3411"/>
                    <a:pt x="4719" y="3411"/>
                  </a:cubicBezTo>
                  <a:cubicBezTo>
                    <a:pt x="4741" y="3411"/>
                    <a:pt x="4764" y="3407"/>
                    <a:pt x="4787" y="3398"/>
                  </a:cubicBezTo>
                  <a:lnTo>
                    <a:pt x="5001" y="3303"/>
                  </a:lnTo>
                  <a:lnTo>
                    <a:pt x="5132" y="3458"/>
                  </a:lnTo>
                  <a:cubicBezTo>
                    <a:pt x="5156" y="3506"/>
                    <a:pt x="5215" y="3517"/>
                    <a:pt x="5263" y="3517"/>
                  </a:cubicBezTo>
                  <a:lnTo>
                    <a:pt x="5668" y="3482"/>
                  </a:lnTo>
                  <a:lnTo>
                    <a:pt x="5679" y="3565"/>
                  </a:lnTo>
                  <a:cubicBezTo>
                    <a:pt x="5703" y="3601"/>
                    <a:pt x="5668" y="3636"/>
                    <a:pt x="5668" y="3648"/>
                  </a:cubicBezTo>
                  <a:cubicBezTo>
                    <a:pt x="5656" y="3660"/>
                    <a:pt x="5620" y="3696"/>
                    <a:pt x="5596" y="3696"/>
                  </a:cubicBezTo>
                  <a:lnTo>
                    <a:pt x="4894" y="3756"/>
                  </a:lnTo>
                  <a:cubicBezTo>
                    <a:pt x="4798" y="3756"/>
                    <a:pt x="4727" y="3815"/>
                    <a:pt x="4679" y="3875"/>
                  </a:cubicBezTo>
                  <a:cubicBezTo>
                    <a:pt x="4656" y="3934"/>
                    <a:pt x="4620" y="3994"/>
                    <a:pt x="4644" y="4053"/>
                  </a:cubicBezTo>
                  <a:lnTo>
                    <a:pt x="4179" y="3898"/>
                  </a:lnTo>
                  <a:cubicBezTo>
                    <a:pt x="4167" y="3898"/>
                    <a:pt x="4167" y="3887"/>
                    <a:pt x="4144" y="3875"/>
                  </a:cubicBezTo>
                  <a:cubicBezTo>
                    <a:pt x="4120" y="3696"/>
                    <a:pt x="3965" y="3577"/>
                    <a:pt x="3798" y="3577"/>
                  </a:cubicBezTo>
                  <a:lnTo>
                    <a:pt x="3774" y="3577"/>
                  </a:lnTo>
                  <a:lnTo>
                    <a:pt x="3274" y="3589"/>
                  </a:lnTo>
                  <a:lnTo>
                    <a:pt x="3393" y="3220"/>
                  </a:lnTo>
                  <a:cubicBezTo>
                    <a:pt x="3405" y="3184"/>
                    <a:pt x="3441" y="3172"/>
                    <a:pt x="3465" y="3160"/>
                  </a:cubicBezTo>
                  <a:lnTo>
                    <a:pt x="3834" y="3041"/>
                  </a:lnTo>
                  <a:close/>
                  <a:moveTo>
                    <a:pt x="7596" y="3601"/>
                  </a:moveTo>
                  <a:cubicBezTo>
                    <a:pt x="7620" y="3601"/>
                    <a:pt x="7656" y="3601"/>
                    <a:pt x="7692" y="3636"/>
                  </a:cubicBezTo>
                  <a:lnTo>
                    <a:pt x="8025" y="3958"/>
                  </a:lnTo>
                  <a:lnTo>
                    <a:pt x="8025" y="4256"/>
                  </a:lnTo>
                  <a:cubicBezTo>
                    <a:pt x="7977" y="5232"/>
                    <a:pt x="7584" y="6137"/>
                    <a:pt x="6906" y="6815"/>
                  </a:cubicBezTo>
                  <a:cubicBezTo>
                    <a:pt x="6799" y="6923"/>
                    <a:pt x="6692" y="7030"/>
                    <a:pt x="6572" y="7113"/>
                  </a:cubicBezTo>
                  <a:cubicBezTo>
                    <a:pt x="6632" y="7030"/>
                    <a:pt x="6680" y="6935"/>
                    <a:pt x="6727" y="6851"/>
                  </a:cubicBezTo>
                  <a:lnTo>
                    <a:pt x="7465" y="5125"/>
                  </a:lnTo>
                  <a:cubicBezTo>
                    <a:pt x="7501" y="5065"/>
                    <a:pt x="7489" y="5006"/>
                    <a:pt x="7454" y="4958"/>
                  </a:cubicBezTo>
                  <a:cubicBezTo>
                    <a:pt x="7418" y="4910"/>
                    <a:pt x="7358" y="4887"/>
                    <a:pt x="7299" y="4887"/>
                  </a:cubicBezTo>
                  <a:lnTo>
                    <a:pt x="7227" y="4887"/>
                  </a:lnTo>
                  <a:lnTo>
                    <a:pt x="7632" y="4077"/>
                  </a:lnTo>
                  <a:cubicBezTo>
                    <a:pt x="7704" y="3946"/>
                    <a:pt x="7668" y="3779"/>
                    <a:pt x="7525" y="3696"/>
                  </a:cubicBezTo>
                  <a:lnTo>
                    <a:pt x="7501" y="3660"/>
                  </a:lnTo>
                  <a:lnTo>
                    <a:pt x="7513" y="3648"/>
                  </a:lnTo>
                  <a:cubicBezTo>
                    <a:pt x="7537" y="3601"/>
                    <a:pt x="7573" y="3601"/>
                    <a:pt x="7596" y="3601"/>
                  </a:cubicBezTo>
                  <a:close/>
                  <a:moveTo>
                    <a:pt x="4239" y="1"/>
                  </a:moveTo>
                  <a:cubicBezTo>
                    <a:pt x="4176" y="1"/>
                    <a:pt x="4112" y="2"/>
                    <a:pt x="4048" y="5"/>
                  </a:cubicBezTo>
                  <a:cubicBezTo>
                    <a:pt x="3001" y="41"/>
                    <a:pt x="2000" y="481"/>
                    <a:pt x="1262" y="1220"/>
                  </a:cubicBezTo>
                  <a:cubicBezTo>
                    <a:pt x="512" y="1970"/>
                    <a:pt x="84" y="2946"/>
                    <a:pt x="36" y="4006"/>
                  </a:cubicBezTo>
                  <a:cubicBezTo>
                    <a:pt x="0" y="5041"/>
                    <a:pt x="334" y="6053"/>
                    <a:pt x="1012" y="6863"/>
                  </a:cubicBezTo>
                  <a:cubicBezTo>
                    <a:pt x="1036" y="6911"/>
                    <a:pt x="1084" y="6923"/>
                    <a:pt x="1131" y="6923"/>
                  </a:cubicBezTo>
                  <a:cubicBezTo>
                    <a:pt x="1155" y="6923"/>
                    <a:pt x="1203" y="6911"/>
                    <a:pt x="1227" y="6875"/>
                  </a:cubicBezTo>
                  <a:cubicBezTo>
                    <a:pt x="1310" y="6815"/>
                    <a:pt x="1310" y="6708"/>
                    <a:pt x="1250" y="6649"/>
                  </a:cubicBezTo>
                  <a:cubicBezTo>
                    <a:pt x="631" y="5922"/>
                    <a:pt x="310" y="4982"/>
                    <a:pt x="357" y="4017"/>
                  </a:cubicBezTo>
                  <a:cubicBezTo>
                    <a:pt x="393" y="3053"/>
                    <a:pt x="786" y="2148"/>
                    <a:pt x="1465" y="1458"/>
                  </a:cubicBezTo>
                  <a:cubicBezTo>
                    <a:pt x="2155" y="779"/>
                    <a:pt x="3060" y="374"/>
                    <a:pt x="4025" y="338"/>
                  </a:cubicBezTo>
                  <a:cubicBezTo>
                    <a:pt x="4081" y="335"/>
                    <a:pt x="4137" y="334"/>
                    <a:pt x="4192" y="334"/>
                  </a:cubicBezTo>
                  <a:cubicBezTo>
                    <a:pt x="4358" y="334"/>
                    <a:pt x="4519" y="347"/>
                    <a:pt x="4679" y="374"/>
                  </a:cubicBezTo>
                  <a:lnTo>
                    <a:pt x="4906" y="636"/>
                  </a:lnTo>
                  <a:lnTo>
                    <a:pt x="4822" y="862"/>
                  </a:lnTo>
                  <a:lnTo>
                    <a:pt x="4679" y="624"/>
                  </a:lnTo>
                  <a:cubicBezTo>
                    <a:pt x="4656" y="577"/>
                    <a:pt x="4596" y="541"/>
                    <a:pt x="4536" y="541"/>
                  </a:cubicBezTo>
                  <a:lnTo>
                    <a:pt x="4001" y="541"/>
                  </a:lnTo>
                  <a:cubicBezTo>
                    <a:pt x="3941" y="541"/>
                    <a:pt x="3882" y="565"/>
                    <a:pt x="3858" y="624"/>
                  </a:cubicBezTo>
                  <a:lnTo>
                    <a:pt x="3477" y="1327"/>
                  </a:lnTo>
                  <a:cubicBezTo>
                    <a:pt x="3441" y="1410"/>
                    <a:pt x="3441" y="1529"/>
                    <a:pt x="3477" y="1624"/>
                  </a:cubicBezTo>
                  <a:cubicBezTo>
                    <a:pt x="3524" y="1708"/>
                    <a:pt x="3632" y="1767"/>
                    <a:pt x="3739" y="1791"/>
                  </a:cubicBezTo>
                  <a:lnTo>
                    <a:pt x="4036" y="1815"/>
                  </a:lnTo>
                  <a:cubicBezTo>
                    <a:pt x="4096" y="1815"/>
                    <a:pt x="4155" y="1803"/>
                    <a:pt x="4179" y="1743"/>
                  </a:cubicBezTo>
                  <a:lnTo>
                    <a:pt x="4286" y="1577"/>
                  </a:lnTo>
                  <a:lnTo>
                    <a:pt x="4346" y="1648"/>
                  </a:lnTo>
                  <a:lnTo>
                    <a:pt x="4298" y="1934"/>
                  </a:lnTo>
                  <a:lnTo>
                    <a:pt x="3798" y="2005"/>
                  </a:lnTo>
                  <a:cubicBezTo>
                    <a:pt x="3763" y="2005"/>
                    <a:pt x="3751" y="2029"/>
                    <a:pt x="3715" y="2041"/>
                  </a:cubicBezTo>
                  <a:lnTo>
                    <a:pt x="3072" y="2517"/>
                  </a:lnTo>
                  <a:cubicBezTo>
                    <a:pt x="3048" y="2541"/>
                    <a:pt x="3024" y="2577"/>
                    <a:pt x="3024" y="2601"/>
                  </a:cubicBezTo>
                  <a:lnTo>
                    <a:pt x="2941" y="2898"/>
                  </a:lnTo>
                  <a:lnTo>
                    <a:pt x="2727" y="2874"/>
                  </a:lnTo>
                  <a:cubicBezTo>
                    <a:pt x="2716" y="2874"/>
                    <a:pt x="2706" y="2873"/>
                    <a:pt x="2696" y="2873"/>
                  </a:cubicBezTo>
                  <a:cubicBezTo>
                    <a:pt x="2565" y="2873"/>
                    <a:pt x="2449" y="2943"/>
                    <a:pt x="2405" y="3065"/>
                  </a:cubicBezTo>
                  <a:lnTo>
                    <a:pt x="2274" y="3422"/>
                  </a:lnTo>
                  <a:cubicBezTo>
                    <a:pt x="2250" y="3494"/>
                    <a:pt x="2250" y="3589"/>
                    <a:pt x="2286" y="3660"/>
                  </a:cubicBezTo>
                  <a:cubicBezTo>
                    <a:pt x="2334" y="3732"/>
                    <a:pt x="2393" y="3791"/>
                    <a:pt x="2465" y="3815"/>
                  </a:cubicBezTo>
                  <a:cubicBezTo>
                    <a:pt x="2322" y="3887"/>
                    <a:pt x="2215" y="4029"/>
                    <a:pt x="2203" y="4196"/>
                  </a:cubicBezTo>
                  <a:lnTo>
                    <a:pt x="2203" y="4268"/>
                  </a:lnTo>
                  <a:lnTo>
                    <a:pt x="1739" y="4791"/>
                  </a:lnTo>
                  <a:cubicBezTo>
                    <a:pt x="1667" y="4863"/>
                    <a:pt x="1631" y="4970"/>
                    <a:pt x="1631" y="5077"/>
                  </a:cubicBezTo>
                  <a:lnTo>
                    <a:pt x="1631" y="5684"/>
                  </a:lnTo>
                  <a:cubicBezTo>
                    <a:pt x="1631" y="5839"/>
                    <a:pt x="1691" y="5994"/>
                    <a:pt x="1810" y="6101"/>
                  </a:cubicBezTo>
                  <a:lnTo>
                    <a:pt x="2239" y="6518"/>
                  </a:lnTo>
                  <a:cubicBezTo>
                    <a:pt x="2334" y="6613"/>
                    <a:pt x="2465" y="6673"/>
                    <a:pt x="2596" y="6684"/>
                  </a:cubicBezTo>
                  <a:lnTo>
                    <a:pt x="3882" y="6792"/>
                  </a:lnTo>
                  <a:lnTo>
                    <a:pt x="3882" y="6827"/>
                  </a:lnTo>
                  <a:cubicBezTo>
                    <a:pt x="3870" y="6994"/>
                    <a:pt x="3929" y="7149"/>
                    <a:pt x="4060" y="7232"/>
                  </a:cubicBezTo>
                  <a:lnTo>
                    <a:pt x="4286" y="7399"/>
                  </a:lnTo>
                  <a:lnTo>
                    <a:pt x="4263" y="7446"/>
                  </a:lnTo>
                  <a:cubicBezTo>
                    <a:pt x="4203" y="7601"/>
                    <a:pt x="4263" y="7804"/>
                    <a:pt x="4406" y="7899"/>
                  </a:cubicBezTo>
                  <a:lnTo>
                    <a:pt x="4465" y="7958"/>
                  </a:lnTo>
                  <a:cubicBezTo>
                    <a:pt x="4406" y="7958"/>
                    <a:pt x="4358" y="7982"/>
                    <a:pt x="4298" y="7982"/>
                  </a:cubicBezTo>
                  <a:cubicBezTo>
                    <a:pt x="4250" y="7984"/>
                    <a:pt x="4202" y="7985"/>
                    <a:pt x="4153" y="7985"/>
                  </a:cubicBezTo>
                  <a:cubicBezTo>
                    <a:pt x="3241" y="7985"/>
                    <a:pt x="2368" y="7666"/>
                    <a:pt x="1667" y="7089"/>
                  </a:cubicBezTo>
                  <a:cubicBezTo>
                    <a:pt x="1630" y="7062"/>
                    <a:pt x="1590" y="7050"/>
                    <a:pt x="1553" y="7050"/>
                  </a:cubicBezTo>
                  <a:cubicBezTo>
                    <a:pt x="1508" y="7050"/>
                    <a:pt x="1467" y="7068"/>
                    <a:pt x="1441" y="7101"/>
                  </a:cubicBezTo>
                  <a:cubicBezTo>
                    <a:pt x="1381" y="7173"/>
                    <a:pt x="1393" y="7280"/>
                    <a:pt x="1453" y="7327"/>
                  </a:cubicBezTo>
                  <a:cubicBezTo>
                    <a:pt x="2215" y="7958"/>
                    <a:pt x="3155" y="8304"/>
                    <a:pt x="4132" y="8304"/>
                  </a:cubicBezTo>
                  <a:lnTo>
                    <a:pt x="4298" y="8304"/>
                  </a:lnTo>
                  <a:cubicBezTo>
                    <a:pt x="5334" y="8256"/>
                    <a:pt x="6334" y="7827"/>
                    <a:pt x="7084" y="7089"/>
                  </a:cubicBezTo>
                  <a:cubicBezTo>
                    <a:pt x="7823" y="6339"/>
                    <a:pt x="8251" y="5363"/>
                    <a:pt x="8299" y="4303"/>
                  </a:cubicBezTo>
                  <a:cubicBezTo>
                    <a:pt x="8394" y="3220"/>
                    <a:pt x="8049" y="2208"/>
                    <a:pt x="7382" y="1422"/>
                  </a:cubicBezTo>
                  <a:cubicBezTo>
                    <a:pt x="7350" y="1377"/>
                    <a:pt x="7304" y="1356"/>
                    <a:pt x="7258" y="1356"/>
                  </a:cubicBezTo>
                  <a:cubicBezTo>
                    <a:pt x="7220" y="1356"/>
                    <a:pt x="7183" y="1371"/>
                    <a:pt x="7156" y="1398"/>
                  </a:cubicBezTo>
                  <a:cubicBezTo>
                    <a:pt x="7084" y="1458"/>
                    <a:pt x="7084" y="1565"/>
                    <a:pt x="7144" y="1624"/>
                  </a:cubicBezTo>
                  <a:cubicBezTo>
                    <a:pt x="7584" y="2148"/>
                    <a:pt x="7870" y="2791"/>
                    <a:pt x="7989" y="3458"/>
                  </a:cubicBezTo>
                  <a:lnTo>
                    <a:pt x="7942" y="3410"/>
                  </a:lnTo>
                  <a:cubicBezTo>
                    <a:pt x="7867" y="3335"/>
                    <a:pt x="7754" y="3289"/>
                    <a:pt x="7628" y="3289"/>
                  </a:cubicBezTo>
                  <a:cubicBezTo>
                    <a:pt x="7614" y="3289"/>
                    <a:pt x="7599" y="3290"/>
                    <a:pt x="7584" y="3291"/>
                  </a:cubicBezTo>
                  <a:cubicBezTo>
                    <a:pt x="7454" y="3303"/>
                    <a:pt x="7334" y="3386"/>
                    <a:pt x="7263" y="3506"/>
                  </a:cubicBezTo>
                  <a:lnTo>
                    <a:pt x="7227" y="3541"/>
                  </a:lnTo>
                  <a:cubicBezTo>
                    <a:pt x="7156" y="3541"/>
                    <a:pt x="7084" y="3577"/>
                    <a:pt x="7025" y="3625"/>
                  </a:cubicBezTo>
                  <a:lnTo>
                    <a:pt x="6811" y="3363"/>
                  </a:lnTo>
                  <a:cubicBezTo>
                    <a:pt x="6779" y="3325"/>
                    <a:pt x="6739" y="3307"/>
                    <a:pt x="6698" y="3307"/>
                  </a:cubicBezTo>
                  <a:cubicBezTo>
                    <a:pt x="6661" y="3307"/>
                    <a:pt x="6625" y="3322"/>
                    <a:pt x="6596" y="3351"/>
                  </a:cubicBezTo>
                  <a:cubicBezTo>
                    <a:pt x="6513" y="3410"/>
                    <a:pt x="6513" y="3517"/>
                    <a:pt x="6572" y="3577"/>
                  </a:cubicBezTo>
                  <a:lnTo>
                    <a:pt x="6906" y="3958"/>
                  </a:lnTo>
                  <a:cubicBezTo>
                    <a:pt x="6930" y="3994"/>
                    <a:pt x="6977" y="4017"/>
                    <a:pt x="7025" y="4017"/>
                  </a:cubicBezTo>
                  <a:cubicBezTo>
                    <a:pt x="7073" y="4017"/>
                    <a:pt x="7108" y="4006"/>
                    <a:pt x="7144" y="3970"/>
                  </a:cubicBezTo>
                  <a:lnTo>
                    <a:pt x="7251" y="3875"/>
                  </a:lnTo>
                  <a:lnTo>
                    <a:pt x="7382" y="3958"/>
                  </a:lnTo>
                  <a:lnTo>
                    <a:pt x="6894" y="4934"/>
                  </a:lnTo>
                  <a:lnTo>
                    <a:pt x="6858" y="4934"/>
                  </a:lnTo>
                  <a:cubicBezTo>
                    <a:pt x="6834" y="4934"/>
                    <a:pt x="6787" y="4910"/>
                    <a:pt x="6775" y="4887"/>
                  </a:cubicBezTo>
                  <a:lnTo>
                    <a:pt x="6132" y="4101"/>
                  </a:lnTo>
                  <a:cubicBezTo>
                    <a:pt x="6098" y="4053"/>
                    <a:pt x="6049" y="4033"/>
                    <a:pt x="6001" y="4033"/>
                  </a:cubicBezTo>
                  <a:cubicBezTo>
                    <a:pt x="5966" y="4033"/>
                    <a:pt x="5931" y="4045"/>
                    <a:pt x="5906" y="4065"/>
                  </a:cubicBezTo>
                  <a:cubicBezTo>
                    <a:pt x="5834" y="4125"/>
                    <a:pt x="5834" y="4232"/>
                    <a:pt x="5882" y="4291"/>
                  </a:cubicBezTo>
                  <a:lnTo>
                    <a:pt x="6513" y="5077"/>
                  </a:lnTo>
                  <a:cubicBezTo>
                    <a:pt x="6608" y="5184"/>
                    <a:pt x="6739" y="5244"/>
                    <a:pt x="6894" y="5244"/>
                  </a:cubicBezTo>
                  <a:lnTo>
                    <a:pt x="7096" y="5232"/>
                  </a:lnTo>
                  <a:lnTo>
                    <a:pt x="6453" y="6720"/>
                  </a:lnTo>
                  <a:cubicBezTo>
                    <a:pt x="6418" y="6815"/>
                    <a:pt x="6346" y="6923"/>
                    <a:pt x="6275" y="7018"/>
                  </a:cubicBezTo>
                  <a:lnTo>
                    <a:pt x="5775" y="7625"/>
                  </a:lnTo>
                  <a:cubicBezTo>
                    <a:pt x="5513" y="7744"/>
                    <a:pt x="5251" y="7816"/>
                    <a:pt x="4965" y="7875"/>
                  </a:cubicBezTo>
                  <a:lnTo>
                    <a:pt x="4691" y="7625"/>
                  </a:lnTo>
                  <a:cubicBezTo>
                    <a:pt x="4656" y="7589"/>
                    <a:pt x="4644" y="7554"/>
                    <a:pt x="4656" y="7506"/>
                  </a:cubicBezTo>
                  <a:lnTo>
                    <a:pt x="4703" y="7339"/>
                  </a:lnTo>
                  <a:cubicBezTo>
                    <a:pt x="4715" y="7280"/>
                    <a:pt x="4703" y="7208"/>
                    <a:pt x="4644" y="7161"/>
                  </a:cubicBezTo>
                  <a:lnTo>
                    <a:pt x="4322" y="6923"/>
                  </a:lnTo>
                  <a:cubicBezTo>
                    <a:pt x="4298" y="6899"/>
                    <a:pt x="4286" y="6863"/>
                    <a:pt x="4286" y="6815"/>
                  </a:cubicBezTo>
                  <a:lnTo>
                    <a:pt x="4310" y="6613"/>
                  </a:lnTo>
                  <a:cubicBezTo>
                    <a:pt x="4310" y="6565"/>
                    <a:pt x="4310" y="6518"/>
                    <a:pt x="4286" y="6494"/>
                  </a:cubicBezTo>
                  <a:cubicBezTo>
                    <a:pt x="4251" y="6458"/>
                    <a:pt x="4203" y="6434"/>
                    <a:pt x="4167" y="6434"/>
                  </a:cubicBezTo>
                  <a:lnTo>
                    <a:pt x="2703" y="6315"/>
                  </a:lnTo>
                  <a:cubicBezTo>
                    <a:pt x="2643" y="6315"/>
                    <a:pt x="2596" y="6280"/>
                    <a:pt x="2560" y="6244"/>
                  </a:cubicBezTo>
                  <a:lnTo>
                    <a:pt x="2120" y="5827"/>
                  </a:lnTo>
                  <a:cubicBezTo>
                    <a:pt x="2084" y="5780"/>
                    <a:pt x="2048" y="5708"/>
                    <a:pt x="2048" y="5649"/>
                  </a:cubicBezTo>
                  <a:lnTo>
                    <a:pt x="2048" y="5030"/>
                  </a:lnTo>
                  <a:cubicBezTo>
                    <a:pt x="2048" y="5006"/>
                    <a:pt x="2060" y="4970"/>
                    <a:pt x="2084" y="4958"/>
                  </a:cubicBezTo>
                  <a:lnTo>
                    <a:pt x="2572" y="4398"/>
                  </a:lnTo>
                  <a:cubicBezTo>
                    <a:pt x="2596" y="4363"/>
                    <a:pt x="2620" y="4339"/>
                    <a:pt x="2620" y="4291"/>
                  </a:cubicBezTo>
                  <a:lnTo>
                    <a:pt x="2620" y="4160"/>
                  </a:lnTo>
                  <a:cubicBezTo>
                    <a:pt x="2620" y="4113"/>
                    <a:pt x="2643" y="4065"/>
                    <a:pt x="2691" y="4053"/>
                  </a:cubicBezTo>
                  <a:lnTo>
                    <a:pt x="3072" y="3887"/>
                  </a:lnTo>
                  <a:lnTo>
                    <a:pt x="3810" y="3875"/>
                  </a:lnTo>
                  <a:cubicBezTo>
                    <a:pt x="3822" y="3875"/>
                    <a:pt x="3834" y="3887"/>
                    <a:pt x="3834" y="3898"/>
                  </a:cubicBezTo>
                  <a:cubicBezTo>
                    <a:pt x="3846" y="4029"/>
                    <a:pt x="3953" y="4137"/>
                    <a:pt x="4072" y="4184"/>
                  </a:cubicBezTo>
                  <a:lnTo>
                    <a:pt x="4596" y="4363"/>
                  </a:lnTo>
                  <a:cubicBezTo>
                    <a:pt x="4628" y="4370"/>
                    <a:pt x="4661" y="4374"/>
                    <a:pt x="4693" y="4374"/>
                  </a:cubicBezTo>
                  <a:cubicBezTo>
                    <a:pt x="4766" y="4374"/>
                    <a:pt x="4836" y="4353"/>
                    <a:pt x="4894" y="4303"/>
                  </a:cubicBezTo>
                  <a:cubicBezTo>
                    <a:pt x="4953" y="4244"/>
                    <a:pt x="5001" y="4148"/>
                    <a:pt x="4989" y="4065"/>
                  </a:cubicBezTo>
                  <a:lnTo>
                    <a:pt x="5644" y="4017"/>
                  </a:lnTo>
                  <a:cubicBezTo>
                    <a:pt x="5751" y="4006"/>
                    <a:pt x="5882" y="3946"/>
                    <a:pt x="5953" y="3839"/>
                  </a:cubicBezTo>
                  <a:cubicBezTo>
                    <a:pt x="6025" y="3732"/>
                    <a:pt x="6060" y="3613"/>
                    <a:pt x="6025" y="3482"/>
                  </a:cubicBezTo>
                  <a:lnTo>
                    <a:pt x="6013" y="3398"/>
                  </a:lnTo>
                  <a:cubicBezTo>
                    <a:pt x="5980" y="3258"/>
                    <a:pt x="5870" y="3157"/>
                    <a:pt x="5725" y="3157"/>
                  </a:cubicBezTo>
                  <a:cubicBezTo>
                    <a:pt x="5710" y="3157"/>
                    <a:pt x="5695" y="3158"/>
                    <a:pt x="5679" y="3160"/>
                  </a:cubicBezTo>
                  <a:lnTo>
                    <a:pt x="5346" y="3184"/>
                  </a:lnTo>
                  <a:lnTo>
                    <a:pt x="5298" y="3125"/>
                  </a:lnTo>
                  <a:lnTo>
                    <a:pt x="5739" y="2684"/>
                  </a:lnTo>
                  <a:cubicBezTo>
                    <a:pt x="5799" y="2624"/>
                    <a:pt x="5799" y="2517"/>
                    <a:pt x="5739" y="2458"/>
                  </a:cubicBezTo>
                  <a:cubicBezTo>
                    <a:pt x="5709" y="2428"/>
                    <a:pt x="5671" y="2413"/>
                    <a:pt x="5632" y="2413"/>
                  </a:cubicBezTo>
                  <a:cubicBezTo>
                    <a:pt x="5593" y="2413"/>
                    <a:pt x="5554" y="2428"/>
                    <a:pt x="5525" y="2458"/>
                  </a:cubicBezTo>
                  <a:lnTo>
                    <a:pt x="4965" y="3005"/>
                  </a:lnTo>
                  <a:lnTo>
                    <a:pt x="4787" y="3077"/>
                  </a:lnTo>
                  <a:lnTo>
                    <a:pt x="4286" y="2696"/>
                  </a:lnTo>
                  <a:cubicBezTo>
                    <a:pt x="4251" y="2669"/>
                    <a:pt x="4208" y="2656"/>
                    <a:pt x="4169" y="2656"/>
                  </a:cubicBezTo>
                  <a:cubicBezTo>
                    <a:pt x="4156" y="2656"/>
                    <a:pt x="4144" y="2657"/>
                    <a:pt x="4132" y="2660"/>
                  </a:cubicBezTo>
                  <a:lnTo>
                    <a:pt x="3417" y="2886"/>
                  </a:lnTo>
                  <a:cubicBezTo>
                    <a:pt x="3405" y="2886"/>
                    <a:pt x="3370" y="2898"/>
                    <a:pt x="3358" y="2922"/>
                  </a:cubicBezTo>
                  <a:lnTo>
                    <a:pt x="3405" y="2708"/>
                  </a:lnTo>
                  <a:lnTo>
                    <a:pt x="3977" y="2291"/>
                  </a:lnTo>
                  <a:lnTo>
                    <a:pt x="4548" y="2208"/>
                  </a:lnTo>
                  <a:cubicBezTo>
                    <a:pt x="4632" y="2184"/>
                    <a:pt x="4691" y="2148"/>
                    <a:pt x="4691" y="2065"/>
                  </a:cubicBezTo>
                  <a:lnTo>
                    <a:pt x="4751" y="1589"/>
                  </a:lnTo>
                  <a:cubicBezTo>
                    <a:pt x="4751" y="1553"/>
                    <a:pt x="4751" y="1505"/>
                    <a:pt x="4715" y="1470"/>
                  </a:cubicBezTo>
                  <a:lnTo>
                    <a:pt x="4477" y="1172"/>
                  </a:lnTo>
                  <a:cubicBezTo>
                    <a:pt x="4441" y="1136"/>
                    <a:pt x="4406" y="1112"/>
                    <a:pt x="4346" y="1112"/>
                  </a:cubicBezTo>
                  <a:cubicBezTo>
                    <a:pt x="4298" y="1112"/>
                    <a:pt x="4239" y="1148"/>
                    <a:pt x="4215" y="1196"/>
                  </a:cubicBezTo>
                  <a:lnTo>
                    <a:pt x="4036" y="1446"/>
                  </a:lnTo>
                  <a:lnTo>
                    <a:pt x="3834" y="1434"/>
                  </a:lnTo>
                  <a:lnTo>
                    <a:pt x="4155" y="815"/>
                  </a:lnTo>
                  <a:lnTo>
                    <a:pt x="4477" y="815"/>
                  </a:lnTo>
                  <a:lnTo>
                    <a:pt x="4727" y="1267"/>
                  </a:lnTo>
                  <a:cubicBezTo>
                    <a:pt x="4763" y="1327"/>
                    <a:pt x="4822" y="1350"/>
                    <a:pt x="4882" y="1350"/>
                  </a:cubicBezTo>
                  <a:cubicBezTo>
                    <a:pt x="4941" y="1350"/>
                    <a:pt x="5001" y="1315"/>
                    <a:pt x="5025" y="1255"/>
                  </a:cubicBezTo>
                  <a:lnTo>
                    <a:pt x="5251" y="719"/>
                  </a:lnTo>
                  <a:cubicBezTo>
                    <a:pt x="5298" y="624"/>
                    <a:pt x="5287" y="505"/>
                    <a:pt x="5215" y="434"/>
                  </a:cubicBezTo>
                  <a:lnTo>
                    <a:pt x="5215" y="434"/>
                  </a:lnTo>
                  <a:cubicBezTo>
                    <a:pt x="5751" y="577"/>
                    <a:pt x="6263" y="839"/>
                    <a:pt x="6692" y="1208"/>
                  </a:cubicBezTo>
                  <a:cubicBezTo>
                    <a:pt x="6724" y="1234"/>
                    <a:pt x="6763" y="1247"/>
                    <a:pt x="6801" y="1247"/>
                  </a:cubicBezTo>
                  <a:cubicBezTo>
                    <a:pt x="6847" y="1247"/>
                    <a:pt x="6892" y="1228"/>
                    <a:pt x="6918" y="1196"/>
                  </a:cubicBezTo>
                  <a:cubicBezTo>
                    <a:pt x="6977" y="1112"/>
                    <a:pt x="6965" y="1017"/>
                    <a:pt x="6906" y="969"/>
                  </a:cubicBezTo>
                  <a:cubicBezTo>
                    <a:pt x="6157" y="343"/>
                    <a:pt x="5219" y="1"/>
                    <a:pt x="4239" y="1"/>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67" name="Google Shape;1550;p45"/>
          <p:cNvGrpSpPr/>
          <p:nvPr/>
        </p:nvGrpSpPr>
        <p:grpSpPr>
          <a:xfrm>
            <a:off x="6222628" y="3241902"/>
            <a:ext cx="435857" cy="396816"/>
            <a:chOff x="4210933" y="2926777"/>
            <a:chExt cx="280072" cy="275520"/>
          </a:xfrm>
        </p:grpSpPr>
        <p:sp>
          <p:nvSpPr>
            <p:cNvPr id="68" name="Google Shape;1551;p45"/>
            <p:cNvSpPr/>
            <p:nvPr/>
          </p:nvSpPr>
          <p:spPr>
            <a:xfrm>
              <a:off x="4490623" y="2970352"/>
              <a:ext cx="32" cy="414"/>
            </a:xfrm>
            <a:custGeom>
              <a:avLst/>
              <a:gdLst/>
              <a:ahLst/>
              <a:cxnLst/>
              <a:rect l="l" t="t" r="r" b="b"/>
              <a:pathLst>
                <a:path w="1" h="13" extrusionOk="0">
                  <a:moveTo>
                    <a:pt x="0" y="0"/>
                  </a:moveTo>
                  <a:cubicBezTo>
                    <a:pt x="0" y="12"/>
                    <a:pt x="0" y="0"/>
                    <a:pt x="0" y="0"/>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9" name="Google Shape;1552;p45"/>
            <p:cNvSpPr/>
            <p:nvPr/>
          </p:nvSpPr>
          <p:spPr>
            <a:xfrm>
              <a:off x="4489859" y="2969589"/>
              <a:ext cx="32" cy="32"/>
            </a:xfrm>
            <a:custGeom>
              <a:avLst/>
              <a:gdLst/>
              <a:ahLst/>
              <a:cxnLst/>
              <a:rect l="l" t="t" r="r" b="b"/>
              <a:pathLst>
                <a:path w="1" h="1" extrusionOk="0">
                  <a:moveTo>
                    <a:pt x="0" y="1"/>
                  </a:move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0" name="Google Shape;1553;p45"/>
            <p:cNvSpPr/>
            <p:nvPr/>
          </p:nvSpPr>
          <p:spPr>
            <a:xfrm>
              <a:off x="4210933" y="2944952"/>
              <a:ext cx="280072" cy="257346"/>
            </a:xfrm>
            <a:custGeom>
              <a:avLst/>
              <a:gdLst/>
              <a:ahLst/>
              <a:cxnLst/>
              <a:rect l="l" t="t" r="r" b="b"/>
              <a:pathLst>
                <a:path w="8799" h="8085" extrusionOk="0">
                  <a:moveTo>
                    <a:pt x="7549" y="620"/>
                  </a:moveTo>
                  <a:lnTo>
                    <a:pt x="6596" y="6382"/>
                  </a:lnTo>
                  <a:lnTo>
                    <a:pt x="6596" y="620"/>
                  </a:lnTo>
                  <a:close/>
                  <a:moveTo>
                    <a:pt x="4965" y="1"/>
                  </a:moveTo>
                  <a:cubicBezTo>
                    <a:pt x="4894" y="1"/>
                    <a:pt x="4834" y="60"/>
                    <a:pt x="4834" y="143"/>
                  </a:cubicBezTo>
                  <a:cubicBezTo>
                    <a:pt x="4834" y="215"/>
                    <a:pt x="4894" y="274"/>
                    <a:pt x="4965" y="274"/>
                  </a:cubicBezTo>
                  <a:lnTo>
                    <a:pt x="6322" y="274"/>
                  </a:lnTo>
                  <a:lnTo>
                    <a:pt x="6322" y="7835"/>
                  </a:lnTo>
                  <a:lnTo>
                    <a:pt x="262" y="7835"/>
                  </a:lnTo>
                  <a:lnTo>
                    <a:pt x="262" y="7192"/>
                  </a:lnTo>
                  <a:cubicBezTo>
                    <a:pt x="262" y="7121"/>
                    <a:pt x="203" y="7061"/>
                    <a:pt x="131" y="7061"/>
                  </a:cubicBezTo>
                  <a:cubicBezTo>
                    <a:pt x="60" y="7061"/>
                    <a:pt x="0" y="7121"/>
                    <a:pt x="0" y="7192"/>
                  </a:cubicBezTo>
                  <a:lnTo>
                    <a:pt x="0" y="7954"/>
                  </a:lnTo>
                  <a:cubicBezTo>
                    <a:pt x="0" y="8025"/>
                    <a:pt x="60" y="8085"/>
                    <a:pt x="131" y="8085"/>
                  </a:cubicBezTo>
                  <a:lnTo>
                    <a:pt x="6465" y="8085"/>
                  </a:lnTo>
                  <a:cubicBezTo>
                    <a:pt x="6525" y="8085"/>
                    <a:pt x="6561" y="8037"/>
                    <a:pt x="6584" y="8002"/>
                  </a:cubicBezTo>
                  <a:lnTo>
                    <a:pt x="7906" y="3715"/>
                  </a:lnTo>
                  <a:cubicBezTo>
                    <a:pt x="7918" y="3632"/>
                    <a:pt x="7882" y="3572"/>
                    <a:pt x="7811" y="3549"/>
                  </a:cubicBezTo>
                  <a:cubicBezTo>
                    <a:pt x="7799" y="3547"/>
                    <a:pt x="7788" y="3546"/>
                    <a:pt x="7777" y="3546"/>
                  </a:cubicBezTo>
                  <a:cubicBezTo>
                    <a:pt x="7721" y="3546"/>
                    <a:pt x="7674" y="3572"/>
                    <a:pt x="7644" y="3632"/>
                  </a:cubicBezTo>
                  <a:lnTo>
                    <a:pt x="6870" y="6132"/>
                  </a:lnTo>
                  <a:lnTo>
                    <a:pt x="7727" y="989"/>
                  </a:lnTo>
                  <a:lnTo>
                    <a:pt x="8466" y="989"/>
                  </a:lnTo>
                  <a:lnTo>
                    <a:pt x="7799" y="3144"/>
                  </a:lnTo>
                  <a:cubicBezTo>
                    <a:pt x="7787" y="3215"/>
                    <a:pt x="7811" y="3275"/>
                    <a:pt x="7882" y="3311"/>
                  </a:cubicBezTo>
                  <a:lnTo>
                    <a:pt x="7930" y="3311"/>
                  </a:lnTo>
                  <a:cubicBezTo>
                    <a:pt x="7989" y="3311"/>
                    <a:pt x="8037" y="3275"/>
                    <a:pt x="8049" y="3215"/>
                  </a:cubicBezTo>
                  <a:lnTo>
                    <a:pt x="8763" y="894"/>
                  </a:lnTo>
                  <a:cubicBezTo>
                    <a:pt x="8799" y="870"/>
                    <a:pt x="8799" y="822"/>
                    <a:pt x="8763" y="798"/>
                  </a:cubicBezTo>
                  <a:cubicBezTo>
                    <a:pt x="8739" y="763"/>
                    <a:pt x="8704" y="739"/>
                    <a:pt x="8668" y="739"/>
                  </a:cubicBezTo>
                  <a:lnTo>
                    <a:pt x="7787" y="739"/>
                  </a:lnTo>
                  <a:lnTo>
                    <a:pt x="7835" y="501"/>
                  </a:lnTo>
                  <a:cubicBezTo>
                    <a:pt x="7835" y="453"/>
                    <a:pt x="7835" y="417"/>
                    <a:pt x="7799" y="394"/>
                  </a:cubicBezTo>
                  <a:cubicBezTo>
                    <a:pt x="7763" y="358"/>
                    <a:pt x="7739" y="346"/>
                    <a:pt x="7692" y="346"/>
                  </a:cubicBezTo>
                  <a:lnTo>
                    <a:pt x="6596" y="346"/>
                  </a:lnTo>
                  <a:lnTo>
                    <a:pt x="6596" y="143"/>
                  </a:lnTo>
                  <a:cubicBezTo>
                    <a:pt x="6596" y="60"/>
                    <a:pt x="6537" y="1"/>
                    <a:pt x="6453" y="1"/>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71" name="Google Shape;1554;p45"/>
            <p:cNvSpPr/>
            <p:nvPr/>
          </p:nvSpPr>
          <p:spPr>
            <a:xfrm>
              <a:off x="4212047" y="2926777"/>
              <a:ext cx="144826" cy="234619"/>
            </a:xfrm>
            <a:custGeom>
              <a:avLst/>
              <a:gdLst/>
              <a:ahLst/>
              <a:cxnLst/>
              <a:rect l="l" t="t" r="r" b="b"/>
              <a:pathLst>
                <a:path w="4550" h="7371" extrusionOk="0">
                  <a:moveTo>
                    <a:pt x="132" y="0"/>
                  </a:moveTo>
                  <a:cubicBezTo>
                    <a:pt x="60" y="0"/>
                    <a:pt x="1" y="60"/>
                    <a:pt x="1" y="131"/>
                  </a:cubicBezTo>
                  <a:lnTo>
                    <a:pt x="1" y="7239"/>
                  </a:lnTo>
                  <a:cubicBezTo>
                    <a:pt x="1" y="7311"/>
                    <a:pt x="60" y="7370"/>
                    <a:pt x="132" y="7370"/>
                  </a:cubicBezTo>
                  <a:cubicBezTo>
                    <a:pt x="203" y="7370"/>
                    <a:pt x="263" y="7311"/>
                    <a:pt x="263" y="7239"/>
                  </a:cubicBezTo>
                  <a:lnTo>
                    <a:pt x="263" y="262"/>
                  </a:lnTo>
                  <a:lnTo>
                    <a:pt x="1763" y="262"/>
                  </a:lnTo>
                  <a:lnTo>
                    <a:pt x="2299" y="810"/>
                  </a:lnTo>
                  <a:cubicBezTo>
                    <a:pt x="2335" y="845"/>
                    <a:pt x="2358" y="857"/>
                    <a:pt x="2394" y="857"/>
                  </a:cubicBezTo>
                  <a:lnTo>
                    <a:pt x="4418" y="857"/>
                  </a:lnTo>
                  <a:cubicBezTo>
                    <a:pt x="4490" y="857"/>
                    <a:pt x="4549" y="798"/>
                    <a:pt x="4549" y="726"/>
                  </a:cubicBezTo>
                  <a:cubicBezTo>
                    <a:pt x="4537" y="655"/>
                    <a:pt x="4478" y="595"/>
                    <a:pt x="4418" y="595"/>
                  </a:cubicBezTo>
                  <a:lnTo>
                    <a:pt x="2454" y="595"/>
                  </a:lnTo>
                  <a:lnTo>
                    <a:pt x="1918" y="36"/>
                  </a:lnTo>
                  <a:cubicBezTo>
                    <a:pt x="1882" y="12"/>
                    <a:pt x="1858" y="0"/>
                    <a:pt x="1823" y="0"/>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2" name="Google Shape;1555;p45"/>
            <p:cNvSpPr/>
            <p:nvPr/>
          </p:nvSpPr>
          <p:spPr>
            <a:xfrm>
              <a:off x="4246550" y="2996103"/>
              <a:ext cx="28074" cy="28106"/>
            </a:xfrm>
            <a:custGeom>
              <a:avLst/>
              <a:gdLst/>
              <a:ahLst/>
              <a:cxnLst/>
              <a:rect l="l" t="t" r="r" b="b"/>
              <a:pathLst>
                <a:path w="882" h="883" extrusionOk="0">
                  <a:moveTo>
                    <a:pt x="620" y="263"/>
                  </a:moveTo>
                  <a:lnTo>
                    <a:pt x="620" y="608"/>
                  </a:lnTo>
                  <a:lnTo>
                    <a:pt x="262" y="608"/>
                  </a:lnTo>
                  <a:lnTo>
                    <a:pt x="262" y="263"/>
                  </a:lnTo>
                  <a:close/>
                  <a:moveTo>
                    <a:pt x="131" y="1"/>
                  </a:moveTo>
                  <a:cubicBezTo>
                    <a:pt x="60" y="1"/>
                    <a:pt x="0" y="60"/>
                    <a:pt x="0" y="144"/>
                  </a:cubicBezTo>
                  <a:lnTo>
                    <a:pt x="0" y="751"/>
                  </a:lnTo>
                  <a:cubicBezTo>
                    <a:pt x="0" y="822"/>
                    <a:pt x="60" y="882"/>
                    <a:pt x="131" y="882"/>
                  </a:cubicBezTo>
                  <a:lnTo>
                    <a:pt x="739" y="882"/>
                  </a:lnTo>
                  <a:cubicBezTo>
                    <a:pt x="822" y="882"/>
                    <a:pt x="881" y="822"/>
                    <a:pt x="881" y="751"/>
                  </a:cubicBezTo>
                  <a:lnTo>
                    <a:pt x="881" y="144"/>
                  </a:lnTo>
                  <a:cubicBezTo>
                    <a:pt x="881" y="60"/>
                    <a:pt x="822" y="1"/>
                    <a:pt x="739" y="1"/>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3" name="Google Shape;1556;p45"/>
            <p:cNvSpPr/>
            <p:nvPr/>
          </p:nvSpPr>
          <p:spPr>
            <a:xfrm>
              <a:off x="4285956" y="3015456"/>
              <a:ext cx="97814" cy="8753"/>
            </a:xfrm>
            <a:custGeom>
              <a:avLst/>
              <a:gdLst/>
              <a:ahLst/>
              <a:cxnLst/>
              <a:rect l="l" t="t" r="r" b="b"/>
              <a:pathLst>
                <a:path w="3073" h="275" extrusionOk="0">
                  <a:moveTo>
                    <a:pt x="132" y="0"/>
                  </a:moveTo>
                  <a:cubicBezTo>
                    <a:pt x="60" y="0"/>
                    <a:pt x="1" y="60"/>
                    <a:pt x="1" y="143"/>
                  </a:cubicBezTo>
                  <a:cubicBezTo>
                    <a:pt x="1" y="214"/>
                    <a:pt x="60" y="274"/>
                    <a:pt x="132" y="274"/>
                  </a:cubicBezTo>
                  <a:lnTo>
                    <a:pt x="2942" y="274"/>
                  </a:lnTo>
                  <a:cubicBezTo>
                    <a:pt x="3013" y="274"/>
                    <a:pt x="3072" y="214"/>
                    <a:pt x="3072" y="143"/>
                  </a:cubicBezTo>
                  <a:cubicBezTo>
                    <a:pt x="3072" y="72"/>
                    <a:pt x="3013" y="0"/>
                    <a:pt x="2942" y="0"/>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4" name="Google Shape;1557;p45"/>
            <p:cNvSpPr/>
            <p:nvPr/>
          </p:nvSpPr>
          <p:spPr>
            <a:xfrm>
              <a:off x="4285956" y="3001800"/>
              <a:ext cx="30366" cy="8753"/>
            </a:xfrm>
            <a:custGeom>
              <a:avLst/>
              <a:gdLst/>
              <a:ahLst/>
              <a:cxnLst/>
              <a:rect l="l" t="t" r="r" b="b"/>
              <a:pathLst>
                <a:path w="954" h="275" extrusionOk="0">
                  <a:moveTo>
                    <a:pt x="132" y="1"/>
                  </a:moveTo>
                  <a:cubicBezTo>
                    <a:pt x="60" y="1"/>
                    <a:pt x="1" y="60"/>
                    <a:pt x="1" y="132"/>
                  </a:cubicBezTo>
                  <a:cubicBezTo>
                    <a:pt x="1" y="215"/>
                    <a:pt x="60" y="274"/>
                    <a:pt x="132" y="274"/>
                  </a:cubicBezTo>
                  <a:lnTo>
                    <a:pt x="810" y="274"/>
                  </a:lnTo>
                  <a:cubicBezTo>
                    <a:pt x="894" y="274"/>
                    <a:pt x="953" y="215"/>
                    <a:pt x="953" y="132"/>
                  </a:cubicBezTo>
                  <a:cubicBezTo>
                    <a:pt x="953" y="60"/>
                    <a:pt x="894" y="1"/>
                    <a:pt x="810" y="1"/>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5" name="Google Shape;1558;p45"/>
            <p:cNvSpPr/>
            <p:nvPr/>
          </p:nvSpPr>
          <p:spPr>
            <a:xfrm>
              <a:off x="4246550" y="3060177"/>
              <a:ext cx="28074" cy="28074"/>
            </a:xfrm>
            <a:custGeom>
              <a:avLst/>
              <a:gdLst/>
              <a:ahLst/>
              <a:cxnLst/>
              <a:rect l="l" t="t" r="r" b="b"/>
              <a:pathLst>
                <a:path w="882" h="882" extrusionOk="0">
                  <a:moveTo>
                    <a:pt x="620" y="274"/>
                  </a:moveTo>
                  <a:lnTo>
                    <a:pt x="620" y="631"/>
                  </a:lnTo>
                  <a:lnTo>
                    <a:pt x="262" y="631"/>
                  </a:lnTo>
                  <a:lnTo>
                    <a:pt x="262" y="274"/>
                  </a:lnTo>
                  <a:close/>
                  <a:moveTo>
                    <a:pt x="131" y="0"/>
                  </a:moveTo>
                  <a:cubicBezTo>
                    <a:pt x="60" y="0"/>
                    <a:pt x="0" y="60"/>
                    <a:pt x="0" y="131"/>
                  </a:cubicBezTo>
                  <a:lnTo>
                    <a:pt x="0" y="750"/>
                  </a:lnTo>
                  <a:cubicBezTo>
                    <a:pt x="0" y="822"/>
                    <a:pt x="60" y="881"/>
                    <a:pt x="131" y="881"/>
                  </a:cubicBezTo>
                  <a:lnTo>
                    <a:pt x="739" y="881"/>
                  </a:lnTo>
                  <a:cubicBezTo>
                    <a:pt x="822" y="881"/>
                    <a:pt x="881" y="822"/>
                    <a:pt x="881" y="750"/>
                  </a:cubicBezTo>
                  <a:lnTo>
                    <a:pt x="881" y="131"/>
                  </a:lnTo>
                  <a:cubicBezTo>
                    <a:pt x="881" y="60"/>
                    <a:pt x="822" y="0"/>
                    <a:pt x="739" y="0"/>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6" name="Google Shape;1559;p45"/>
            <p:cNvSpPr/>
            <p:nvPr/>
          </p:nvSpPr>
          <p:spPr>
            <a:xfrm>
              <a:off x="4285956" y="3080261"/>
              <a:ext cx="97814" cy="8371"/>
            </a:xfrm>
            <a:custGeom>
              <a:avLst/>
              <a:gdLst/>
              <a:ahLst/>
              <a:cxnLst/>
              <a:rect l="l" t="t" r="r" b="b"/>
              <a:pathLst>
                <a:path w="3073" h="263" extrusionOk="0">
                  <a:moveTo>
                    <a:pt x="132" y="0"/>
                  </a:moveTo>
                  <a:cubicBezTo>
                    <a:pt x="60" y="0"/>
                    <a:pt x="1" y="48"/>
                    <a:pt x="1" y="131"/>
                  </a:cubicBezTo>
                  <a:cubicBezTo>
                    <a:pt x="1" y="203"/>
                    <a:pt x="60" y="262"/>
                    <a:pt x="132" y="262"/>
                  </a:cubicBezTo>
                  <a:lnTo>
                    <a:pt x="2942" y="262"/>
                  </a:lnTo>
                  <a:cubicBezTo>
                    <a:pt x="3013" y="262"/>
                    <a:pt x="3072" y="203"/>
                    <a:pt x="3072" y="131"/>
                  </a:cubicBezTo>
                  <a:cubicBezTo>
                    <a:pt x="3072" y="48"/>
                    <a:pt x="3013" y="0"/>
                    <a:pt x="2942" y="0"/>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7" name="Google Shape;1560;p45"/>
            <p:cNvSpPr/>
            <p:nvPr/>
          </p:nvSpPr>
          <p:spPr>
            <a:xfrm>
              <a:off x="4285956" y="3066224"/>
              <a:ext cx="30366" cy="8753"/>
            </a:xfrm>
            <a:custGeom>
              <a:avLst/>
              <a:gdLst/>
              <a:ahLst/>
              <a:cxnLst/>
              <a:rect l="l" t="t" r="r" b="b"/>
              <a:pathLst>
                <a:path w="954" h="275" extrusionOk="0">
                  <a:moveTo>
                    <a:pt x="132" y="1"/>
                  </a:moveTo>
                  <a:cubicBezTo>
                    <a:pt x="60" y="1"/>
                    <a:pt x="1" y="60"/>
                    <a:pt x="1" y="143"/>
                  </a:cubicBezTo>
                  <a:cubicBezTo>
                    <a:pt x="1" y="215"/>
                    <a:pt x="60" y="274"/>
                    <a:pt x="132" y="274"/>
                  </a:cubicBezTo>
                  <a:lnTo>
                    <a:pt x="810" y="274"/>
                  </a:lnTo>
                  <a:cubicBezTo>
                    <a:pt x="894" y="274"/>
                    <a:pt x="953" y="215"/>
                    <a:pt x="953" y="143"/>
                  </a:cubicBezTo>
                  <a:cubicBezTo>
                    <a:pt x="953" y="60"/>
                    <a:pt x="894" y="1"/>
                    <a:pt x="810" y="1"/>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8" name="Google Shape;1561;p45"/>
            <p:cNvSpPr/>
            <p:nvPr/>
          </p:nvSpPr>
          <p:spPr>
            <a:xfrm>
              <a:off x="4246550" y="3124601"/>
              <a:ext cx="28074" cy="28074"/>
            </a:xfrm>
            <a:custGeom>
              <a:avLst/>
              <a:gdLst/>
              <a:ahLst/>
              <a:cxnLst/>
              <a:rect l="l" t="t" r="r" b="b"/>
              <a:pathLst>
                <a:path w="882" h="882" extrusionOk="0">
                  <a:moveTo>
                    <a:pt x="620" y="250"/>
                  </a:moveTo>
                  <a:lnTo>
                    <a:pt x="620" y="607"/>
                  </a:lnTo>
                  <a:lnTo>
                    <a:pt x="262" y="607"/>
                  </a:lnTo>
                  <a:lnTo>
                    <a:pt x="262" y="250"/>
                  </a:lnTo>
                  <a:close/>
                  <a:moveTo>
                    <a:pt x="131" y="0"/>
                  </a:moveTo>
                  <a:cubicBezTo>
                    <a:pt x="60" y="0"/>
                    <a:pt x="0" y="60"/>
                    <a:pt x="0" y="131"/>
                  </a:cubicBezTo>
                  <a:lnTo>
                    <a:pt x="0" y="738"/>
                  </a:lnTo>
                  <a:cubicBezTo>
                    <a:pt x="0" y="822"/>
                    <a:pt x="60" y="881"/>
                    <a:pt x="131" y="881"/>
                  </a:cubicBezTo>
                  <a:lnTo>
                    <a:pt x="739" y="881"/>
                  </a:lnTo>
                  <a:cubicBezTo>
                    <a:pt x="822" y="881"/>
                    <a:pt x="881" y="822"/>
                    <a:pt x="881" y="738"/>
                  </a:cubicBezTo>
                  <a:lnTo>
                    <a:pt x="881" y="131"/>
                  </a:lnTo>
                  <a:cubicBezTo>
                    <a:pt x="881" y="60"/>
                    <a:pt x="822" y="0"/>
                    <a:pt x="739" y="0"/>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9" name="Google Shape;1562;p45"/>
            <p:cNvSpPr/>
            <p:nvPr/>
          </p:nvSpPr>
          <p:spPr>
            <a:xfrm>
              <a:off x="4285956" y="3143921"/>
              <a:ext cx="97814" cy="8753"/>
            </a:xfrm>
            <a:custGeom>
              <a:avLst/>
              <a:gdLst/>
              <a:ahLst/>
              <a:cxnLst/>
              <a:rect l="l" t="t" r="r" b="b"/>
              <a:pathLst>
                <a:path w="3073" h="275" extrusionOk="0">
                  <a:moveTo>
                    <a:pt x="132" y="0"/>
                  </a:moveTo>
                  <a:cubicBezTo>
                    <a:pt x="60" y="0"/>
                    <a:pt x="1" y="60"/>
                    <a:pt x="1" y="131"/>
                  </a:cubicBezTo>
                  <a:cubicBezTo>
                    <a:pt x="1" y="215"/>
                    <a:pt x="60" y="274"/>
                    <a:pt x="132" y="274"/>
                  </a:cubicBezTo>
                  <a:lnTo>
                    <a:pt x="2942" y="274"/>
                  </a:lnTo>
                  <a:cubicBezTo>
                    <a:pt x="3013" y="274"/>
                    <a:pt x="3072" y="215"/>
                    <a:pt x="3072" y="131"/>
                  </a:cubicBezTo>
                  <a:cubicBezTo>
                    <a:pt x="3072" y="60"/>
                    <a:pt x="3013" y="0"/>
                    <a:pt x="2942" y="0"/>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0" name="Google Shape;1563;p45"/>
            <p:cNvSpPr/>
            <p:nvPr/>
          </p:nvSpPr>
          <p:spPr>
            <a:xfrm>
              <a:off x="4285956" y="3130266"/>
              <a:ext cx="30366" cy="8371"/>
            </a:xfrm>
            <a:custGeom>
              <a:avLst/>
              <a:gdLst/>
              <a:ahLst/>
              <a:cxnLst/>
              <a:rect l="l" t="t" r="r" b="b"/>
              <a:pathLst>
                <a:path w="954" h="263" extrusionOk="0">
                  <a:moveTo>
                    <a:pt x="132" y="1"/>
                  </a:moveTo>
                  <a:cubicBezTo>
                    <a:pt x="60" y="1"/>
                    <a:pt x="1" y="60"/>
                    <a:pt x="1" y="132"/>
                  </a:cubicBezTo>
                  <a:cubicBezTo>
                    <a:pt x="1" y="215"/>
                    <a:pt x="60" y="263"/>
                    <a:pt x="132" y="263"/>
                  </a:cubicBezTo>
                  <a:lnTo>
                    <a:pt x="810" y="263"/>
                  </a:lnTo>
                  <a:cubicBezTo>
                    <a:pt x="894" y="263"/>
                    <a:pt x="953" y="215"/>
                    <a:pt x="953" y="132"/>
                  </a:cubicBezTo>
                  <a:cubicBezTo>
                    <a:pt x="953" y="60"/>
                    <a:pt x="894" y="1"/>
                    <a:pt x="810" y="1"/>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27" name="TextBox 13">
            <a:extLst>
              <a:ext uri="{FF2B5EF4-FFF2-40B4-BE49-F238E27FC236}">
                <a16:creationId xmlns:a16="http://schemas.microsoft.com/office/drawing/2014/main" xmlns="" id="{019D0D8A-CCAB-40AD-8135-0C4AE5B08489}"/>
              </a:ext>
            </a:extLst>
          </p:cNvPr>
          <p:cNvSpPr txBox="1"/>
          <p:nvPr/>
        </p:nvSpPr>
        <p:spPr>
          <a:xfrm>
            <a:off x="488953" y="1613786"/>
            <a:ext cx="5183999" cy="553998"/>
          </a:xfrm>
          <a:prstGeom prst="rect">
            <a:avLst/>
          </a:prstGeom>
        </p:spPr>
        <p:txBody>
          <a:bodyPr wrap="square" lIns="0" tIns="0" rIns="0" bIns="0" rtlCol="0" anchor="t">
            <a:spAutoFit/>
          </a:bodyPr>
          <a:lstStyle/>
          <a:p>
            <a:pPr algn="ctr"/>
            <a:r>
              <a:rPr lang="sv-SE" sz="1800" dirty="0">
                <a:latin typeface="Times New Roman" pitchFamily="18" charset="0"/>
                <a:cs typeface="Times New Roman" pitchFamily="18" charset="0"/>
              </a:rPr>
              <a:t>Detail Kalung pada desain karakter Kaela</a:t>
            </a:r>
            <a:r>
              <a:rPr lang="sv-SE" sz="1800" dirty="0" smtClean="0">
                <a:latin typeface="Times New Roman" pitchFamily="18" charset="0"/>
                <a:cs typeface="Times New Roman" pitchFamily="18" charset="0"/>
              </a:rPr>
              <a:t>.</a:t>
            </a:r>
          </a:p>
          <a:p>
            <a:pPr algn="ctr"/>
            <a:r>
              <a:rPr lang="sv-SE" sz="1800" dirty="0" smtClean="0">
                <a:latin typeface="Times New Roman" pitchFamily="18" charset="0"/>
                <a:cs typeface="Times New Roman" pitchFamily="18" charset="0"/>
              </a:rPr>
              <a:t>(</a:t>
            </a:r>
            <a:r>
              <a:rPr lang="sv-SE" sz="1800" dirty="0">
                <a:latin typeface="Times New Roman" pitchFamily="18" charset="0"/>
                <a:cs typeface="Times New Roman" pitchFamily="18" charset="0"/>
              </a:rPr>
              <a:t>Sumber : Youtube Kaela Kovalskia).</a:t>
            </a:r>
            <a:endParaRPr lang="en-US" sz="1800" dirty="0">
              <a:latin typeface="Times New Roman" pitchFamily="18" charset="0"/>
              <a:cs typeface="Times New Roman" pitchFamily="18" charset="0"/>
            </a:endParaRPr>
          </a:p>
        </p:txBody>
      </p:sp>
      <p:sp>
        <p:nvSpPr>
          <p:cNvPr id="28" name="TextBox 13">
            <a:extLst>
              <a:ext uri="{FF2B5EF4-FFF2-40B4-BE49-F238E27FC236}">
                <a16:creationId xmlns:a16="http://schemas.microsoft.com/office/drawing/2014/main" xmlns="" id="{019D0D8A-CCAB-40AD-8135-0C4AE5B08489}"/>
              </a:ext>
            </a:extLst>
          </p:cNvPr>
          <p:cNvSpPr txBox="1"/>
          <p:nvPr/>
        </p:nvSpPr>
        <p:spPr>
          <a:xfrm>
            <a:off x="5974002" y="3054237"/>
            <a:ext cx="5183999" cy="3046988"/>
          </a:xfrm>
          <a:prstGeom prst="rect">
            <a:avLst/>
          </a:prstGeom>
        </p:spPr>
        <p:txBody>
          <a:bodyPr wrap="square" lIns="0" tIns="0" rIns="0" bIns="0" rtlCol="0" anchor="t">
            <a:spAutoFit/>
          </a:bodyPr>
          <a:lstStyle/>
          <a:p>
            <a:pPr algn="just"/>
            <a:r>
              <a:rPr lang="en-US" sz="1800" dirty="0" smtClean="0">
                <a:latin typeface="Times New Roman" pitchFamily="18" charset="0"/>
                <a:cs typeface="Times New Roman" pitchFamily="18" charset="0"/>
              </a:rPr>
              <a:t>	</a:t>
            </a:r>
            <a:r>
              <a:rPr lang="et-EE" sz="1800" dirty="0" smtClean="0">
                <a:latin typeface="Times New Roman" pitchFamily="18" charset="0"/>
                <a:cs typeface="Times New Roman" pitchFamily="18" charset="0"/>
              </a:rPr>
              <a:t>Kalung </a:t>
            </a:r>
            <a:r>
              <a:rPr lang="et-EE" sz="1800" i="1" dirty="0">
                <a:latin typeface="Times New Roman" pitchFamily="18" charset="0"/>
                <a:cs typeface="Times New Roman" pitchFamily="18" charset="0"/>
              </a:rPr>
              <a:t>Red Fire Opal</a:t>
            </a:r>
            <a:r>
              <a:rPr lang="et-EE" sz="1800" dirty="0">
                <a:latin typeface="Times New Roman" pitchFamily="18" charset="0"/>
                <a:cs typeface="Times New Roman" pitchFamily="18" charset="0"/>
              </a:rPr>
              <a:t> yang juga sebagai penanda visual aksesoris oleh Kaela Kovalskia merupakan elemen yang mencolok dalam penampilannya</a:t>
            </a:r>
            <a:r>
              <a:rPr lang="et-EE" sz="1800" dirty="0" smtClean="0">
                <a:latin typeface="Times New Roman" pitchFamily="18" charset="0"/>
                <a:cs typeface="Times New Roman" pitchFamily="18" charset="0"/>
              </a:rPr>
              <a:t>.</a:t>
            </a:r>
            <a:r>
              <a:rPr lang="en-US" sz="1800" dirty="0">
                <a:latin typeface="Times New Roman" pitchFamily="18" charset="0"/>
                <a:cs typeface="Times New Roman" pitchFamily="18" charset="0"/>
              </a:rPr>
              <a:t> </a:t>
            </a:r>
            <a:r>
              <a:rPr lang="en-US" sz="1800" dirty="0" err="1">
                <a:latin typeface="Times New Roman" pitchFamily="18" charset="0"/>
                <a:cs typeface="Times New Roman" pitchFamily="18" charset="0"/>
              </a:rPr>
              <a:t>Beberapa</a:t>
            </a:r>
            <a:r>
              <a:rPr lang="en-US" sz="1800" dirty="0">
                <a:latin typeface="Times New Roman" pitchFamily="18" charset="0"/>
                <a:cs typeface="Times New Roman" pitchFamily="18" charset="0"/>
              </a:rPr>
              <a:t> orang </a:t>
            </a:r>
            <a:r>
              <a:rPr lang="en-US" sz="1800" dirty="0" err="1">
                <a:latin typeface="Times New Roman" pitchFamily="18" charset="0"/>
                <a:cs typeface="Times New Roman" pitchFamily="18" charset="0"/>
              </a:rPr>
              <a:t>percaya</a:t>
            </a:r>
            <a:r>
              <a:rPr lang="en-US" sz="1800" dirty="0">
                <a:latin typeface="Times New Roman" pitchFamily="18" charset="0"/>
                <a:cs typeface="Times New Roman" pitchFamily="18" charset="0"/>
              </a:rPr>
              <a:t> </a:t>
            </a:r>
            <a:r>
              <a:rPr lang="en-US" sz="1800" dirty="0" err="1">
                <a:latin typeface="Times New Roman" pitchFamily="18" charset="0"/>
                <a:cs typeface="Times New Roman" pitchFamily="18" charset="0"/>
              </a:rPr>
              <a:t>bahwa</a:t>
            </a:r>
            <a:r>
              <a:rPr lang="en-US" sz="1800" dirty="0">
                <a:latin typeface="Times New Roman" pitchFamily="18" charset="0"/>
                <a:cs typeface="Times New Roman" pitchFamily="18" charset="0"/>
              </a:rPr>
              <a:t> </a:t>
            </a:r>
            <a:r>
              <a:rPr lang="en-US" sz="1800" dirty="0" err="1">
                <a:latin typeface="Times New Roman" pitchFamily="18" charset="0"/>
                <a:cs typeface="Times New Roman" pitchFamily="18" charset="0"/>
              </a:rPr>
              <a:t>batu</a:t>
            </a:r>
            <a:r>
              <a:rPr lang="en-US" sz="1800" dirty="0">
                <a:latin typeface="Times New Roman" pitchFamily="18" charset="0"/>
                <a:cs typeface="Times New Roman" pitchFamily="18" charset="0"/>
              </a:rPr>
              <a:t> </a:t>
            </a:r>
            <a:r>
              <a:rPr lang="en-US" sz="1800" dirty="0" err="1">
                <a:latin typeface="Times New Roman" pitchFamily="18" charset="0"/>
                <a:cs typeface="Times New Roman" pitchFamily="18" charset="0"/>
              </a:rPr>
              <a:t>permata</a:t>
            </a:r>
            <a:r>
              <a:rPr lang="en-US" sz="1800" dirty="0">
                <a:latin typeface="Times New Roman" pitchFamily="18" charset="0"/>
                <a:cs typeface="Times New Roman" pitchFamily="18" charset="0"/>
              </a:rPr>
              <a:t> </a:t>
            </a:r>
            <a:r>
              <a:rPr lang="en-US" sz="1800" dirty="0" err="1">
                <a:latin typeface="Times New Roman" pitchFamily="18" charset="0"/>
                <a:cs typeface="Times New Roman" pitchFamily="18" charset="0"/>
              </a:rPr>
              <a:t>seperti</a:t>
            </a:r>
            <a:r>
              <a:rPr lang="en-US" sz="1800" dirty="0">
                <a:latin typeface="Times New Roman" pitchFamily="18" charset="0"/>
                <a:cs typeface="Times New Roman" pitchFamily="18" charset="0"/>
              </a:rPr>
              <a:t> </a:t>
            </a:r>
            <a:r>
              <a:rPr lang="en-US" sz="1800" i="1" dirty="0">
                <a:latin typeface="Times New Roman" pitchFamily="18" charset="0"/>
                <a:cs typeface="Times New Roman" pitchFamily="18" charset="0"/>
              </a:rPr>
              <a:t>Red Fire Opal </a:t>
            </a:r>
            <a:r>
              <a:rPr lang="en-US" sz="1800" dirty="0" err="1">
                <a:latin typeface="Times New Roman" pitchFamily="18" charset="0"/>
                <a:cs typeface="Times New Roman" pitchFamily="18" charset="0"/>
              </a:rPr>
              <a:t>memiliki</a:t>
            </a:r>
            <a:r>
              <a:rPr lang="en-US" sz="1800" dirty="0">
                <a:latin typeface="Times New Roman" pitchFamily="18" charset="0"/>
                <a:cs typeface="Times New Roman" pitchFamily="18" charset="0"/>
              </a:rPr>
              <a:t> </a:t>
            </a:r>
            <a:r>
              <a:rPr lang="en-US" sz="1800" dirty="0" err="1">
                <a:latin typeface="Times New Roman" pitchFamily="18" charset="0"/>
                <a:cs typeface="Times New Roman" pitchFamily="18" charset="0"/>
              </a:rPr>
              <a:t>kekuatan</a:t>
            </a:r>
            <a:r>
              <a:rPr lang="en-US" sz="1800" dirty="0">
                <a:latin typeface="Times New Roman" pitchFamily="18" charset="0"/>
                <a:cs typeface="Times New Roman" pitchFamily="18" charset="0"/>
              </a:rPr>
              <a:t> </a:t>
            </a:r>
            <a:r>
              <a:rPr lang="en-US" sz="1800" dirty="0" err="1">
                <a:latin typeface="Times New Roman" pitchFamily="18" charset="0"/>
                <a:cs typeface="Times New Roman" pitchFamily="18" charset="0"/>
              </a:rPr>
              <a:t>metafisik</a:t>
            </a:r>
            <a:r>
              <a:rPr lang="en-US" sz="1800" dirty="0">
                <a:latin typeface="Times New Roman" pitchFamily="18" charset="0"/>
                <a:cs typeface="Times New Roman" pitchFamily="18" charset="0"/>
              </a:rPr>
              <a:t>, </a:t>
            </a:r>
            <a:r>
              <a:rPr lang="en-US" sz="1800" dirty="0" err="1">
                <a:latin typeface="Times New Roman" pitchFamily="18" charset="0"/>
                <a:cs typeface="Times New Roman" pitchFamily="18" charset="0"/>
              </a:rPr>
              <a:t>seperti</a:t>
            </a:r>
            <a:r>
              <a:rPr lang="en-US" sz="1800" dirty="0">
                <a:latin typeface="Times New Roman" pitchFamily="18" charset="0"/>
                <a:cs typeface="Times New Roman" pitchFamily="18" charset="0"/>
              </a:rPr>
              <a:t> </a:t>
            </a:r>
            <a:r>
              <a:rPr lang="en-US" sz="1800" dirty="0" err="1">
                <a:latin typeface="Times New Roman" pitchFamily="18" charset="0"/>
                <a:cs typeface="Times New Roman" pitchFamily="18" charset="0"/>
              </a:rPr>
              <a:t>meningkatkan</a:t>
            </a:r>
            <a:r>
              <a:rPr lang="en-US" sz="1800" dirty="0">
                <a:latin typeface="Times New Roman" pitchFamily="18" charset="0"/>
                <a:cs typeface="Times New Roman" pitchFamily="18" charset="0"/>
              </a:rPr>
              <a:t> </a:t>
            </a:r>
            <a:r>
              <a:rPr lang="en-US" sz="1800" dirty="0" err="1">
                <a:latin typeface="Times New Roman" pitchFamily="18" charset="0"/>
                <a:cs typeface="Times New Roman" pitchFamily="18" charset="0"/>
              </a:rPr>
              <a:t>energi</a:t>
            </a:r>
            <a:r>
              <a:rPr lang="en-US" sz="1800" dirty="0">
                <a:latin typeface="Times New Roman" pitchFamily="18" charset="0"/>
                <a:cs typeface="Times New Roman" pitchFamily="18" charset="0"/>
              </a:rPr>
              <a:t> </a:t>
            </a:r>
            <a:r>
              <a:rPr lang="en-US" sz="1800" dirty="0" err="1">
                <a:latin typeface="Times New Roman" pitchFamily="18" charset="0"/>
                <a:cs typeface="Times New Roman" pitchFamily="18" charset="0"/>
              </a:rPr>
              <a:t>positif</a:t>
            </a:r>
            <a:r>
              <a:rPr lang="en-US" sz="1800" dirty="0">
                <a:latin typeface="Times New Roman" pitchFamily="18" charset="0"/>
                <a:cs typeface="Times New Roman" pitchFamily="18" charset="0"/>
              </a:rPr>
              <a:t>, </a:t>
            </a:r>
            <a:r>
              <a:rPr lang="en-US" sz="1800" dirty="0" err="1">
                <a:latin typeface="Times New Roman" pitchFamily="18" charset="0"/>
                <a:cs typeface="Times New Roman" pitchFamily="18" charset="0"/>
              </a:rPr>
              <a:t>memperkuat</a:t>
            </a:r>
            <a:r>
              <a:rPr lang="en-US" sz="1800" dirty="0">
                <a:latin typeface="Times New Roman" pitchFamily="18" charset="0"/>
                <a:cs typeface="Times New Roman" pitchFamily="18" charset="0"/>
              </a:rPr>
              <a:t> </a:t>
            </a:r>
            <a:r>
              <a:rPr lang="en-US" sz="1800" dirty="0" err="1">
                <a:latin typeface="Times New Roman" pitchFamily="18" charset="0"/>
                <a:cs typeface="Times New Roman" pitchFamily="18" charset="0"/>
              </a:rPr>
              <a:t>hubungan</a:t>
            </a:r>
            <a:r>
              <a:rPr lang="en-US" sz="1800" dirty="0">
                <a:latin typeface="Times New Roman" pitchFamily="18" charset="0"/>
                <a:cs typeface="Times New Roman" pitchFamily="18" charset="0"/>
              </a:rPr>
              <a:t>, </a:t>
            </a:r>
            <a:r>
              <a:rPr lang="en-US" sz="1800" dirty="0" err="1">
                <a:latin typeface="Times New Roman" pitchFamily="18" charset="0"/>
                <a:cs typeface="Times New Roman" pitchFamily="18" charset="0"/>
              </a:rPr>
              <a:t>atau</a:t>
            </a:r>
            <a:r>
              <a:rPr lang="en-US" sz="1800" dirty="0">
                <a:latin typeface="Times New Roman" pitchFamily="18" charset="0"/>
                <a:cs typeface="Times New Roman" pitchFamily="18" charset="0"/>
              </a:rPr>
              <a:t> </a:t>
            </a:r>
            <a:r>
              <a:rPr lang="en-US" sz="1800" dirty="0" err="1">
                <a:latin typeface="Times New Roman" pitchFamily="18" charset="0"/>
                <a:cs typeface="Times New Roman" pitchFamily="18" charset="0"/>
              </a:rPr>
              <a:t>melindungi</a:t>
            </a:r>
            <a:r>
              <a:rPr lang="en-US" sz="1800" dirty="0">
                <a:latin typeface="Times New Roman" pitchFamily="18" charset="0"/>
                <a:cs typeface="Times New Roman" pitchFamily="18" charset="0"/>
              </a:rPr>
              <a:t> </a:t>
            </a:r>
            <a:r>
              <a:rPr lang="en-US" sz="1800" dirty="0" err="1">
                <a:latin typeface="Times New Roman" pitchFamily="18" charset="0"/>
                <a:cs typeface="Times New Roman" pitchFamily="18" charset="0"/>
              </a:rPr>
              <a:t>dari</a:t>
            </a:r>
            <a:r>
              <a:rPr lang="en-US" sz="1800" dirty="0">
                <a:latin typeface="Times New Roman" pitchFamily="18" charset="0"/>
                <a:cs typeface="Times New Roman" pitchFamily="18" charset="0"/>
              </a:rPr>
              <a:t> </a:t>
            </a:r>
            <a:r>
              <a:rPr lang="en-US" sz="1800" dirty="0" err="1">
                <a:latin typeface="Times New Roman" pitchFamily="18" charset="0"/>
                <a:cs typeface="Times New Roman" pitchFamily="18" charset="0"/>
              </a:rPr>
              <a:t>energi</a:t>
            </a:r>
            <a:r>
              <a:rPr lang="en-US" sz="1800" dirty="0">
                <a:latin typeface="Times New Roman" pitchFamily="18" charset="0"/>
                <a:cs typeface="Times New Roman" pitchFamily="18" charset="0"/>
              </a:rPr>
              <a:t> </a:t>
            </a:r>
            <a:r>
              <a:rPr lang="en-US" sz="1800" dirty="0" err="1">
                <a:latin typeface="Times New Roman" pitchFamily="18" charset="0"/>
                <a:cs typeface="Times New Roman" pitchFamily="18" charset="0"/>
              </a:rPr>
              <a:t>negatif</a:t>
            </a:r>
            <a:r>
              <a:rPr lang="en-US" sz="1800" dirty="0">
                <a:latin typeface="Times New Roman" pitchFamily="18" charset="0"/>
                <a:cs typeface="Times New Roman" pitchFamily="18" charset="0"/>
              </a:rPr>
              <a:t>. Hal </a:t>
            </a:r>
            <a:r>
              <a:rPr lang="en-US" sz="1800" dirty="0" err="1">
                <a:latin typeface="Times New Roman" pitchFamily="18" charset="0"/>
                <a:cs typeface="Times New Roman" pitchFamily="18" charset="0"/>
              </a:rPr>
              <a:t>ini</a:t>
            </a:r>
            <a:r>
              <a:rPr lang="en-US" sz="1800" dirty="0">
                <a:latin typeface="Times New Roman" pitchFamily="18" charset="0"/>
                <a:cs typeface="Times New Roman" pitchFamily="18" charset="0"/>
              </a:rPr>
              <a:t> </a:t>
            </a:r>
            <a:r>
              <a:rPr lang="en-US" sz="1800" dirty="0" err="1">
                <a:latin typeface="Times New Roman" pitchFamily="18" charset="0"/>
                <a:cs typeface="Times New Roman" pitchFamily="18" charset="0"/>
              </a:rPr>
              <a:t>dapat</a:t>
            </a:r>
            <a:r>
              <a:rPr lang="en-US" sz="1800" dirty="0">
                <a:latin typeface="Times New Roman" pitchFamily="18" charset="0"/>
                <a:cs typeface="Times New Roman" pitchFamily="18" charset="0"/>
              </a:rPr>
              <a:t> </a:t>
            </a:r>
            <a:r>
              <a:rPr lang="en-US" sz="1800" dirty="0" err="1">
                <a:latin typeface="Times New Roman" pitchFamily="18" charset="0"/>
                <a:cs typeface="Times New Roman" pitchFamily="18" charset="0"/>
              </a:rPr>
              <a:t>memberikan</a:t>
            </a:r>
            <a:r>
              <a:rPr lang="en-US" sz="1800" dirty="0">
                <a:latin typeface="Times New Roman" pitchFamily="18" charset="0"/>
                <a:cs typeface="Times New Roman" pitchFamily="18" charset="0"/>
              </a:rPr>
              <a:t> </a:t>
            </a:r>
            <a:r>
              <a:rPr lang="en-US" sz="1800" dirty="0" err="1">
                <a:latin typeface="Times New Roman" pitchFamily="18" charset="0"/>
                <a:cs typeface="Times New Roman" pitchFamily="18" charset="0"/>
              </a:rPr>
              <a:t>dimensi</a:t>
            </a:r>
            <a:r>
              <a:rPr lang="en-US" sz="1800" dirty="0">
                <a:latin typeface="Times New Roman" pitchFamily="18" charset="0"/>
                <a:cs typeface="Times New Roman" pitchFamily="18" charset="0"/>
              </a:rPr>
              <a:t> </a:t>
            </a:r>
            <a:r>
              <a:rPr lang="en-US" sz="1800" dirty="0" err="1">
                <a:latin typeface="Times New Roman" pitchFamily="18" charset="0"/>
                <a:cs typeface="Times New Roman" pitchFamily="18" charset="0"/>
              </a:rPr>
              <a:t>emosional</a:t>
            </a:r>
            <a:r>
              <a:rPr lang="en-US" sz="1800" dirty="0">
                <a:latin typeface="Times New Roman" pitchFamily="18" charset="0"/>
                <a:cs typeface="Times New Roman" pitchFamily="18" charset="0"/>
              </a:rPr>
              <a:t> yang </a:t>
            </a:r>
            <a:r>
              <a:rPr lang="en-US" sz="1800" dirty="0" err="1">
                <a:latin typeface="Times New Roman" pitchFamily="18" charset="0"/>
                <a:cs typeface="Times New Roman" pitchFamily="18" charset="0"/>
              </a:rPr>
              <a:t>lebih</a:t>
            </a:r>
            <a:r>
              <a:rPr lang="en-US" sz="1800" dirty="0">
                <a:latin typeface="Times New Roman" pitchFamily="18" charset="0"/>
                <a:cs typeface="Times New Roman" pitchFamily="18" charset="0"/>
              </a:rPr>
              <a:t> </a:t>
            </a:r>
            <a:r>
              <a:rPr lang="en-US" sz="1800" dirty="0" err="1">
                <a:latin typeface="Times New Roman" pitchFamily="18" charset="0"/>
                <a:cs typeface="Times New Roman" pitchFamily="18" charset="0"/>
              </a:rPr>
              <a:t>dalam</a:t>
            </a:r>
            <a:r>
              <a:rPr lang="en-US" sz="1800" dirty="0">
                <a:latin typeface="Times New Roman" pitchFamily="18" charset="0"/>
                <a:cs typeface="Times New Roman" pitchFamily="18" charset="0"/>
              </a:rPr>
              <a:t> </a:t>
            </a:r>
            <a:r>
              <a:rPr lang="en-US" sz="1800" dirty="0" err="1">
                <a:latin typeface="Times New Roman" pitchFamily="18" charset="0"/>
                <a:cs typeface="Times New Roman" pitchFamily="18" charset="0"/>
              </a:rPr>
              <a:t>kepada</a:t>
            </a:r>
            <a:r>
              <a:rPr lang="en-US" sz="1800" dirty="0">
                <a:latin typeface="Times New Roman" pitchFamily="18" charset="0"/>
                <a:cs typeface="Times New Roman" pitchFamily="18" charset="0"/>
              </a:rPr>
              <a:t> </a:t>
            </a:r>
            <a:r>
              <a:rPr lang="en-US" sz="1800" dirty="0" err="1">
                <a:latin typeface="Times New Roman" pitchFamily="18" charset="0"/>
                <a:cs typeface="Times New Roman" pitchFamily="18" charset="0"/>
              </a:rPr>
              <a:t>karakter</a:t>
            </a:r>
            <a:r>
              <a:rPr lang="en-US" sz="1800" dirty="0">
                <a:latin typeface="Times New Roman" pitchFamily="18" charset="0"/>
                <a:cs typeface="Times New Roman" pitchFamily="18" charset="0"/>
              </a:rPr>
              <a:t>, </a:t>
            </a:r>
            <a:r>
              <a:rPr lang="en-US" sz="1800" dirty="0" err="1">
                <a:latin typeface="Times New Roman" pitchFamily="18" charset="0"/>
                <a:cs typeface="Times New Roman" pitchFamily="18" charset="0"/>
              </a:rPr>
              <a:t>serta</a:t>
            </a:r>
            <a:r>
              <a:rPr lang="en-US" sz="1800" dirty="0">
                <a:latin typeface="Times New Roman" pitchFamily="18" charset="0"/>
                <a:cs typeface="Times New Roman" pitchFamily="18" charset="0"/>
              </a:rPr>
              <a:t> </a:t>
            </a:r>
            <a:r>
              <a:rPr lang="en-US" sz="1800" dirty="0" err="1">
                <a:latin typeface="Times New Roman" pitchFamily="18" charset="0"/>
                <a:cs typeface="Times New Roman" pitchFamily="18" charset="0"/>
              </a:rPr>
              <a:t>memengaruhi</a:t>
            </a:r>
            <a:r>
              <a:rPr lang="en-US" sz="1800" dirty="0">
                <a:latin typeface="Times New Roman" pitchFamily="18" charset="0"/>
                <a:cs typeface="Times New Roman" pitchFamily="18" charset="0"/>
              </a:rPr>
              <a:t> </a:t>
            </a:r>
            <a:r>
              <a:rPr lang="en-US" sz="1800" dirty="0" err="1">
                <a:latin typeface="Times New Roman" pitchFamily="18" charset="0"/>
                <a:cs typeface="Times New Roman" pitchFamily="18" charset="0"/>
              </a:rPr>
              <a:t>persepsi</a:t>
            </a:r>
            <a:r>
              <a:rPr lang="en-US" sz="1800" dirty="0">
                <a:latin typeface="Times New Roman" pitchFamily="18" charset="0"/>
                <a:cs typeface="Times New Roman" pitchFamily="18" charset="0"/>
              </a:rPr>
              <a:t> </a:t>
            </a:r>
            <a:r>
              <a:rPr lang="en-US" sz="1800" dirty="0" err="1">
                <a:latin typeface="Times New Roman" pitchFamily="18" charset="0"/>
                <a:cs typeface="Times New Roman" pitchFamily="18" charset="0"/>
              </a:rPr>
              <a:t>dan</a:t>
            </a:r>
            <a:r>
              <a:rPr lang="en-US" sz="1800" dirty="0">
                <a:latin typeface="Times New Roman" pitchFamily="18" charset="0"/>
                <a:cs typeface="Times New Roman" pitchFamily="18" charset="0"/>
              </a:rPr>
              <a:t> </a:t>
            </a:r>
            <a:r>
              <a:rPr lang="en-US" sz="1800" dirty="0" err="1">
                <a:latin typeface="Times New Roman" pitchFamily="18" charset="0"/>
                <a:cs typeface="Times New Roman" pitchFamily="18" charset="0"/>
              </a:rPr>
              <a:t>interpretasi</a:t>
            </a:r>
            <a:r>
              <a:rPr lang="en-US" sz="1800" dirty="0">
                <a:latin typeface="Times New Roman" pitchFamily="18" charset="0"/>
                <a:cs typeface="Times New Roman" pitchFamily="18" charset="0"/>
              </a:rPr>
              <a:t> </a:t>
            </a:r>
            <a:r>
              <a:rPr lang="en-US" sz="1800" dirty="0" err="1">
                <a:latin typeface="Times New Roman" pitchFamily="18" charset="0"/>
                <a:cs typeface="Times New Roman" pitchFamily="18" charset="0"/>
              </a:rPr>
              <a:t>audiens</a:t>
            </a:r>
            <a:r>
              <a:rPr lang="en-US" sz="1800" dirty="0">
                <a:latin typeface="Times New Roman" pitchFamily="18" charset="0"/>
                <a:cs typeface="Times New Roman" pitchFamily="18" charset="0"/>
              </a:rPr>
              <a:t> </a:t>
            </a:r>
            <a:r>
              <a:rPr lang="en-US" sz="1800" dirty="0" err="1">
                <a:latin typeface="Times New Roman" pitchFamily="18" charset="0"/>
                <a:cs typeface="Times New Roman" pitchFamily="18" charset="0"/>
              </a:rPr>
              <a:t>terhadap</a:t>
            </a:r>
            <a:r>
              <a:rPr lang="en-US" sz="1800" dirty="0">
                <a:latin typeface="Times New Roman" pitchFamily="18" charset="0"/>
                <a:cs typeface="Times New Roman" pitchFamily="18" charset="0"/>
              </a:rPr>
              <a:t> </a:t>
            </a:r>
            <a:r>
              <a:rPr lang="en-US" sz="1800" dirty="0" err="1">
                <a:latin typeface="Times New Roman" pitchFamily="18" charset="0"/>
                <a:cs typeface="Times New Roman" pitchFamily="18" charset="0"/>
              </a:rPr>
              <a:t>kepribadian</a:t>
            </a:r>
            <a:r>
              <a:rPr lang="en-US" sz="1800" dirty="0">
                <a:latin typeface="Times New Roman" pitchFamily="18" charset="0"/>
                <a:cs typeface="Times New Roman" pitchFamily="18" charset="0"/>
              </a:rPr>
              <a:t> </a:t>
            </a:r>
            <a:r>
              <a:rPr lang="en-US" sz="1800" dirty="0" err="1">
                <a:latin typeface="Times New Roman" pitchFamily="18" charset="0"/>
                <a:cs typeface="Times New Roman" pitchFamily="18" charset="0"/>
              </a:rPr>
              <a:t>dan</a:t>
            </a:r>
            <a:r>
              <a:rPr lang="en-US" sz="1800" dirty="0">
                <a:latin typeface="Times New Roman" pitchFamily="18" charset="0"/>
                <a:cs typeface="Times New Roman" pitchFamily="18" charset="0"/>
              </a:rPr>
              <a:t> </a:t>
            </a:r>
            <a:r>
              <a:rPr lang="en-US" sz="1800" dirty="0" err="1">
                <a:latin typeface="Times New Roman" pitchFamily="18" charset="0"/>
                <a:cs typeface="Times New Roman" pitchFamily="18" charset="0"/>
              </a:rPr>
              <a:t>karakteristiknya</a:t>
            </a:r>
            <a:r>
              <a:rPr lang="en-US" sz="1800" dirty="0">
                <a:latin typeface="Times New Roman" pitchFamily="18" charset="0"/>
                <a:cs typeface="Times New Roman" pitchFamily="18" charset="0"/>
              </a:rPr>
              <a:t>.</a:t>
            </a:r>
            <a:endParaRPr lang="en-US" sz="1800" dirty="0">
              <a:solidFill>
                <a:srgbClr val="000000"/>
              </a:solidFill>
              <a:latin typeface="Times New Roman" pitchFamily="18" charset="0"/>
              <a:ea typeface="Mukta Mahee"/>
              <a:cs typeface="Times New Roman" pitchFamily="18" charset="0"/>
              <a:sym typeface="Mukta Mahee"/>
            </a:endParaRPr>
          </a:p>
        </p:txBody>
      </p:sp>
      <p:pic>
        <p:nvPicPr>
          <p:cNvPr id="29" name="image4.png"/>
          <p:cNvPicPr/>
          <p:nvPr/>
        </p:nvPicPr>
        <p:blipFill>
          <a:blip r:embed="rId2"/>
          <a:srcRect/>
          <a:stretch>
            <a:fillRect/>
          </a:stretch>
        </p:blipFill>
        <p:spPr>
          <a:xfrm>
            <a:off x="554145" y="2405895"/>
            <a:ext cx="5053617" cy="2322709"/>
          </a:xfrm>
          <a:prstGeom prst="rect">
            <a:avLst/>
          </a:prstGeom>
          <a:ln/>
        </p:spPr>
      </p:pic>
      <p:graphicFrame>
        <p:nvGraphicFramePr>
          <p:cNvPr id="5" name="Table 4"/>
          <p:cNvGraphicFramePr>
            <a:graphicFrameLocks noGrp="1"/>
          </p:cNvGraphicFramePr>
          <p:nvPr>
            <p:extLst>
              <p:ext uri="{D42A27DB-BD31-4B8C-83A1-F6EECF244321}">
                <p14:modId xmlns:p14="http://schemas.microsoft.com/office/powerpoint/2010/main" val="253222900"/>
              </p:ext>
            </p:extLst>
          </p:nvPr>
        </p:nvGraphicFramePr>
        <p:xfrm>
          <a:off x="6299901" y="664742"/>
          <a:ext cx="4687324" cy="2332149"/>
        </p:xfrm>
        <a:graphic>
          <a:graphicData uri="http://schemas.openxmlformats.org/drawingml/2006/table">
            <a:tbl>
              <a:tblPr bandRow="1">
                <a:tableStyleId>{5C22544A-7EE6-4342-B048-85BDC9FD1C3A}</a:tableStyleId>
              </a:tblPr>
              <a:tblGrid>
                <a:gridCol w="1205416"/>
                <a:gridCol w="1740954"/>
                <a:gridCol w="1740954"/>
              </a:tblGrid>
              <a:tr h="345382">
                <a:tc rowSpan="2">
                  <a:txBody>
                    <a:bodyPr/>
                    <a:lstStyle/>
                    <a:p>
                      <a:pPr algn="ctr">
                        <a:spcAft>
                          <a:spcPts val="0"/>
                        </a:spcAft>
                      </a:pPr>
                      <a:r>
                        <a:rPr lang="et-EE" sz="1600" b="1" dirty="0">
                          <a:effectLst/>
                        </a:rPr>
                        <a:t>denotasi</a:t>
                      </a:r>
                      <a:endParaRPr lang="en-US" sz="1600" b="1" dirty="0">
                        <a:effectLst/>
                        <a:latin typeface="Times New Roman"/>
                        <a:ea typeface="Times New Roman"/>
                      </a:endParaRPr>
                    </a:p>
                  </a:txBody>
                  <a:tcPr marL="118417" marR="118417" marT="0" marB="0" anchor="ctr"/>
                </a:tc>
                <a:tc>
                  <a:txBody>
                    <a:bodyPr/>
                    <a:lstStyle/>
                    <a:p>
                      <a:pPr algn="ctr">
                        <a:spcAft>
                          <a:spcPts val="0"/>
                        </a:spcAft>
                      </a:pPr>
                      <a:r>
                        <a:rPr lang="et-EE" sz="1600" b="1">
                          <a:effectLst/>
                        </a:rPr>
                        <a:t>penanda</a:t>
                      </a:r>
                      <a:endParaRPr lang="en-US" sz="1600" b="1">
                        <a:effectLst/>
                        <a:latin typeface="Times New Roman"/>
                        <a:ea typeface="Times New Roman"/>
                      </a:endParaRPr>
                    </a:p>
                  </a:txBody>
                  <a:tcPr marL="118417" marR="118417" marT="0" marB="0" anchor="ctr"/>
                </a:tc>
                <a:tc>
                  <a:txBody>
                    <a:bodyPr/>
                    <a:lstStyle/>
                    <a:p>
                      <a:pPr algn="ctr">
                        <a:spcAft>
                          <a:spcPts val="0"/>
                        </a:spcAft>
                      </a:pPr>
                      <a:r>
                        <a:rPr lang="et-EE" sz="1600" b="1">
                          <a:effectLst/>
                        </a:rPr>
                        <a:t>petanda</a:t>
                      </a:r>
                      <a:endParaRPr lang="en-US" sz="1600" b="1">
                        <a:effectLst/>
                        <a:latin typeface="Times New Roman"/>
                        <a:ea typeface="Times New Roman"/>
                      </a:endParaRPr>
                    </a:p>
                  </a:txBody>
                  <a:tcPr marL="118417" marR="118417" marT="0" marB="0" anchor="ctr"/>
                </a:tc>
              </a:tr>
              <a:tr h="868388">
                <a:tc vMerge="1">
                  <a:txBody>
                    <a:bodyPr/>
                    <a:lstStyle/>
                    <a:p>
                      <a:endParaRPr lang="en-US"/>
                    </a:p>
                  </a:txBody>
                  <a:tcPr/>
                </a:tc>
                <a:tc>
                  <a:txBody>
                    <a:bodyPr/>
                    <a:lstStyle/>
                    <a:p>
                      <a:pPr algn="ctr">
                        <a:spcAft>
                          <a:spcPts val="0"/>
                        </a:spcAft>
                      </a:pPr>
                      <a:r>
                        <a:rPr lang="et-EE" sz="1600" b="1" dirty="0">
                          <a:effectLst/>
                        </a:rPr>
                        <a:t>memakai kalung red fire opal</a:t>
                      </a:r>
                      <a:endParaRPr lang="en-US" sz="1600" b="1" dirty="0">
                        <a:effectLst/>
                        <a:latin typeface="Times New Roman"/>
                        <a:ea typeface="Times New Roman"/>
                      </a:endParaRPr>
                    </a:p>
                  </a:txBody>
                  <a:tcPr marL="118417" marR="118417" marT="0" marB="0" anchor="ctr"/>
                </a:tc>
                <a:tc>
                  <a:txBody>
                    <a:bodyPr/>
                    <a:lstStyle/>
                    <a:p>
                      <a:pPr algn="ctr">
                        <a:spcAft>
                          <a:spcPts val="0"/>
                        </a:spcAft>
                      </a:pPr>
                      <a:r>
                        <a:rPr lang="et-EE" sz="1600" b="1">
                          <a:effectLst/>
                        </a:rPr>
                        <a:t>ritual adat</a:t>
                      </a:r>
                      <a:endParaRPr lang="en-US" sz="1600" b="1">
                        <a:effectLst/>
                        <a:latin typeface="Times New Roman"/>
                        <a:ea typeface="Times New Roman"/>
                      </a:endParaRPr>
                    </a:p>
                  </a:txBody>
                  <a:tcPr marL="118417" marR="118417" marT="0" marB="0" anchor="ctr"/>
                </a:tc>
              </a:tr>
              <a:tr h="1118379">
                <a:tc>
                  <a:txBody>
                    <a:bodyPr/>
                    <a:lstStyle/>
                    <a:p>
                      <a:pPr algn="ctr">
                        <a:spcAft>
                          <a:spcPts val="0"/>
                        </a:spcAft>
                      </a:pPr>
                      <a:r>
                        <a:rPr lang="et-EE" sz="1600" b="1">
                          <a:effectLst/>
                        </a:rPr>
                        <a:t>mitos</a:t>
                      </a:r>
                      <a:endParaRPr lang="en-US" sz="1600" b="1">
                        <a:effectLst/>
                        <a:latin typeface="Times New Roman"/>
                        <a:ea typeface="Times New Roman"/>
                      </a:endParaRPr>
                    </a:p>
                  </a:txBody>
                  <a:tcPr marL="118417" marR="118417" marT="0" marB="0" anchor="ctr"/>
                </a:tc>
                <a:tc>
                  <a:txBody>
                    <a:bodyPr/>
                    <a:lstStyle/>
                    <a:p>
                      <a:pPr algn="ctr">
                        <a:spcAft>
                          <a:spcPts val="0"/>
                        </a:spcAft>
                      </a:pPr>
                      <a:r>
                        <a:rPr lang="et-EE" sz="1600" b="1">
                          <a:effectLst/>
                        </a:rPr>
                        <a:t>ritual adat</a:t>
                      </a:r>
                      <a:endParaRPr lang="en-US" sz="1600" b="1">
                        <a:effectLst/>
                        <a:latin typeface="Times New Roman"/>
                        <a:ea typeface="Times New Roman"/>
                      </a:endParaRPr>
                    </a:p>
                  </a:txBody>
                  <a:tcPr marL="118417" marR="118417" marT="0" marB="0" anchor="ctr"/>
                </a:tc>
                <a:tc>
                  <a:txBody>
                    <a:bodyPr/>
                    <a:lstStyle/>
                    <a:p>
                      <a:pPr algn="ctr">
                        <a:spcAft>
                          <a:spcPts val="0"/>
                        </a:spcAft>
                      </a:pPr>
                      <a:r>
                        <a:rPr lang="et-EE" sz="1600" b="1" dirty="0">
                          <a:effectLst/>
                        </a:rPr>
                        <a:t>memiliki kekuatan magis</a:t>
                      </a:r>
                      <a:endParaRPr lang="en-US" sz="1600" b="1" dirty="0">
                        <a:effectLst/>
                        <a:latin typeface="Times New Roman"/>
                        <a:ea typeface="Times New Roman"/>
                      </a:endParaRPr>
                    </a:p>
                  </a:txBody>
                  <a:tcPr marL="118417" marR="118417" marT="0" marB="0" anchor="ctr"/>
                </a:tc>
              </a:tr>
            </a:tbl>
          </a:graphicData>
        </a:graphic>
      </p:graphicFrame>
    </p:spTree>
    <p:extLst>
      <p:ext uri="{BB962C8B-B14F-4D97-AF65-F5344CB8AC3E}">
        <p14:creationId xmlns:p14="http://schemas.microsoft.com/office/powerpoint/2010/main" val="634500399"/>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30"/>
          <p:cNvSpPr>
            <a:spLocks noChangeArrowheads="1"/>
          </p:cNvSpPr>
          <p:nvPr/>
        </p:nvSpPr>
        <p:spPr bwMode="auto">
          <a:xfrm>
            <a:off x="-121998" y="682295"/>
            <a:ext cx="12192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spAutoFit/>
          </a:bodyPr>
          <a:lstStyle/>
          <a:p>
            <a:endParaRPr lang="en-US"/>
          </a:p>
        </p:txBody>
      </p:sp>
      <p:sp>
        <p:nvSpPr>
          <p:cNvPr id="30" name="Google Shape;46;g104f7abbb21_0_309"/>
          <p:cNvSpPr txBox="1">
            <a:spLocks/>
          </p:cNvSpPr>
          <p:nvPr/>
        </p:nvSpPr>
        <p:spPr>
          <a:xfrm>
            <a:off x="0" y="-19557"/>
            <a:ext cx="12192000" cy="605855"/>
          </a:xfrm>
          <a:prstGeom prst="rect">
            <a:avLst/>
          </a:prstGeom>
          <a:solidFill>
            <a:srgbClr val="1B4685"/>
          </a:solidFill>
          <a:ln>
            <a:noFill/>
          </a:ln>
        </p:spPr>
        <p:txBody>
          <a:bodyPr spcFirstLastPara="1" wrap="square" lIns="91425" tIns="45700" rIns="91425" bIns="45700" anchor="ctr" anchorCtr="0">
            <a:normAutofit/>
          </a:bodyPr>
          <a:lstStyle>
            <a:defPPr marR="0" lvl="0" algn="l" rtl="0">
              <a:lnSpc>
                <a:spcPct val="100000"/>
              </a:lnSpc>
              <a:spcBef>
                <a:spcPts val="0"/>
              </a:spcBef>
              <a:spcAft>
                <a:spcPts val="0"/>
              </a:spcAft>
            </a:defPPr>
            <a:lvl1pPr marR="0" lvl="0" algn="ctr" rtl="0">
              <a:lnSpc>
                <a:spcPct val="90000"/>
              </a:lnSpc>
              <a:spcBef>
                <a:spcPts val="0"/>
              </a:spcBef>
              <a:spcAft>
                <a:spcPts val="0"/>
              </a:spcAft>
              <a:buClr>
                <a:schemeClr val="lt1"/>
              </a:buClr>
              <a:buSzPts val="4400"/>
              <a:buFont typeface="Exo"/>
              <a:buNone/>
              <a:defRPr sz="4400" b="0" i="0" u="none" strike="noStrike" cap="none">
                <a:solidFill>
                  <a:schemeClr val="lt1"/>
                </a:solidFill>
                <a:latin typeface="Exo"/>
                <a:ea typeface="Exo"/>
                <a:cs typeface="Exo"/>
                <a:sym typeface="Exo"/>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9pPr>
          </a:lstStyle>
          <a:p>
            <a:r>
              <a:rPr lang="en-US" sz="2800" dirty="0"/>
              <a:t>Hasil dan </a:t>
            </a:r>
            <a:r>
              <a:rPr lang="en-US" sz="2800" dirty="0" err="1"/>
              <a:t>Pembahasan</a:t>
            </a:r>
            <a:endParaRPr lang="en-ID" sz="2800" dirty="0"/>
          </a:p>
        </p:txBody>
      </p:sp>
      <p:grpSp>
        <p:nvGrpSpPr>
          <p:cNvPr id="45" name="Google Shape;495;p23"/>
          <p:cNvGrpSpPr/>
          <p:nvPr/>
        </p:nvGrpSpPr>
        <p:grpSpPr>
          <a:xfrm>
            <a:off x="5560249" y="2624634"/>
            <a:ext cx="388712" cy="389587"/>
            <a:chOff x="2280029" y="1970604"/>
            <a:chExt cx="353631" cy="354395"/>
          </a:xfrm>
        </p:grpSpPr>
        <p:sp>
          <p:nvSpPr>
            <p:cNvPr id="46" name="Google Shape;496;p23"/>
            <p:cNvSpPr/>
            <p:nvPr/>
          </p:nvSpPr>
          <p:spPr>
            <a:xfrm>
              <a:off x="2309981" y="2069086"/>
              <a:ext cx="323679" cy="255913"/>
            </a:xfrm>
            <a:custGeom>
              <a:avLst/>
              <a:gdLst/>
              <a:ahLst/>
              <a:cxnLst/>
              <a:rect l="l" t="t" r="r" b="b"/>
              <a:pathLst>
                <a:path w="10169" h="8040" extrusionOk="0">
                  <a:moveTo>
                    <a:pt x="9473" y="0"/>
                  </a:moveTo>
                  <a:cubicBezTo>
                    <a:pt x="9451" y="0"/>
                    <a:pt x="9428" y="5"/>
                    <a:pt x="9406" y="14"/>
                  </a:cubicBezTo>
                  <a:cubicBezTo>
                    <a:pt x="9335" y="62"/>
                    <a:pt x="9287" y="157"/>
                    <a:pt x="9335" y="240"/>
                  </a:cubicBezTo>
                  <a:cubicBezTo>
                    <a:pt x="9656" y="943"/>
                    <a:pt x="9835" y="1705"/>
                    <a:pt x="9835" y="2491"/>
                  </a:cubicBezTo>
                  <a:cubicBezTo>
                    <a:pt x="9835" y="3884"/>
                    <a:pt x="9287" y="5193"/>
                    <a:pt x="8299" y="6194"/>
                  </a:cubicBezTo>
                  <a:cubicBezTo>
                    <a:pt x="7323" y="7182"/>
                    <a:pt x="6001" y="7729"/>
                    <a:pt x="4596" y="7729"/>
                  </a:cubicBezTo>
                  <a:cubicBezTo>
                    <a:pt x="3763" y="7729"/>
                    <a:pt x="2977" y="7539"/>
                    <a:pt x="2251" y="7158"/>
                  </a:cubicBezTo>
                  <a:cubicBezTo>
                    <a:pt x="1632" y="6848"/>
                    <a:pt x="1084" y="6420"/>
                    <a:pt x="620" y="5896"/>
                  </a:cubicBezTo>
                  <a:lnTo>
                    <a:pt x="620" y="5896"/>
                  </a:lnTo>
                  <a:lnTo>
                    <a:pt x="1263" y="6110"/>
                  </a:lnTo>
                  <a:cubicBezTo>
                    <a:pt x="1279" y="6114"/>
                    <a:pt x="1295" y="6116"/>
                    <a:pt x="1311" y="6116"/>
                  </a:cubicBezTo>
                  <a:cubicBezTo>
                    <a:pt x="1385" y="6116"/>
                    <a:pt x="1447" y="6072"/>
                    <a:pt x="1477" y="6003"/>
                  </a:cubicBezTo>
                  <a:cubicBezTo>
                    <a:pt x="1501" y="5908"/>
                    <a:pt x="1453" y="5824"/>
                    <a:pt x="1370" y="5789"/>
                  </a:cubicBezTo>
                  <a:lnTo>
                    <a:pt x="203" y="5408"/>
                  </a:lnTo>
                  <a:cubicBezTo>
                    <a:pt x="187" y="5405"/>
                    <a:pt x="171" y="5403"/>
                    <a:pt x="156" y="5403"/>
                  </a:cubicBezTo>
                  <a:cubicBezTo>
                    <a:pt x="114" y="5403"/>
                    <a:pt x="77" y="5414"/>
                    <a:pt x="60" y="5432"/>
                  </a:cubicBezTo>
                  <a:cubicBezTo>
                    <a:pt x="12" y="5467"/>
                    <a:pt x="0" y="5527"/>
                    <a:pt x="0" y="5586"/>
                  </a:cubicBezTo>
                  <a:lnTo>
                    <a:pt x="191" y="6944"/>
                  </a:lnTo>
                  <a:cubicBezTo>
                    <a:pt x="203" y="7015"/>
                    <a:pt x="262" y="7075"/>
                    <a:pt x="358" y="7075"/>
                  </a:cubicBezTo>
                  <a:lnTo>
                    <a:pt x="381" y="7075"/>
                  </a:lnTo>
                  <a:cubicBezTo>
                    <a:pt x="477" y="7063"/>
                    <a:pt x="536" y="6979"/>
                    <a:pt x="524" y="6896"/>
                  </a:cubicBezTo>
                  <a:lnTo>
                    <a:pt x="417" y="6134"/>
                  </a:lnTo>
                  <a:lnTo>
                    <a:pt x="417" y="6134"/>
                  </a:lnTo>
                  <a:cubicBezTo>
                    <a:pt x="893" y="6670"/>
                    <a:pt x="1453" y="7122"/>
                    <a:pt x="2096" y="7444"/>
                  </a:cubicBezTo>
                  <a:cubicBezTo>
                    <a:pt x="2870" y="7849"/>
                    <a:pt x="3715" y="8039"/>
                    <a:pt x="4596" y="8039"/>
                  </a:cubicBezTo>
                  <a:cubicBezTo>
                    <a:pt x="6085" y="8039"/>
                    <a:pt x="7490" y="7456"/>
                    <a:pt x="8525" y="6420"/>
                  </a:cubicBezTo>
                  <a:cubicBezTo>
                    <a:pt x="9585" y="5360"/>
                    <a:pt x="10145" y="3979"/>
                    <a:pt x="10145" y="2491"/>
                  </a:cubicBezTo>
                  <a:cubicBezTo>
                    <a:pt x="10168" y="1645"/>
                    <a:pt x="9990" y="836"/>
                    <a:pt x="9633" y="98"/>
                  </a:cubicBezTo>
                  <a:cubicBezTo>
                    <a:pt x="9597" y="36"/>
                    <a:pt x="9536" y="0"/>
                    <a:pt x="9473" y="0"/>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7" name="Google Shape;497;p23"/>
            <p:cNvSpPr/>
            <p:nvPr/>
          </p:nvSpPr>
          <p:spPr>
            <a:xfrm>
              <a:off x="2280029" y="1970604"/>
              <a:ext cx="322565" cy="255468"/>
            </a:xfrm>
            <a:custGeom>
              <a:avLst/>
              <a:gdLst/>
              <a:ahLst/>
              <a:cxnLst/>
              <a:rect l="l" t="t" r="r" b="b"/>
              <a:pathLst>
                <a:path w="10134" h="8026" extrusionOk="0">
                  <a:moveTo>
                    <a:pt x="5549" y="1"/>
                  </a:moveTo>
                  <a:cubicBezTo>
                    <a:pt x="4061" y="1"/>
                    <a:pt x="2668" y="584"/>
                    <a:pt x="1620" y="1620"/>
                  </a:cubicBezTo>
                  <a:cubicBezTo>
                    <a:pt x="572" y="2680"/>
                    <a:pt x="1" y="4061"/>
                    <a:pt x="1" y="5549"/>
                  </a:cubicBezTo>
                  <a:cubicBezTo>
                    <a:pt x="1" y="6382"/>
                    <a:pt x="179" y="7192"/>
                    <a:pt x="537" y="7930"/>
                  </a:cubicBezTo>
                  <a:cubicBezTo>
                    <a:pt x="572" y="7990"/>
                    <a:pt x="632" y="8026"/>
                    <a:pt x="691" y="8026"/>
                  </a:cubicBezTo>
                  <a:cubicBezTo>
                    <a:pt x="715" y="8026"/>
                    <a:pt x="727" y="8026"/>
                    <a:pt x="763" y="8002"/>
                  </a:cubicBezTo>
                  <a:cubicBezTo>
                    <a:pt x="834" y="7966"/>
                    <a:pt x="882" y="7871"/>
                    <a:pt x="834" y="7787"/>
                  </a:cubicBezTo>
                  <a:cubicBezTo>
                    <a:pt x="513" y="7085"/>
                    <a:pt x="334" y="6323"/>
                    <a:pt x="334" y="5537"/>
                  </a:cubicBezTo>
                  <a:cubicBezTo>
                    <a:pt x="334" y="4132"/>
                    <a:pt x="882" y="2822"/>
                    <a:pt x="1858" y="1834"/>
                  </a:cubicBezTo>
                  <a:cubicBezTo>
                    <a:pt x="2846" y="834"/>
                    <a:pt x="4168" y="298"/>
                    <a:pt x="5573" y="298"/>
                  </a:cubicBezTo>
                  <a:cubicBezTo>
                    <a:pt x="7097" y="298"/>
                    <a:pt x="8550" y="965"/>
                    <a:pt x="9538" y="2132"/>
                  </a:cubicBezTo>
                  <a:lnTo>
                    <a:pt x="8907" y="1918"/>
                  </a:lnTo>
                  <a:cubicBezTo>
                    <a:pt x="8890" y="1913"/>
                    <a:pt x="8874" y="1911"/>
                    <a:pt x="8858" y="1911"/>
                  </a:cubicBezTo>
                  <a:cubicBezTo>
                    <a:pt x="8784" y="1911"/>
                    <a:pt x="8722" y="1956"/>
                    <a:pt x="8692" y="2025"/>
                  </a:cubicBezTo>
                  <a:cubicBezTo>
                    <a:pt x="8669" y="2120"/>
                    <a:pt x="8704" y="2203"/>
                    <a:pt x="8800" y="2227"/>
                  </a:cubicBezTo>
                  <a:lnTo>
                    <a:pt x="9955" y="2620"/>
                  </a:lnTo>
                  <a:cubicBezTo>
                    <a:pt x="9978" y="2620"/>
                    <a:pt x="9990" y="2632"/>
                    <a:pt x="10002" y="2632"/>
                  </a:cubicBezTo>
                  <a:cubicBezTo>
                    <a:pt x="10050" y="2632"/>
                    <a:pt x="10074" y="2620"/>
                    <a:pt x="10109" y="2596"/>
                  </a:cubicBezTo>
                  <a:cubicBezTo>
                    <a:pt x="10121" y="2572"/>
                    <a:pt x="10133" y="2513"/>
                    <a:pt x="10133" y="2453"/>
                  </a:cubicBezTo>
                  <a:lnTo>
                    <a:pt x="9943" y="1108"/>
                  </a:lnTo>
                  <a:cubicBezTo>
                    <a:pt x="9932" y="1021"/>
                    <a:pt x="9871" y="964"/>
                    <a:pt x="9788" y="964"/>
                  </a:cubicBezTo>
                  <a:cubicBezTo>
                    <a:pt x="9780" y="964"/>
                    <a:pt x="9772" y="964"/>
                    <a:pt x="9764" y="965"/>
                  </a:cubicBezTo>
                  <a:cubicBezTo>
                    <a:pt x="9681" y="989"/>
                    <a:pt x="9621" y="1060"/>
                    <a:pt x="9633" y="1144"/>
                  </a:cubicBezTo>
                  <a:lnTo>
                    <a:pt x="9740" y="1906"/>
                  </a:lnTo>
                  <a:cubicBezTo>
                    <a:pt x="8681" y="703"/>
                    <a:pt x="7157" y="1"/>
                    <a:pt x="5549" y="1"/>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8" name="Google Shape;498;p23"/>
            <p:cNvSpPr/>
            <p:nvPr/>
          </p:nvSpPr>
          <p:spPr>
            <a:xfrm>
              <a:off x="2411169" y="2064598"/>
              <a:ext cx="17093" cy="26928"/>
            </a:xfrm>
            <a:custGeom>
              <a:avLst/>
              <a:gdLst/>
              <a:ahLst/>
              <a:cxnLst/>
              <a:rect l="l" t="t" r="r" b="b"/>
              <a:pathLst>
                <a:path w="537" h="846" extrusionOk="0">
                  <a:moveTo>
                    <a:pt x="358" y="0"/>
                  </a:moveTo>
                  <a:cubicBezTo>
                    <a:pt x="274" y="0"/>
                    <a:pt x="191" y="72"/>
                    <a:pt x="191" y="155"/>
                  </a:cubicBezTo>
                  <a:lnTo>
                    <a:pt x="191" y="453"/>
                  </a:lnTo>
                  <a:lnTo>
                    <a:pt x="72" y="572"/>
                  </a:lnTo>
                  <a:cubicBezTo>
                    <a:pt x="12" y="631"/>
                    <a:pt x="0" y="739"/>
                    <a:pt x="72" y="798"/>
                  </a:cubicBezTo>
                  <a:cubicBezTo>
                    <a:pt x="108" y="834"/>
                    <a:pt x="155" y="846"/>
                    <a:pt x="191" y="846"/>
                  </a:cubicBezTo>
                  <a:cubicBezTo>
                    <a:pt x="239" y="846"/>
                    <a:pt x="274" y="834"/>
                    <a:pt x="310" y="798"/>
                  </a:cubicBezTo>
                  <a:lnTo>
                    <a:pt x="489" y="631"/>
                  </a:lnTo>
                  <a:cubicBezTo>
                    <a:pt x="524" y="608"/>
                    <a:pt x="536" y="560"/>
                    <a:pt x="536" y="512"/>
                  </a:cubicBezTo>
                  <a:lnTo>
                    <a:pt x="524" y="155"/>
                  </a:lnTo>
                  <a:cubicBezTo>
                    <a:pt x="524" y="72"/>
                    <a:pt x="453" y="0"/>
                    <a:pt x="358" y="0"/>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9" name="Google Shape;499;p23"/>
            <p:cNvSpPr/>
            <p:nvPr/>
          </p:nvSpPr>
          <p:spPr>
            <a:xfrm>
              <a:off x="2323254" y="2017458"/>
              <a:ext cx="267213" cy="264316"/>
            </a:xfrm>
            <a:custGeom>
              <a:avLst/>
              <a:gdLst/>
              <a:ahLst/>
              <a:cxnLst/>
              <a:rect l="l" t="t" r="r" b="b"/>
              <a:pathLst>
                <a:path w="8395" h="8304" extrusionOk="0">
                  <a:moveTo>
                    <a:pt x="2739" y="3125"/>
                  </a:moveTo>
                  <a:lnTo>
                    <a:pt x="2965" y="3160"/>
                  </a:lnTo>
                  <a:lnTo>
                    <a:pt x="3060" y="3160"/>
                  </a:lnTo>
                  <a:lnTo>
                    <a:pt x="2905" y="3529"/>
                  </a:lnTo>
                  <a:lnTo>
                    <a:pt x="2620" y="3458"/>
                  </a:lnTo>
                  <a:lnTo>
                    <a:pt x="2739" y="3125"/>
                  </a:lnTo>
                  <a:close/>
                  <a:moveTo>
                    <a:pt x="3834" y="3041"/>
                  </a:moveTo>
                  <a:lnTo>
                    <a:pt x="4167" y="3446"/>
                  </a:lnTo>
                  <a:lnTo>
                    <a:pt x="4120" y="3541"/>
                  </a:lnTo>
                  <a:cubicBezTo>
                    <a:pt x="4096" y="3636"/>
                    <a:pt x="4132" y="3720"/>
                    <a:pt x="4227" y="3756"/>
                  </a:cubicBezTo>
                  <a:cubicBezTo>
                    <a:pt x="4239" y="3756"/>
                    <a:pt x="4251" y="3767"/>
                    <a:pt x="4286" y="3767"/>
                  </a:cubicBezTo>
                  <a:cubicBezTo>
                    <a:pt x="4358" y="3767"/>
                    <a:pt x="4417" y="3720"/>
                    <a:pt x="4429" y="3660"/>
                  </a:cubicBezTo>
                  <a:lnTo>
                    <a:pt x="4477" y="3541"/>
                  </a:lnTo>
                  <a:cubicBezTo>
                    <a:pt x="4501" y="3446"/>
                    <a:pt x="4489" y="3339"/>
                    <a:pt x="4429" y="3267"/>
                  </a:cubicBezTo>
                  <a:lnTo>
                    <a:pt x="4346" y="3160"/>
                  </a:lnTo>
                  <a:lnTo>
                    <a:pt x="4620" y="3386"/>
                  </a:lnTo>
                  <a:cubicBezTo>
                    <a:pt x="4649" y="3401"/>
                    <a:pt x="4683" y="3411"/>
                    <a:pt x="4719" y="3411"/>
                  </a:cubicBezTo>
                  <a:cubicBezTo>
                    <a:pt x="4741" y="3411"/>
                    <a:pt x="4764" y="3407"/>
                    <a:pt x="4787" y="3398"/>
                  </a:cubicBezTo>
                  <a:lnTo>
                    <a:pt x="5001" y="3303"/>
                  </a:lnTo>
                  <a:lnTo>
                    <a:pt x="5132" y="3458"/>
                  </a:lnTo>
                  <a:cubicBezTo>
                    <a:pt x="5156" y="3506"/>
                    <a:pt x="5215" y="3517"/>
                    <a:pt x="5263" y="3517"/>
                  </a:cubicBezTo>
                  <a:lnTo>
                    <a:pt x="5668" y="3482"/>
                  </a:lnTo>
                  <a:lnTo>
                    <a:pt x="5679" y="3565"/>
                  </a:lnTo>
                  <a:cubicBezTo>
                    <a:pt x="5703" y="3601"/>
                    <a:pt x="5668" y="3636"/>
                    <a:pt x="5668" y="3648"/>
                  </a:cubicBezTo>
                  <a:cubicBezTo>
                    <a:pt x="5656" y="3660"/>
                    <a:pt x="5620" y="3696"/>
                    <a:pt x="5596" y="3696"/>
                  </a:cubicBezTo>
                  <a:lnTo>
                    <a:pt x="4894" y="3756"/>
                  </a:lnTo>
                  <a:cubicBezTo>
                    <a:pt x="4798" y="3756"/>
                    <a:pt x="4727" y="3815"/>
                    <a:pt x="4679" y="3875"/>
                  </a:cubicBezTo>
                  <a:cubicBezTo>
                    <a:pt x="4656" y="3934"/>
                    <a:pt x="4620" y="3994"/>
                    <a:pt x="4644" y="4053"/>
                  </a:cubicBezTo>
                  <a:lnTo>
                    <a:pt x="4179" y="3898"/>
                  </a:lnTo>
                  <a:cubicBezTo>
                    <a:pt x="4167" y="3898"/>
                    <a:pt x="4167" y="3887"/>
                    <a:pt x="4144" y="3875"/>
                  </a:cubicBezTo>
                  <a:cubicBezTo>
                    <a:pt x="4120" y="3696"/>
                    <a:pt x="3965" y="3577"/>
                    <a:pt x="3798" y="3577"/>
                  </a:cubicBezTo>
                  <a:lnTo>
                    <a:pt x="3774" y="3577"/>
                  </a:lnTo>
                  <a:lnTo>
                    <a:pt x="3274" y="3589"/>
                  </a:lnTo>
                  <a:lnTo>
                    <a:pt x="3393" y="3220"/>
                  </a:lnTo>
                  <a:cubicBezTo>
                    <a:pt x="3405" y="3184"/>
                    <a:pt x="3441" y="3172"/>
                    <a:pt x="3465" y="3160"/>
                  </a:cubicBezTo>
                  <a:lnTo>
                    <a:pt x="3834" y="3041"/>
                  </a:lnTo>
                  <a:close/>
                  <a:moveTo>
                    <a:pt x="7596" y="3601"/>
                  </a:moveTo>
                  <a:cubicBezTo>
                    <a:pt x="7620" y="3601"/>
                    <a:pt x="7656" y="3601"/>
                    <a:pt x="7692" y="3636"/>
                  </a:cubicBezTo>
                  <a:lnTo>
                    <a:pt x="8025" y="3958"/>
                  </a:lnTo>
                  <a:lnTo>
                    <a:pt x="8025" y="4256"/>
                  </a:lnTo>
                  <a:cubicBezTo>
                    <a:pt x="7977" y="5232"/>
                    <a:pt x="7584" y="6137"/>
                    <a:pt x="6906" y="6815"/>
                  </a:cubicBezTo>
                  <a:cubicBezTo>
                    <a:pt x="6799" y="6923"/>
                    <a:pt x="6692" y="7030"/>
                    <a:pt x="6572" y="7113"/>
                  </a:cubicBezTo>
                  <a:cubicBezTo>
                    <a:pt x="6632" y="7030"/>
                    <a:pt x="6680" y="6935"/>
                    <a:pt x="6727" y="6851"/>
                  </a:cubicBezTo>
                  <a:lnTo>
                    <a:pt x="7465" y="5125"/>
                  </a:lnTo>
                  <a:cubicBezTo>
                    <a:pt x="7501" y="5065"/>
                    <a:pt x="7489" y="5006"/>
                    <a:pt x="7454" y="4958"/>
                  </a:cubicBezTo>
                  <a:cubicBezTo>
                    <a:pt x="7418" y="4910"/>
                    <a:pt x="7358" y="4887"/>
                    <a:pt x="7299" y="4887"/>
                  </a:cubicBezTo>
                  <a:lnTo>
                    <a:pt x="7227" y="4887"/>
                  </a:lnTo>
                  <a:lnTo>
                    <a:pt x="7632" y="4077"/>
                  </a:lnTo>
                  <a:cubicBezTo>
                    <a:pt x="7704" y="3946"/>
                    <a:pt x="7668" y="3779"/>
                    <a:pt x="7525" y="3696"/>
                  </a:cubicBezTo>
                  <a:lnTo>
                    <a:pt x="7501" y="3660"/>
                  </a:lnTo>
                  <a:lnTo>
                    <a:pt x="7513" y="3648"/>
                  </a:lnTo>
                  <a:cubicBezTo>
                    <a:pt x="7537" y="3601"/>
                    <a:pt x="7573" y="3601"/>
                    <a:pt x="7596" y="3601"/>
                  </a:cubicBezTo>
                  <a:close/>
                  <a:moveTo>
                    <a:pt x="4239" y="1"/>
                  </a:moveTo>
                  <a:cubicBezTo>
                    <a:pt x="4176" y="1"/>
                    <a:pt x="4112" y="2"/>
                    <a:pt x="4048" y="5"/>
                  </a:cubicBezTo>
                  <a:cubicBezTo>
                    <a:pt x="3001" y="41"/>
                    <a:pt x="2000" y="481"/>
                    <a:pt x="1262" y="1220"/>
                  </a:cubicBezTo>
                  <a:cubicBezTo>
                    <a:pt x="512" y="1970"/>
                    <a:pt x="84" y="2946"/>
                    <a:pt x="36" y="4006"/>
                  </a:cubicBezTo>
                  <a:cubicBezTo>
                    <a:pt x="0" y="5041"/>
                    <a:pt x="334" y="6053"/>
                    <a:pt x="1012" y="6863"/>
                  </a:cubicBezTo>
                  <a:cubicBezTo>
                    <a:pt x="1036" y="6911"/>
                    <a:pt x="1084" y="6923"/>
                    <a:pt x="1131" y="6923"/>
                  </a:cubicBezTo>
                  <a:cubicBezTo>
                    <a:pt x="1155" y="6923"/>
                    <a:pt x="1203" y="6911"/>
                    <a:pt x="1227" y="6875"/>
                  </a:cubicBezTo>
                  <a:cubicBezTo>
                    <a:pt x="1310" y="6815"/>
                    <a:pt x="1310" y="6708"/>
                    <a:pt x="1250" y="6649"/>
                  </a:cubicBezTo>
                  <a:cubicBezTo>
                    <a:pt x="631" y="5922"/>
                    <a:pt x="310" y="4982"/>
                    <a:pt x="357" y="4017"/>
                  </a:cubicBezTo>
                  <a:cubicBezTo>
                    <a:pt x="393" y="3053"/>
                    <a:pt x="786" y="2148"/>
                    <a:pt x="1465" y="1458"/>
                  </a:cubicBezTo>
                  <a:cubicBezTo>
                    <a:pt x="2155" y="779"/>
                    <a:pt x="3060" y="374"/>
                    <a:pt x="4025" y="338"/>
                  </a:cubicBezTo>
                  <a:cubicBezTo>
                    <a:pt x="4081" y="335"/>
                    <a:pt x="4137" y="334"/>
                    <a:pt x="4192" y="334"/>
                  </a:cubicBezTo>
                  <a:cubicBezTo>
                    <a:pt x="4358" y="334"/>
                    <a:pt x="4519" y="347"/>
                    <a:pt x="4679" y="374"/>
                  </a:cubicBezTo>
                  <a:lnTo>
                    <a:pt x="4906" y="636"/>
                  </a:lnTo>
                  <a:lnTo>
                    <a:pt x="4822" y="862"/>
                  </a:lnTo>
                  <a:lnTo>
                    <a:pt x="4679" y="624"/>
                  </a:lnTo>
                  <a:cubicBezTo>
                    <a:pt x="4656" y="577"/>
                    <a:pt x="4596" y="541"/>
                    <a:pt x="4536" y="541"/>
                  </a:cubicBezTo>
                  <a:lnTo>
                    <a:pt x="4001" y="541"/>
                  </a:lnTo>
                  <a:cubicBezTo>
                    <a:pt x="3941" y="541"/>
                    <a:pt x="3882" y="565"/>
                    <a:pt x="3858" y="624"/>
                  </a:cubicBezTo>
                  <a:lnTo>
                    <a:pt x="3477" y="1327"/>
                  </a:lnTo>
                  <a:cubicBezTo>
                    <a:pt x="3441" y="1410"/>
                    <a:pt x="3441" y="1529"/>
                    <a:pt x="3477" y="1624"/>
                  </a:cubicBezTo>
                  <a:cubicBezTo>
                    <a:pt x="3524" y="1708"/>
                    <a:pt x="3632" y="1767"/>
                    <a:pt x="3739" y="1791"/>
                  </a:cubicBezTo>
                  <a:lnTo>
                    <a:pt x="4036" y="1815"/>
                  </a:lnTo>
                  <a:cubicBezTo>
                    <a:pt x="4096" y="1815"/>
                    <a:pt x="4155" y="1803"/>
                    <a:pt x="4179" y="1743"/>
                  </a:cubicBezTo>
                  <a:lnTo>
                    <a:pt x="4286" y="1577"/>
                  </a:lnTo>
                  <a:lnTo>
                    <a:pt x="4346" y="1648"/>
                  </a:lnTo>
                  <a:lnTo>
                    <a:pt x="4298" y="1934"/>
                  </a:lnTo>
                  <a:lnTo>
                    <a:pt x="3798" y="2005"/>
                  </a:lnTo>
                  <a:cubicBezTo>
                    <a:pt x="3763" y="2005"/>
                    <a:pt x="3751" y="2029"/>
                    <a:pt x="3715" y="2041"/>
                  </a:cubicBezTo>
                  <a:lnTo>
                    <a:pt x="3072" y="2517"/>
                  </a:lnTo>
                  <a:cubicBezTo>
                    <a:pt x="3048" y="2541"/>
                    <a:pt x="3024" y="2577"/>
                    <a:pt x="3024" y="2601"/>
                  </a:cubicBezTo>
                  <a:lnTo>
                    <a:pt x="2941" y="2898"/>
                  </a:lnTo>
                  <a:lnTo>
                    <a:pt x="2727" y="2874"/>
                  </a:lnTo>
                  <a:cubicBezTo>
                    <a:pt x="2716" y="2874"/>
                    <a:pt x="2706" y="2873"/>
                    <a:pt x="2696" y="2873"/>
                  </a:cubicBezTo>
                  <a:cubicBezTo>
                    <a:pt x="2565" y="2873"/>
                    <a:pt x="2449" y="2943"/>
                    <a:pt x="2405" y="3065"/>
                  </a:cubicBezTo>
                  <a:lnTo>
                    <a:pt x="2274" y="3422"/>
                  </a:lnTo>
                  <a:cubicBezTo>
                    <a:pt x="2250" y="3494"/>
                    <a:pt x="2250" y="3589"/>
                    <a:pt x="2286" y="3660"/>
                  </a:cubicBezTo>
                  <a:cubicBezTo>
                    <a:pt x="2334" y="3732"/>
                    <a:pt x="2393" y="3791"/>
                    <a:pt x="2465" y="3815"/>
                  </a:cubicBezTo>
                  <a:cubicBezTo>
                    <a:pt x="2322" y="3887"/>
                    <a:pt x="2215" y="4029"/>
                    <a:pt x="2203" y="4196"/>
                  </a:cubicBezTo>
                  <a:lnTo>
                    <a:pt x="2203" y="4268"/>
                  </a:lnTo>
                  <a:lnTo>
                    <a:pt x="1739" y="4791"/>
                  </a:lnTo>
                  <a:cubicBezTo>
                    <a:pt x="1667" y="4863"/>
                    <a:pt x="1631" y="4970"/>
                    <a:pt x="1631" y="5077"/>
                  </a:cubicBezTo>
                  <a:lnTo>
                    <a:pt x="1631" y="5684"/>
                  </a:lnTo>
                  <a:cubicBezTo>
                    <a:pt x="1631" y="5839"/>
                    <a:pt x="1691" y="5994"/>
                    <a:pt x="1810" y="6101"/>
                  </a:cubicBezTo>
                  <a:lnTo>
                    <a:pt x="2239" y="6518"/>
                  </a:lnTo>
                  <a:cubicBezTo>
                    <a:pt x="2334" y="6613"/>
                    <a:pt x="2465" y="6673"/>
                    <a:pt x="2596" y="6684"/>
                  </a:cubicBezTo>
                  <a:lnTo>
                    <a:pt x="3882" y="6792"/>
                  </a:lnTo>
                  <a:lnTo>
                    <a:pt x="3882" y="6827"/>
                  </a:lnTo>
                  <a:cubicBezTo>
                    <a:pt x="3870" y="6994"/>
                    <a:pt x="3929" y="7149"/>
                    <a:pt x="4060" y="7232"/>
                  </a:cubicBezTo>
                  <a:lnTo>
                    <a:pt x="4286" y="7399"/>
                  </a:lnTo>
                  <a:lnTo>
                    <a:pt x="4263" y="7446"/>
                  </a:lnTo>
                  <a:cubicBezTo>
                    <a:pt x="4203" y="7601"/>
                    <a:pt x="4263" y="7804"/>
                    <a:pt x="4406" y="7899"/>
                  </a:cubicBezTo>
                  <a:lnTo>
                    <a:pt x="4465" y="7958"/>
                  </a:lnTo>
                  <a:cubicBezTo>
                    <a:pt x="4406" y="7958"/>
                    <a:pt x="4358" y="7982"/>
                    <a:pt x="4298" y="7982"/>
                  </a:cubicBezTo>
                  <a:cubicBezTo>
                    <a:pt x="4250" y="7984"/>
                    <a:pt x="4202" y="7985"/>
                    <a:pt x="4153" y="7985"/>
                  </a:cubicBezTo>
                  <a:cubicBezTo>
                    <a:pt x="3241" y="7985"/>
                    <a:pt x="2368" y="7666"/>
                    <a:pt x="1667" y="7089"/>
                  </a:cubicBezTo>
                  <a:cubicBezTo>
                    <a:pt x="1630" y="7062"/>
                    <a:pt x="1590" y="7050"/>
                    <a:pt x="1553" y="7050"/>
                  </a:cubicBezTo>
                  <a:cubicBezTo>
                    <a:pt x="1508" y="7050"/>
                    <a:pt x="1467" y="7068"/>
                    <a:pt x="1441" y="7101"/>
                  </a:cubicBezTo>
                  <a:cubicBezTo>
                    <a:pt x="1381" y="7173"/>
                    <a:pt x="1393" y="7280"/>
                    <a:pt x="1453" y="7327"/>
                  </a:cubicBezTo>
                  <a:cubicBezTo>
                    <a:pt x="2215" y="7958"/>
                    <a:pt x="3155" y="8304"/>
                    <a:pt x="4132" y="8304"/>
                  </a:cubicBezTo>
                  <a:lnTo>
                    <a:pt x="4298" y="8304"/>
                  </a:lnTo>
                  <a:cubicBezTo>
                    <a:pt x="5334" y="8256"/>
                    <a:pt x="6334" y="7827"/>
                    <a:pt x="7084" y="7089"/>
                  </a:cubicBezTo>
                  <a:cubicBezTo>
                    <a:pt x="7823" y="6339"/>
                    <a:pt x="8251" y="5363"/>
                    <a:pt x="8299" y="4303"/>
                  </a:cubicBezTo>
                  <a:cubicBezTo>
                    <a:pt x="8394" y="3220"/>
                    <a:pt x="8049" y="2208"/>
                    <a:pt x="7382" y="1422"/>
                  </a:cubicBezTo>
                  <a:cubicBezTo>
                    <a:pt x="7350" y="1377"/>
                    <a:pt x="7304" y="1356"/>
                    <a:pt x="7258" y="1356"/>
                  </a:cubicBezTo>
                  <a:cubicBezTo>
                    <a:pt x="7220" y="1356"/>
                    <a:pt x="7183" y="1371"/>
                    <a:pt x="7156" y="1398"/>
                  </a:cubicBezTo>
                  <a:cubicBezTo>
                    <a:pt x="7084" y="1458"/>
                    <a:pt x="7084" y="1565"/>
                    <a:pt x="7144" y="1624"/>
                  </a:cubicBezTo>
                  <a:cubicBezTo>
                    <a:pt x="7584" y="2148"/>
                    <a:pt x="7870" y="2791"/>
                    <a:pt x="7989" y="3458"/>
                  </a:cubicBezTo>
                  <a:lnTo>
                    <a:pt x="7942" y="3410"/>
                  </a:lnTo>
                  <a:cubicBezTo>
                    <a:pt x="7867" y="3335"/>
                    <a:pt x="7754" y="3289"/>
                    <a:pt x="7628" y="3289"/>
                  </a:cubicBezTo>
                  <a:cubicBezTo>
                    <a:pt x="7614" y="3289"/>
                    <a:pt x="7599" y="3290"/>
                    <a:pt x="7584" y="3291"/>
                  </a:cubicBezTo>
                  <a:cubicBezTo>
                    <a:pt x="7454" y="3303"/>
                    <a:pt x="7334" y="3386"/>
                    <a:pt x="7263" y="3506"/>
                  </a:cubicBezTo>
                  <a:lnTo>
                    <a:pt x="7227" y="3541"/>
                  </a:lnTo>
                  <a:cubicBezTo>
                    <a:pt x="7156" y="3541"/>
                    <a:pt x="7084" y="3577"/>
                    <a:pt x="7025" y="3625"/>
                  </a:cubicBezTo>
                  <a:lnTo>
                    <a:pt x="6811" y="3363"/>
                  </a:lnTo>
                  <a:cubicBezTo>
                    <a:pt x="6779" y="3325"/>
                    <a:pt x="6739" y="3307"/>
                    <a:pt x="6698" y="3307"/>
                  </a:cubicBezTo>
                  <a:cubicBezTo>
                    <a:pt x="6661" y="3307"/>
                    <a:pt x="6625" y="3322"/>
                    <a:pt x="6596" y="3351"/>
                  </a:cubicBezTo>
                  <a:cubicBezTo>
                    <a:pt x="6513" y="3410"/>
                    <a:pt x="6513" y="3517"/>
                    <a:pt x="6572" y="3577"/>
                  </a:cubicBezTo>
                  <a:lnTo>
                    <a:pt x="6906" y="3958"/>
                  </a:lnTo>
                  <a:cubicBezTo>
                    <a:pt x="6930" y="3994"/>
                    <a:pt x="6977" y="4017"/>
                    <a:pt x="7025" y="4017"/>
                  </a:cubicBezTo>
                  <a:cubicBezTo>
                    <a:pt x="7073" y="4017"/>
                    <a:pt x="7108" y="4006"/>
                    <a:pt x="7144" y="3970"/>
                  </a:cubicBezTo>
                  <a:lnTo>
                    <a:pt x="7251" y="3875"/>
                  </a:lnTo>
                  <a:lnTo>
                    <a:pt x="7382" y="3958"/>
                  </a:lnTo>
                  <a:lnTo>
                    <a:pt x="6894" y="4934"/>
                  </a:lnTo>
                  <a:lnTo>
                    <a:pt x="6858" y="4934"/>
                  </a:lnTo>
                  <a:cubicBezTo>
                    <a:pt x="6834" y="4934"/>
                    <a:pt x="6787" y="4910"/>
                    <a:pt x="6775" y="4887"/>
                  </a:cubicBezTo>
                  <a:lnTo>
                    <a:pt x="6132" y="4101"/>
                  </a:lnTo>
                  <a:cubicBezTo>
                    <a:pt x="6098" y="4053"/>
                    <a:pt x="6049" y="4033"/>
                    <a:pt x="6001" y="4033"/>
                  </a:cubicBezTo>
                  <a:cubicBezTo>
                    <a:pt x="5966" y="4033"/>
                    <a:pt x="5931" y="4045"/>
                    <a:pt x="5906" y="4065"/>
                  </a:cubicBezTo>
                  <a:cubicBezTo>
                    <a:pt x="5834" y="4125"/>
                    <a:pt x="5834" y="4232"/>
                    <a:pt x="5882" y="4291"/>
                  </a:cubicBezTo>
                  <a:lnTo>
                    <a:pt x="6513" y="5077"/>
                  </a:lnTo>
                  <a:cubicBezTo>
                    <a:pt x="6608" y="5184"/>
                    <a:pt x="6739" y="5244"/>
                    <a:pt x="6894" y="5244"/>
                  </a:cubicBezTo>
                  <a:lnTo>
                    <a:pt x="7096" y="5232"/>
                  </a:lnTo>
                  <a:lnTo>
                    <a:pt x="6453" y="6720"/>
                  </a:lnTo>
                  <a:cubicBezTo>
                    <a:pt x="6418" y="6815"/>
                    <a:pt x="6346" y="6923"/>
                    <a:pt x="6275" y="7018"/>
                  </a:cubicBezTo>
                  <a:lnTo>
                    <a:pt x="5775" y="7625"/>
                  </a:lnTo>
                  <a:cubicBezTo>
                    <a:pt x="5513" y="7744"/>
                    <a:pt x="5251" y="7816"/>
                    <a:pt x="4965" y="7875"/>
                  </a:cubicBezTo>
                  <a:lnTo>
                    <a:pt x="4691" y="7625"/>
                  </a:lnTo>
                  <a:cubicBezTo>
                    <a:pt x="4656" y="7589"/>
                    <a:pt x="4644" y="7554"/>
                    <a:pt x="4656" y="7506"/>
                  </a:cubicBezTo>
                  <a:lnTo>
                    <a:pt x="4703" y="7339"/>
                  </a:lnTo>
                  <a:cubicBezTo>
                    <a:pt x="4715" y="7280"/>
                    <a:pt x="4703" y="7208"/>
                    <a:pt x="4644" y="7161"/>
                  </a:cubicBezTo>
                  <a:lnTo>
                    <a:pt x="4322" y="6923"/>
                  </a:lnTo>
                  <a:cubicBezTo>
                    <a:pt x="4298" y="6899"/>
                    <a:pt x="4286" y="6863"/>
                    <a:pt x="4286" y="6815"/>
                  </a:cubicBezTo>
                  <a:lnTo>
                    <a:pt x="4310" y="6613"/>
                  </a:lnTo>
                  <a:cubicBezTo>
                    <a:pt x="4310" y="6565"/>
                    <a:pt x="4310" y="6518"/>
                    <a:pt x="4286" y="6494"/>
                  </a:cubicBezTo>
                  <a:cubicBezTo>
                    <a:pt x="4251" y="6458"/>
                    <a:pt x="4203" y="6434"/>
                    <a:pt x="4167" y="6434"/>
                  </a:cubicBezTo>
                  <a:lnTo>
                    <a:pt x="2703" y="6315"/>
                  </a:lnTo>
                  <a:cubicBezTo>
                    <a:pt x="2643" y="6315"/>
                    <a:pt x="2596" y="6280"/>
                    <a:pt x="2560" y="6244"/>
                  </a:cubicBezTo>
                  <a:lnTo>
                    <a:pt x="2120" y="5827"/>
                  </a:lnTo>
                  <a:cubicBezTo>
                    <a:pt x="2084" y="5780"/>
                    <a:pt x="2048" y="5708"/>
                    <a:pt x="2048" y="5649"/>
                  </a:cubicBezTo>
                  <a:lnTo>
                    <a:pt x="2048" y="5030"/>
                  </a:lnTo>
                  <a:cubicBezTo>
                    <a:pt x="2048" y="5006"/>
                    <a:pt x="2060" y="4970"/>
                    <a:pt x="2084" y="4958"/>
                  </a:cubicBezTo>
                  <a:lnTo>
                    <a:pt x="2572" y="4398"/>
                  </a:lnTo>
                  <a:cubicBezTo>
                    <a:pt x="2596" y="4363"/>
                    <a:pt x="2620" y="4339"/>
                    <a:pt x="2620" y="4291"/>
                  </a:cubicBezTo>
                  <a:lnTo>
                    <a:pt x="2620" y="4160"/>
                  </a:lnTo>
                  <a:cubicBezTo>
                    <a:pt x="2620" y="4113"/>
                    <a:pt x="2643" y="4065"/>
                    <a:pt x="2691" y="4053"/>
                  </a:cubicBezTo>
                  <a:lnTo>
                    <a:pt x="3072" y="3887"/>
                  </a:lnTo>
                  <a:lnTo>
                    <a:pt x="3810" y="3875"/>
                  </a:lnTo>
                  <a:cubicBezTo>
                    <a:pt x="3822" y="3875"/>
                    <a:pt x="3834" y="3887"/>
                    <a:pt x="3834" y="3898"/>
                  </a:cubicBezTo>
                  <a:cubicBezTo>
                    <a:pt x="3846" y="4029"/>
                    <a:pt x="3953" y="4137"/>
                    <a:pt x="4072" y="4184"/>
                  </a:cubicBezTo>
                  <a:lnTo>
                    <a:pt x="4596" y="4363"/>
                  </a:lnTo>
                  <a:cubicBezTo>
                    <a:pt x="4628" y="4370"/>
                    <a:pt x="4661" y="4374"/>
                    <a:pt x="4693" y="4374"/>
                  </a:cubicBezTo>
                  <a:cubicBezTo>
                    <a:pt x="4766" y="4374"/>
                    <a:pt x="4836" y="4353"/>
                    <a:pt x="4894" y="4303"/>
                  </a:cubicBezTo>
                  <a:cubicBezTo>
                    <a:pt x="4953" y="4244"/>
                    <a:pt x="5001" y="4148"/>
                    <a:pt x="4989" y="4065"/>
                  </a:cubicBezTo>
                  <a:lnTo>
                    <a:pt x="5644" y="4017"/>
                  </a:lnTo>
                  <a:cubicBezTo>
                    <a:pt x="5751" y="4006"/>
                    <a:pt x="5882" y="3946"/>
                    <a:pt x="5953" y="3839"/>
                  </a:cubicBezTo>
                  <a:cubicBezTo>
                    <a:pt x="6025" y="3732"/>
                    <a:pt x="6060" y="3613"/>
                    <a:pt x="6025" y="3482"/>
                  </a:cubicBezTo>
                  <a:lnTo>
                    <a:pt x="6013" y="3398"/>
                  </a:lnTo>
                  <a:cubicBezTo>
                    <a:pt x="5980" y="3258"/>
                    <a:pt x="5870" y="3157"/>
                    <a:pt x="5725" y="3157"/>
                  </a:cubicBezTo>
                  <a:cubicBezTo>
                    <a:pt x="5710" y="3157"/>
                    <a:pt x="5695" y="3158"/>
                    <a:pt x="5679" y="3160"/>
                  </a:cubicBezTo>
                  <a:lnTo>
                    <a:pt x="5346" y="3184"/>
                  </a:lnTo>
                  <a:lnTo>
                    <a:pt x="5298" y="3125"/>
                  </a:lnTo>
                  <a:lnTo>
                    <a:pt x="5739" y="2684"/>
                  </a:lnTo>
                  <a:cubicBezTo>
                    <a:pt x="5799" y="2624"/>
                    <a:pt x="5799" y="2517"/>
                    <a:pt x="5739" y="2458"/>
                  </a:cubicBezTo>
                  <a:cubicBezTo>
                    <a:pt x="5709" y="2428"/>
                    <a:pt x="5671" y="2413"/>
                    <a:pt x="5632" y="2413"/>
                  </a:cubicBezTo>
                  <a:cubicBezTo>
                    <a:pt x="5593" y="2413"/>
                    <a:pt x="5554" y="2428"/>
                    <a:pt x="5525" y="2458"/>
                  </a:cubicBezTo>
                  <a:lnTo>
                    <a:pt x="4965" y="3005"/>
                  </a:lnTo>
                  <a:lnTo>
                    <a:pt x="4787" y="3077"/>
                  </a:lnTo>
                  <a:lnTo>
                    <a:pt x="4286" y="2696"/>
                  </a:lnTo>
                  <a:cubicBezTo>
                    <a:pt x="4251" y="2669"/>
                    <a:pt x="4208" y="2656"/>
                    <a:pt x="4169" y="2656"/>
                  </a:cubicBezTo>
                  <a:cubicBezTo>
                    <a:pt x="4156" y="2656"/>
                    <a:pt x="4144" y="2657"/>
                    <a:pt x="4132" y="2660"/>
                  </a:cubicBezTo>
                  <a:lnTo>
                    <a:pt x="3417" y="2886"/>
                  </a:lnTo>
                  <a:cubicBezTo>
                    <a:pt x="3405" y="2886"/>
                    <a:pt x="3370" y="2898"/>
                    <a:pt x="3358" y="2922"/>
                  </a:cubicBezTo>
                  <a:lnTo>
                    <a:pt x="3405" y="2708"/>
                  </a:lnTo>
                  <a:lnTo>
                    <a:pt x="3977" y="2291"/>
                  </a:lnTo>
                  <a:lnTo>
                    <a:pt x="4548" y="2208"/>
                  </a:lnTo>
                  <a:cubicBezTo>
                    <a:pt x="4632" y="2184"/>
                    <a:pt x="4691" y="2148"/>
                    <a:pt x="4691" y="2065"/>
                  </a:cubicBezTo>
                  <a:lnTo>
                    <a:pt x="4751" y="1589"/>
                  </a:lnTo>
                  <a:cubicBezTo>
                    <a:pt x="4751" y="1553"/>
                    <a:pt x="4751" y="1505"/>
                    <a:pt x="4715" y="1470"/>
                  </a:cubicBezTo>
                  <a:lnTo>
                    <a:pt x="4477" y="1172"/>
                  </a:lnTo>
                  <a:cubicBezTo>
                    <a:pt x="4441" y="1136"/>
                    <a:pt x="4406" y="1112"/>
                    <a:pt x="4346" y="1112"/>
                  </a:cubicBezTo>
                  <a:cubicBezTo>
                    <a:pt x="4298" y="1112"/>
                    <a:pt x="4239" y="1148"/>
                    <a:pt x="4215" y="1196"/>
                  </a:cubicBezTo>
                  <a:lnTo>
                    <a:pt x="4036" y="1446"/>
                  </a:lnTo>
                  <a:lnTo>
                    <a:pt x="3834" y="1434"/>
                  </a:lnTo>
                  <a:lnTo>
                    <a:pt x="4155" y="815"/>
                  </a:lnTo>
                  <a:lnTo>
                    <a:pt x="4477" y="815"/>
                  </a:lnTo>
                  <a:lnTo>
                    <a:pt x="4727" y="1267"/>
                  </a:lnTo>
                  <a:cubicBezTo>
                    <a:pt x="4763" y="1327"/>
                    <a:pt x="4822" y="1350"/>
                    <a:pt x="4882" y="1350"/>
                  </a:cubicBezTo>
                  <a:cubicBezTo>
                    <a:pt x="4941" y="1350"/>
                    <a:pt x="5001" y="1315"/>
                    <a:pt x="5025" y="1255"/>
                  </a:cubicBezTo>
                  <a:lnTo>
                    <a:pt x="5251" y="719"/>
                  </a:lnTo>
                  <a:cubicBezTo>
                    <a:pt x="5298" y="624"/>
                    <a:pt x="5287" y="505"/>
                    <a:pt x="5215" y="434"/>
                  </a:cubicBezTo>
                  <a:lnTo>
                    <a:pt x="5215" y="434"/>
                  </a:lnTo>
                  <a:cubicBezTo>
                    <a:pt x="5751" y="577"/>
                    <a:pt x="6263" y="839"/>
                    <a:pt x="6692" y="1208"/>
                  </a:cubicBezTo>
                  <a:cubicBezTo>
                    <a:pt x="6724" y="1234"/>
                    <a:pt x="6763" y="1247"/>
                    <a:pt x="6801" y="1247"/>
                  </a:cubicBezTo>
                  <a:cubicBezTo>
                    <a:pt x="6847" y="1247"/>
                    <a:pt x="6892" y="1228"/>
                    <a:pt x="6918" y="1196"/>
                  </a:cubicBezTo>
                  <a:cubicBezTo>
                    <a:pt x="6977" y="1112"/>
                    <a:pt x="6965" y="1017"/>
                    <a:pt x="6906" y="969"/>
                  </a:cubicBezTo>
                  <a:cubicBezTo>
                    <a:pt x="6157" y="343"/>
                    <a:pt x="5219" y="1"/>
                    <a:pt x="4239" y="1"/>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67" name="Google Shape;1550;p45"/>
          <p:cNvGrpSpPr/>
          <p:nvPr/>
        </p:nvGrpSpPr>
        <p:grpSpPr>
          <a:xfrm>
            <a:off x="6222628" y="3241902"/>
            <a:ext cx="435857" cy="396816"/>
            <a:chOff x="4210933" y="2926777"/>
            <a:chExt cx="280072" cy="275520"/>
          </a:xfrm>
        </p:grpSpPr>
        <p:sp>
          <p:nvSpPr>
            <p:cNvPr id="68" name="Google Shape;1551;p45"/>
            <p:cNvSpPr/>
            <p:nvPr/>
          </p:nvSpPr>
          <p:spPr>
            <a:xfrm>
              <a:off x="4490623" y="2970352"/>
              <a:ext cx="32" cy="414"/>
            </a:xfrm>
            <a:custGeom>
              <a:avLst/>
              <a:gdLst/>
              <a:ahLst/>
              <a:cxnLst/>
              <a:rect l="l" t="t" r="r" b="b"/>
              <a:pathLst>
                <a:path w="1" h="13" extrusionOk="0">
                  <a:moveTo>
                    <a:pt x="0" y="0"/>
                  </a:moveTo>
                  <a:cubicBezTo>
                    <a:pt x="0" y="12"/>
                    <a:pt x="0" y="0"/>
                    <a:pt x="0" y="0"/>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9" name="Google Shape;1552;p45"/>
            <p:cNvSpPr/>
            <p:nvPr/>
          </p:nvSpPr>
          <p:spPr>
            <a:xfrm>
              <a:off x="4489859" y="2969589"/>
              <a:ext cx="32" cy="32"/>
            </a:xfrm>
            <a:custGeom>
              <a:avLst/>
              <a:gdLst/>
              <a:ahLst/>
              <a:cxnLst/>
              <a:rect l="l" t="t" r="r" b="b"/>
              <a:pathLst>
                <a:path w="1" h="1" extrusionOk="0">
                  <a:moveTo>
                    <a:pt x="0" y="1"/>
                  </a:move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0" name="Google Shape;1553;p45"/>
            <p:cNvSpPr/>
            <p:nvPr/>
          </p:nvSpPr>
          <p:spPr>
            <a:xfrm>
              <a:off x="4210933" y="2944952"/>
              <a:ext cx="280072" cy="257346"/>
            </a:xfrm>
            <a:custGeom>
              <a:avLst/>
              <a:gdLst/>
              <a:ahLst/>
              <a:cxnLst/>
              <a:rect l="l" t="t" r="r" b="b"/>
              <a:pathLst>
                <a:path w="8799" h="8085" extrusionOk="0">
                  <a:moveTo>
                    <a:pt x="7549" y="620"/>
                  </a:moveTo>
                  <a:lnTo>
                    <a:pt x="6596" y="6382"/>
                  </a:lnTo>
                  <a:lnTo>
                    <a:pt x="6596" y="620"/>
                  </a:lnTo>
                  <a:close/>
                  <a:moveTo>
                    <a:pt x="4965" y="1"/>
                  </a:moveTo>
                  <a:cubicBezTo>
                    <a:pt x="4894" y="1"/>
                    <a:pt x="4834" y="60"/>
                    <a:pt x="4834" y="143"/>
                  </a:cubicBezTo>
                  <a:cubicBezTo>
                    <a:pt x="4834" y="215"/>
                    <a:pt x="4894" y="274"/>
                    <a:pt x="4965" y="274"/>
                  </a:cubicBezTo>
                  <a:lnTo>
                    <a:pt x="6322" y="274"/>
                  </a:lnTo>
                  <a:lnTo>
                    <a:pt x="6322" y="7835"/>
                  </a:lnTo>
                  <a:lnTo>
                    <a:pt x="262" y="7835"/>
                  </a:lnTo>
                  <a:lnTo>
                    <a:pt x="262" y="7192"/>
                  </a:lnTo>
                  <a:cubicBezTo>
                    <a:pt x="262" y="7121"/>
                    <a:pt x="203" y="7061"/>
                    <a:pt x="131" y="7061"/>
                  </a:cubicBezTo>
                  <a:cubicBezTo>
                    <a:pt x="60" y="7061"/>
                    <a:pt x="0" y="7121"/>
                    <a:pt x="0" y="7192"/>
                  </a:cubicBezTo>
                  <a:lnTo>
                    <a:pt x="0" y="7954"/>
                  </a:lnTo>
                  <a:cubicBezTo>
                    <a:pt x="0" y="8025"/>
                    <a:pt x="60" y="8085"/>
                    <a:pt x="131" y="8085"/>
                  </a:cubicBezTo>
                  <a:lnTo>
                    <a:pt x="6465" y="8085"/>
                  </a:lnTo>
                  <a:cubicBezTo>
                    <a:pt x="6525" y="8085"/>
                    <a:pt x="6561" y="8037"/>
                    <a:pt x="6584" y="8002"/>
                  </a:cubicBezTo>
                  <a:lnTo>
                    <a:pt x="7906" y="3715"/>
                  </a:lnTo>
                  <a:cubicBezTo>
                    <a:pt x="7918" y="3632"/>
                    <a:pt x="7882" y="3572"/>
                    <a:pt x="7811" y="3549"/>
                  </a:cubicBezTo>
                  <a:cubicBezTo>
                    <a:pt x="7799" y="3547"/>
                    <a:pt x="7788" y="3546"/>
                    <a:pt x="7777" y="3546"/>
                  </a:cubicBezTo>
                  <a:cubicBezTo>
                    <a:pt x="7721" y="3546"/>
                    <a:pt x="7674" y="3572"/>
                    <a:pt x="7644" y="3632"/>
                  </a:cubicBezTo>
                  <a:lnTo>
                    <a:pt x="6870" y="6132"/>
                  </a:lnTo>
                  <a:lnTo>
                    <a:pt x="7727" y="989"/>
                  </a:lnTo>
                  <a:lnTo>
                    <a:pt x="8466" y="989"/>
                  </a:lnTo>
                  <a:lnTo>
                    <a:pt x="7799" y="3144"/>
                  </a:lnTo>
                  <a:cubicBezTo>
                    <a:pt x="7787" y="3215"/>
                    <a:pt x="7811" y="3275"/>
                    <a:pt x="7882" y="3311"/>
                  </a:cubicBezTo>
                  <a:lnTo>
                    <a:pt x="7930" y="3311"/>
                  </a:lnTo>
                  <a:cubicBezTo>
                    <a:pt x="7989" y="3311"/>
                    <a:pt x="8037" y="3275"/>
                    <a:pt x="8049" y="3215"/>
                  </a:cubicBezTo>
                  <a:lnTo>
                    <a:pt x="8763" y="894"/>
                  </a:lnTo>
                  <a:cubicBezTo>
                    <a:pt x="8799" y="870"/>
                    <a:pt x="8799" y="822"/>
                    <a:pt x="8763" y="798"/>
                  </a:cubicBezTo>
                  <a:cubicBezTo>
                    <a:pt x="8739" y="763"/>
                    <a:pt x="8704" y="739"/>
                    <a:pt x="8668" y="739"/>
                  </a:cubicBezTo>
                  <a:lnTo>
                    <a:pt x="7787" y="739"/>
                  </a:lnTo>
                  <a:lnTo>
                    <a:pt x="7835" y="501"/>
                  </a:lnTo>
                  <a:cubicBezTo>
                    <a:pt x="7835" y="453"/>
                    <a:pt x="7835" y="417"/>
                    <a:pt x="7799" y="394"/>
                  </a:cubicBezTo>
                  <a:cubicBezTo>
                    <a:pt x="7763" y="358"/>
                    <a:pt x="7739" y="346"/>
                    <a:pt x="7692" y="346"/>
                  </a:cubicBezTo>
                  <a:lnTo>
                    <a:pt x="6596" y="346"/>
                  </a:lnTo>
                  <a:lnTo>
                    <a:pt x="6596" y="143"/>
                  </a:lnTo>
                  <a:cubicBezTo>
                    <a:pt x="6596" y="60"/>
                    <a:pt x="6537" y="1"/>
                    <a:pt x="6453" y="1"/>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71" name="Google Shape;1554;p45"/>
            <p:cNvSpPr/>
            <p:nvPr/>
          </p:nvSpPr>
          <p:spPr>
            <a:xfrm>
              <a:off x="4212047" y="2926777"/>
              <a:ext cx="144826" cy="234619"/>
            </a:xfrm>
            <a:custGeom>
              <a:avLst/>
              <a:gdLst/>
              <a:ahLst/>
              <a:cxnLst/>
              <a:rect l="l" t="t" r="r" b="b"/>
              <a:pathLst>
                <a:path w="4550" h="7371" extrusionOk="0">
                  <a:moveTo>
                    <a:pt x="132" y="0"/>
                  </a:moveTo>
                  <a:cubicBezTo>
                    <a:pt x="60" y="0"/>
                    <a:pt x="1" y="60"/>
                    <a:pt x="1" y="131"/>
                  </a:cubicBezTo>
                  <a:lnTo>
                    <a:pt x="1" y="7239"/>
                  </a:lnTo>
                  <a:cubicBezTo>
                    <a:pt x="1" y="7311"/>
                    <a:pt x="60" y="7370"/>
                    <a:pt x="132" y="7370"/>
                  </a:cubicBezTo>
                  <a:cubicBezTo>
                    <a:pt x="203" y="7370"/>
                    <a:pt x="263" y="7311"/>
                    <a:pt x="263" y="7239"/>
                  </a:cubicBezTo>
                  <a:lnTo>
                    <a:pt x="263" y="262"/>
                  </a:lnTo>
                  <a:lnTo>
                    <a:pt x="1763" y="262"/>
                  </a:lnTo>
                  <a:lnTo>
                    <a:pt x="2299" y="810"/>
                  </a:lnTo>
                  <a:cubicBezTo>
                    <a:pt x="2335" y="845"/>
                    <a:pt x="2358" y="857"/>
                    <a:pt x="2394" y="857"/>
                  </a:cubicBezTo>
                  <a:lnTo>
                    <a:pt x="4418" y="857"/>
                  </a:lnTo>
                  <a:cubicBezTo>
                    <a:pt x="4490" y="857"/>
                    <a:pt x="4549" y="798"/>
                    <a:pt x="4549" y="726"/>
                  </a:cubicBezTo>
                  <a:cubicBezTo>
                    <a:pt x="4537" y="655"/>
                    <a:pt x="4478" y="595"/>
                    <a:pt x="4418" y="595"/>
                  </a:cubicBezTo>
                  <a:lnTo>
                    <a:pt x="2454" y="595"/>
                  </a:lnTo>
                  <a:lnTo>
                    <a:pt x="1918" y="36"/>
                  </a:lnTo>
                  <a:cubicBezTo>
                    <a:pt x="1882" y="12"/>
                    <a:pt x="1858" y="0"/>
                    <a:pt x="1823" y="0"/>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2" name="Google Shape;1555;p45"/>
            <p:cNvSpPr/>
            <p:nvPr/>
          </p:nvSpPr>
          <p:spPr>
            <a:xfrm>
              <a:off x="4246550" y="2996103"/>
              <a:ext cx="28074" cy="28106"/>
            </a:xfrm>
            <a:custGeom>
              <a:avLst/>
              <a:gdLst/>
              <a:ahLst/>
              <a:cxnLst/>
              <a:rect l="l" t="t" r="r" b="b"/>
              <a:pathLst>
                <a:path w="882" h="883" extrusionOk="0">
                  <a:moveTo>
                    <a:pt x="620" y="263"/>
                  </a:moveTo>
                  <a:lnTo>
                    <a:pt x="620" y="608"/>
                  </a:lnTo>
                  <a:lnTo>
                    <a:pt x="262" y="608"/>
                  </a:lnTo>
                  <a:lnTo>
                    <a:pt x="262" y="263"/>
                  </a:lnTo>
                  <a:close/>
                  <a:moveTo>
                    <a:pt x="131" y="1"/>
                  </a:moveTo>
                  <a:cubicBezTo>
                    <a:pt x="60" y="1"/>
                    <a:pt x="0" y="60"/>
                    <a:pt x="0" y="144"/>
                  </a:cubicBezTo>
                  <a:lnTo>
                    <a:pt x="0" y="751"/>
                  </a:lnTo>
                  <a:cubicBezTo>
                    <a:pt x="0" y="822"/>
                    <a:pt x="60" y="882"/>
                    <a:pt x="131" y="882"/>
                  </a:cubicBezTo>
                  <a:lnTo>
                    <a:pt x="739" y="882"/>
                  </a:lnTo>
                  <a:cubicBezTo>
                    <a:pt x="822" y="882"/>
                    <a:pt x="881" y="822"/>
                    <a:pt x="881" y="751"/>
                  </a:cubicBezTo>
                  <a:lnTo>
                    <a:pt x="881" y="144"/>
                  </a:lnTo>
                  <a:cubicBezTo>
                    <a:pt x="881" y="60"/>
                    <a:pt x="822" y="1"/>
                    <a:pt x="739" y="1"/>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3" name="Google Shape;1556;p45"/>
            <p:cNvSpPr/>
            <p:nvPr/>
          </p:nvSpPr>
          <p:spPr>
            <a:xfrm>
              <a:off x="4285956" y="3015456"/>
              <a:ext cx="97814" cy="8753"/>
            </a:xfrm>
            <a:custGeom>
              <a:avLst/>
              <a:gdLst/>
              <a:ahLst/>
              <a:cxnLst/>
              <a:rect l="l" t="t" r="r" b="b"/>
              <a:pathLst>
                <a:path w="3073" h="275" extrusionOk="0">
                  <a:moveTo>
                    <a:pt x="132" y="0"/>
                  </a:moveTo>
                  <a:cubicBezTo>
                    <a:pt x="60" y="0"/>
                    <a:pt x="1" y="60"/>
                    <a:pt x="1" y="143"/>
                  </a:cubicBezTo>
                  <a:cubicBezTo>
                    <a:pt x="1" y="214"/>
                    <a:pt x="60" y="274"/>
                    <a:pt x="132" y="274"/>
                  </a:cubicBezTo>
                  <a:lnTo>
                    <a:pt x="2942" y="274"/>
                  </a:lnTo>
                  <a:cubicBezTo>
                    <a:pt x="3013" y="274"/>
                    <a:pt x="3072" y="214"/>
                    <a:pt x="3072" y="143"/>
                  </a:cubicBezTo>
                  <a:cubicBezTo>
                    <a:pt x="3072" y="72"/>
                    <a:pt x="3013" y="0"/>
                    <a:pt x="2942" y="0"/>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4" name="Google Shape;1557;p45"/>
            <p:cNvSpPr/>
            <p:nvPr/>
          </p:nvSpPr>
          <p:spPr>
            <a:xfrm>
              <a:off x="4285956" y="3001800"/>
              <a:ext cx="30366" cy="8753"/>
            </a:xfrm>
            <a:custGeom>
              <a:avLst/>
              <a:gdLst/>
              <a:ahLst/>
              <a:cxnLst/>
              <a:rect l="l" t="t" r="r" b="b"/>
              <a:pathLst>
                <a:path w="954" h="275" extrusionOk="0">
                  <a:moveTo>
                    <a:pt x="132" y="1"/>
                  </a:moveTo>
                  <a:cubicBezTo>
                    <a:pt x="60" y="1"/>
                    <a:pt x="1" y="60"/>
                    <a:pt x="1" y="132"/>
                  </a:cubicBezTo>
                  <a:cubicBezTo>
                    <a:pt x="1" y="215"/>
                    <a:pt x="60" y="274"/>
                    <a:pt x="132" y="274"/>
                  </a:cubicBezTo>
                  <a:lnTo>
                    <a:pt x="810" y="274"/>
                  </a:lnTo>
                  <a:cubicBezTo>
                    <a:pt x="894" y="274"/>
                    <a:pt x="953" y="215"/>
                    <a:pt x="953" y="132"/>
                  </a:cubicBezTo>
                  <a:cubicBezTo>
                    <a:pt x="953" y="60"/>
                    <a:pt x="894" y="1"/>
                    <a:pt x="810" y="1"/>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5" name="Google Shape;1558;p45"/>
            <p:cNvSpPr/>
            <p:nvPr/>
          </p:nvSpPr>
          <p:spPr>
            <a:xfrm>
              <a:off x="4246550" y="3060177"/>
              <a:ext cx="28074" cy="28074"/>
            </a:xfrm>
            <a:custGeom>
              <a:avLst/>
              <a:gdLst/>
              <a:ahLst/>
              <a:cxnLst/>
              <a:rect l="l" t="t" r="r" b="b"/>
              <a:pathLst>
                <a:path w="882" h="882" extrusionOk="0">
                  <a:moveTo>
                    <a:pt x="620" y="274"/>
                  </a:moveTo>
                  <a:lnTo>
                    <a:pt x="620" y="631"/>
                  </a:lnTo>
                  <a:lnTo>
                    <a:pt x="262" y="631"/>
                  </a:lnTo>
                  <a:lnTo>
                    <a:pt x="262" y="274"/>
                  </a:lnTo>
                  <a:close/>
                  <a:moveTo>
                    <a:pt x="131" y="0"/>
                  </a:moveTo>
                  <a:cubicBezTo>
                    <a:pt x="60" y="0"/>
                    <a:pt x="0" y="60"/>
                    <a:pt x="0" y="131"/>
                  </a:cubicBezTo>
                  <a:lnTo>
                    <a:pt x="0" y="750"/>
                  </a:lnTo>
                  <a:cubicBezTo>
                    <a:pt x="0" y="822"/>
                    <a:pt x="60" y="881"/>
                    <a:pt x="131" y="881"/>
                  </a:cubicBezTo>
                  <a:lnTo>
                    <a:pt x="739" y="881"/>
                  </a:lnTo>
                  <a:cubicBezTo>
                    <a:pt x="822" y="881"/>
                    <a:pt x="881" y="822"/>
                    <a:pt x="881" y="750"/>
                  </a:cubicBezTo>
                  <a:lnTo>
                    <a:pt x="881" y="131"/>
                  </a:lnTo>
                  <a:cubicBezTo>
                    <a:pt x="881" y="60"/>
                    <a:pt x="822" y="0"/>
                    <a:pt x="739" y="0"/>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6" name="Google Shape;1559;p45"/>
            <p:cNvSpPr/>
            <p:nvPr/>
          </p:nvSpPr>
          <p:spPr>
            <a:xfrm>
              <a:off x="4285956" y="3080261"/>
              <a:ext cx="97814" cy="8371"/>
            </a:xfrm>
            <a:custGeom>
              <a:avLst/>
              <a:gdLst/>
              <a:ahLst/>
              <a:cxnLst/>
              <a:rect l="l" t="t" r="r" b="b"/>
              <a:pathLst>
                <a:path w="3073" h="263" extrusionOk="0">
                  <a:moveTo>
                    <a:pt x="132" y="0"/>
                  </a:moveTo>
                  <a:cubicBezTo>
                    <a:pt x="60" y="0"/>
                    <a:pt x="1" y="48"/>
                    <a:pt x="1" y="131"/>
                  </a:cubicBezTo>
                  <a:cubicBezTo>
                    <a:pt x="1" y="203"/>
                    <a:pt x="60" y="262"/>
                    <a:pt x="132" y="262"/>
                  </a:cubicBezTo>
                  <a:lnTo>
                    <a:pt x="2942" y="262"/>
                  </a:lnTo>
                  <a:cubicBezTo>
                    <a:pt x="3013" y="262"/>
                    <a:pt x="3072" y="203"/>
                    <a:pt x="3072" y="131"/>
                  </a:cubicBezTo>
                  <a:cubicBezTo>
                    <a:pt x="3072" y="48"/>
                    <a:pt x="3013" y="0"/>
                    <a:pt x="2942" y="0"/>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7" name="Google Shape;1560;p45"/>
            <p:cNvSpPr/>
            <p:nvPr/>
          </p:nvSpPr>
          <p:spPr>
            <a:xfrm>
              <a:off x="4285956" y="3066224"/>
              <a:ext cx="30366" cy="8753"/>
            </a:xfrm>
            <a:custGeom>
              <a:avLst/>
              <a:gdLst/>
              <a:ahLst/>
              <a:cxnLst/>
              <a:rect l="l" t="t" r="r" b="b"/>
              <a:pathLst>
                <a:path w="954" h="275" extrusionOk="0">
                  <a:moveTo>
                    <a:pt x="132" y="1"/>
                  </a:moveTo>
                  <a:cubicBezTo>
                    <a:pt x="60" y="1"/>
                    <a:pt x="1" y="60"/>
                    <a:pt x="1" y="143"/>
                  </a:cubicBezTo>
                  <a:cubicBezTo>
                    <a:pt x="1" y="215"/>
                    <a:pt x="60" y="274"/>
                    <a:pt x="132" y="274"/>
                  </a:cubicBezTo>
                  <a:lnTo>
                    <a:pt x="810" y="274"/>
                  </a:lnTo>
                  <a:cubicBezTo>
                    <a:pt x="894" y="274"/>
                    <a:pt x="953" y="215"/>
                    <a:pt x="953" y="143"/>
                  </a:cubicBezTo>
                  <a:cubicBezTo>
                    <a:pt x="953" y="60"/>
                    <a:pt x="894" y="1"/>
                    <a:pt x="810" y="1"/>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8" name="Google Shape;1561;p45"/>
            <p:cNvSpPr/>
            <p:nvPr/>
          </p:nvSpPr>
          <p:spPr>
            <a:xfrm>
              <a:off x="4246550" y="3124601"/>
              <a:ext cx="28074" cy="28074"/>
            </a:xfrm>
            <a:custGeom>
              <a:avLst/>
              <a:gdLst/>
              <a:ahLst/>
              <a:cxnLst/>
              <a:rect l="l" t="t" r="r" b="b"/>
              <a:pathLst>
                <a:path w="882" h="882" extrusionOk="0">
                  <a:moveTo>
                    <a:pt x="620" y="250"/>
                  </a:moveTo>
                  <a:lnTo>
                    <a:pt x="620" y="607"/>
                  </a:lnTo>
                  <a:lnTo>
                    <a:pt x="262" y="607"/>
                  </a:lnTo>
                  <a:lnTo>
                    <a:pt x="262" y="250"/>
                  </a:lnTo>
                  <a:close/>
                  <a:moveTo>
                    <a:pt x="131" y="0"/>
                  </a:moveTo>
                  <a:cubicBezTo>
                    <a:pt x="60" y="0"/>
                    <a:pt x="0" y="60"/>
                    <a:pt x="0" y="131"/>
                  </a:cubicBezTo>
                  <a:lnTo>
                    <a:pt x="0" y="738"/>
                  </a:lnTo>
                  <a:cubicBezTo>
                    <a:pt x="0" y="822"/>
                    <a:pt x="60" y="881"/>
                    <a:pt x="131" y="881"/>
                  </a:cubicBezTo>
                  <a:lnTo>
                    <a:pt x="739" y="881"/>
                  </a:lnTo>
                  <a:cubicBezTo>
                    <a:pt x="822" y="881"/>
                    <a:pt x="881" y="822"/>
                    <a:pt x="881" y="738"/>
                  </a:cubicBezTo>
                  <a:lnTo>
                    <a:pt x="881" y="131"/>
                  </a:lnTo>
                  <a:cubicBezTo>
                    <a:pt x="881" y="60"/>
                    <a:pt x="822" y="0"/>
                    <a:pt x="739" y="0"/>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9" name="Google Shape;1562;p45"/>
            <p:cNvSpPr/>
            <p:nvPr/>
          </p:nvSpPr>
          <p:spPr>
            <a:xfrm>
              <a:off x="4285956" y="3143921"/>
              <a:ext cx="97814" cy="8753"/>
            </a:xfrm>
            <a:custGeom>
              <a:avLst/>
              <a:gdLst/>
              <a:ahLst/>
              <a:cxnLst/>
              <a:rect l="l" t="t" r="r" b="b"/>
              <a:pathLst>
                <a:path w="3073" h="275" extrusionOk="0">
                  <a:moveTo>
                    <a:pt x="132" y="0"/>
                  </a:moveTo>
                  <a:cubicBezTo>
                    <a:pt x="60" y="0"/>
                    <a:pt x="1" y="60"/>
                    <a:pt x="1" y="131"/>
                  </a:cubicBezTo>
                  <a:cubicBezTo>
                    <a:pt x="1" y="215"/>
                    <a:pt x="60" y="274"/>
                    <a:pt x="132" y="274"/>
                  </a:cubicBezTo>
                  <a:lnTo>
                    <a:pt x="2942" y="274"/>
                  </a:lnTo>
                  <a:cubicBezTo>
                    <a:pt x="3013" y="274"/>
                    <a:pt x="3072" y="215"/>
                    <a:pt x="3072" y="131"/>
                  </a:cubicBezTo>
                  <a:cubicBezTo>
                    <a:pt x="3072" y="60"/>
                    <a:pt x="3013" y="0"/>
                    <a:pt x="2942" y="0"/>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0" name="Google Shape;1563;p45"/>
            <p:cNvSpPr/>
            <p:nvPr/>
          </p:nvSpPr>
          <p:spPr>
            <a:xfrm>
              <a:off x="4285956" y="3130266"/>
              <a:ext cx="30366" cy="8371"/>
            </a:xfrm>
            <a:custGeom>
              <a:avLst/>
              <a:gdLst/>
              <a:ahLst/>
              <a:cxnLst/>
              <a:rect l="l" t="t" r="r" b="b"/>
              <a:pathLst>
                <a:path w="954" h="263" extrusionOk="0">
                  <a:moveTo>
                    <a:pt x="132" y="1"/>
                  </a:moveTo>
                  <a:cubicBezTo>
                    <a:pt x="60" y="1"/>
                    <a:pt x="1" y="60"/>
                    <a:pt x="1" y="132"/>
                  </a:cubicBezTo>
                  <a:cubicBezTo>
                    <a:pt x="1" y="215"/>
                    <a:pt x="60" y="263"/>
                    <a:pt x="132" y="263"/>
                  </a:cubicBezTo>
                  <a:lnTo>
                    <a:pt x="810" y="263"/>
                  </a:lnTo>
                  <a:cubicBezTo>
                    <a:pt x="894" y="263"/>
                    <a:pt x="953" y="215"/>
                    <a:pt x="953" y="132"/>
                  </a:cubicBezTo>
                  <a:cubicBezTo>
                    <a:pt x="953" y="60"/>
                    <a:pt x="894" y="1"/>
                    <a:pt x="810" y="1"/>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23" name="TextBox 13">
            <a:extLst>
              <a:ext uri="{FF2B5EF4-FFF2-40B4-BE49-F238E27FC236}">
                <a16:creationId xmlns:a16="http://schemas.microsoft.com/office/drawing/2014/main" xmlns="" id="{019D0D8A-CCAB-40AD-8135-0C4AE5B08489}"/>
              </a:ext>
            </a:extLst>
          </p:cNvPr>
          <p:cNvSpPr txBox="1"/>
          <p:nvPr/>
        </p:nvSpPr>
        <p:spPr>
          <a:xfrm>
            <a:off x="488953" y="981397"/>
            <a:ext cx="5183999" cy="830997"/>
          </a:xfrm>
          <a:prstGeom prst="rect">
            <a:avLst/>
          </a:prstGeom>
        </p:spPr>
        <p:txBody>
          <a:bodyPr wrap="square" lIns="0" tIns="0" rIns="0" bIns="0" rtlCol="0" anchor="t">
            <a:spAutoFit/>
          </a:bodyPr>
          <a:lstStyle/>
          <a:p>
            <a:pPr algn="ctr"/>
            <a:r>
              <a:rPr lang="sv-SE" sz="1800" dirty="0">
                <a:latin typeface="Times New Roman" pitchFamily="18" charset="0"/>
                <a:cs typeface="Times New Roman" pitchFamily="18" charset="0"/>
              </a:rPr>
              <a:t>Detail campuran kain batik lasem dan batik sekarjati pada desain karakter Kaela</a:t>
            </a:r>
            <a:r>
              <a:rPr lang="sv-SE" sz="1800" dirty="0" smtClean="0">
                <a:latin typeface="Times New Roman" pitchFamily="18" charset="0"/>
                <a:cs typeface="Times New Roman" pitchFamily="18" charset="0"/>
              </a:rPr>
              <a:t>.</a:t>
            </a:r>
          </a:p>
          <a:p>
            <a:pPr algn="ctr"/>
            <a:r>
              <a:rPr lang="sv-SE" sz="1800" dirty="0" smtClean="0">
                <a:latin typeface="Times New Roman" pitchFamily="18" charset="0"/>
                <a:cs typeface="Times New Roman" pitchFamily="18" charset="0"/>
              </a:rPr>
              <a:t>(</a:t>
            </a:r>
            <a:r>
              <a:rPr lang="sv-SE" sz="1800" dirty="0">
                <a:latin typeface="Times New Roman" pitchFamily="18" charset="0"/>
                <a:cs typeface="Times New Roman" pitchFamily="18" charset="0"/>
              </a:rPr>
              <a:t>Sumber : Hololivepro.com).</a:t>
            </a:r>
            <a:endParaRPr lang="en-US" sz="1800" dirty="0">
              <a:latin typeface="Times New Roman" pitchFamily="18" charset="0"/>
              <a:cs typeface="Times New Roman" pitchFamily="18" charset="0"/>
            </a:endParaRPr>
          </a:p>
        </p:txBody>
      </p:sp>
      <p:sp>
        <p:nvSpPr>
          <p:cNvPr id="24" name="TextBox 13">
            <a:extLst>
              <a:ext uri="{FF2B5EF4-FFF2-40B4-BE49-F238E27FC236}">
                <a16:creationId xmlns:a16="http://schemas.microsoft.com/office/drawing/2014/main" xmlns="" id="{019D0D8A-CCAB-40AD-8135-0C4AE5B08489}"/>
              </a:ext>
            </a:extLst>
          </p:cNvPr>
          <p:cNvSpPr txBox="1"/>
          <p:nvPr/>
        </p:nvSpPr>
        <p:spPr>
          <a:xfrm>
            <a:off x="5560249" y="2821422"/>
            <a:ext cx="6241492" cy="3323987"/>
          </a:xfrm>
          <a:prstGeom prst="rect">
            <a:avLst/>
          </a:prstGeom>
        </p:spPr>
        <p:txBody>
          <a:bodyPr wrap="square" lIns="0" tIns="0" rIns="0" bIns="0" rtlCol="0" anchor="t">
            <a:spAutoFit/>
          </a:bodyPr>
          <a:lstStyle/>
          <a:p>
            <a:pPr algn="just"/>
            <a:r>
              <a:rPr lang="en-US" sz="1800" dirty="0" smtClean="0">
                <a:latin typeface="Times New Roman" pitchFamily="18" charset="0"/>
                <a:cs typeface="Times New Roman" pitchFamily="18" charset="0"/>
              </a:rPr>
              <a:t>	</a:t>
            </a:r>
            <a:r>
              <a:rPr lang="et-EE" sz="1800" dirty="0" smtClean="0">
                <a:latin typeface="Times New Roman" pitchFamily="18" charset="0"/>
                <a:cs typeface="Times New Roman" pitchFamily="18" charset="0"/>
              </a:rPr>
              <a:t>Kain </a:t>
            </a:r>
            <a:r>
              <a:rPr lang="et-EE" sz="1800" dirty="0">
                <a:latin typeface="Times New Roman" pitchFamily="18" charset="0"/>
                <a:cs typeface="Times New Roman" pitchFamily="18" charset="0"/>
              </a:rPr>
              <a:t>batik campuran dari batik Lasem dan batik Sekarjati yang dikenakan Kaela Kovalskia merupakan elemen yang menarik dalam penampilannya. Penjelasan tentang kain batik tersebut dapat mencakup aspek-aspek seperti sejarah, desain, dan nilai budaya yang terkandung di </a:t>
            </a:r>
            <a:r>
              <a:rPr lang="et-EE" sz="1800" dirty="0" smtClean="0">
                <a:latin typeface="Times New Roman" pitchFamily="18" charset="0"/>
                <a:cs typeface="Times New Roman" pitchFamily="18" charset="0"/>
              </a:rPr>
              <a:t>dalamnya</a:t>
            </a:r>
            <a:r>
              <a:rPr lang="en-US" sz="1800" dirty="0" smtClean="0">
                <a:latin typeface="Times New Roman" pitchFamily="18" charset="0"/>
                <a:cs typeface="Times New Roman" pitchFamily="18" charset="0"/>
              </a:rPr>
              <a:t>.</a:t>
            </a:r>
          </a:p>
          <a:p>
            <a:pPr algn="just"/>
            <a:r>
              <a:rPr lang="en-US" sz="1800" dirty="0" smtClean="0">
                <a:latin typeface="Times New Roman" pitchFamily="18" charset="0"/>
                <a:cs typeface="Times New Roman" pitchFamily="18" charset="0"/>
              </a:rPr>
              <a:t>	Batik </a:t>
            </a:r>
            <a:r>
              <a:rPr lang="en-US" sz="1800" dirty="0" err="1">
                <a:latin typeface="Times New Roman" pitchFamily="18" charset="0"/>
                <a:cs typeface="Times New Roman" pitchFamily="18" charset="0"/>
              </a:rPr>
              <a:t>Lasem</a:t>
            </a:r>
            <a:r>
              <a:rPr lang="en-US" sz="1800" dirty="0">
                <a:latin typeface="Times New Roman" pitchFamily="18" charset="0"/>
                <a:cs typeface="Times New Roman" pitchFamily="18" charset="0"/>
              </a:rPr>
              <a:t> </a:t>
            </a:r>
            <a:r>
              <a:rPr lang="en-US" sz="1800" dirty="0" err="1">
                <a:latin typeface="Times New Roman" pitchFamily="18" charset="0"/>
                <a:cs typeface="Times New Roman" pitchFamily="18" charset="0"/>
              </a:rPr>
              <a:t>merupakan</a:t>
            </a:r>
            <a:r>
              <a:rPr lang="en-US" sz="1800" dirty="0">
                <a:latin typeface="Times New Roman" pitchFamily="18" charset="0"/>
                <a:cs typeface="Times New Roman" pitchFamily="18" charset="0"/>
              </a:rPr>
              <a:t> </a:t>
            </a:r>
            <a:r>
              <a:rPr lang="en-US" sz="1800" dirty="0" err="1">
                <a:latin typeface="Times New Roman" pitchFamily="18" charset="0"/>
                <a:cs typeface="Times New Roman" pitchFamily="18" charset="0"/>
              </a:rPr>
              <a:t>salah</a:t>
            </a:r>
            <a:r>
              <a:rPr lang="en-US" sz="1800" dirty="0">
                <a:latin typeface="Times New Roman" pitchFamily="18" charset="0"/>
                <a:cs typeface="Times New Roman" pitchFamily="18" charset="0"/>
              </a:rPr>
              <a:t> </a:t>
            </a:r>
            <a:r>
              <a:rPr lang="en-US" sz="1800" dirty="0" err="1">
                <a:latin typeface="Times New Roman" pitchFamily="18" charset="0"/>
                <a:cs typeface="Times New Roman" pitchFamily="18" charset="0"/>
              </a:rPr>
              <a:t>satu</a:t>
            </a:r>
            <a:r>
              <a:rPr lang="en-US" sz="1800" dirty="0">
                <a:latin typeface="Times New Roman" pitchFamily="18" charset="0"/>
                <a:cs typeface="Times New Roman" pitchFamily="18" charset="0"/>
              </a:rPr>
              <a:t> </a:t>
            </a:r>
            <a:r>
              <a:rPr lang="en-US" sz="1800" dirty="0" err="1">
                <a:latin typeface="Times New Roman" pitchFamily="18" charset="0"/>
                <a:cs typeface="Times New Roman" pitchFamily="18" charset="0"/>
              </a:rPr>
              <a:t>jenis</a:t>
            </a:r>
            <a:r>
              <a:rPr lang="en-US" sz="1800" dirty="0">
                <a:latin typeface="Times New Roman" pitchFamily="18" charset="0"/>
                <a:cs typeface="Times New Roman" pitchFamily="18" charset="0"/>
              </a:rPr>
              <a:t> batik yang </a:t>
            </a:r>
            <a:r>
              <a:rPr lang="en-US" sz="1800" dirty="0" err="1">
                <a:latin typeface="Times New Roman" pitchFamily="18" charset="0"/>
                <a:cs typeface="Times New Roman" pitchFamily="18" charset="0"/>
              </a:rPr>
              <a:t>berasal</a:t>
            </a:r>
            <a:r>
              <a:rPr lang="en-US" sz="1800" dirty="0">
                <a:latin typeface="Times New Roman" pitchFamily="18" charset="0"/>
                <a:cs typeface="Times New Roman" pitchFamily="18" charset="0"/>
              </a:rPr>
              <a:t> </a:t>
            </a:r>
            <a:r>
              <a:rPr lang="en-US" sz="1800" dirty="0" err="1">
                <a:latin typeface="Times New Roman" pitchFamily="18" charset="0"/>
                <a:cs typeface="Times New Roman" pitchFamily="18" charset="0"/>
              </a:rPr>
              <a:t>dari</a:t>
            </a:r>
            <a:r>
              <a:rPr lang="en-US" sz="1800" dirty="0">
                <a:latin typeface="Times New Roman" pitchFamily="18" charset="0"/>
                <a:cs typeface="Times New Roman" pitchFamily="18" charset="0"/>
              </a:rPr>
              <a:t> </a:t>
            </a:r>
            <a:r>
              <a:rPr lang="en-US" sz="1800" dirty="0" err="1">
                <a:latin typeface="Times New Roman" pitchFamily="18" charset="0"/>
                <a:cs typeface="Times New Roman" pitchFamily="18" charset="0"/>
              </a:rPr>
              <a:t>Lasem</a:t>
            </a:r>
            <a:r>
              <a:rPr lang="en-US" sz="1800" dirty="0">
                <a:latin typeface="Times New Roman" pitchFamily="18" charset="0"/>
                <a:cs typeface="Times New Roman" pitchFamily="18" charset="0"/>
              </a:rPr>
              <a:t>, </a:t>
            </a:r>
            <a:r>
              <a:rPr lang="en-US" sz="1800" dirty="0" err="1">
                <a:latin typeface="Times New Roman" pitchFamily="18" charset="0"/>
                <a:cs typeface="Times New Roman" pitchFamily="18" charset="0"/>
              </a:rPr>
              <a:t>Jawa</a:t>
            </a:r>
            <a:r>
              <a:rPr lang="en-US" sz="1800" dirty="0">
                <a:latin typeface="Times New Roman" pitchFamily="18" charset="0"/>
                <a:cs typeface="Times New Roman" pitchFamily="18" charset="0"/>
              </a:rPr>
              <a:t> Tengah, Indonesia. Batik </a:t>
            </a:r>
            <a:r>
              <a:rPr lang="en-US" sz="1800" dirty="0" err="1">
                <a:latin typeface="Times New Roman" pitchFamily="18" charset="0"/>
                <a:cs typeface="Times New Roman" pitchFamily="18" charset="0"/>
              </a:rPr>
              <a:t>Lasem</a:t>
            </a:r>
            <a:r>
              <a:rPr lang="en-US" sz="1800" dirty="0">
                <a:latin typeface="Times New Roman" pitchFamily="18" charset="0"/>
                <a:cs typeface="Times New Roman" pitchFamily="18" charset="0"/>
              </a:rPr>
              <a:t> </a:t>
            </a:r>
            <a:r>
              <a:rPr lang="en-US" sz="1800" dirty="0" err="1">
                <a:latin typeface="Times New Roman" pitchFamily="18" charset="0"/>
                <a:cs typeface="Times New Roman" pitchFamily="18" charset="0"/>
              </a:rPr>
              <a:t>sering</a:t>
            </a:r>
            <a:r>
              <a:rPr lang="en-US" sz="1800" dirty="0">
                <a:latin typeface="Times New Roman" pitchFamily="18" charset="0"/>
                <a:cs typeface="Times New Roman" pitchFamily="18" charset="0"/>
              </a:rPr>
              <a:t> kali </a:t>
            </a:r>
            <a:r>
              <a:rPr lang="en-US" sz="1800" dirty="0" err="1">
                <a:latin typeface="Times New Roman" pitchFamily="18" charset="0"/>
                <a:cs typeface="Times New Roman" pitchFamily="18" charset="0"/>
              </a:rPr>
              <a:t>menggunakan</a:t>
            </a:r>
            <a:r>
              <a:rPr lang="en-US" sz="1800" dirty="0">
                <a:latin typeface="Times New Roman" pitchFamily="18" charset="0"/>
                <a:cs typeface="Times New Roman" pitchFamily="18" charset="0"/>
              </a:rPr>
              <a:t> </a:t>
            </a:r>
            <a:r>
              <a:rPr lang="en-US" sz="1800" dirty="0" err="1">
                <a:latin typeface="Times New Roman" pitchFamily="18" charset="0"/>
                <a:cs typeface="Times New Roman" pitchFamily="18" charset="0"/>
              </a:rPr>
              <a:t>warna-warna</a:t>
            </a:r>
            <a:r>
              <a:rPr lang="en-US" sz="1800" dirty="0">
                <a:latin typeface="Times New Roman" pitchFamily="18" charset="0"/>
                <a:cs typeface="Times New Roman" pitchFamily="18" charset="0"/>
              </a:rPr>
              <a:t> </a:t>
            </a:r>
            <a:r>
              <a:rPr lang="en-US" sz="1800" dirty="0" err="1">
                <a:latin typeface="Times New Roman" pitchFamily="18" charset="0"/>
                <a:cs typeface="Times New Roman" pitchFamily="18" charset="0"/>
              </a:rPr>
              <a:t>cerah</a:t>
            </a:r>
            <a:r>
              <a:rPr lang="en-US" sz="1800" dirty="0">
                <a:latin typeface="Times New Roman" pitchFamily="18" charset="0"/>
                <a:cs typeface="Times New Roman" pitchFamily="18" charset="0"/>
              </a:rPr>
              <a:t> </a:t>
            </a:r>
            <a:r>
              <a:rPr lang="en-US" sz="1800" dirty="0" err="1">
                <a:latin typeface="Times New Roman" pitchFamily="18" charset="0"/>
                <a:cs typeface="Times New Roman" pitchFamily="18" charset="0"/>
              </a:rPr>
              <a:t>dan</a:t>
            </a:r>
            <a:r>
              <a:rPr lang="en-US" sz="1800" dirty="0">
                <a:latin typeface="Times New Roman" pitchFamily="18" charset="0"/>
                <a:cs typeface="Times New Roman" pitchFamily="18" charset="0"/>
              </a:rPr>
              <a:t> motif-motif yang </a:t>
            </a:r>
            <a:r>
              <a:rPr lang="en-US" sz="1800" dirty="0" err="1" smtClean="0">
                <a:latin typeface="Times New Roman" pitchFamily="18" charset="0"/>
                <a:cs typeface="Times New Roman" pitchFamily="18" charset="0"/>
              </a:rPr>
              <a:t>rumit</a:t>
            </a:r>
            <a:r>
              <a:rPr lang="en-US" sz="1800" dirty="0" smtClean="0">
                <a:latin typeface="Times New Roman" pitchFamily="18" charset="0"/>
                <a:cs typeface="Times New Roman" pitchFamily="18" charset="0"/>
              </a:rPr>
              <a:t>.</a:t>
            </a:r>
          </a:p>
          <a:p>
            <a:pPr algn="just"/>
            <a:r>
              <a:rPr lang="en-US" sz="1800" dirty="0">
                <a:latin typeface="Times New Roman" pitchFamily="18" charset="0"/>
                <a:cs typeface="Times New Roman" pitchFamily="18" charset="0"/>
              </a:rPr>
              <a:t>	</a:t>
            </a:r>
            <a:r>
              <a:rPr lang="en-US" sz="1800" dirty="0" smtClean="0">
                <a:latin typeface="Times New Roman" pitchFamily="18" charset="0"/>
                <a:cs typeface="Times New Roman" pitchFamily="18" charset="0"/>
              </a:rPr>
              <a:t>Batik </a:t>
            </a:r>
            <a:r>
              <a:rPr lang="en-US" sz="1800" dirty="0" err="1">
                <a:latin typeface="Times New Roman" pitchFamily="18" charset="0"/>
                <a:cs typeface="Times New Roman" pitchFamily="18" charset="0"/>
              </a:rPr>
              <a:t>Sekarjati</a:t>
            </a:r>
            <a:r>
              <a:rPr lang="en-US" sz="1800" dirty="0">
                <a:latin typeface="Times New Roman" pitchFamily="18" charset="0"/>
                <a:cs typeface="Times New Roman" pitchFamily="18" charset="0"/>
              </a:rPr>
              <a:t> </a:t>
            </a:r>
            <a:r>
              <a:rPr lang="en-US" sz="1800" dirty="0" err="1">
                <a:latin typeface="Times New Roman" pitchFamily="18" charset="0"/>
                <a:cs typeface="Times New Roman" pitchFamily="18" charset="0"/>
              </a:rPr>
              <a:t>adalah</a:t>
            </a:r>
            <a:r>
              <a:rPr lang="en-US" sz="1800" dirty="0">
                <a:latin typeface="Times New Roman" pitchFamily="18" charset="0"/>
                <a:cs typeface="Times New Roman" pitchFamily="18" charset="0"/>
              </a:rPr>
              <a:t> batik yang </a:t>
            </a:r>
            <a:r>
              <a:rPr lang="en-US" sz="1800" dirty="0" err="1">
                <a:latin typeface="Times New Roman" pitchFamily="18" charset="0"/>
                <a:cs typeface="Times New Roman" pitchFamily="18" charset="0"/>
              </a:rPr>
              <a:t>berasal</a:t>
            </a:r>
            <a:r>
              <a:rPr lang="en-US" sz="1800" dirty="0">
                <a:latin typeface="Times New Roman" pitchFamily="18" charset="0"/>
                <a:cs typeface="Times New Roman" pitchFamily="18" charset="0"/>
              </a:rPr>
              <a:t> </a:t>
            </a:r>
            <a:r>
              <a:rPr lang="en-US" sz="1800" dirty="0" err="1">
                <a:latin typeface="Times New Roman" pitchFamily="18" charset="0"/>
                <a:cs typeface="Times New Roman" pitchFamily="18" charset="0"/>
              </a:rPr>
              <a:t>dari</a:t>
            </a:r>
            <a:r>
              <a:rPr lang="en-US" sz="1800" dirty="0">
                <a:latin typeface="Times New Roman" pitchFamily="18" charset="0"/>
                <a:cs typeface="Times New Roman" pitchFamily="18" charset="0"/>
              </a:rPr>
              <a:t> </a:t>
            </a:r>
            <a:r>
              <a:rPr lang="en-US" sz="1800" dirty="0" err="1">
                <a:latin typeface="Times New Roman" pitchFamily="18" charset="0"/>
                <a:cs typeface="Times New Roman" pitchFamily="18" charset="0"/>
              </a:rPr>
              <a:t>daerah</a:t>
            </a:r>
            <a:r>
              <a:rPr lang="en-US" sz="1800" dirty="0">
                <a:latin typeface="Times New Roman" pitchFamily="18" charset="0"/>
                <a:cs typeface="Times New Roman" pitchFamily="18" charset="0"/>
              </a:rPr>
              <a:t> Kudus, </a:t>
            </a:r>
            <a:r>
              <a:rPr lang="en-US" sz="1800" dirty="0" err="1">
                <a:latin typeface="Times New Roman" pitchFamily="18" charset="0"/>
                <a:cs typeface="Times New Roman" pitchFamily="18" charset="0"/>
              </a:rPr>
              <a:t>Jawa</a:t>
            </a:r>
            <a:r>
              <a:rPr lang="en-US" sz="1800" dirty="0">
                <a:latin typeface="Times New Roman" pitchFamily="18" charset="0"/>
                <a:cs typeface="Times New Roman" pitchFamily="18" charset="0"/>
              </a:rPr>
              <a:t> Tengah, Indonesia. Batik </a:t>
            </a:r>
            <a:r>
              <a:rPr lang="en-US" sz="1800" dirty="0" err="1">
                <a:latin typeface="Times New Roman" pitchFamily="18" charset="0"/>
                <a:cs typeface="Times New Roman" pitchFamily="18" charset="0"/>
              </a:rPr>
              <a:t>ini</a:t>
            </a:r>
            <a:r>
              <a:rPr lang="en-US" sz="1800" dirty="0">
                <a:latin typeface="Times New Roman" pitchFamily="18" charset="0"/>
                <a:cs typeface="Times New Roman" pitchFamily="18" charset="0"/>
              </a:rPr>
              <a:t> </a:t>
            </a:r>
            <a:r>
              <a:rPr lang="en-US" sz="1800" dirty="0" err="1">
                <a:latin typeface="Times New Roman" pitchFamily="18" charset="0"/>
                <a:cs typeface="Times New Roman" pitchFamily="18" charset="0"/>
              </a:rPr>
              <a:t>terkenal</a:t>
            </a:r>
            <a:r>
              <a:rPr lang="en-US" sz="1800" dirty="0">
                <a:latin typeface="Times New Roman" pitchFamily="18" charset="0"/>
                <a:cs typeface="Times New Roman" pitchFamily="18" charset="0"/>
              </a:rPr>
              <a:t> </a:t>
            </a:r>
            <a:r>
              <a:rPr lang="en-US" sz="1800" dirty="0" err="1">
                <a:latin typeface="Times New Roman" pitchFamily="18" charset="0"/>
                <a:cs typeface="Times New Roman" pitchFamily="18" charset="0"/>
              </a:rPr>
              <a:t>dengan</a:t>
            </a:r>
            <a:r>
              <a:rPr lang="en-US" sz="1800" dirty="0">
                <a:latin typeface="Times New Roman" pitchFamily="18" charset="0"/>
                <a:cs typeface="Times New Roman" pitchFamily="18" charset="0"/>
              </a:rPr>
              <a:t> motif-</a:t>
            </a:r>
            <a:r>
              <a:rPr lang="en-US" sz="1800" dirty="0" err="1">
                <a:latin typeface="Times New Roman" pitchFamily="18" charset="0"/>
                <a:cs typeface="Times New Roman" pitchFamily="18" charset="0"/>
              </a:rPr>
              <a:t>motifnya</a:t>
            </a:r>
            <a:r>
              <a:rPr lang="en-US" sz="1800" dirty="0">
                <a:latin typeface="Times New Roman" pitchFamily="18" charset="0"/>
                <a:cs typeface="Times New Roman" pitchFamily="18" charset="0"/>
              </a:rPr>
              <a:t> yang </a:t>
            </a:r>
            <a:r>
              <a:rPr lang="en-US" sz="1800" dirty="0" err="1">
                <a:latin typeface="Times New Roman" pitchFamily="18" charset="0"/>
                <a:cs typeface="Times New Roman" pitchFamily="18" charset="0"/>
              </a:rPr>
              <a:t>elegan</a:t>
            </a:r>
            <a:r>
              <a:rPr lang="en-US" sz="1800" dirty="0">
                <a:latin typeface="Times New Roman" pitchFamily="18" charset="0"/>
                <a:cs typeface="Times New Roman" pitchFamily="18" charset="0"/>
              </a:rPr>
              <a:t> </a:t>
            </a:r>
            <a:r>
              <a:rPr lang="en-US" sz="1800" dirty="0" err="1">
                <a:latin typeface="Times New Roman" pitchFamily="18" charset="0"/>
                <a:cs typeface="Times New Roman" pitchFamily="18" charset="0"/>
              </a:rPr>
              <a:t>dan</a:t>
            </a:r>
            <a:r>
              <a:rPr lang="en-US" sz="1800" dirty="0">
                <a:latin typeface="Times New Roman" pitchFamily="18" charset="0"/>
                <a:cs typeface="Times New Roman" pitchFamily="18" charset="0"/>
              </a:rPr>
              <a:t> </a:t>
            </a:r>
            <a:r>
              <a:rPr lang="en-US" sz="1800" dirty="0" err="1">
                <a:latin typeface="Times New Roman" pitchFamily="18" charset="0"/>
                <a:cs typeface="Times New Roman" pitchFamily="18" charset="0"/>
              </a:rPr>
              <a:t>terinspirasi</a:t>
            </a:r>
            <a:r>
              <a:rPr lang="en-US" sz="1800" dirty="0">
                <a:latin typeface="Times New Roman" pitchFamily="18" charset="0"/>
                <a:cs typeface="Times New Roman" pitchFamily="18" charset="0"/>
              </a:rPr>
              <a:t> </a:t>
            </a:r>
            <a:r>
              <a:rPr lang="en-US" sz="1800" dirty="0" err="1">
                <a:latin typeface="Times New Roman" pitchFamily="18" charset="0"/>
                <a:cs typeface="Times New Roman" pitchFamily="18" charset="0"/>
              </a:rPr>
              <a:t>dari</a:t>
            </a:r>
            <a:r>
              <a:rPr lang="en-US" sz="1800" dirty="0">
                <a:latin typeface="Times New Roman" pitchFamily="18" charset="0"/>
                <a:cs typeface="Times New Roman" pitchFamily="18" charset="0"/>
              </a:rPr>
              <a:t> </a:t>
            </a:r>
            <a:r>
              <a:rPr lang="en-US" sz="1800" dirty="0" err="1">
                <a:latin typeface="Times New Roman" pitchFamily="18" charset="0"/>
                <a:cs typeface="Times New Roman" pitchFamily="18" charset="0"/>
              </a:rPr>
              <a:t>alam</a:t>
            </a:r>
            <a:r>
              <a:rPr lang="en-US" sz="1800" dirty="0">
                <a:latin typeface="Times New Roman" pitchFamily="18" charset="0"/>
                <a:cs typeface="Times New Roman" pitchFamily="18" charset="0"/>
              </a:rPr>
              <a:t> </a:t>
            </a:r>
            <a:r>
              <a:rPr lang="en-US" sz="1800" dirty="0" err="1">
                <a:latin typeface="Times New Roman" pitchFamily="18" charset="0"/>
                <a:cs typeface="Times New Roman" pitchFamily="18" charset="0"/>
              </a:rPr>
              <a:t>serta</a:t>
            </a:r>
            <a:r>
              <a:rPr lang="en-US" sz="1800" dirty="0">
                <a:latin typeface="Times New Roman" pitchFamily="18" charset="0"/>
                <a:cs typeface="Times New Roman" pitchFamily="18" charset="0"/>
              </a:rPr>
              <a:t> motif-motif </a:t>
            </a:r>
            <a:r>
              <a:rPr lang="en-US" sz="1800" dirty="0" err="1">
                <a:latin typeface="Times New Roman" pitchFamily="18" charset="0"/>
                <a:cs typeface="Times New Roman" pitchFamily="18" charset="0"/>
              </a:rPr>
              <a:t>tradisional</a:t>
            </a:r>
            <a:r>
              <a:rPr lang="en-US" sz="1800" dirty="0">
                <a:latin typeface="Times New Roman" pitchFamily="18" charset="0"/>
                <a:cs typeface="Times New Roman" pitchFamily="18" charset="0"/>
              </a:rPr>
              <a:t> </a:t>
            </a:r>
            <a:r>
              <a:rPr lang="en-US" sz="1800" dirty="0" err="1">
                <a:latin typeface="Times New Roman" pitchFamily="18" charset="0"/>
                <a:cs typeface="Times New Roman" pitchFamily="18" charset="0"/>
              </a:rPr>
              <a:t>Jawa</a:t>
            </a:r>
            <a:r>
              <a:rPr lang="en-US" sz="1800" dirty="0">
                <a:latin typeface="Times New Roman" pitchFamily="18" charset="0"/>
                <a:cs typeface="Times New Roman" pitchFamily="18" charset="0"/>
              </a:rPr>
              <a:t>. </a:t>
            </a:r>
            <a:endParaRPr lang="en-US" sz="1800" dirty="0">
              <a:solidFill>
                <a:srgbClr val="000000"/>
              </a:solidFill>
              <a:latin typeface="Times New Roman" pitchFamily="18" charset="0"/>
              <a:ea typeface="Mukta Mahee"/>
              <a:cs typeface="Times New Roman" pitchFamily="18" charset="0"/>
              <a:sym typeface="Mukta Mahee"/>
            </a:endParaRPr>
          </a:p>
        </p:txBody>
      </p:sp>
      <p:pic>
        <p:nvPicPr>
          <p:cNvPr id="25" name="image6.png"/>
          <p:cNvPicPr/>
          <p:nvPr/>
        </p:nvPicPr>
        <p:blipFill>
          <a:blip r:embed="rId2"/>
          <a:srcRect/>
          <a:stretch>
            <a:fillRect/>
          </a:stretch>
        </p:blipFill>
        <p:spPr>
          <a:xfrm>
            <a:off x="1111346" y="1925956"/>
            <a:ext cx="3939211" cy="3656878"/>
          </a:xfrm>
          <a:prstGeom prst="rect">
            <a:avLst/>
          </a:prstGeom>
          <a:ln/>
        </p:spPr>
      </p:pic>
      <p:graphicFrame>
        <p:nvGraphicFramePr>
          <p:cNvPr id="2" name="Table 1"/>
          <p:cNvGraphicFramePr>
            <a:graphicFrameLocks noGrp="1"/>
          </p:cNvGraphicFramePr>
          <p:nvPr>
            <p:extLst>
              <p:ext uri="{D42A27DB-BD31-4B8C-83A1-F6EECF244321}">
                <p14:modId xmlns:p14="http://schemas.microsoft.com/office/powerpoint/2010/main" val="1731296342"/>
              </p:ext>
            </p:extLst>
          </p:nvPr>
        </p:nvGraphicFramePr>
        <p:xfrm>
          <a:off x="6449745" y="648437"/>
          <a:ext cx="4639055" cy="2132338"/>
        </p:xfrm>
        <a:graphic>
          <a:graphicData uri="http://schemas.openxmlformats.org/drawingml/2006/table">
            <a:tbl>
              <a:tblPr bandRow="1">
                <a:tableStyleId>{5C22544A-7EE6-4342-B048-85BDC9FD1C3A}</a:tableStyleId>
              </a:tblPr>
              <a:tblGrid>
                <a:gridCol w="1193003"/>
                <a:gridCol w="1723026"/>
                <a:gridCol w="1723026"/>
              </a:tblGrid>
              <a:tr h="341825">
                <a:tc rowSpan="2">
                  <a:txBody>
                    <a:bodyPr/>
                    <a:lstStyle/>
                    <a:p>
                      <a:pPr algn="ctr">
                        <a:spcAft>
                          <a:spcPts val="0"/>
                        </a:spcAft>
                      </a:pPr>
                      <a:r>
                        <a:rPr lang="et-EE" sz="1800" b="1" dirty="0">
                          <a:effectLst/>
                        </a:rPr>
                        <a:t>denotasi</a:t>
                      </a:r>
                      <a:endParaRPr lang="en-US" sz="1800" b="1" dirty="0">
                        <a:effectLst/>
                        <a:latin typeface="Times New Roman"/>
                        <a:ea typeface="Times New Roman"/>
                      </a:endParaRPr>
                    </a:p>
                  </a:txBody>
                  <a:tcPr marL="117196" marR="117196" marT="0" marB="0" anchor="ctr"/>
                </a:tc>
                <a:tc>
                  <a:txBody>
                    <a:bodyPr/>
                    <a:lstStyle/>
                    <a:p>
                      <a:pPr algn="ctr">
                        <a:spcAft>
                          <a:spcPts val="0"/>
                        </a:spcAft>
                      </a:pPr>
                      <a:r>
                        <a:rPr lang="et-EE" sz="1800" b="1">
                          <a:effectLst/>
                        </a:rPr>
                        <a:t>penanda</a:t>
                      </a:r>
                      <a:endParaRPr lang="en-US" sz="1800" b="1">
                        <a:effectLst/>
                        <a:latin typeface="Times New Roman"/>
                        <a:ea typeface="Times New Roman"/>
                      </a:endParaRPr>
                    </a:p>
                  </a:txBody>
                  <a:tcPr marL="117196" marR="117196" marT="0" marB="0" anchor="ctr"/>
                </a:tc>
                <a:tc>
                  <a:txBody>
                    <a:bodyPr/>
                    <a:lstStyle/>
                    <a:p>
                      <a:pPr algn="ctr">
                        <a:spcAft>
                          <a:spcPts val="0"/>
                        </a:spcAft>
                      </a:pPr>
                      <a:r>
                        <a:rPr lang="et-EE" sz="1800" b="1">
                          <a:effectLst/>
                        </a:rPr>
                        <a:t>petanda</a:t>
                      </a:r>
                      <a:endParaRPr lang="en-US" sz="1800" b="1">
                        <a:effectLst/>
                        <a:latin typeface="Times New Roman"/>
                        <a:ea typeface="Times New Roman"/>
                      </a:endParaRPr>
                    </a:p>
                  </a:txBody>
                  <a:tcPr marL="117196" marR="117196" marT="0" marB="0" anchor="ctr"/>
                </a:tc>
              </a:tr>
              <a:tr h="683651">
                <a:tc vMerge="1">
                  <a:txBody>
                    <a:bodyPr/>
                    <a:lstStyle/>
                    <a:p>
                      <a:endParaRPr lang="en-US"/>
                    </a:p>
                  </a:txBody>
                  <a:tcPr/>
                </a:tc>
                <a:tc>
                  <a:txBody>
                    <a:bodyPr/>
                    <a:lstStyle/>
                    <a:p>
                      <a:pPr algn="ctr">
                        <a:spcAft>
                          <a:spcPts val="0"/>
                        </a:spcAft>
                      </a:pPr>
                      <a:r>
                        <a:rPr lang="et-EE" sz="1800" b="1">
                          <a:effectLst/>
                        </a:rPr>
                        <a:t>memakai kain batik</a:t>
                      </a:r>
                      <a:endParaRPr lang="en-US" sz="1800" b="1">
                        <a:effectLst/>
                        <a:latin typeface="Times New Roman"/>
                        <a:ea typeface="Times New Roman"/>
                      </a:endParaRPr>
                    </a:p>
                  </a:txBody>
                  <a:tcPr marL="117196" marR="117196" marT="0" marB="0" anchor="ctr"/>
                </a:tc>
                <a:tc>
                  <a:txBody>
                    <a:bodyPr/>
                    <a:lstStyle/>
                    <a:p>
                      <a:pPr algn="ctr">
                        <a:spcAft>
                          <a:spcPts val="0"/>
                        </a:spcAft>
                      </a:pPr>
                      <a:r>
                        <a:rPr lang="et-EE" sz="1800" b="1">
                          <a:effectLst/>
                        </a:rPr>
                        <a:t>pakaian adat</a:t>
                      </a:r>
                      <a:endParaRPr lang="en-US" sz="1800" b="1">
                        <a:effectLst/>
                        <a:latin typeface="Times New Roman"/>
                        <a:ea typeface="Times New Roman"/>
                      </a:endParaRPr>
                    </a:p>
                  </a:txBody>
                  <a:tcPr marL="117196" marR="117196" marT="0" marB="0" anchor="ctr"/>
                </a:tc>
              </a:tr>
              <a:tr h="1106862">
                <a:tc>
                  <a:txBody>
                    <a:bodyPr/>
                    <a:lstStyle/>
                    <a:p>
                      <a:pPr algn="ctr">
                        <a:spcAft>
                          <a:spcPts val="0"/>
                        </a:spcAft>
                      </a:pPr>
                      <a:r>
                        <a:rPr lang="et-EE" sz="1800" b="1">
                          <a:effectLst/>
                        </a:rPr>
                        <a:t>mitos</a:t>
                      </a:r>
                      <a:endParaRPr lang="en-US" sz="1800" b="1">
                        <a:effectLst/>
                        <a:latin typeface="Times New Roman"/>
                        <a:ea typeface="Times New Roman"/>
                      </a:endParaRPr>
                    </a:p>
                  </a:txBody>
                  <a:tcPr marL="117196" marR="117196" marT="0" marB="0" anchor="ctr"/>
                </a:tc>
                <a:tc>
                  <a:txBody>
                    <a:bodyPr/>
                    <a:lstStyle/>
                    <a:p>
                      <a:pPr algn="ctr">
                        <a:spcAft>
                          <a:spcPts val="0"/>
                        </a:spcAft>
                      </a:pPr>
                      <a:r>
                        <a:rPr lang="et-EE" sz="1800" b="1">
                          <a:effectLst/>
                        </a:rPr>
                        <a:t>pakaian adat</a:t>
                      </a:r>
                      <a:endParaRPr lang="en-US" sz="1800" b="1">
                        <a:effectLst/>
                        <a:latin typeface="Times New Roman"/>
                        <a:ea typeface="Times New Roman"/>
                      </a:endParaRPr>
                    </a:p>
                  </a:txBody>
                  <a:tcPr marL="117196" marR="117196" marT="0" marB="0" anchor="ctr"/>
                </a:tc>
                <a:tc>
                  <a:txBody>
                    <a:bodyPr/>
                    <a:lstStyle/>
                    <a:p>
                      <a:pPr algn="ctr">
                        <a:spcAft>
                          <a:spcPts val="0"/>
                        </a:spcAft>
                      </a:pPr>
                      <a:r>
                        <a:rPr lang="et-EE" sz="1800" b="1" dirty="0">
                          <a:effectLst/>
                        </a:rPr>
                        <a:t>pakaian upacara adat</a:t>
                      </a:r>
                      <a:endParaRPr lang="en-US" sz="1800" b="1" dirty="0">
                        <a:effectLst/>
                        <a:latin typeface="Times New Roman"/>
                        <a:ea typeface="Times New Roman"/>
                      </a:endParaRPr>
                    </a:p>
                  </a:txBody>
                  <a:tcPr marL="117196" marR="117196" marT="0" marB="0" anchor="ctr"/>
                </a:tc>
              </a:tr>
            </a:tbl>
          </a:graphicData>
        </a:graphic>
      </p:graphicFrame>
    </p:spTree>
    <p:extLst>
      <p:ext uri="{BB962C8B-B14F-4D97-AF65-F5344CB8AC3E}">
        <p14:creationId xmlns:p14="http://schemas.microsoft.com/office/powerpoint/2010/main" val="2022611261"/>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30"/>
          <p:cNvSpPr>
            <a:spLocks noChangeArrowheads="1"/>
          </p:cNvSpPr>
          <p:nvPr/>
        </p:nvSpPr>
        <p:spPr bwMode="auto">
          <a:xfrm>
            <a:off x="-121998" y="682295"/>
            <a:ext cx="12192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spAutoFit/>
          </a:bodyPr>
          <a:lstStyle/>
          <a:p>
            <a:endParaRPr lang="en-US"/>
          </a:p>
        </p:txBody>
      </p:sp>
      <p:sp>
        <p:nvSpPr>
          <p:cNvPr id="30" name="Google Shape;46;g104f7abbb21_0_309"/>
          <p:cNvSpPr txBox="1">
            <a:spLocks/>
          </p:cNvSpPr>
          <p:nvPr/>
        </p:nvSpPr>
        <p:spPr>
          <a:xfrm>
            <a:off x="0" y="-19557"/>
            <a:ext cx="12192000" cy="605855"/>
          </a:xfrm>
          <a:prstGeom prst="rect">
            <a:avLst/>
          </a:prstGeom>
          <a:solidFill>
            <a:srgbClr val="1B4685"/>
          </a:solidFill>
          <a:ln>
            <a:noFill/>
          </a:ln>
        </p:spPr>
        <p:txBody>
          <a:bodyPr spcFirstLastPara="1" wrap="square" lIns="91425" tIns="45700" rIns="91425" bIns="45700" anchor="ctr" anchorCtr="0">
            <a:normAutofit/>
          </a:bodyPr>
          <a:lstStyle>
            <a:defPPr marR="0" lvl="0" algn="l" rtl="0">
              <a:lnSpc>
                <a:spcPct val="100000"/>
              </a:lnSpc>
              <a:spcBef>
                <a:spcPts val="0"/>
              </a:spcBef>
              <a:spcAft>
                <a:spcPts val="0"/>
              </a:spcAft>
            </a:defPPr>
            <a:lvl1pPr marR="0" lvl="0" algn="ctr" rtl="0">
              <a:lnSpc>
                <a:spcPct val="90000"/>
              </a:lnSpc>
              <a:spcBef>
                <a:spcPts val="0"/>
              </a:spcBef>
              <a:spcAft>
                <a:spcPts val="0"/>
              </a:spcAft>
              <a:buClr>
                <a:schemeClr val="lt1"/>
              </a:buClr>
              <a:buSzPts val="4400"/>
              <a:buFont typeface="Exo"/>
              <a:buNone/>
              <a:defRPr sz="4400" b="0" i="0" u="none" strike="noStrike" cap="none">
                <a:solidFill>
                  <a:schemeClr val="lt1"/>
                </a:solidFill>
                <a:latin typeface="Exo"/>
                <a:ea typeface="Exo"/>
                <a:cs typeface="Exo"/>
                <a:sym typeface="Exo"/>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9pPr>
          </a:lstStyle>
          <a:p>
            <a:r>
              <a:rPr lang="en-US" sz="2800" dirty="0"/>
              <a:t>Hasil dan </a:t>
            </a:r>
            <a:r>
              <a:rPr lang="en-US" sz="2800" dirty="0" err="1"/>
              <a:t>Pembahasan</a:t>
            </a:r>
            <a:endParaRPr lang="en-ID" sz="2800" dirty="0"/>
          </a:p>
        </p:txBody>
      </p:sp>
      <p:grpSp>
        <p:nvGrpSpPr>
          <p:cNvPr id="45" name="Google Shape;495;p23"/>
          <p:cNvGrpSpPr/>
          <p:nvPr/>
        </p:nvGrpSpPr>
        <p:grpSpPr>
          <a:xfrm>
            <a:off x="5560249" y="2624634"/>
            <a:ext cx="388712" cy="389587"/>
            <a:chOff x="2280029" y="1970604"/>
            <a:chExt cx="353631" cy="354395"/>
          </a:xfrm>
        </p:grpSpPr>
        <p:sp>
          <p:nvSpPr>
            <p:cNvPr id="46" name="Google Shape;496;p23"/>
            <p:cNvSpPr/>
            <p:nvPr/>
          </p:nvSpPr>
          <p:spPr>
            <a:xfrm>
              <a:off x="2309981" y="2069086"/>
              <a:ext cx="323679" cy="255913"/>
            </a:xfrm>
            <a:custGeom>
              <a:avLst/>
              <a:gdLst/>
              <a:ahLst/>
              <a:cxnLst/>
              <a:rect l="l" t="t" r="r" b="b"/>
              <a:pathLst>
                <a:path w="10169" h="8040" extrusionOk="0">
                  <a:moveTo>
                    <a:pt x="9473" y="0"/>
                  </a:moveTo>
                  <a:cubicBezTo>
                    <a:pt x="9451" y="0"/>
                    <a:pt x="9428" y="5"/>
                    <a:pt x="9406" y="14"/>
                  </a:cubicBezTo>
                  <a:cubicBezTo>
                    <a:pt x="9335" y="62"/>
                    <a:pt x="9287" y="157"/>
                    <a:pt x="9335" y="240"/>
                  </a:cubicBezTo>
                  <a:cubicBezTo>
                    <a:pt x="9656" y="943"/>
                    <a:pt x="9835" y="1705"/>
                    <a:pt x="9835" y="2491"/>
                  </a:cubicBezTo>
                  <a:cubicBezTo>
                    <a:pt x="9835" y="3884"/>
                    <a:pt x="9287" y="5193"/>
                    <a:pt x="8299" y="6194"/>
                  </a:cubicBezTo>
                  <a:cubicBezTo>
                    <a:pt x="7323" y="7182"/>
                    <a:pt x="6001" y="7729"/>
                    <a:pt x="4596" y="7729"/>
                  </a:cubicBezTo>
                  <a:cubicBezTo>
                    <a:pt x="3763" y="7729"/>
                    <a:pt x="2977" y="7539"/>
                    <a:pt x="2251" y="7158"/>
                  </a:cubicBezTo>
                  <a:cubicBezTo>
                    <a:pt x="1632" y="6848"/>
                    <a:pt x="1084" y="6420"/>
                    <a:pt x="620" y="5896"/>
                  </a:cubicBezTo>
                  <a:lnTo>
                    <a:pt x="620" y="5896"/>
                  </a:lnTo>
                  <a:lnTo>
                    <a:pt x="1263" y="6110"/>
                  </a:lnTo>
                  <a:cubicBezTo>
                    <a:pt x="1279" y="6114"/>
                    <a:pt x="1295" y="6116"/>
                    <a:pt x="1311" y="6116"/>
                  </a:cubicBezTo>
                  <a:cubicBezTo>
                    <a:pt x="1385" y="6116"/>
                    <a:pt x="1447" y="6072"/>
                    <a:pt x="1477" y="6003"/>
                  </a:cubicBezTo>
                  <a:cubicBezTo>
                    <a:pt x="1501" y="5908"/>
                    <a:pt x="1453" y="5824"/>
                    <a:pt x="1370" y="5789"/>
                  </a:cubicBezTo>
                  <a:lnTo>
                    <a:pt x="203" y="5408"/>
                  </a:lnTo>
                  <a:cubicBezTo>
                    <a:pt x="187" y="5405"/>
                    <a:pt x="171" y="5403"/>
                    <a:pt x="156" y="5403"/>
                  </a:cubicBezTo>
                  <a:cubicBezTo>
                    <a:pt x="114" y="5403"/>
                    <a:pt x="77" y="5414"/>
                    <a:pt x="60" y="5432"/>
                  </a:cubicBezTo>
                  <a:cubicBezTo>
                    <a:pt x="12" y="5467"/>
                    <a:pt x="0" y="5527"/>
                    <a:pt x="0" y="5586"/>
                  </a:cubicBezTo>
                  <a:lnTo>
                    <a:pt x="191" y="6944"/>
                  </a:lnTo>
                  <a:cubicBezTo>
                    <a:pt x="203" y="7015"/>
                    <a:pt x="262" y="7075"/>
                    <a:pt x="358" y="7075"/>
                  </a:cubicBezTo>
                  <a:lnTo>
                    <a:pt x="381" y="7075"/>
                  </a:lnTo>
                  <a:cubicBezTo>
                    <a:pt x="477" y="7063"/>
                    <a:pt x="536" y="6979"/>
                    <a:pt x="524" y="6896"/>
                  </a:cubicBezTo>
                  <a:lnTo>
                    <a:pt x="417" y="6134"/>
                  </a:lnTo>
                  <a:lnTo>
                    <a:pt x="417" y="6134"/>
                  </a:lnTo>
                  <a:cubicBezTo>
                    <a:pt x="893" y="6670"/>
                    <a:pt x="1453" y="7122"/>
                    <a:pt x="2096" y="7444"/>
                  </a:cubicBezTo>
                  <a:cubicBezTo>
                    <a:pt x="2870" y="7849"/>
                    <a:pt x="3715" y="8039"/>
                    <a:pt x="4596" y="8039"/>
                  </a:cubicBezTo>
                  <a:cubicBezTo>
                    <a:pt x="6085" y="8039"/>
                    <a:pt x="7490" y="7456"/>
                    <a:pt x="8525" y="6420"/>
                  </a:cubicBezTo>
                  <a:cubicBezTo>
                    <a:pt x="9585" y="5360"/>
                    <a:pt x="10145" y="3979"/>
                    <a:pt x="10145" y="2491"/>
                  </a:cubicBezTo>
                  <a:cubicBezTo>
                    <a:pt x="10168" y="1645"/>
                    <a:pt x="9990" y="836"/>
                    <a:pt x="9633" y="98"/>
                  </a:cubicBezTo>
                  <a:cubicBezTo>
                    <a:pt x="9597" y="36"/>
                    <a:pt x="9536" y="0"/>
                    <a:pt x="9473" y="0"/>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7" name="Google Shape;497;p23"/>
            <p:cNvSpPr/>
            <p:nvPr/>
          </p:nvSpPr>
          <p:spPr>
            <a:xfrm>
              <a:off x="2280029" y="1970604"/>
              <a:ext cx="322565" cy="255468"/>
            </a:xfrm>
            <a:custGeom>
              <a:avLst/>
              <a:gdLst/>
              <a:ahLst/>
              <a:cxnLst/>
              <a:rect l="l" t="t" r="r" b="b"/>
              <a:pathLst>
                <a:path w="10134" h="8026" extrusionOk="0">
                  <a:moveTo>
                    <a:pt x="5549" y="1"/>
                  </a:moveTo>
                  <a:cubicBezTo>
                    <a:pt x="4061" y="1"/>
                    <a:pt x="2668" y="584"/>
                    <a:pt x="1620" y="1620"/>
                  </a:cubicBezTo>
                  <a:cubicBezTo>
                    <a:pt x="572" y="2680"/>
                    <a:pt x="1" y="4061"/>
                    <a:pt x="1" y="5549"/>
                  </a:cubicBezTo>
                  <a:cubicBezTo>
                    <a:pt x="1" y="6382"/>
                    <a:pt x="179" y="7192"/>
                    <a:pt x="537" y="7930"/>
                  </a:cubicBezTo>
                  <a:cubicBezTo>
                    <a:pt x="572" y="7990"/>
                    <a:pt x="632" y="8026"/>
                    <a:pt x="691" y="8026"/>
                  </a:cubicBezTo>
                  <a:cubicBezTo>
                    <a:pt x="715" y="8026"/>
                    <a:pt x="727" y="8026"/>
                    <a:pt x="763" y="8002"/>
                  </a:cubicBezTo>
                  <a:cubicBezTo>
                    <a:pt x="834" y="7966"/>
                    <a:pt x="882" y="7871"/>
                    <a:pt x="834" y="7787"/>
                  </a:cubicBezTo>
                  <a:cubicBezTo>
                    <a:pt x="513" y="7085"/>
                    <a:pt x="334" y="6323"/>
                    <a:pt x="334" y="5537"/>
                  </a:cubicBezTo>
                  <a:cubicBezTo>
                    <a:pt x="334" y="4132"/>
                    <a:pt x="882" y="2822"/>
                    <a:pt x="1858" y="1834"/>
                  </a:cubicBezTo>
                  <a:cubicBezTo>
                    <a:pt x="2846" y="834"/>
                    <a:pt x="4168" y="298"/>
                    <a:pt x="5573" y="298"/>
                  </a:cubicBezTo>
                  <a:cubicBezTo>
                    <a:pt x="7097" y="298"/>
                    <a:pt x="8550" y="965"/>
                    <a:pt x="9538" y="2132"/>
                  </a:cubicBezTo>
                  <a:lnTo>
                    <a:pt x="8907" y="1918"/>
                  </a:lnTo>
                  <a:cubicBezTo>
                    <a:pt x="8890" y="1913"/>
                    <a:pt x="8874" y="1911"/>
                    <a:pt x="8858" y="1911"/>
                  </a:cubicBezTo>
                  <a:cubicBezTo>
                    <a:pt x="8784" y="1911"/>
                    <a:pt x="8722" y="1956"/>
                    <a:pt x="8692" y="2025"/>
                  </a:cubicBezTo>
                  <a:cubicBezTo>
                    <a:pt x="8669" y="2120"/>
                    <a:pt x="8704" y="2203"/>
                    <a:pt x="8800" y="2227"/>
                  </a:cubicBezTo>
                  <a:lnTo>
                    <a:pt x="9955" y="2620"/>
                  </a:lnTo>
                  <a:cubicBezTo>
                    <a:pt x="9978" y="2620"/>
                    <a:pt x="9990" y="2632"/>
                    <a:pt x="10002" y="2632"/>
                  </a:cubicBezTo>
                  <a:cubicBezTo>
                    <a:pt x="10050" y="2632"/>
                    <a:pt x="10074" y="2620"/>
                    <a:pt x="10109" y="2596"/>
                  </a:cubicBezTo>
                  <a:cubicBezTo>
                    <a:pt x="10121" y="2572"/>
                    <a:pt x="10133" y="2513"/>
                    <a:pt x="10133" y="2453"/>
                  </a:cubicBezTo>
                  <a:lnTo>
                    <a:pt x="9943" y="1108"/>
                  </a:lnTo>
                  <a:cubicBezTo>
                    <a:pt x="9932" y="1021"/>
                    <a:pt x="9871" y="964"/>
                    <a:pt x="9788" y="964"/>
                  </a:cubicBezTo>
                  <a:cubicBezTo>
                    <a:pt x="9780" y="964"/>
                    <a:pt x="9772" y="964"/>
                    <a:pt x="9764" y="965"/>
                  </a:cubicBezTo>
                  <a:cubicBezTo>
                    <a:pt x="9681" y="989"/>
                    <a:pt x="9621" y="1060"/>
                    <a:pt x="9633" y="1144"/>
                  </a:cubicBezTo>
                  <a:lnTo>
                    <a:pt x="9740" y="1906"/>
                  </a:lnTo>
                  <a:cubicBezTo>
                    <a:pt x="8681" y="703"/>
                    <a:pt x="7157" y="1"/>
                    <a:pt x="5549" y="1"/>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8" name="Google Shape;498;p23"/>
            <p:cNvSpPr/>
            <p:nvPr/>
          </p:nvSpPr>
          <p:spPr>
            <a:xfrm>
              <a:off x="2411169" y="2064598"/>
              <a:ext cx="17093" cy="26928"/>
            </a:xfrm>
            <a:custGeom>
              <a:avLst/>
              <a:gdLst/>
              <a:ahLst/>
              <a:cxnLst/>
              <a:rect l="l" t="t" r="r" b="b"/>
              <a:pathLst>
                <a:path w="537" h="846" extrusionOk="0">
                  <a:moveTo>
                    <a:pt x="358" y="0"/>
                  </a:moveTo>
                  <a:cubicBezTo>
                    <a:pt x="274" y="0"/>
                    <a:pt x="191" y="72"/>
                    <a:pt x="191" y="155"/>
                  </a:cubicBezTo>
                  <a:lnTo>
                    <a:pt x="191" y="453"/>
                  </a:lnTo>
                  <a:lnTo>
                    <a:pt x="72" y="572"/>
                  </a:lnTo>
                  <a:cubicBezTo>
                    <a:pt x="12" y="631"/>
                    <a:pt x="0" y="739"/>
                    <a:pt x="72" y="798"/>
                  </a:cubicBezTo>
                  <a:cubicBezTo>
                    <a:pt x="108" y="834"/>
                    <a:pt x="155" y="846"/>
                    <a:pt x="191" y="846"/>
                  </a:cubicBezTo>
                  <a:cubicBezTo>
                    <a:pt x="239" y="846"/>
                    <a:pt x="274" y="834"/>
                    <a:pt x="310" y="798"/>
                  </a:cubicBezTo>
                  <a:lnTo>
                    <a:pt x="489" y="631"/>
                  </a:lnTo>
                  <a:cubicBezTo>
                    <a:pt x="524" y="608"/>
                    <a:pt x="536" y="560"/>
                    <a:pt x="536" y="512"/>
                  </a:cubicBezTo>
                  <a:lnTo>
                    <a:pt x="524" y="155"/>
                  </a:lnTo>
                  <a:cubicBezTo>
                    <a:pt x="524" y="72"/>
                    <a:pt x="453" y="0"/>
                    <a:pt x="358" y="0"/>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9" name="Google Shape;499;p23"/>
            <p:cNvSpPr/>
            <p:nvPr/>
          </p:nvSpPr>
          <p:spPr>
            <a:xfrm>
              <a:off x="2323254" y="2017458"/>
              <a:ext cx="267213" cy="264316"/>
            </a:xfrm>
            <a:custGeom>
              <a:avLst/>
              <a:gdLst/>
              <a:ahLst/>
              <a:cxnLst/>
              <a:rect l="l" t="t" r="r" b="b"/>
              <a:pathLst>
                <a:path w="8395" h="8304" extrusionOk="0">
                  <a:moveTo>
                    <a:pt x="2739" y="3125"/>
                  </a:moveTo>
                  <a:lnTo>
                    <a:pt x="2965" y="3160"/>
                  </a:lnTo>
                  <a:lnTo>
                    <a:pt x="3060" y="3160"/>
                  </a:lnTo>
                  <a:lnTo>
                    <a:pt x="2905" y="3529"/>
                  </a:lnTo>
                  <a:lnTo>
                    <a:pt x="2620" y="3458"/>
                  </a:lnTo>
                  <a:lnTo>
                    <a:pt x="2739" y="3125"/>
                  </a:lnTo>
                  <a:close/>
                  <a:moveTo>
                    <a:pt x="3834" y="3041"/>
                  </a:moveTo>
                  <a:lnTo>
                    <a:pt x="4167" y="3446"/>
                  </a:lnTo>
                  <a:lnTo>
                    <a:pt x="4120" y="3541"/>
                  </a:lnTo>
                  <a:cubicBezTo>
                    <a:pt x="4096" y="3636"/>
                    <a:pt x="4132" y="3720"/>
                    <a:pt x="4227" y="3756"/>
                  </a:cubicBezTo>
                  <a:cubicBezTo>
                    <a:pt x="4239" y="3756"/>
                    <a:pt x="4251" y="3767"/>
                    <a:pt x="4286" y="3767"/>
                  </a:cubicBezTo>
                  <a:cubicBezTo>
                    <a:pt x="4358" y="3767"/>
                    <a:pt x="4417" y="3720"/>
                    <a:pt x="4429" y="3660"/>
                  </a:cubicBezTo>
                  <a:lnTo>
                    <a:pt x="4477" y="3541"/>
                  </a:lnTo>
                  <a:cubicBezTo>
                    <a:pt x="4501" y="3446"/>
                    <a:pt x="4489" y="3339"/>
                    <a:pt x="4429" y="3267"/>
                  </a:cubicBezTo>
                  <a:lnTo>
                    <a:pt x="4346" y="3160"/>
                  </a:lnTo>
                  <a:lnTo>
                    <a:pt x="4620" y="3386"/>
                  </a:lnTo>
                  <a:cubicBezTo>
                    <a:pt x="4649" y="3401"/>
                    <a:pt x="4683" y="3411"/>
                    <a:pt x="4719" y="3411"/>
                  </a:cubicBezTo>
                  <a:cubicBezTo>
                    <a:pt x="4741" y="3411"/>
                    <a:pt x="4764" y="3407"/>
                    <a:pt x="4787" y="3398"/>
                  </a:cubicBezTo>
                  <a:lnTo>
                    <a:pt x="5001" y="3303"/>
                  </a:lnTo>
                  <a:lnTo>
                    <a:pt x="5132" y="3458"/>
                  </a:lnTo>
                  <a:cubicBezTo>
                    <a:pt x="5156" y="3506"/>
                    <a:pt x="5215" y="3517"/>
                    <a:pt x="5263" y="3517"/>
                  </a:cubicBezTo>
                  <a:lnTo>
                    <a:pt x="5668" y="3482"/>
                  </a:lnTo>
                  <a:lnTo>
                    <a:pt x="5679" y="3565"/>
                  </a:lnTo>
                  <a:cubicBezTo>
                    <a:pt x="5703" y="3601"/>
                    <a:pt x="5668" y="3636"/>
                    <a:pt x="5668" y="3648"/>
                  </a:cubicBezTo>
                  <a:cubicBezTo>
                    <a:pt x="5656" y="3660"/>
                    <a:pt x="5620" y="3696"/>
                    <a:pt x="5596" y="3696"/>
                  </a:cubicBezTo>
                  <a:lnTo>
                    <a:pt x="4894" y="3756"/>
                  </a:lnTo>
                  <a:cubicBezTo>
                    <a:pt x="4798" y="3756"/>
                    <a:pt x="4727" y="3815"/>
                    <a:pt x="4679" y="3875"/>
                  </a:cubicBezTo>
                  <a:cubicBezTo>
                    <a:pt x="4656" y="3934"/>
                    <a:pt x="4620" y="3994"/>
                    <a:pt x="4644" y="4053"/>
                  </a:cubicBezTo>
                  <a:lnTo>
                    <a:pt x="4179" y="3898"/>
                  </a:lnTo>
                  <a:cubicBezTo>
                    <a:pt x="4167" y="3898"/>
                    <a:pt x="4167" y="3887"/>
                    <a:pt x="4144" y="3875"/>
                  </a:cubicBezTo>
                  <a:cubicBezTo>
                    <a:pt x="4120" y="3696"/>
                    <a:pt x="3965" y="3577"/>
                    <a:pt x="3798" y="3577"/>
                  </a:cubicBezTo>
                  <a:lnTo>
                    <a:pt x="3774" y="3577"/>
                  </a:lnTo>
                  <a:lnTo>
                    <a:pt x="3274" y="3589"/>
                  </a:lnTo>
                  <a:lnTo>
                    <a:pt x="3393" y="3220"/>
                  </a:lnTo>
                  <a:cubicBezTo>
                    <a:pt x="3405" y="3184"/>
                    <a:pt x="3441" y="3172"/>
                    <a:pt x="3465" y="3160"/>
                  </a:cubicBezTo>
                  <a:lnTo>
                    <a:pt x="3834" y="3041"/>
                  </a:lnTo>
                  <a:close/>
                  <a:moveTo>
                    <a:pt x="7596" y="3601"/>
                  </a:moveTo>
                  <a:cubicBezTo>
                    <a:pt x="7620" y="3601"/>
                    <a:pt x="7656" y="3601"/>
                    <a:pt x="7692" y="3636"/>
                  </a:cubicBezTo>
                  <a:lnTo>
                    <a:pt x="8025" y="3958"/>
                  </a:lnTo>
                  <a:lnTo>
                    <a:pt x="8025" y="4256"/>
                  </a:lnTo>
                  <a:cubicBezTo>
                    <a:pt x="7977" y="5232"/>
                    <a:pt x="7584" y="6137"/>
                    <a:pt x="6906" y="6815"/>
                  </a:cubicBezTo>
                  <a:cubicBezTo>
                    <a:pt x="6799" y="6923"/>
                    <a:pt x="6692" y="7030"/>
                    <a:pt x="6572" y="7113"/>
                  </a:cubicBezTo>
                  <a:cubicBezTo>
                    <a:pt x="6632" y="7030"/>
                    <a:pt x="6680" y="6935"/>
                    <a:pt x="6727" y="6851"/>
                  </a:cubicBezTo>
                  <a:lnTo>
                    <a:pt x="7465" y="5125"/>
                  </a:lnTo>
                  <a:cubicBezTo>
                    <a:pt x="7501" y="5065"/>
                    <a:pt x="7489" y="5006"/>
                    <a:pt x="7454" y="4958"/>
                  </a:cubicBezTo>
                  <a:cubicBezTo>
                    <a:pt x="7418" y="4910"/>
                    <a:pt x="7358" y="4887"/>
                    <a:pt x="7299" y="4887"/>
                  </a:cubicBezTo>
                  <a:lnTo>
                    <a:pt x="7227" y="4887"/>
                  </a:lnTo>
                  <a:lnTo>
                    <a:pt x="7632" y="4077"/>
                  </a:lnTo>
                  <a:cubicBezTo>
                    <a:pt x="7704" y="3946"/>
                    <a:pt x="7668" y="3779"/>
                    <a:pt x="7525" y="3696"/>
                  </a:cubicBezTo>
                  <a:lnTo>
                    <a:pt x="7501" y="3660"/>
                  </a:lnTo>
                  <a:lnTo>
                    <a:pt x="7513" y="3648"/>
                  </a:lnTo>
                  <a:cubicBezTo>
                    <a:pt x="7537" y="3601"/>
                    <a:pt x="7573" y="3601"/>
                    <a:pt x="7596" y="3601"/>
                  </a:cubicBezTo>
                  <a:close/>
                  <a:moveTo>
                    <a:pt x="4239" y="1"/>
                  </a:moveTo>
                  <a:cubicBezTo>
                    <a:pt x="4176" y="1"/>
                    <a:pt x="4112" y="2"/>
                    <a:pt x="4048" y="5"/>
                  </a:cubicBezTo>
                  <a:cubicBezTo>
                    <a:pt x="3001" y="41"/>
                    <a:pt x="2000" y="481"/>
                    <a:pt x="1262" y="1220"/>
                  </a:cubicBezTo>
                  <a:cubicBezTo>
                    <a:pt x="512" y="1970"/>
                    <a:pt x="84" y="2946"/>
                    <a:pt x="36" y="4006"/>
                  </a:cubicBezTo>
                  <a:cubicBezTo>
                    <a:pt x="0" y="5041"/>
                    <a:pt x="334" y="6053"/>
                    <a:pt x="1012" y="6863"/>
                  </a:cubicBezTo>
                  <a:cubicBezTo>
                    <a:pt x="1036" y="6911"/>
                    <a:pt x="1084" y="6923"/>
                    <a:pt x="1131" y="6923"/>
                  </a:cubicBezTo>
                  <a:cubicBezTo>
                    <a:pt x="1155" y="6923"/>
                    <a:pt x="1203" y="6911"/>
                    <a:pt x="1227" y="6875"/>
                  </a:cubicBezTo>
                  <a:cubicBezTo>
                    <a:pt x="1310" y="6815"/>
                    <a:pt x="1310" y="6708"/>
                    <a:pt x="1250" y="6649"/>
                  </a:cubicBezTo>
                  <a:cubicBezTo>
                    <a:pt x="631" y="5922"/>
                    <a:pt x="310" y="4982"/>
                    <a:pt x="357" y="4017"/>
                  </a:cubicBezTo>
                  <a:cubicBezTo>
                    <a:pt x="393" y="3053"/>
                    <a:pt x="786" y="2148"/>
                    <a:pt x="1465" y="1458"/>
                  </a:cubicBezTo>
                  <a:cubicBezTo>
                    <a:pt x="2155" y="779"/>
                    <a:pt x="3060" y="374"/>
                    <a:pt x="4025" y="338"/>
                  </a:cubicBezTo>
                  <a:cubicBezTo>
                    <a:pt x="4081" y="335"/>
                    <a:pt x="4137" y="334"/>
                    <a:pt x="4192" y="334"/>
                  </a:cubicBezTo>
                  <a:cubicBezTo>
                    <a:pt x="4358" y="334"/>
                    <a:pt x="4519" y="347"/>
                    <a:pt x="4679" y="374"/>
                  </a:cubicBezTo>
                  <a:lnTo>
                    <a:pt x="4906" y="636"/>
                  </a:lnTo>
                  <a:lnTo>
                    <a:pt x="4822" y="862"/>
                  </a:lnTo>
                  <a:lnTo>
                    <a:pt x="4679" y="624"/>
                  </a:lnTo>
                  <a:cubicBezTo>
                    <a:pt x="4656" y="577"/>
                    <a:pt x="4596" y="541"/>
                    <a:pt x="4536" y="541"/>
                  </a:cubicBezTo>
                  <a:lnTo>
                    <a:pt x="4001" y="541"/>
                  </a:lnTo>
                  <a:cubicBezTo>
                    <a:pt x="3941" y="541"/>
                    <a:pt x="3882" y="565"/>
                    <a:pt x="3858" y="624"/>
                  </a:cubicBezTo>
                  <a:lnTo>
                    <a:pt x="3477" y="1327"/>
                  </a:lnTo>
                  <a:cubicBezTo>
                    <a:pt x="3441" y="1410"/>
                    <a:pt x="3441" y="1529"/>
                    <a:pt x="3477" y="1624"/>
                  </a:cubicBezTo>
                  <a:cubicBezTo>
                    <a:pt x="3524" y="1708"/>
                    <a:pt x="3632" y="1767"/>
                    <a:pt x="3739" y="1791"/>
                  </a:cubicBezTo>
                  <a:lnTo>
                    <a:pt x="4036" y="1815"/>
                  </a:lnTo>
                  <a:cubicBezTo>
                    <a:pt x="4096" y="1815"/>
                    <a:pt x="4155" y="1803"/>
                    <a:pt x="4179" y="1743"/>
                  </a:cubicBezTo>
                  <a:lnTo>
                    <a:pt x="4286" y="1577"/>
                  </a:lnTo>
                  <a:lnTo>
                    <a:pt x="4346" y="1648"/>
                  </a:lnTo>
                  <a:lnTo>
                    <a:pt x="4298" y="1934"/>
                  </a:lnTo>
                  <a:lnTo>
                    <a:pt x="3798" y="2005"/>
                  </a:lnTo>
                  <a:cubicBezTo>
                    <a:pt x="3763" y="2005"/>
                    <a:pt x="3751" y="2029"/>
                    <a:pt x="3715" y="2041"/>
                  </a:cubicBezTo>
                  <a:lnTo>
                    <a:pt x="3072" y="2517"/>
                  </a:lnTo>
                  <a:cubicBezTo>
                    <a:pt x="3048" y="2541"/>
                    <a:pt x="3024" y="2577"/>
                    <a:pt x="3024" y="2601"/>
                  </a:cubicBezTo>
                  <a:lnTo>
                    <a:pt x="2941" y="2898"/>
                  </a:lnTo>
                  <a:lnTo>
                    <a:pt x="2727" y="2874"/>
                  </a:lnTo>
                  <a:cubicBezTo>
                    <a:pt x="2716" y="2874"/>
                    <a:pt x="2706" y="2873"/>
                    <a:pt x="2696" y="2873"/>
                  </a:cubicBezTo>
                  <a:cubicBezTo>
                    <a:pt x="2565" y="2873"/>
                    <a:pt x="2449" y="2943"/>
                    <a:pt x="2405" y="3065"/>
                  </a:cubicBezTo>
                  <a:lnTo>
                    <a:pt x="2274" y="3422"/>
                  </a:lnTo>
                  <a:cubicBezTo>
                    <a:pt x="2250" y="3494"/>
                    <a:pt x="2250" y="3589"/>
                    <a:pt x="2286" y="3660"/>
                  </a:cubicBezTo>
                  <a:cubicBezTo>
                    <a:pt x="2334" y="3732"/>
                    <a:pt x="2393" y="3791"/>
                    <a:pt x="2465" y="3815"/>
                  </a:cubicBezTo>
                  <a:cubicBezTo>
                    <a:pt x="2322" y="3887"/>
                    <a:pt x="2215" y="4029"/>
                    <a:pt x="2203" y="4196"/>
                  </a:cubicBezTo>
                  <a:lnTo>
                    <a:pt x="2203" y="4268"/>
                  </a:lnTo>
                  <a:lnTo>
                    <a:pt x="1739" y="4791"/>
                  </a:lnTo>
                  <a:cubicBezTo>
                    <a:pt x="1667" y="4863"/>
                    <a:pt x="1631" y="4970"/>
                    <a:pt x="1631" y="5077"/>
                  </a:cubicBezTo>
                  <a:lnTo>
                    <a:pt x="1631" y="5684"/>
                  </a:lnTo>
                  <a:cubicBezTo>
                    <a:pt x="1631" y="5839"/>
                    <a:pt x="1691" y="5994"/>
                    <a:pt x="1810" y="6101"/>
                  </a:cubicBezTo>
                  <a:lnTo>
                    <a:pt x="2239" y="6518"/>
                  </a:lnTo>
                  <a:cubicBezTo>
                    <a:pt x="2334" y="6613"/>
                    <a:pt x="2465" y="6673"/>
                    <a:pt x="2596" y="6684"/>
                  </a:cubicBezTo>
                  <a:lnTo>
                    <a:pt x="3882" y="6792"/>
                  </a:lnTo>
                  <a:lnTo>
                    <a:pt x="3882" y="6827"/>
                  </a:lnTo>
                  <a:cubicBezTo>
                    <a:pt x="3870" y="6994"/>
                    <a:pt x="3929" y="7149"/>
                    <a:pt x="4060" y="7232"/>
                  </a:cubicBezTo>
                  <a:lnTo>
                    <a:pt x="4286" y="7399"/>
                  </a:lnTo>
                  <a:lnTo>
                    <a:pt x="4263" y="7446"/>
                  </a:lnTo>
                  <a:cubicBezTo>
                    <a:pt x="4203" y="7601"/>
                    <a:pt x="4263" y="7804"/>
                    <a:pt x="4406" y="7899"/>
                  </a:cubicBezTo>
                  <a:lnTo>
                    <a:pt x="4465" y="7958"/>
                  </a:lnTo>
                  <a:cubicBezTo>
                    <a:pt x="4406" y="7958"/>
                    <a:pt x="4358" y="7982"/>
                    <a:pt x="4298" y="7982"/>
                  </a:cubicBezTo>
                  <a:cubicBezTo>
                    <a:pt x="4250" y="7984"/>
                    <a:pt x="4202" y="7985"/>
                    <a:pt x="4153" y="7985"/>
                  </a:cubicBezTo>
                  <a:cubicBezTo>
                    <a:pt x="3241" y="7985"/>
                    <a:pt x="2368" y="7666"/>
                    <a:pt x="1667" y="7089"/>
                  </a:cubicBezTo>
                  <a:cubicBezTo>
                    <a:pt x="1630" y="7062"/>
                    <a:pt x="1590" y="7050"/>
                    <a:pt x="1553" y="7050"/>
                  </a:cubicBezTo>
                  <a:cubicBezTo>
                    <a:pt x="1508" y="7050"/>
                    <a:pt x="1467" y="7068"/>
                    <a:pt x="1441" y="7101"/>
                  </a:cubicBezTo>
                  <a:cubicBezTo>
                    <a:pt x="1381" y="7173"/>
                    <a:pt x="1393" y="7280"/>
                    <a:pt x="1453" y="7327"/>
                  </a:cubicBezTo>
                  <a:cubicBezTo>
                    <a:pt x="2215" y="7958"/>
                    <a:pt x="3155" y="8304"/>
                    <a:pt x="4132" y="8304"/>
                  </a:cubicBezTo>
                  <a:lnTo>
                    <a:pt x="4298" y="8304"/>
                  </a:lnTo>
                  <a:cubicBezTo>
                    <a:pt x="5334" y="8256"/>
                    <a:pt x="6334" y="7827"/>
                    <a:pt x="7084" y="7089"/>
                  </a:cubicBezTo>
                  <a:cubicBezTo>
                    <a:pt x="7823" y="6339"/>
                    <a:pt x="8251" y="5363"/>
                    <a:pt x="8299" y="4303"/>
                  </a:cubicBezTo>
                  <a:cubicBezTo>
                    <a:pt x="8394" y="3220"/>
                    <a:pt x="8049" y="2208"/>
                    <a:pt x="7382" y="1422"/>
                  </a:cubicBezTo>
                  <a:cubicBezTo>
                    <a:pt x="7350" y="1377"/>
                    <a:pt x="7304" y="1356"/>
                    <a:pt x="7258" y="1356"/>
                  </a:cubicBezTo>
                  <a:cubicBezTo>
                    <a:pt x="7220" y="1356"/>
                    <a:pt x="7183" y="1371"/>
                    <a:pt x="7156" y="1398"/>
                  </a:cubicBezTo>
                  <a:cubicBezTo>
                    <a:pt x="7084" y="1458"/>
                    <a:pt x="7084" y="1565"/>
                    <a:pt x="7144" y="1624"/>
                  </a:cubicBezTo>
                  <a:cubicBezTo>
                    <a:pt x="7584" y="2148"/>
                    <a:pt x="7870" y="2791"/>
                    <a:pt x="7989" y="3458"/>
                  </a:cubicBezTo>
                  <a:lnTo>
                    <a:pt x="7942" y="3410"/>
                  </a:lnTo>
                  <a:cubicBezTo>
                    <a:pt x="7867" y="3335"/>
                    <a:pt x="7754" y="3289"/>
                    <a:pt x="7628" y="3289"/>
                  </a:cubicBezTo>
                  <a:cubicBezTo>
                    <a:pt x="7614" y="3289"/>
                    <a:pt x="7599" y="3290"/>
                    <a:pt x="7584" y="3291"/>
                  </a:cubicBezTo>
                  <a:cubicBezTo>
                    <a:pt x="7454" y="3303"/>
                    <a:pt x="7334" y="3386"/>
                    <a:pt x="7263" y="3506"/>
                  </a:cubicBezTo>
                  <a:lnTo>
                    <a:pt x="7227" y="3541"/>
                  </a:lnTo>
                  <a:cubicBezTo>
                    <a:pt x="7156" y="3541"/>
                    <a:pt x="7084" y="3577"/>
                    <a:pt x="7025" y="3625"/>
                  </a:cubicBezTo>
                  <a:lnTo>
                    <a:pt x="6811" y="3363"/>
                  </a:lnTo>
                  <a:cubicBezTo>
                    <a:pt x="6779" y="3325"/>
                    <a:pt x="6739" y="3307"/>
                    <a:pt x="6698" y="3307"/>
                  </a:cubicBezTo>
                  <a:cubicBezTo>
                    <a:pt x="6661" y="3307"/>
                    <a:pt x="6625" y="3322"/>
                    <a:pt x="6596" y="3351"/>
                  </a:cubicBezTo>
                  <a:cubicBezTo>
                    <a:pt x="6513" y="3410"/>
                    <a:pt x="6513" y="3517"/>
                    <a:pt x="6572" y="3577"/>
                  </a:cubicBezTo>
                  <a:lnTo>
                    <a:pt x="6906" y="3958"/>
                  </a:lnTo>
                  <a:cubicBezTo>
                    <a:pt x="6930" y="3994"/>
                    <a:pt x="6977" y="4017"/>
                    <a:pt x="7025" y="4017"/>
                  </a:cubicBezTo>
                  <a:cubicBezTo>
                    <a:pt x="7073" y="4017"/>
                    <a:pt x="7108" y="4006"/>
                    <a:pt x="7144" y="3970"/>
                  </a:cubicBezTo>
                  <a:lnTo>
                    <a:pt x="7251" y="3875"/>
                  </a:lnTo>
                  <a:lnTo>
                    <a:pt x="7382" y="3958"/>
                  </a:lnTo>
                  <a:lnTo>
                    <a:pt x="6894" y="4934"/>
                  </a:lnTo>
                  <a:lnTo>
                    <a:pt x="6858" y="4934"/>
                  </a:lnTo>
                  <a:cubicBezTo>
                    <a:pt x="6834" y="4934"/>
                    <a:pt x="6787" y="4910"/>
                    <a:pt x="6775" y="4887"/>
                  </a:cubicBezTo>
                  <a:lnTo>
                    <a:pt x="6132" y="4101"/>
                  </a:lnTo>
                  <a:cubicBezTo>
                    <a:pt x="6098" y="4053"/>
                    <a:pt x="6049" y="4033"/>
                    <a:pt x="6001" y="4033"/>
                  </a:cubicBezTo>
                  <a:cubicBezTo>
                    <a:pt x="5966" y="4033"/>
                    <a:pt x="5931" y="4045"/>
                    <a:pt x="5906" y="4065"/>
                  </a:cubicBezTo>
                  <a:cubicBezTo>
                    <a:pt x="5834" y="4125"/>
                    <a:pt x="5834" y="4232"/>
                    <a:pt x="5882" y="4291"/>
                  </a:cubicBezTo>
                  <a:lnTo>
                    <a:pt x="6513" y="5077"/>
                  </a:lnTo>
                  <a:cubicBezTo>
                    <a:pt x="6608" y="5184"/>
                    <a:pt x="6739" y="5244"/>
                    <a:pt x="6894" y="5244"/>
                  </a:cubicBezTo>
                  <a:lnTo>
                    <a:pt x="7096" y="5232"/>
                  </a:lnTo>
                  <a:lnTo>
                    <a:pt x="6453" y="6720"/>
                  </a:lnTo>
                  <a:cubicBezTo>
                    <a:pt x="6418" y="6815"/>
                    <a:pt x="6346" y="6923"/>
                    <a:pt x="6275" y="7018"/>
                  </a:cubicBezTo>
                  <a:lnTo>
                    <a:pt x="5775" y="7625"/>
                  </a:lnTo>
                  <a:cubicBezTo>
                    <a:pt x="5513" y="7744"/>
                    <a:pt x="5251" y="7816"/>
                    <a:pt x="4965" y="7875"/>
                  </a:cubicBezTo>
                  <a:lnTo>
                    <a:pt x="4691" y="7625"/>
                  </a:lnTo>
                  <a:cubicBezTo>
                    <a:pt x="4656" y="7589"/>
                    <a:pt x="4644" y="7554"/>
                    <a:pt x="4656" y="7506"/>
                  </a:cubicBezTo>
                  <a:lnTo>
                    <a:pt x="4703" y="7339"/>
                  </a:lnTo>
                  <a:cubicBezTo>
                    <a:pt x="4715" y="7280"/>
                    <a:pt x="4703" y="7208"/>
                    <a:pt x="4644" y="7161"/>
                  </a:cubicBezTo>
                  <a:lnTo>
                    <a:pt x="4322" y="6923"/>
                  </a:lnTo>
                  <a:cubicBezTo>
                    <a:pt x="4298" y="6899"/>
                    <a:pt x="4286" y="6863"/>
                    <a:pt x="4286" y="6815"/>
                  </a:cubicBezTo>
                  <a:lnTo>
                    <a:pt x="4310" y="6613"/>
                  </a:lnTo>
                  <a:cubicBezTo>
                    <a:pt x="4310" y="6565"/>
                    <a:pt x="4310" y="6518"/>
                    <a:pt x="4286" y="6494"/>
                  </a:cubicBezTo>
                  <a:cubicBezTo>
                    <a:pt x="4251" y="6458"/>
                    <a:pt x="4203" y="6434"/>
                    <a:pt x="4167" y="6434"/>
                  </a:cubicBezTo>
                  <a:lnTo>
                    <a:pt x="2703" y="6315"/>
                  </a:lnTo>
                  <a:cubicBezTo>
                    <a:pt x="2643" y="6315"/>
                    <a:pt x="2596" y="6280"/>
                    <a:pt x="2560" y="6244"/>
                  </a:cubicBezTo>
                  <a:lnTo>
                    <a:pt x="2120" y="5827"/>
                  </a:lnTo>
                  <a:cubicBezTo>
                    <a:pt x="2084" y="5780"/>
                    <a:pt x="2048" y="5708"/>
                    <a:pt x="2048" y="5649"/>
                  </a:cubicBezTo>
                  <a:lnTo>
                    <a:pt x="2048" y="5030"/>
                  </a:lnTo>
                  <a:cubicBezTo>
                    <a:pt x="2048" y="5006"/>
                    <a:pt x="2060" y="4970"/>
                    <a:pt x="2084" y="4958"/>
                  </a:cubicBezTo>
                  <a:lnTo>
                    <a:pt x="2572" y="4398"/>
                  </a:lnTo>
                  <a:cubicBezTo>
                    <a:pt x="2596" y="4363"/>
                    <a:pt x="2620" y="4339"/>
                    <a:pt x="2620" y="4291"/>
                  </a:cubicBezTo>
                  <a:lnTo>
                    <a:pt x="2620" y="4160"/>
                  </a:lnTo>
                  <a:cubicBezTo>
                    <a:pt x="2620" y="4113"/>
                    <a:pt x="2643" y="4065"/>
                    <a:pt x="2691" y="4053"/>
                  </a:cubicBezTo>
                  <a:lnTo>
                    <a:pt x="3072" y="3887"/>
                  </a:lnTo>
                  <a:lnTo>
                    <a:pt x="3810" y="3875"/>
                  </a:lnTo>
                  <a:cubicBezTo>
                    <a:pt x="3822" y="3875"/>
                    <a:pt x="3834" y="3887"/>
                    <a:pt x="3834" y="3898"/>
                  </a:cubicBezTo>
                  <a:cubicBezTo>
                    <a:pt x="3846" y="4029"/>
                    <a:pt x="3953" y="4137"/>
                    <a:pt x="4072" y="4184"/>
                  </a:cubicBezTo>
                  <a:lnTo>
                    <a:pt x="4596" y="4363"/>
                  </a:lnTo>
                  <a:cubicBezTo>
                    <a:pt x="4628" y="4370"/>
                    <a:pt x="4661" y="4374"/>
                    <a:pt x="4693" y="4374"/>
                  </a:cubicBezTo>
                  <a:cubicBezTo>
                    <a:pt x="4766" y="4374"/>
                    <a:pt x="4836" y="4353"/>
                    <a:pt x="4894" y="4303"/>
                  </a:cubicBezTo>
                  <a:cubicBezTo>
                    <a:pt x="4953" y="4244"/>
                    <a:pt x="5001" y="4148"/>
                    <a:pt x="4989" y="4065"/>
                  </a:cubicBezTo>
                  <a:lnTo>
                    <a:pt x="5644" y="4017"/>
                  </a:lnTo>
                  <a:cubicBezTo>
                    <a:pt x="5751" y="4006"/>
                    <a:pt x="5882" y="3946"/>
                    <a:pt x="5953" y="3839"/>
                  </a:cubicBezTo>
                  <a:cubicBezTo>
                    <a:pt x="6025" y="3732"/>
                    <a:pt x="6060" y="3613"/>
                    <a:pt x="6025" y="3482"/>
                  </a:cubicBezTo>
                  <a:lnTo>
                    <a:pt x="6013" y="3398"/>
                  </a:lnTo>
                  <a:cubicBezTo>
                    <a:pt x="5980" y="3258"/>
                    <a:pt x="5870" y="3157"/>
                    <a:pt x="5725" y="3157"/>
                  </a:cubicBezTo>
                  <a:cubicBezTo>
                    <a:pt x="5710" y="3157"/>
                    <a:pt x="5695" y="3158"/>
                    <a:pt x="5679" y="3160"/>
                  </a:cubicBezTo>
                  <a:lnTo>
                    <a:pt x="5346" y="3184"/>
                  </a:lnTo>
                  <a:lnTo>
                    <a:pt x="5298" y="3125"/>
                  </a:lnTo>
                  <a:lnTo>
                    <a:pt x="5739" y="2684"/>
                  </a:lnTo>
                  <a:cubicBezTo>
                    <a:pt x="5799" y="2624"/>
                    <a:pt x="5799" y="2517"/>
                    <a:pt x="5739" y="2458"/>
                  </a:cubicBezTo>
                  <a:cubicBezTo>
                    <a:pt x="5709" y="2428"/>
                    <a:pt x="5671" y="2413"/>
                    <a:pt x="5632" y="2413"/>
                  </a:cubicBezTo>
                  <a:cubicBezTo>
                    <a:pt x="5593" y="2413"/>
                    <a:pt x="5554" y="2428"/>
                    <a:pt x="5525" y="2458"/>
                  </a:cubicBezTo>
                  <a:lnTo>
                    <a:pt x="4965" y="3005"/>
                  </a:lnTo>
                  <a:lnTo>
                    <a:pt x="4787" y="3077"/>
                  </a:lnTo>
                  <a:lnTo>
                    <a:pt x="4286" y="2696"/>
                  </a:lnTo>
                  <a:cubicBezTo>
                    <a:pt x="4251" y="2669"/>
                    <a:pt x="4208" y="2656"/>
                    <a:pt x="4169" y="2656"/>
                  </a:cubicBezTo>
                  <a:cubicBezTo>
                    <a:pt x="4156" y="2656"/>
                    <a:pt x="4144" y="2657"/>
                    <a:pt x="4132" y="2660"/>
                  </a:cubicBezTo>
                  <a:lnTo>
                    <a:pt x="3417" y="2886"/>
                  </a:lnTo>
                  <a:cubicBezTo>
                    <a:pt x="3405" y="2886"/>
                    <a:pt x="3370" y="2898"/>
                    <a:pt x="3358" y="2922"/>
                  </a:cubicBezTo>
                  <a:lnTo>
                    <a:pt x="3405" y="2708"/>
                  </a:lnTo>
                  <a:lnTo>
                    <a:pt x="3977" y="2291"/>
                  </a:lnTo>
                  <a:lnTo>
                    <a:pt x="4548" y="2208"/>
                  </a:lnTo>
                  <a:cubicBezTo>
                    <a:pt x="4632" y="2184"/>
                    <a:pt x="4691" y="2148"/>
                    <a:pt x="4691" y="2065"/>
                  </a:cubicBezTo>
                  <a:lnTo>
                    <a:pt x="4751" y="1589"/>
                  </a:lnTo>
                  <a:cubicBezTo>
                    <a:pt x="4751" y="1553"/>
                    <a:pt x="4751" y="1505"/>
                    <a:pt x="4715" y="1470"/>
                  </a:cubicBezTo>
                  <a:lnTo>
                    <a:pt x="4477" y="1172"/>
                  </a:lnTo>
                  <a:cubicBezTo>
                    <a:pt x="4441" y="1136"/>
                    <a:pt x="4406" y="1112"/>
                    <a:pt x="4346" y="1112"/>
                  </a:cubicBezTo>
                  <a:cubicBezTo>
                    <a:pt x="4298" y="1112"/>
                    <a:pt x="4239" y="1148"/>
                    <a:pt x="4215" y="1196"/>
                  </a:cubicBezTo>
                  <a:lnTo>
                    <a:pt x="4036" y="1446"/>
                  </a:lnTo>
                  <a:lnTo>
                    <a:pt x="3834" y="1434"/>
                  </a:lnTo>
                  <a:lnTo>
                    <a:pt x="4155" y="815"/>
                  </a:lnTo>
                  <a:lnTo>
                    <a:pt x="4477" y="815"/>
                  </a:lnTo>
                  <a:lnTo>
                    <a:pt x="4727" y="1267"/>
                  </a:lnTo>
                  <a:cubicBezTo>
                    <a:pt x="4763" y="1327"/>
                    <a:pt x="4822" y="1350"/>
                    <a:pt x="4882" y="1350"/>
                  </a:cubicBezTo>
                  <a:cubicBezTo>
                    <a:pt x="4941" y="1350"/>
                    <a:pt x="5001" y="1315"/>
                    <a:pt x="5025" y="1255"/>
                  </a:cubicBezTo>
                  <a:lnTo>
                    <a:pt x="5251" y="719"/>
                  </a:lnTo>
                  <a:cubicBezTo>
                    <a:pt x="5298" y="624"/>
                    <a:pt x="5287" y="505"/>
                    <a:pt x="5215" y="434"/>
                  </a:cubicBezTo>
                  <a:lnTo>
                    <a:pt x="5215" y="434"/>
                  </a:lnTo>
                  <a:cubicBezTo>
                    <a:pt x="5751" y="577"/>
                    <a:pt x="6263" y="839"/>
                    <a:pt x="6692" y="1208"/>
                  </a:cubicBezTo>
                  <a:cubicBezTo>
                    <a:pt x="6724" y="1234"/>
                    <a:pt x="6763" y="1247"/>
                    <a:pt x="6801" y="1247"/>
                  </a:cubicBezTo>
                  <a:cubicBezTo>
                    <a:pt x="6847" y="1247"/>
                    <a:pt x="6892" y="1228"/>
                    <a:pt x="6918" y="1196"/>
                  </a:cubicBezTo>
                  <a:cubicBezTo>
                    <a:pt x="6977" y="1112"/>
                    <a:pt x="6965" y="1017"/>
                    <a:pt x="6906" y="969"/>
                  </a:cubicBezTo>
                  <a:cubicBezTo>
                    <a:pt x="6157" y="343"/>
                    <a:pt x="5219" y="1"/>
                    <a:pt x="4239" y="1"/>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67" name="Google Shape;1550;p45"/>
          <p:cNvGrpSpPr/>
          <p:nvPr/>
        </p:nvGrpSpPr>
        <p:grpSpPr>
          <a:xfrm>
            <a:off x="6222628" y="3241902"/>
            <a:ext cx="435857" cy="396816"/>
            <a:chOff x="4210933" y="2926777"/>
            <a:chExt cx="280072" cy="275520"/>
          </a:xfrm>
        </p:grpSpPr>
        <p:sp>
          <p:nvSpPr>
            <p:cNvPr id="68" name="Google Shape;1551;p45"/>
            <p:cNvSpPr/>
            <p:nvPr/>
          </p:nvSpPr>
          <p:spPr>
            <a:xfrm>
              <a:off x="4490623" y="2970352"/>
              <a:ext cx="32" cy="414"/>
            </a:xfrm>
            <a:custGeom>
              <a:avLst/>
              <a:gdLst/>
              <a:ahLst/>
              <a:cxnLst/>
              <a:rect l="l" t="t" r="r" b="b"/>
              <a:pathLst>
                <a:path w="1" h="13" extrusionOk="0">
                  <a:moveTo>
                    <a:pt x="0" y="0"/>
                  </a:moveTo>
                  <a:cubicBezTo>
                    <a:pt x="0" y="12"/>
                    <a:pt x="0" y="0"/>
                    <a:pt x="0" y="0"/>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9" name="Google Shape;1552;p45"/>
            <p:cNvSpPr/>
            <p:nvPr/>
          </p:nvSpPr>
          <p:spPr>
            <a:xfrm>
              <a:off x="4489859" y="2969589"/>
              <a:ext cx="32" cy="32"/>
            </a:xfrm>
            <a:custGeom>
              <a:avLst/>
              <a:gdLst/>
              <a:ahLst/>
              <a:cxnLst/>
              <a:rect l="l" t="t" r="r" b="b"/>
              <a:pathLst>
                <a:path w="1" h="1" extrusionOk="0">
                  <a:moveTo>
                    <a:pt x="0" y="1"/>
                  </a:move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0" name="Google Shape;1553;p45"/>
            <p:cNvSpPr/>
            <p:nvPr/>
          </p:nvSpPr>
          <p:spPr>
            <a:xfrm>
              <a:off x="4210933" y="2944952"/>
              <a:ext cx="280072" cy="257346"/>
            </a:xfrm>
            <a:custGeom>
              <a:avLst/>
              <a:gdLst/>
              <a:ahLst/>
              <a:cxnLst/>
              <a:rect l="l" t="t" r="r" b="b"/>
              <a:pathLst>
                <a:path w="8799" h="8085" extrusionOk="0">
                  <a:moveTo>
                    <a:pt x="7549" y="620"/>
                  </a:moveTo>
                  <a:lnTo>
                    <a:pt x="6596" y="6382"/>
                  </a:lnTo>
                  <a:lnTo>
                    <a:pt x="6596" y="620"/>
                  </a:lnTo>
                  <a:close/>
                  <a:moveTo>
                    <a:pt x="4965" y="1"/>
                  </a:moveTo>
                  <a:cubicBezTo>
                    <a:pt x="4894" y="1"/>
                    <a:pt x="4834" y="60"/>
                    <a:pt x="4834" y="143"/>
                  </a:cubicBezTo>
                  <a:cubicBezTo>
                    <a:pt x="4834" y="215"/>
                    <a:pt x="4894" y="274"/>
                    <a:pt x="4965" y="274"/>
                  </a:cubicBezTo>
                  <a:lnTo>
                    <a:pt x="6322" y="274"/>
                  </a:lnTo>
                  <a:lnTo>
                    <a:pt x="6322" y="7835"/>
                  </a:lnTo>
                  <a:lnTo>
                    <a:pt x="262" y="7835"/>
                  </a:lnTo>
                  <a:lnTo>
                    <a:pt x="262" y="7192"/>
                  </a:lnTo>
                  <a:cubicBezTo>
                    <a:pt x="262" y="7121"/>
                    <a:pt x="203" y="7061"/>
                    <a:pt x="131" y="7061"/>
                  </a:cubicBezTo>
                  <a:cubicBezTo>
                    <a:pt x="60" y="7061"/>
                    <a:pt x="0" y="7121"/>
                    <a:pt x="0" y="7192"/>
                  </a:cubicBezTo>
                  <a:lnTo>
                    <a:pt x="0" y="7954"/>
                  </a:lnTo>
                  <a:cubicBezTo>
                    <a:pt x="0" y="8025"/>
                    <a:pt x="60" y="8085"/>
                    <a:pt x="131" y="8085"/>
                  </a:cubicBezTo>
                  <a:lnTo>
                    <a:pt x="6465" y="8085"/>
                  </a:lnTo>
                  <a:cubicBezTo>
                    <a:pt x="6525" y="8085"/>
                    <a:pt x="6561" y="8037"/>
                    <a:pt x="6584" y="8002"/>
                  </a:cubicBezTo>
                  <a:lnTo>
                    <a:pt x="7906" y="3715"/>
                  </a:lnTo>
                  <a:cubicBezTo>
                    <a:pt x="7918" y="3632"/>
                    <a:pt x="7882" y="3572"/>
                    <a:pt x="7811" y="3549"/>
                  </a:cubicBezTo>
                  <a:cubicBezTo>
                    <a:pt x="7799" y="3547"/>
                    <a:pt x="7788" y="3546"/>
                    <a:pt x="7777" y="3546"/>
                  </a:cubicBezTo>
                  <a:cubicBezTo>
                    <a:pt x="7721" y="3546"/>
                    <a:pt x="7674" y="3572"/>
                    <a:pt x="7644" y="3632"/>
                  </a:cubicBezTo>
                  <a:lnTo>
                    <a:pt x="6870" y="6132"/>
                  </a:lnTo>
                  <a:lnTo>
                    <a:pt x="7727" y="989"/>
                  </a:lnTo>
                  <a:lnTo>
                    <a:pt x="8466" y="989"/>
                  </a:lnTo>
                  <a:lnTo>
                    <a:pt x="7799" y="3144"/>
                  </a:lnTo>
                  <a:cubicBezTo>
                    <a:pt x="7787" y="3215"/>
                    <a:pt x="7811" y="3275"/>
                    <a:pt x="7882" y="3311"/>
                  </a:cubicBezTo>
                  <a:lnTo>
                    <a:pt x="7930" y="3311"/>
                  </a:lnTo>
                  <a:cubicBezTo>
                    <a:pt x="7989" y="3311"/>
                    <a:pt x="8037" y="3275"/>
                    <a:pt x="8049" y="3215"/>
                  </a:cubicBezTo>
                  <a:lnTo>
                    <a:pt x="8763" y="894"/>
                  </a:lnTo>
                  <a:cubicBezTo>
                    <a:pt x="8799" y="870"/>
                    <a:pt x="8799" y="822"/>
                    <a:pt x="8763" y="798"/>
                  </a:cubicBezTo>
                  <a:cubicBezTo>
                    <a:pt x="8739" y="763"/>
                    <a:pt x="8704" y="739"/>
                    <a:pt x="8668" y="739"/>
                  </a:cubicBezTo>
                  <a:lnTo>
                    <a:pt x="7787" y="739"/>
                  </a:lnTo>
                  <a:lnTo>
                    <a:pt x="7835" y="501"/>
                  </a:lnTo>
                  <a:cubicBezTo>
                    <a:pt x="7835" y="453"/>
                    <a:pt x="7835" y="417"/>
                    <a:pt x="7799" y="394"/>
                  </a:cubicBezTo>
                  <a:cubicBezTo>
                    <a:pt x="7763" y="358"/>
                    <a:pt x="7739" y="346"/>
                    <a:pt x="7692" y="346"/>
                  </a:cubicBezTo>
                  <a:lnTo>
                    <a:pt x="6596" y="346"/>
                  </a:lnTo>
                  <a:lnTo>
                    <a:pt x="6596" y="143"/>
                  </a:lnTo>
                  <a:cubicBezTo>
                    <a:pt x="6596" y="60"/>
                    <a:pt x="6537" y="1"/>
                    <a:pt x="6453" y="1"/>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71" name="Google Shape;1554;p45"/>
            <p:cNvSpPr/>
            <p:nvPr/>
          </p:nvSpPr>
          <p:spPr>
            <a:xfrm>
              <a:off x="4212047" y="2926777"/>
              <a:ext cx="144826" cy="234619"/>
            </a:xfrm>
            <a:custGeom>
              <a:avLst/>
              <a:gdLst/>
              <a:ahLst/>
              <a:cxnLst/>
              <a:rect l="l" t="t" r="r" b="b"/>
              <a:pathLst>
                <a:path w="4550" h="7371" extrusionOk="0">
                  <a:moveTo>
                    <a:pt x="132" y="0"/>
                  </a:moveTo>
                  <a:cubicBezTo>
                    <a:pt x="60" y="0"/>
                    <a:pt x="1" y="60"/>
                    <a:pt x="1" y="131"/>
                  </a:cubicBezTo>
                  <a:lnTo>
                    <a:pt x="1" y="7239"/>
                  </a:lnTo>
                  <a:cubicBezTo>
                    <a:pt x="1" y="7311"/>
                    <a:pt x="60" y="7370"/>
                    <a:pt x="132" y="7370"/>
                  </a:cubicBezTo>
                  <a:cubicBezTo>
                    <a:pt x="203" y="7370"/>
                    <a:pt x="263" y="7311"/>
                    <a:pt x="263" y="7239"/>
                  </a:cubicBezTo>
                  <a:lnTo>
                    <a:pt x="263" y="262"/>
                  </a:lnTo>
                  <a:lnTo>
                    <a:pt x="1763" y="262"/>
                  </a:lnTo>
                  <a:lnTo>
                    <a:pt x="2299" y="810"/>
                  </a:lnTo>
                  <a:cubicBezTo>
                    <a:pt x="2335" y="845"/>
                    <a:pt x="2358" y="857"/>
                    <a:pt x="2394" y="857"/>
                  </a:cubicBezTo>
                  <a:lnTo>
                    <a:pt x="4418" y="857"/>
                  </a:lnTo>
                  <a:cubicBezTo>
                    <a:pt x="4490" y="857"/>
                    <a:pt x="4549" y="798"/>
                    <a:pt x="4549" y="726"/>
                  </a:cubicBezTo>
                  <a:cubicBezTo>
                    <a:pt x="4537" y="655"/>
                    <a:pt x="4478" y="595"/>
                    <a:pt x="4418" y="595"/>
                  </a:cubicBezTo>
                  <a:lnTo>
                    <a:pt x="2454" y="595"/>
                  </a:lnTo>
                  <a:lnTo>
                    <a:pt x="1918" y="36"/>
                  </a:lnTo>
                  <a:cubicBezTo>
                    <a:pt x="1882" y="12"/>
                    <a:pt x="1858" y="0"/>
                    <a:pt x="1823" y="0"/>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2" name="Google Shape;1555;p45"/>
            <p:cNvSpPr/>
            <p:nvPr/>
          </p:nvSpPr>
          <p:spPr>
            <a:xfrm>
              <a:off x="4246550" y="2996103"/>
              <a:ext cx="28074" cy="28106"/>
            </a:xfrm>
            <a:custGeom>
              <a:avLst/>
              <a:gdLst/>
              <a:ahLst/>
              <a:cxnLst/>
              <a:rect l="l" t="t" r="r" b="b"/>
              <a:pathLst>
                <a:path w="882" h="883" extrusionOk="0">
                  <a:moveTo>
                    <a:pt x="620" y="263"/>
                  </a:moveTo>
                  <a:lnTo>
                    <a:pt x="620" y="608"/>
                  </a:lnTo>
                  <a:lnTo>
                    <a:pt x="262" y="608"/>
                  </a:lnTo>
                  <a:lnTo>
                    <a:pt x="262" y="263"/>
                  </a:lnTo>
                  <a:close/>
                  <a:moveTo>
                    <a:pt x="131" y="1"/>
                  </a:moveTo>
                  <a:cubicBezTo>
                    <a:pt x="60" y="1"/>
                    <a:pt x="0" y="60"/>
                    <a:pt x="0" y="144"/>
                  </a:cubicBezTo>
                  <a:lnTo>
                    <a:pt x="0" y="751"/>
                  </a:lnTo>
                  <a:cubicBezTo>
                    <a:pt x="0" y="822"/>
                    <a:pt x="60" y="882"/>
                    <a:pt x="131" y="882"/>
                  </a:cubicBezTo>
                  <a:lnTo>
                    <a:pt x="739" y="882"/>
                  </a:lnTo>
                  <a:cubicBezTo>
                    <a:pt x="822" y="882"/>
                    <a:pt x="881" y="822"/>
                    <a:pt x="881" y="751"/>
                  </a:cubicBezTo>
                  <a:lnTo>
                    <a:pt x="881" y="144"/>
                  </a:lnTo>
                  <a:cubicBezTo>
                    <a:pt x="881" y="60"/>
                    <a:pt x="822" y="1"/>
                    <a:pt x="739" y="1"/>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3" name="Google Shape;1556;p45"/>
            <p:cNvSpPr/>
            <p:nvPr/>
          </p:nvSpPr>
          <p:spPr>
            <a:xfrm>
              <a:off x="4285956" y="3015456"/>
              <a:ext cx="97814" cy="8753"/>
            </a:xfrm>
            <a:custGeom>
              <a:avLst/>
              <a:gdLst/>
              <a:ahLst/>
              <a:cxnLst/>
              <a:rect l="l" t="t" r="r" b="b"/>
              <a:pathLst>
                <a:path w="3073" h="275" extrusionOk="0">
                  <a:moveTo>
                    <a:pt x="132" y="0"/>
                  </a:moveTo>
                  <a:cubicBezTo>
                    <a:pt x="60" y="0"/>
                    <a:pt x="1" y="60"/>
                    <a:pt x="1" y="143"/>
                  </a:cubicBezTo>
                  <a:cubicBezTo>
                    <a:pt x="1" y="214"/>
                    <a:pt x="60" y="274"/>
                    <a:pt x="132" y="274"/>
                  </a:cubicBezTo>
                  <a:lnTo>
                    <a:pt x="2942" y="274"/>
                  </a:lnTo>
                  <a:cubicBezTo>
                    <a:pt x="3013" y="274"/>
                    <a:pt x="3072" y="214"/>
                    <a:pt x="3072" y="143"/>
                  </a:cubicBezTo>
                  <a:cubicBezTo>
                    <a:pt x="3072" y="72"/>
                    <a:pt x="3013" y="0"/>
                    <a:pt x="2942" y="0"/>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4" name="Google Shape;1557;p45"/>
            <p:cNvSpPr/>
            <p:nvPr/>
          </p:nvSpPr>
          <p:spPr>
            <a:xfrm>
              <a:off x="4285956" y="3001800"/>
              <a:ext cx="30366" cy="8753"/>
            </a:xfrm>
            <a:custGeom>
              <a:avLst/>
              <a:gdLst/>
              <a:ahLst/>
              <a:cxnLst/>
              <a:rect l="l" t="t" r="r" b="b"/>
              <a:pathLst>
                <a:path w="954" h="275" extrusionOk="0">
                  <a:moveTo>
                    <a:pt x="132" y="1"/>
                  </a:moveTo>
                  <a:cubicBezTo>
                    <a:pt x="60" y="1"/>
                    <a:pt x="1" y="60"/>
                    <a:pt x="1" y="132"/>
                  </a:cubicBezTo>
                  <a:cubicBezTo>
                    <a:pt x="1" y="215"/>
                    <a:pt x="60" y="274"/>
                    <a:pt x="132" y="274"/>
                  </a:cubicBezTo>
                  <a:lnTo>
                    <a:pt x="810" y="274"/>
                  </a:lnTo>
                  <a:cubicBezTo>
                    <a:pt x="894" y="274"/>
                    <a:pt x="953" y="215"/>
                    <a:pt x="953" y="132"/>
                  </a:cubicBezTo>
                  <a:cubicBezTo>
                    <a:pt x="953" y="60"/>
                    <a:pt x="894" y="1"/>
                    <a:pt x="810" y="1"/>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5" name="Google Shape;1558;p45"/>
            <p:cNvSpPr/>
            <p:nvPr/>
          </p:nvSpPr>
          <p:spPr>
            <a:xfrm>
              <a:off x="4246550" y="3060177"/>
              <a:ext cx="28074" cy="28074"/>
            </a:xfrm>
            <a:custGeom>
              <a:avLst/>
              <a:gdLst/>
              <a:ahLst/>
              <a:cxnLst/>
              <a:rect l="l" t="t" r="r" b="b"/>
              <a:pathLst>
                <a:path w="882" h="882" extrusionOk="0">
                  <a:moveTo>
                    <a:pt x="620" y="274"/>
                  </a:moveTo>
                  <a:lnTo>
                    <a:pt x="620" y="631"/>
                  </a:lnTo>
                  <a:lnTo>
                    <a:pt x="262" y="631"/>
                  </a:lnTo>
                  <a:lnTo>
                    <a:pt x="262" y="274"/>
                  </a:lnTo>
                  <a:close/>
                  <a:moveTo>
                    <a:pt x="131" y="0"/>
                  </a:moveTo>
                  <a:cubicBezTo>
                    <a:pt x="60" y="0"/>
                    <a:pt x="0" y="60"/>
                    <a:pt x="0" y="131"/>
                  </a:cubicBezTo>
                  <a:lnTo>
                    <a:pt x="0" y="750"/>
                  </a:lnTo>
                  <a:cubicBezTo>
                    <a:pt x="0" y="822"/>
                    <a:pt x="60" y="881"/>
                    <a:pt x="131" y="881"/>
                  </a:cubicBezTo>
                  <a:lnTo>
                    <a:pt x="739" y="881"/>
                  </a:lnTo>
                  <a:cubicBezTo>
                    <a:pt x="822" y="881"/>
                    <a:pt x="881" y="822"/>
                    <a:pt x="881" y="750"/>
                  </a:cubicBezTo>
                  <a:lnTo>
                    <a:pt x="881" y="131"/>
                  </a:lnTo>
                  <a:cubicBezTo>
                    <a:pt x="881" y="60"/>
                    <a:pt x="822" y="0"/>
                    <a:pt x="739" y="0"/>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6" name="Google Shape;1559;p45"/>
            <p:cNvSpPr/>
            <p:nvPr/>
          </p:nvSpPr>
          <p:spPr>
            <a:xfrm>
              <a:off x="4285956" y="3080261"/>
              <a:ext cx="97814" cy="8371"/>
            </a:xfrm>
            <a:custGeom>
              <a:avLst/>
              <a:gdLst/>
              <a:ahLst/>
              <a:cxnLst/>
              <a:rect l="l" t="t" r="r" b="b"/>
              <a:pathLst>
                <a:path w="3073" h="263" extrusionOk="0">
                  <a:moveTo>
                    <a:pt x="132" y="0"/>
                  </a:moveTo>
                  <a:cubicBezTo>
                    <a:pt x="60" y="0"/>
                    <a:pt x="1" y="48"/>
                    <a:pt x="1" y="131"/>
                  </a:cubicBezTo>
                  <a:cubicBezTo>
                    <a:pt x="1" y="203"/>
                    <a:pt x="60" y="262"/>
                    <a:pt x="132" y="262"/>
                  </a:cubicBezTo>
                  <a:lnTo>
                    <a:pt x="2942" y="262"/>
                  </a:lnTo>
                  <a:cubicBezTo>
                    <a:pt x="3013" y="262"/>
                    <a:pt x="3072" y="203"/>
                    <a:pt x="3072" y="131"/>
                  </a:cubicBezTo>
                  <a:cubicBezTo>
                    <a:pt x="3072" y="48"/>
                    <a:pt x="3013" y="0"/>
                    <a:pt x="2942" y="0"/>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7" name="Google Shape;1560;p45"/>
            <p:cNvSpPr/>
            <p:nvPr/>
          </p:nvSpPr>
          <p:spPr>
            <a:xfrm>
              <a:off x="4285956" y="3066224"/>
              <a:ext cx="30366" cy="8753"/>
            </a:xfrm>
            <a:custGeom>
              <a:avLst/>
              <a:gdLst/>
              <a:ahLst/>
              <a:cxnLst/>
              <a:rect l="l" t="t" r="r" b="b"/>
              <a:pathLst>
                <a:path w="954" h="275" extrusionOk="0">
                  <a:moveTo>
                    <a:pt x="132" y="1"/>
                  </a:moveTo>
                  <a:cubicBezTo>
                    <a:pt x="60" y="1"/>
                    <a:pt x="1" y="60"/>
                    <a:pt x="1" y="143"/>
                  </a:cubicBezTo>
                  <a:cubicBezTo>
                    <a:pt x="1" y="215"/>
                    <a:pt x="60" y="274"/>
                    <a:pt x="132" y="274"/>
                  </a:cubicBezTo>
                  <a:lnTo>
                    <a:pt x="810" y="274"/>
                  </a:lnTo>
                  <a:cubicBezTo>
                    <a:pt x="894" y="274"/>
                    <a:pt x="953" y="215"/>
                    <a:pt x="953" y="143"/>
                  </a:cubicBezTo>
                  <a:cubicBezTo>
                    <a:pt x="953" y="60"/>
                    <a:pt x="894" y="1"/>
                    <a:pt x="810" y="1"/>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8" name="Google Shape;1561;p45"/>
            <p:cNvSpPr/>
            <p:nvPr/>
          </p:nvSpPr>
          <p:spPr>
            <a:xfrm>
              <a:off x="4246550" y="3124601"/>
              <a:ext cx="28074" cy="28074"/>
            </a:xfrm>
            <a:custGeom>
              <a:avLst/>
              <a:gdLst/>
              <a:ahLst/>
              <a:cxnLst/>
              <a:rect l="l" t="t" r="r" b="b"/>
              <a:pathLst>
                <a:path w="882" h="882" extrusionOk="0">
                  <a:moveTo>
                    <a:pt x="620" y="250"/>
                  </a:moveTo>
                  <a:lnTo>
                    <a:pt x="620" y="607"/>
                  </a:lnTo>
                  <a:lnTo>
                    <a:pt x="262" y="607"/>
                  </a:lnTo>
                  <a:lnTo>
                    <a:pt x="262" y="250"/>
                  </a:lnTo>
                  <a:close/>
                  <a:moveTo>
                    <a:pt x="131" y="0"/>
                  </a:moveTo>
                  <a:cubicBezTo>
                    <a:pt x="60" y="0"/>
                    <a:pt x="0" y="60"/>
                    <a:pt x="0" y="131"/>
                  </a:cubicBezTo>
                  <a:lnTo>
                    <a:pt x="0" y="738"/>
                  </a:lnTo>
                  <a:cubicBezTo>
                    <a:pt x="0" y="822"/>
                    <a:pt x="60" y="881"/>
                    <a:pt x="131" y="881"/>
                  </a:cubicBezTo>
                  <a:lnTo>
                    <a:pt x="739" y="881"/>
                  </a:lnTo>
                  <a:cubicBezTo>
                    <a:pt x="822" y="881"/>
                    <a:pt x="881" y="822"/>
                    <a:pt x="881" y="738"/>
                  </a:cubicBezTo>
                  <a:lnTo>
                    <a:pt x="881" y="131"/>
                  </a:lnTo>
                  <a:cubicBezTo>
                    <a:pt x="881" y="60"/>
                    <a:pt x="822" y="0"/>
                    <a:pt x="739" y="0"/>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9" name="Google Shape;1562;p45"/>
            <p:cNvSpPr/>
            <p:nvPr/>
          </p:nvSpPr>
          <p:spPr>
            <a:xfrm>
              <a:off x="4285956" y="3143921"/>
              <a:ext cx="97814" cy="8753"/>
            </a:xfrm>
            <a:custGeom>
              <a:avLst/>
              <a:gdLst/>
              <a:ahLst/>
              <a:cxnLst/>
              <a:rect l="l" t="t" r="r" b="b"/>
              <a:pathLst>
                <a:path w="3073" h="275" extrusionOk="0">
                  <a:moveTo>
                    <a:pt x="132" y="0"/>
                  </a:moveTo>
                  <a:cubicBezTo>
                    <a:pt x="60" y="0"/>
                    <a:pt x="1" y="60"/>
                    <a:pt x="1" y="131"/>
                  </a:cubicBezTo>
                  <a:cubicBezTo>
                    <a:pt x="1" y="215"/>
                    <a:pt x="60" y="274"/>
                    <a:pt x="132" y="274"/>
                  </a:cubicBezTo>
                  <a:lnTo>
                    <a:pt x="2942" y="274"/>
                  </a:lnTo>
                  <a:cubicBezTo>
                    <a:pt x="3013" y="274"/>
                    <a:pt x="3072" y="215"/>
                    <a:pt x="3072" y="131"/>
                  </a:cubicBezTo>
                  <a:cubicBezTo>
                    <a:pt x="3072" y="60"/>
                    <a:pt x="3013" y="0"/>
                    <a:pt x="2942" y="0"/>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0" name="Google Shape;1563;p45"/>
            <p:cNvSpPr/>
            <p:nvPr/>
          </p:nvSpPr>
          <p:spPr>
            <a:xfrm>
              <a:off x="4285956" y="3130266"/>
              <a:ext cx="30366" cy="8371"/>
            </a:xfrm>
            <a:custGeom>
              <a:avLst/>
              <a:gdLst/>
              <a:ahLst/>
              <a:cxnLst/>
              <a:rect l="l" t="t" r="r" b="b"/>
              <a:pathLst>
                <a:path w="954" h="263" extrusionOk="0">
                  <a:moveTo>
                    <a:pt x="132" y="1"/>
                  </a:moveTo>
                  <a:cubicBezTo>
                    <a:pt x="60" y="1"/>
                    <a:pt x="1" y="60"/>
                    <a:pt x="1" y="132"/>
                  </a:cubicBezTo>
                  <a:cubicBezTo>
                    <a:pt x="1" y="215"/>
                    <a:pt x="60" y="263"/>
                    <a:pt x="132" y="263"/>
                  </a:cubicBezTo>
                  <a:lnTo>
                    <a:pt x="810" y="263"/>
                  </a:lnTo>
                  <a:cubicBezTo>
                    <a:pt x="894" y="263"/>
                    <a:pt x="953" y="215"/>
                    <a:pt x="953" y="132"/>
                  </a:cubicBezTo>
                  <a:cubicBezTo>
                    <a:pt x="953" y="60"/>
                    <a:pt x="894" y="1"/>
                    <a:pt x="810" y="1"/>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pic>
        <p:nvPicPr>
          <p:cNvPr id="23" name="image5.png"/>
          <p:cNvPicPr/>
          <p:nvPr/>
        </p:nvPicPr>
        <p:blipFill>
          <a:blip r:embed="rId2"/>
          <a:srcRect/>
          <a:stretch>
            <a:fillRect/>
          </a:stretch>
        </p:blipFill>
        <p:spPr>
          <a:xfrm>
            <a:off x="1564786" y="1460773"/>
            <a:ext cx="2208720" cy="4402830"/>
          </a:xfrm>
          <a:prstGeom prst="rect">
            <a:avLst/>
          </a:prstGeom>
          <a:ln/>
        </p:spPr>
      </p:pic>
      <p:sp>
        <p:nvSpPr>
          <p:cNvPr id="24" name="TextBox 13">
            <a:extLst>
              <a:ext uri="{FF2B5EF4-FFF2-40B4-BE49-F238E27FC236}">
                <a16:creationId xmlns:a16="http://schemas.microsoft.com/office/drawing/2014/main" xmlns="" id="{019D0D8A-CCAB-40AD-8135-0C4AE5B08489}"/>
              </a:ext>
            </a:extLst>
          </p:cNvPr>
          <p:cNvSpPr txBox="1"/>
          <p:nvPr/>
        </p:nvSpPr>
        <p:spPr>
          <a:xfrm>
            <a:off x="77147" y="861756"/>
            <a:ext cx="5183999" cy="553998"/>
          </a:xfrm>
          <a:prstGeom prst="rect">
            <a:avLst/>
          </a:prstGeom>
        </p:spPr>
        <p:txBody>
          <a:bodyPr wrap="square" lIns="0" tIns="0" rIns="0" bIns="0" rtlCol="0" anchor="t">
            <a:spAutoFit/>
          </a:bodyPr>
          <a:lstStyle/>
          <a:p>
            <a:pPr algn="ctr"/>
            <a:r>
              <a:rPr lang="sv-SE" sz="1800" dirty="0">
                <a:latin typeface="Times New Roman" pitchFamily="18" charset="0"/>
                <a:cs typeface="Times New Roman" pitchFamily="18" charset="0"/>
              </a:rPr>
              <a:t>Detail kain tenun dayak pada desain karakter Kaela. (Sumber : Hololivepro.com</a:t>
            </a:r>
            <a:r>
              <a:rPr lang="sv-SE" sz="1800" dirty="0" smtClean="0">
                <a:latin typeface="Times New Roman" pitchFamily="18" charset="0"/>
                <a:cs typeface="Times New Roman" pitchFamily="18" charset="0"/>
              </a:rPr>
              <a:t>)</a:t>
            </a:r>
            <a:endParaRPr lang="en-US" sz="1800" dirty="0">
              <a:latin typeface="Times New Roman" pitchFamily="18" charset="0"/>
              <a:cs typeface="Times New Roman" pitchFamily="18" charset="0"/>
            </a:endParaRPr>
          </a:p>
        </p:txBody>
      </p:sp>
      <p:sp>
        <p:nvSpPr>
          <p:cNvPr id="25" name="TextBox 13">
            <a:extLst>
              <a:ext uri="{FF2B5EF4-FFF2-40B4-BE49-F238E27FC236}">
                <a16:creationId xmlns:a16="http://schemas.microsoft.com/office/drawing/2014/main" xmlns="" id="{019D0D8A-CCAB-40AD-8135-0C4AE5B08489}"/>
              </a:ext>
            </a:extLst>
          </p:cNvPr>
          <p:cNvSpPr txBox="1"/>
          <p:nvPr/>
        </p:nvSpPr>
        <p:spPr>
          <a:xfrm>
            <a:off x="5974002" y="3054237"/>
            <a:ext cx="5183999" cy="2492990"/>
          </a:xfrm>
          <a:prstGeom prst="rect">
            <a:avLst/>
          </a:prstGeom>
        </p:spPr>
        <p:txBody>
          <a:bodyPr wrap="square" lIns="0" tIns="0" rIns="0" bIns="0" rtlCol="0" anchor="t">
            <a:spAutoFit/>
          </a:bodyPr>
          <a:lstStyle/>
          <a:p>
            <a:pPr algn="just"/>
            <a:r>
              <a:rPr lang="en-US" sz="1800" dirty="0" err="1">
                <a:latin typeface="Times New Roman" pitchFamily="18" charset="0"/>
                <a:cs typeface="Times New Roman" pitchFamily="18" charset="0"/>
              </a:rPr>
              <a:t>Kain</a:t>
            </a:r>
            <a:r>
              <a:rPr lang="en-US" sz="1800" dirty="0">
                <a:latin typeface="Times New Roman" pitchFamily="18" charset="0"/>
                <a:cs typeface="Times New Roman" pitchFamily="18" charset="0"/>
              </a:rPr>
              <a:t> </a:t>
            </a:r>
            <a:r>
              <a:rPr lang="en-US" sz="1800" dirty="0" err="1">
                <a:latin typeface="Times New Roman" pitchFamily="18" charset="0"/>
                <a:cs typeface="Times New Roman" pitchFamily="18" charset="0"/>
              </a:rPr>
              <a:t>tenun</a:t>
            </a:r>
            <a:r>
              <a:rPr lang="en-US" sz="1800" dirty="0">
                <a:latin typeface="Times New Roman" pitchFamily="18" charset="0"/>
                <a:cs typeface="Times New Roman" pitchFamily="18" charset="0"/>
              </a:rPr>
              <a:t> </a:t>
            </a:r>
            <a:r>
              <a:rPr lang="en-US" sz="1800" dirty="0" err="1">
                <a:latin typeface="Times New Roman" pitchFamily="18" charset="0"/>
                <a:cs typeface="Times New Roman" pitchFamily="18" charset="0"/>
              </a:rPr>
              <a:t>Dayak</a:t>
            </a:r>
            <a:r>
              <a:rPr lang="en-US" sz="1800" dirty="0">
                <a:latin typeface="Times New Roman" pitchFamily="18" charset="0"/>
                <a:cs typeface="Times New Roman" pitchFamily="18" charset="0"/>
              </a:rPr>
              <a:t> </a:t>
            </a:r>
            <a:r>
              <a:rPr lang="en-US" sz="1800" dirty="0" err="1">
                <a:latin typeface="Times New Roman" pitchFamily="18" charset="0"/>
                <a:cs typeface="Times New Roman" pitchFamily="18" charset="0"/>
              </a:rPr>
              <a:t>bermotif</a:t>
            </a:r>
            <a:r>
              <a:rPr lang="en-US" sz="1800" dirty="0">
                <a:latin typeface="Times New Roman" pitchFamily="18" charset="0"/>
                <a:cs typeface="Times New Roman" pitchFamily="18" charset="0"/>
              </a:rPr>
              <a:t> </a:t>
            </a:r>
            <a:r>
              <a:rPr lang="en-US" sz="1800" dirty="0" err="1">
                <a:latin typeface="Times New Roman" pitchFamily="18" charset="0"/>
                <a:cs typeface="Times New Roman" pitchFamily="18" charset="0"/>
              </a:rPr>
              <a:t>berlian</a:t>
            </a:r>
            <a:r>
              <a:rPr lang="en-US" sz="1800" dirty="0">
                <a:latin typeface="Times New Roman" pitchFamily="18" charset="0"/>
                <a:cs typeface="Times New Roman" pitchFamily="18" charset="0"/>
              </a:rPr>
              <a:t> yang </a:t>
            </a:r>
            <a:r>
              <a:rPr lang="en-US" sz="1800" dirty="0" err="1">
                <a:latin typeface="Times New Roman" pitchFamily="18" charset="0"/>
                <a:cs typeface="Times New Roman" pitchFamily="18" charset="0"/>
              </a:rPr>
              <a:t>dikenakan</a:t>
            </a:r>
            <a:r>
              <a:rPr lang="en-US" sz="1800" dirty="0">
                <a:latin typeface="Times New Roman" pitchFamily="18" charset="0"/>
                <a:cs typeface="Times New Roman" pitchFamily="18" charset="0"/>
              </a:rPr>
              <a:t> </a:t>
            </a:r>
            <a:r>
              <a:rPr lang="en-US" sz="1800" dirty="0" err="1">
                <a:latin typeface="Times New Roman" pitchFamily="18" charset="0"/>
                <a:cs typeface="Times New Roman" pitchFamily="18" charset="0"/>
              </a:rPr>
              <a:t>sebagai</a:t>
            </a:r>
            <a:r>
              <a:rPr lang="en-US" sz="1800" dirty="0">
                <a:latin typeface="Times New Roman" pitchFamily="18" charset="0"/>
                <a:cs typeface="Times New Roman" pitchFamily="18" charset="0"/>
              </a:rPr>
              <a:t> </a:t>
            </a:r>
            <a:r>
              <a:rPr lang="en-US" sz="1800" dirty="0" err="1">
                <a:latin typeface="Times New Roman" pitchFamily="18" charset="0"/>
                <a:cs typeface="Times New Roman" pitchFamily="18" charset="0"/>
              </a:rPr>
              <a:t>penanda</a:t>
            </a:r>
            <a:r>
              <a:rPr lang="en-US" sz="1800" dirty="0">
                <a:latin typeface="Times New Roman" pitchFamily="18" charset="0"/>
                <a:cs typeface="Times New Roman" pitchFamily="18" charset="0"/>
              </a:rPr>
              <a:t> visual </a:t>
            </a:r>
            <a:r>
              <a:rPr lang="en-US" sz="1800" dirty="0" err="1">
                <a:latin typeface="Times New Roman" pitchFamily="18" charset="0"/>
                <a:cs typeface="Times New Roman" pitchFamily="18" charset="0"/>
              </a:rPr>
              <a:t>pakaian</a:t>
            </a:r>
            <a:r>
              <a:rPr lang="en-US" sz="1800" dirty="0">
                <a:latin typeface="Times New Roman" pitchFamily="18" charset="0"/>
                <a:cs typeface="Times New Roman" pitchFamily="18" charset="0"/>
              </a:rPr>
              <a:t> </a:t>
            </a:r>
            <a:r>
              <a:rPr lang="en-US" sz="1800" dirty="0" err="1">
                <a:latin typeface="Times New Roman" pitchFamily="18" charset="0"/>
                <a:cs typeface="Times New Roman" pitchFamily="18" charset="0"/>
              </a:rPr>
              <a:t>bangsawan</a:t>
            </a:r>
            <a:r>
              <a:rPr lang="en-US" sz="1800" dirty="0">
                <a:latin typeface="Times New Roman" pitchFamily="18" charset="0"/>
                <a:cs typeface="Times New Roman" pitchFamily="18" charset="0"/>
              </a:rPr>
              <a:t> </a:t>
            </a:r>
            <a:r>
              <a:rPr lang="en-US" sz="1800" dirty="0" err="1">
                <a:latin typeface="Times New Roman" pitchFamily="18" charset="0"/>
                <a:cs typeface="Times New Roman" pitchFamily="18" charset="0"/>
              </a:rPr>
              <a:t>oleh</a:t>
            </a:r>
            <a:r>
              <a:rPr lang="en-US" sz="1800" dirty="0">
                <a:latin typeface="Times New Roman" pitchFamily="18" charset="0"/>
                <a:cs typeface="Times New Roman" pitchFamily="18" charset="0"/>
              </a:rPr>
              <a:t> </a:t>
            </a:r>
            <a:r>
              <a:rPr lang="en-US" sz="1800" dirty="0" err="1">
                <a:latin typeface="Times New Roman" pitchFamily="18" charset="0"/>
                <a:cs typeface="Times New Roman" pitchFamily="18" charset="0"/>
              </a:rPr>
              <a:t>karakter</a:t>
            </a:r>
            <a:r>
              <a:rPr lang="en-US" sz="1800" dirty="0">
                <a:latin typeface="Times New Roman" pitchFamily="18" charset="0"/>
                <a:cs typeface="Times New Roman" pitchFamily="18" charset="0"/>
              </a:rPr>
              <a:t> virtual </a:t>
            </a:r>
            <a:r>
              <a:rPr lang="en-US" sz="1800" dirty="0" err="1">
                <a:latin typeface="Times New Roman" pitchFamily="18" charset="0"/>
                <a:cs typeface="Times New Roman" pitchFamily="18" charset="0"/>
              </a:rPr>
              <a:t>YouTuber</a:t>
            </a:r>
            <a:r>
              <a:rPr lang="en-US" sz="1800" dirty="0">
                <a:latin typeface="Times New Roman" pitchFamily="18" charset="0"/>
                <a:cs typeface="Times New Roman" pitchFamily="18" charset="0"/>
              </a:rPr>
              <a:t> </a:t>
            </a:r>
            <a:r>
              <a:rPr lang="en-US" sz="1800" dirty="0" err="1">
                <a:latin typeface="Times New Roman" pitchFamily="18" charset="0"/>
                <a:cs typeface="Times New Roman" pitchFamily="18" charset="0"/>
              </a:rPr>
              <a:t>Kaela</a:t>
            </a:r>
            <a:r>
              <a:rPr lang="en-US" sz="1800" dirty="0">
                <a:latin typeface="Times New Roman" pitchFamily="18" charset="0"/>
                <a:cs typeface="Times New Roman" pitchFamily="18" charset="0"/>
              </a:rPr>
              <a:t> </a:t>
            </a:r>
            <a:r>
              <a:rPr lang="en-US" sz="1800" dirty="0" err="1">
                <a:latin typeface="Times New Roman" pitchFamily="18" charset="0"/>
                <a:cs typeface="Times New Roman" pitchFamily="18" charset="0"/>
              </a:rPr>
              <a:t>Kovalskia</a:t>
            </a:r>
            <a:r>
              <a:rPr lang="en-US" sz="1800" dirty="0">
                <a:latin typeface="Times New Roman" pitchFamily="18" charset="0"/>
                <a:cs typeface="Times New Roman" pitchFamily="18" charset="0"/>
              </a:rPr>
              <a:t> </a:t>
            </a:r>
            <a:r>
              <a:rPr lang="en-US" sz="1800" dirty="0" err="1">
                <a:latin typeface="Times New Roman" pitchFamily="18" charset="0"/>
                <a:cs typeface="Times New Roman" pitchFamily="18" charset="0"/>
              </a:rPr>
              <a:t>merupakan</a:t>
            </a:r>
            <a:r>
              <a:rPr lang="en-US" sz="1800" dirty="0">
                <a:latin typeface="Times New Roman" pitchFamily="18" charset="0"/>
                <a:cs typeface="Times New Roman" pitchFamily="18" charset="0"/>
              </a:rPr>
              <a:t> </a:t>
            </a:r>
            <a:r>
              <a:rPr lang="en-US" sz="1800" dirty="0" err="1">
                <a:latin typeface="Times New Roman" pitchFamily="18" charset="0"/>
                <a:cs typeface="Times New Roman" pitchFamily="18" charset="0"/>
              </a:rPr>
              <a:t>elemen</a:t>
            </a:r>
            <a:r>
              <a:rPr lang="en-US" sz="1800" dirty="0">
                <a:latin typeface="Times New Roman" pitchFamily="18" charset="0"/>
                <a:cs typeface="Times New Roman" pitchFamily="18" charset="0"/>
              </a:rPr>
              <a:t> yang </a:t>
            </a:r>
            <a:r>
              <a:rPr lang="en-US" sz="1800" dirty="0" err="1">
                <a:latin typeface="Times New Roman" pitchFamily="18" charset="0"/>
                <a:cs typeface="Times New Roman" pitchFamily="18" charset="0"/>
              </a:rPr>
              <a:t>menarik</a:t>
            </a:r>
            <a:r>
              <a:rPr lang="en-US" sz="1800" dirty="0">
                <a:latin typeface="Times New Roman" pitchFamily="18" charset="0"/>
                <a:cs typeface="Times New Roman" pitchFamily="18" charset="0"/>
              </a:rPr>
              <a:t> </a:t>
            </a:r>
            <a:r>
              <a:rPr lang="en-US" sz="1800" dirty="0" err="1">
                <a:latin typeface="Times New Roman" pitchFamily="18" charset="0"/>
                <a:cs typeface="Times New Roman" pitchFamily="18" charset="0"/>
              </a:rPr>
              <a:t>dalam</a:t>
            </a:r>
            <a:r>
              <a:rPr lang="en-US" sz="1800" dirty="0">
                <a:latin typeface="Times New Roman" pitchFamily="18" charset="0"/>
                <a:cs typeface="Times New Roman" pitchFamily="18" charset="0"/>
              </a:rPr>
              <a:t> </a:t>
            </a:r>
            <a:r>
              <a:rPr lang="en-US" sz="1800" dirty="0" err="1">
                <a:latin typeface="Times New Roman" pitchFamily="18" charset="0"/>
                <a:cs typeface="Times New Roman" pitchFamily="18" charset="0"/>
              </a:rPr>
              <a:t>penampilannya</a:t>
            </a:r>
            <a:r>
              <a:rPr lang="en-US" sz="1800" dirty="0">
                <a:latin typeface="Times New Roman" pitchFamily="18" charset="0"/>
                <a:cs typeface="Times New Roman" pitchFamily="18" charset="0"/>
              </a:rPr>
              <a:t>. </a:t>
            </a:r>
            <a:r>
              <a:rPr lang="en-US" sz="1800" dirty="0" err="1">
                <a:latin typeface="Times New Roman" pitchFamily="18" charset="0"/>
                <a:cs typeface="Times New Roman" pitchFamily="18" charset="0"/>
              </a:rPr>
              <a:t>Penggunaannya</a:t>
            </a:r>
            <a:r>
              <a:rPr lang="en-US" sz="1800" dirty="0">
                <a:latin typeface="Times New Roman" pitchFamily="18" charset="0"/>
                <a:cs typeface="Times New Roman" pitchFamily="18" charset="0"/>
              </a:rPr>
              <a:t> </a:t>
            </a:r>
            <a:r>
              <a:rPr lang="en-US" sz="1800" dirty="0" err="1">
                <a:latin typeface="Times New Roman" pitchFamily="18" charset="0"/>
                <a:cs typeface="Times New Roman" pitchFamily="18" charset="0"/>
              </a:rPr>
              <a:t>dalam</a:t>
            </a:r>
            <a:r>
              <a:rPr lang="en-US" sz="1800" dirty="0">
                <a:latin typeface="Times New Roman" pitchFamily="18" charset="0"/>
                <a:cs typeface="Times New Roman" pitchFamily="18" charset="0"/>
              </a:rPr>
              <a:t> </a:t>
            </a:r>
            <a:r>
              <a:rPr lang="en-US" sz="1800" dirty="0" err="1">
                <a:latin typeface="Times New Roman" pitchFamily="18" charset="0"/>
                <a:cs typeface="Times New Roman" pitchFamily="18" charset="0"/>
              </a:rPr>
              <a:t>desain</a:t>
            </a:r>
            <a:r>
              <a:rPr lang="en-US" sz="1800" dirty="0">
                <a:latin typeface="Times New Roman" pitchFamily="18" charset="0"/>
                <a:cs typeface="Times New Roman" pitchFamily="18" charset="0"/>
              </a:rPr>
              <a:t> </a:t>
            </a:r>
            <a:r>
              <a:rPr lang="en-US" sz="1800" dirty="0" err="1">
                <a:latin typeface="Times New Roman" pitchFamily="18" charset="0"/>
                <a:cs typeface="Times New Roman" pitchFamily="18" charset="0"/>
              </a:rPr>
              <a:t>karakter</a:t>
            </a:r>
            <a:r>
              <a:rPr lang="en-US" sz="1800" dirty="0">
                <a:latin typeface="Times New Roman" pitchFamily="18" charset="0"/>
                <a:cs typeface="Times New Roman" pitchFamily="18" charset="0"/>
              </a:rPr>
              <a:t> </a:t>
            </a:r>
            <a:r>
              <a:rPr lang="en-US" sz="1800" dirty="0" err="1">
                <a:latin typeface="Times New Roman" pitchFamily="18" charset="0"/>
                <a:cs typeface="Times New Roman" pitchFamily="18" charset="0"/>
              </a:rPr>
              <a:t>Kaela</a:t>
            </a:r>
            <a:r>
              <a:rPr lang="en-US" sz="1800" dirty="0">
                <a:latin typeface="Times New Roman" pitchFamily="18" charset="0"/>
                <a:cs typeface="Times New Roman" pitchFamily="18" charset="0"/>
              </a:rPr>
              <a:t> </a:t>
            </a:r>
            <a:r>
              <a:rPr lang="en-US" sz="1800" dirty="0" err="1">
                <a:latin typeface="Times New Roman" pitchFamily="18" charset="0"/>
                <a:cs typeface="Times New Roman" pitchFamily="18" charset="0"/>
              </a:rPr>
              <a:t>Kovalskia</a:t>
            </a:r>
            <a:r>
              <a:rPr lang="en-US" sz="1800" dirty="0">
                <a:latin typeface="Times New Roman" pitchFamily="18" charset="0"/>
                <a:cs typeface="Times New Roman" pitchFamily="18" charset="0"/>
              </a:rPr>
              <a:t> </a:t>
            </a:r>
            <a:r>
              <a:rPr lang="en-US" sz="1800" dirty="0" err="1">
                <a:latin typeface="Times New Roman" pitchFamily="18" charset="0"/>
                <a:cs typeface="Times New Roman" pitchFamily="18" charset="0"/>
              </a:rPr>
              <a:t>menunjukkan</a:t>
            </a:r>
            <a:r>
              <a:rPr lang="en-US" sz="1800" dirty="0">
                <a:latin typeface="Times New Roman" pitchFamily="18" charset="0"/>
                <a:cs typeface="Times New Roman" pitchFamily="18" charset="0"/>
              </a:rPr>
              <a:t> </a:t>
            </a:r>
            <a:r>
              <a:rPr lang="en-US" sz="1800" dirty="0" err="1">
                <a:latin typeface="Times New Roman" pitchFamily="18" charset="0"/>
                <a:cs typeface="Times New Roman" pitchFamily="18" charset="0"/>
              </a:rPr>
              <a:t>penghargaan</a:t>
            </a:r>
            <a:r>
              <a:rPr lang="en-US" sz="1800" dirty="0">
                <a:latin typeface="Times New Roman" pitchFamily="18" charset="0"/>
                <a:cs typeface="Times New Roman" pitchFamily="18" charset="0"/>
              </a:rPr>
              <a:t> </a:t>
            </a:r>
            <a:r>
              <a:rPr lang="en-US" sz="1800" dirty="0" err="1">
                <a:latin typeface="Times New Roman" pitchFamily="18" charset="0"/>
                <a:cs typeface="Times New Roman" pitchFamily="18" charset="0"/>
              </a:rPr>
              <a:t>terhadap</a:t>
            </a:r>
            <a:r>
              <a:rPr lang="en-US" sz="1800" dirty="0">
                <a:latin typeface="Times New Roman" pitchFamily="18" charset="0"/>
                <a:cs typeface="Times New Roman" pitchFamily="18" charset="0"/>
              </a:rPr>
              <a:t> </a:t>
            </a:r>
            <a:r>
              <a:rPr lang="en-US" sz="1800" dirty="0" err="1">
                <a:latin typeface="Times New Roman" pitchFamily="18" charset="0"/>
                <a:cs typeface="Times New Roman" pitchFamily="18" charset="0"/>
              </a:rPr>
              <a:t>warisan</a:t>
            </a:r>
            <a:r>
              <a:rPr lang="en-US" sz="1800" dirty="0">
                <a:latin typeface="Times New Roman" pitchFamily="18" charset="0"/>
                <a:cs typeface="Times New Roman" pitchFamily="18" charset="0"/>
              </a:rPr>
              <a:t> </a:t>
            </a:r>
            <a:r>
              <a:rPr lang="en-US" sz="1800" dirty="0" err="1">
                <a:latin typeface="Times New Roman" pitchFamily="18" charset="0"/>
                <a:cs typeface="Times New Roman" pitchFamily="18" charset="0"/>
              </a:rPr>
              <a:t>budaya</a:t>
            </a:r>
            <a:r>
              <a:rPr lang="en-US" sz="1800" dirty="0">
                <a:latin typeface="Times New Roman" pitchFamily="18" charset="0"/>
                <a:cs typeface="Times New Roman" pitchFamily="18" charset="0"/>
              </a:rPr>
              <a:t> Indonesia. </a:t>
            </a:r>
            <a:r>
              <a:rPr lang="en-US" sz="1800" dirty="0" err="1">
                <a:latin typeface="Times New Roman" pitchFamily="18" charset="0"/>
                <a:cs typeface="Times New Roman" pitchFamily="18" charset="0"/>
              </a:rPr>
              <a:t>Ini</a:t>
            </a:r>
            <a:r>
              <a:rPr lang="en-US" sz="1800" dirty="0">
                <a:latin typeface="Times New Roman" pitchFamily="18" charset="0"/>
                <a:cs typeface="Times New Roman" pitchFamily="18" charset="0"/>
              </a:rPr>
              <a:t> </a:t>
            </a:r>
            <a:r>
              <a:rPr lang="en-US" sz="1800" dirty="0" err="1">
                <a:latin typeface="Times New Roman" pitchFamily="18" charset="0"/>
                <a:cs typeface="Times New Roman" pitchFamily="18" charset="0"/>
              </a:rPr>
              <a:t>juga</a:t>
            </a:r>
            <a:r>
              <a:rPr lang="en-US" sz="1800" dirty="0">
                <a:latin typeface="Times New Roman" pitchFamily="18" charset="0"/>
                <a:cs typeface="Times New Roman" pitchFamily="18" charset="0"/>
              </a:rPr>
              <a:t> </a:t>
            </a:r>
            <a:r>
              <a:rPr lang="en-US" sz="1800" dirty="0" err="1">
                <a:latin typeface="Times New Roman" pitchFamily="18" charset="0"/>
                <a:cs typeface="Times New Roman" pitchFamily="18" charset="0"/>
              </a:rPr>
              <a:t>dapat</a:t>
            </a:r>
            <a:r>
              <a:rPr lang="en-US" sz="1800" dirty="0">
                <a:latin typeface="Times New Roman" pitchFamily="18" charset="0"/>
                <a:cs typeface="Times New Roman" pitchFamily="18" charset="0"/>
              </a:rPr>
              <a:t> </a:t>
            </a:r>
            <a:r>
              <a:rPr lang="en-US" sz="1800" dirty="0" err="1">
                <a:latin typeface="Times New Roman" pitchFamily="18" charset="0"/>
                <a:cs typeface="Times New Roman" pitchFamily="18" charset="0"/>
              </a:rPr>
              <a:t>memicu</a:t>
            </a:r>
            <a:r>
              <a:rPr lang="en-US" sz="1800" dirty="0">
                <a:latin typeface="Times New Roman" pitchFamily="18" charset="0"/>
                <a:cs typeface="Times New Roman" pitchFamily="18" charset="0"/>
              </a:rPr>
              <a:t> rasa </a:t>
            </a:r>
            <a:r>
              <a:rPr lang="en-US" sz="1800" dirty="0" err="1">
                <a:latin typeface="Times New Roman" pitchFamily="18" charset="0"/>
                <a:cs typeface="Times New Roman" pitchFamily="18" charset="0"/>
              </a:rPr>
              <a:t>kebanggaan</a:t>
            </a:r>
            <a:r>
              <a:rPr lang="en-US" sz="1800" dirty="0">
                <a:latin typeface="Times New Roman" pitchFamily="18" charset="0"/>
                <a:cs typeface="Times New Roman" pitchFamily="18" charset="0"/>
              </a:rPr>
              <a:t> </a:t>
            </a:r>
            <a:r>
              <a:rPr lang="en-US" sz="1800" dirty="0" err="1">
                <a:latin typeface="Times New Roman" pitchFamily="18" charset="0"/>
                <a:cs typeface="Times New Roman" pitchFamily="18" charset="0"/>
              </a:rPr>
              <a:t>dan</a:t>
            </a:r>
            <a:r>
              <a:rPr lang="en-US" sz="1800" dirty="0">
                <a:latin typeface="Times New Roman" pitchFamily="18" charset="0"/>
                <a:cs typeface="Times New Roman" pitchFamily="18" charset="0"/>
              </a:rPr>
              <a:t> </a:t>
            </a:r>
            <a:r>
              <a:rPr lang="en-US" sz="1800" dirty="0" err="1">
                <a:latin typeface="Times New Roman" pitchFamily="18" charset="0"/>
                <a:cs typeface="Times New Roman" pitchFamily="18" charset="0"/>
              </a:rPr>
              <a:t>identifikasi</a:t>
            </a:r>
            <a:r>
              <a:rPr lang="en-US" sz="1800" dirty="0">
                <a:latin typeface="Times New Roman" pitchFamily="18" charset="0"/>
                <a:cs typeface="Times New Roman" pitchFamily="18" charset="0"/>
              </a:rPr>
              <a:t> </a:t>
            </a:r>
            <a:r>
              <a:rPr lang="en-US" sz="1800" dirty="0" err="1">
                <a:latin typeface="Times New Roman" pitchFamily="18" charset="0"/>
                <a:cs typeface="Times New Roman" pitchFamily="18" charset="0"/>
              </a:rPr>
              <a:t>bagi</a:t>
            </a:r>
            <a:r>
              <a:rPr lang="en-US" sz="1800" dirty="0">
                <a:latin typeface="Times New Roman" pitchFamily="18" charset="0"/>
                <a:cs typeface="Times New Roman" pitchFamily="18" charset="0"/>
              </a:rPr>
              <a:t> </a:t>
            </a:r>
            <a:r>
              <a:rPr lang="en-US" sz="1800" dirty="0" err="1">
                <a:latin typeface="Times New Roman" pitchFamily="18" charset="0"/>
                <a:cs typeface="Times New Roman" pitchFamily="18" charset="0"/>
              </a:rPr>
              <a:t>anggota</a:t>
            </a:r>
            <a:r>
              <a:rPr lang="en-US" sz="1800" dirty="0">
                <a:latin typeface="Times New Roman" pitchFamily="18" charset="0"/>
                <a:cs typeface="Times New Roman" pitchFamily="18" charset="0"/>
              </a:rPr>
              <a:t> </a:t>
            </a:r>
            <a:r>
              <a:rPr lang="en-US" sz="1800" dirty="0" err="1">
                <a:latin typeface="Times New Roman" pitchFamily="18" charset="0"/>
                <a:cs typeface="Times New Roman" pitchFamily="18" charset="0"/>
              </a:rPr>
              <a:t>komunitas</a:t>
            </a:r>
            <a:r>
              <a:rPr lang="en-US" sz="1800" dirty="0">
                <a:latin typeface="Times New Roman" pitchFamily="18" charset="0"/>
                <a:cs typeface="Times New Roman" pitchFamily="18" charset="0"/>
              </a:rPr>
              <a:t> </a:t>
            </a:r>
            <a:r>
              <a:rPr lang="en-US" sz="1800" dirty="0" err="1">
                <a:latin typeface="Times New Roman" pitchFamily="18" charset="0"/>
                <a:cs typeface="Times New Roman" pitchFamily="18" charset="0"/>
              </a:rPr>
              <a:t>Dayak</a:t>
            </a:r>
            <a:r>
              <a:rPr lang="en-US" sz="1800" dirty="0">
                <a:latin typeface="Times New Roman" pitchFamily="18" charset="0"/>
                <a:cs typeface="Times New Roman" pitchFamily="18" charset="0"/>
              </a:rPr>
              <a:t> yang </a:t>
            </a:r>
            <a:r>
              <a:rPr lang="en-US" sz="1800" dirty="0" err="1">
                <a:latin typeface="Times New Roman" pitchFamily="18" charset="0"/>
                <a:cs typeface="Times New Roman" pitchFamily="18" charset="0"/>
              </a:rPr>
              <a:t>melihat</a:t>
            </a:r>
            <a:r>
              <a:rPr lang="en-US" sz="1800" dirty="0">
                <a:latin typeface="Times New Roman" pitchFamily="18" charset="0"/>
                <a:cs typeface="Times New Roman" pitchFamily="18" charset="0"/>
              </a:rPr>
              <a:t> </a:t>
            </a:r>
            <a:r>
              <a:rPr lang="en-US" sz="1800" dirty="0" err="1">
                <a:latin typeface="Times New Roman" pitchFamily="18" charset="0"/>
                <a:cs typeface="Times New Roman" pitchFamily="18" charset="0"/>
              </a:rPr>
              <a:t>representasi</a:t>
            </a:r>
            <a:r>
              <a:rPr lang="en-US" sz="1800" dirty="0">
                <a:latin typeface="Times New Roman" pitchFamily="18" charset="0"/>
                <a:cs typeface="Times New Roman" pitchFamily="18" charset="0"/>
              </a:rPr>
              <a:t> </a:t>
            </a:r>
            <a:r>
              <a:rPr lang="en-US" sz="1800" dirty="0" err="1">
                <a:latin typeface="Times New Roman" pitchFamily="18" charset="0"/>
                <a:cs typeface="Times New Roman" pitchFamily="18" charset="0"/>
              </a:rPr>
              <a:t>budaya</a:t>
            </a:r>
            <a:r>
              <a:rPr lang="en-US" sz="1800" dirty="0">
                <a:latin typeface="Times New Roman" pitchFamily="18" charset="0"/>
                <a:cs typeface="Times New Roman" pitchFamily="18" charset="0"/>
              </a:rPr>
              <a:t> </a:t>
            </a:r>
            <a:r>
              <a:rPr lang="en-US" sz="1800" dirty="0" err="1">
                <a:latin typeface="Times New Roman" pitchFamily="18" charset="0"/>
                <a:cs typeface="Times New Roman" pitchFamily="18" charset="0"/>
              </a:rPr>
              <a:t>mereka</a:t>
            </a:r>
            <a:r>
              <a:rPr lang="en-US" sz="1800" dirty="0">
                <a:latin typeface="Times New Roman" pitchFamily="18" charset="0"/>
                <a:cs typeface="Times New Roman" pitchFamily="18" charset="0"/>
              </a:rPr>
              <a:t> di platform new </a:t>
            </a:r>
            <a:r>
              <a:rPr lang="en-US" sz="1800" dirty="0" smtClean="0">
                <a:latin typeface="Times New Roman" pitchFamily="18" charset="0"/>
                <a:cs typeface="Times New Roman" pitchFamily="18" charset="0"/>
              </a:rPr>
              <a:t>media.</a:t>
            </a:r>
            <a:endParaRPr lang="en-US" sz="1800" dirty="0">
              <a:solidFill>
                <a:srgbClr val="000000"/>
              </a:solidFill>
              <a:latin typeface="Times New Roman" pitchFamily="18" charset="0"/>
              <a:ea typeface="Mukta Mahee"/>
              <a:cs typeface="Times New Roman" pitchFamily="18" charset="0"/>
              <a:sym typeface="Mukta Mahee"/>
            </a:endParaRPr>
          </a:p>
        </p:txBody>
      </p:sp>
      <p:graphicFrame>
        <p:nvGraphicFramePr>
          <p:cNvPr id="2" name="Table 1"/>
          <p:cNvGraphicFramePr>
            <a:graphicFrameLocks noGrp="1"/>
          </p:cNvGraphicFramePr>
          <p:nvPr>
            <p:extLst>
              <p:ext uri="{D42A27DB-BD31-4B8C-83A1-F6EECF244321}">
                <p14:modId xmlns:p14="http://schemas.microsoft.com/office/powerpoint/2010/main" val="979123659"/>
              </p:ext>
            </p:extLst>
          </p:nvPr>
        </p:nvGraphicFramePr>
        <p:xfrm>
          <a:off x="5974002" y="633978"/>
          <a:ext cx="5184000" cy="2382821"/>
        </p:xfrm>
        <a:graphic>
          <a:graphicData uri="http://schemas.openxmlformats.org/drawingml/2006/table">
            <a:tbl>
              <a:tblPr bandRow="1">
                <a:tableStyleId>{5C22544A-7EE6-4342-B048-85BDC9FD1C3A}</a:tableStyleId>
              </a:tblPr>
              <a:tblGrid>
                <a:gridCol w="1333144"/>
                <a:gridCol w="1925428"/>
                <a:gridCol w="1925428"/>
              </a:tblGrid>
              <a:tr h="381979">
                <a:tc rowSpan="2">
                  <a:txBody>
                    <a:bodyPr/>
                    <a:lstStyle/>
                    <a:p>
                      <a:pPr algn="ctr">
                        <a:spcAft>
                          <a:spcPts val="0"/>
                        </a:spcAft>
                      </a:pPr>
                      <a:r>
                        <a:rPr lang="et-EE" sz="1800" b="1" dirty="0">
                          <a:effectLst/>
                        </a:rPr>
                        <a:t>denotasi</a:t>
                      </a:r>
                      <a:endParaRPr lang="en-US" sz="1800" b="1" dirty="0">
                        <a:effectLst/>
                        <a:latin typeface="Times New Roman"/>
                        <a:ea typeface="Times New Roman"/>
                      </a:endParaRPr>
                    </a:p>
                  </a:txBody>
                  <a:tcPr marL="130964" marR="130964" marT="0" marB="0" anchor="ctr"/>
                </a:tc>
                <a:tc>
                  <a:txBody>
                    <a:bodyPr/>
                    <a:lstStyle/>
                    <a:p>
                      <a:pPr algn="ctr">
                        <a:spcAft>
                          <a:spcPts val="0"/>
                        </a:spcAft>
                      </a:pPr>
                      <a:r>
                        <a:rPr lang="et-EE" sz="1800" b="1">
                          <a:effectLst/>
                        </a:rPr>
                        <a:t>penanda</a:t>
                      </a:r>
                      <a:endParaRPr lang="en-US" sz="1800" b="1">
                        <a:effectLst/>
                        <a:latin typeface="Times New Roman"/>
                        <a:ea typeface="Times New Roman"/>
                      </a:endParaRPr>
                    </a:p>
                  </a:txBody>
                  <a:tcPr marL="130964" marR="130964" marT="0" marB="0" anchor="ctr"/>
                </a:tc>
                <a:tc>
                  <a:txBody>
                    <a:bodyPr/>
                    <a:lstStyle/>
                    <a:p>
                      <a:pPr algn="ctr">
                        <a:spcAft>
                          <a:spcPts val="0"/>
                        </a:spcAft>
                      </a:pPr>
                      <a:r>
                        <a:rPr lang="et-EE" sz="1800" b="1">
                          <a:effectLst/>
                        </a:rPr>
                        <a:t>petanda</a:t>
                      </a:r>
                      <a:endParaRPr lang="en-US" sz="1800" b="1">
                        <a:effectLst/>
                        <a:latin typeface="Times New Roman"/>
                        <a:ea typeface="Times New Roman"/>
                      </a:endParaRPr>
                    </a:p>
                  </a:txBody>
                  <a:tcPr marL="130964" marR="130964" marT="0" marB="0" anchor="ctr"/>
                </a:tc>
              </a:tr>
              <a:tr h="763958">
                <a:tc vMerge="1">
                  <a:txBody>
                    <a:bodyPr/>
                    <a:lstStyle/>
                    <a:p>
                      <a:endParaRPr lang="en-US"/>
                    </a:p>
                  </a:txBody>
                  <a:tcPr/>
                </a:tc>
                <a:tc>
                  <a:txBody>
                    <a:bodyPr/>
                    <a:lstStyle/>
                    <a:p>
                      <a:pPr algn="ctr">
                        <a:spcAft>
                          <a:spcPts val="0"/>
                        </a:spcAft>
                      </a:pPr>
                      <a:r>
                        <a:rPr lang="et-EE" sz="1800" b="1">
                          <a:effectLst/>
                        </a:rPr>
                        <a:t>memakai kain tenun</a:t>
                      </a:r>
                      <a:endParaRPr lang="en-US" sz="1800" b="1">
                        <a:effectLst/>
                        <a:latin typeface="Times New Roman"/>
                        <a:ea typeface="Times New Roman"/>
                      </a:endParaRPr>
                    </a:p>
                  </a:txBody>
                  <a:tcPr marL="130964" marR="130964" marT="0" marB="0" anchor="ctr"/>
                </a:tc>
                <a:tc>
                  <a:txBody>
                    <a:bodyPr/>
                    <a:lstStyle/>
                    <a:p>
                      <a:pPr algn="ctr">
                        <a:spcAft>
                          <a:spcPts val="0"/>
                        </a:spcAft>
                      </a:pPr>
                      <a:r>
                        <a:rPr lang="et-EE" sz="1800" b="1">
                          <a:effectLst/>
                        </a:rPr>
                        <a:t>pakaian bangsawan</a:t>
                      </a:r>
                      <a:endParaRPr lang="en-US" sz="1800" b="1">
                        <a:effectLst/>
                        <a:latin typeface="Times New Roman"/>
                        <a:ea typeface="Times New Roman"/>
                      </a:endParaRPr>
                    </a:p>
                  </a:txBody>
                  <a:tcPr marL="130964" marR="130964" marT="0" marB="0" anchor="ctr"/>
                </a:tc>
              </a:tr>
              <a:tr h="1236884">
                <a:tc>
                  <a:txBody>
                    <a:bodyPr/>
                    <a:lstStyle/>
                    <a:p>
                      <a:pPr algn="ctr">
                        <a:spcAft>
                          <a:spcPts val="0"/>
                        </a:spcAft>
                      </a:pPr>
                      <a:r>
                        <a:rPr lang="et-EE" sz="1800" b="1">
                          <a:effectLst/>
                        </a:rPr>
                        <a:t>mitos</a:t>
                      </a:r>
                      <a:endParaRPr lang="en-US" sz="1800" b="1">
                        <a:effectLst/>
                        <a:latin typeface="Times New Roman"/>
                        <a:ea typeface="Times New Roman"/>
                      </a:endParaRPr>
                    </a:p>
                  </a:txBody>
                  <a:tcPr marL="130964" marR="130964" marT="0" marB="0" anchor="ctr"/>
                </a:tc>
                <a:tc>
                  <a:txBody>
                    <a:bodyPr/>
                    <a:lstStyle/>
                    <a:p>
                      <a:pPr algn="ctr">
                        <a:spcAft>
                          <a:spcPts val="0"/>
                        </a:spcAft>
                      </a:pPr>
                      <a:r>
                        <a:rPr lang="et-EE" sz="1800" b="1">
                          <a:effectLst/>
                        </a:rPr>
                        <a:t>pakaian bangsawan</a:t>
                      </a:r>
                      <a:endParaRPr lang="en-US" sz="1800" b="1">
                        <a:effectLst/>
                        <a:latin typeface="Times New Roman"/>
                        <a:ea typeface="Times New Roman"/>
                      </a:endParaRPr>
                    </a:p>
                  </a:txBody>
                  <a:tcPr marL="130964" marR="130964" marT="0" marB="0" anchor="ctr"/>
                </a:tc>
                <a:tc>
                  <a:txBody>
                    <a:bodyPr/>
                    <a:lstStyle/>
                    <a:p>
                      <a:pPr algn="ctr">
                        <a:spcAft>
                          <a:spcPts val="0"/>
                        </a:spcAft>
                      </a:pPr>
                      <a:r>
                        <a:rPr lang="et-EE" sz="1800" b="1" dirty="0">
                          <a:effectLst/>
                        </a:rPr>
                        <a:t>berwibawa</a:t>
                      </a:r>
                      <a:endParaRPr lang="en-US" sz="1800" b="1" dirty="0">
                        <a:effectLst/>
                        <a:latin typeface="Times New Roman"/>
                        <a:ea typeface="Times New Roman"/>
                      </a:endParaRPr>
                    </a:p>
                  </a:txBody>
                  <a:tcPr marL="130964" marR="130964" marT="0" marB="0" anchor="ctr"/>
                </a:tc>
              </a:tr>
            </a:tbl>
          </a:graphicData>
        </a:graphic>
      </p:graphicFrame>
    </p:spTree>
    <p:extLst>
      <p:ext uri="{BB962C8B-B14F-4D97-AF65-F5344CB8AC3E}">
        <p14:creationId xmlns:p14="http://schemas.microsoft.com/office/powerpoint/2010/main" val="2022611261"/>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30"/>
          <p:cNvSpPr>
            <a:spLocks noChangeArrowheads="1"/>
          </p:cNvSpPr>
          <p:nvPr/>
        </p:nvSpPr>
        <p:spPr bwMode="auto">
          <a:xfrm>
            <a:off x="-121998" y="682295"/>
            <a:ext cx="12192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spAutoFit/>
          </a:bodyPr>
          <a:lstStyle/>
          <a:p>
            <a:endParaRPr lang="en-US"/>
          </a:p>
        </p:txBody>
      </p:sp>
      <p:sp>
        <p:nvSpPr>
          <p:cNvPr id="30" name="Google Shape;46;g104f7abbb21_0_309"/>
          <p:cNvSpPr txBox="1">
            <a:spLocks/>
          </p:cNvSpPr>
          <p:nvPr/>
        </p:nvSpPr>
        <p:spPr>
          <a:xfrm>
            <a:off x="0" y="-19557"/>
            <a:ext cx="12192000" cy="605855"/>
          </a:xfrm>
          <a:prstGeom prst="rect">
            <a:avLst/>
          </a:prstGeom>
          <a:solidFill>
            <a:srgbClr val="1B4685"/>
          </a:solidFill>
          <a:ln>
            <a:noFill/>
          </a:ln>
        </p:spPr>
        <p:txBody>
          <a:bodyPr spcFirstLastPara="1" wrap="square" lIns="91425" tIns="45700" rIns="91425" bIns="45700" anchor="ctr" anchorCtr="0">
            <a:normAutofit/>
          </a:bodyPr>
          <a:lstStyle>
            <a:defPPr marR="0" lvl="0" algn="l" rtl="0">
              <a:lnSpc>
                <a:spcPct val="100000"/>
              </a:lnSpc>
              <a:spcBef>
                <a:spcPts val="0"/>
              </a:spcBef>
              <a:spcAft>
                <a:spcPts val="0"/>
              </a:spcAft>
            </a:defPPr>
            <a:lvl1pPr marR="0" lvl="0" algn="ctr" rtl="0">
              <a:lnSpc>
                <a:spcPct val="90000"/>
              </a:lnSpc>
              <a:spcBef>
                <a:spcPts val="0"/>
              </a:spcBef>
              <a:spcAft>
                <a:spcPts val="0"/>
              </a:spcAft>
              <a:buClr>
                <a:schemeClr val="lt1"/>
              </a:buClr>
              <a:buSzPts val="4400"/>
              <a:buFont typeface="Exo"/>
              <a:buNone/>
              <a:defRPr sz="4400" b="0" i="0" u="none" strike="noStrike" cap="none">
                <a:solidFill>
                  <a:schemeClr val="lt1"/>
                </a:solidFill>
                <a:latin typeface="Exo"/>
                <a:ea typeface="Exo"/>
                <a:cs typeface="Exo"/>
                <a:sym typeface="Exo"/>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9pPr>
          </a:lstStyle>
          <a:p>
            <a:r>
              <a:rPr lang="en-US" sz="2800" dirty="0"/>
              <a:t>Hasil dan </a:t>
            </a:r>
            <a:r>
              <a:rPr lang="en-US" sz="2800" dirty="0" err="1"/>
              <a:t>Pembahasan</a:t>
            </a:r>
            <a:endParaRPr lang="en-ID" sz="2800" dirty="0"/>
          </a:p>
        </p:txBody>
      </p:sp>
      <p:grpSp>
        <p:nvGrpSpPr>
          <p:cNvPr id="45" name="Google Shape;495;p23"/>
          <p:cNvGrpSpPr/>
          <p:nvPr/>
        </p:nvGrpSpPr>
        <p:grpSpPr>
          <a:xfrm>
            <a:off x="5560249" y="2624634"/>
            <a:ext cx="388712" cy="389587"/>
            <a:chOff x="2280029" y="1970604"/>
            <a:chExt cx="353631" cy="354395"/>
          </a:xfrm>
        </p:grpSpPr>
        <p:sp>
          <p:nvSpPr>
            <p:cNvPr id="46" name="Google Shape;496;p23"/>
            <p:cNvSpPr/>
            <p:nvPr/>
          </p:nvSpPr>
          <p:spPr>
            <a:xfrm>
              <a:off x="2309981" y="2069086"/>
              <a:ext cx="323679" cy="255913"/>
            </a:xfrm>
            <a:custGeom>
              <a:avLst/>
              <a:gdLst/>
              <a:ahLst/>
              <a:cxnLst/>
              <a:rect l="l" t="t" r="r" b="b"/>
              <a:pathLst>
                <a:path w="10169" h="8040" extrusionOk="0">
                  <a:moveTo>
                    <a:pt x="9473" y="0"/>
                  </a:moveTo>
                  <a:cubicBezTo>
                    <a:pt x="9451" y="0"/>
                    <a:pt x="9428" y="5"/>
                    <a:pt x="9406" y="14"/>
                  </a:cubicBezTo>
                  <a:cubicBezTo>
                    <a:pt x="9335" y="62"/>
                    <a:pt x="9287" y="157"/>
                    <a:pt x="9335" y="240"/>
                  </a:cubicBezTo>
                  <a:cubicBezTo>
                    <a:pt x="9656" y="943"/>
                    <a:pt x="9835" y="1705"/>
                    <a:pt x="9835" y="2491"/>
                  </a:cubicBezTo>
                  <a:cubicBezTo>
                    <a:pt x="9835" y="3884"/>
                    <a:pt x="9287" y="5193"/>
                    <a:pt x="8299" y="6194"/>
                  </a:cubicBezTo>
                  <a:cubicBezTo>
                    <a:pt x="7323" y="7182"/>
                    <a:pt x="6001" y="7729"/>
                    <a:pt x="4596" y="7729"/>
                  </a:cubicBezTo>
                  <a:cubicBezTo>
                    <a:pt x="3763" y="7729"/>
                    <a:pt x="2977" y="7539"/>
                    <a:pt x="2251" y="7158"/>
                  </a:cubicBezTo>
                  <a:cubicBezTo>
                    <a:pt x="1632" y="6848"/>
                    <a:pt x="1084" y="6420"/>
                    <a:pt x="620" y="5896"/>
                  </a:cubicBezTo>
                  <a:lnTo>
                    <a:pt x="620" y="5896"/>
                  </a:lnTo>
                  <a:lnTo>
                    <a:pt x="1263" y="6110"/>
                  </a:lnTo>
                  <a:cubicBezTo>
                    <a:pt x="1279" y="6114"/>
                    <a:pt x="1295" y="6116"/>
                    <a:pt x="1311" y="6116"/>
                  </a:cubicBezTo>
                  <a:cubicBezTo>
                    <a:pt x="1385" y="6116"/>
                    <a:pt x="1447" y="6072"/>
                    <a:pt x="1477" y="6003"/>
                  </a:cubicBezTo>
                  <a:cubicBezTo>
                    <a:pt x="1501" y="5908"/>
                    <a:pt x="1453" y="5824"/>
                    <a:pt x="1370" y="5789"/>
                  </a:cubicBezTo>
                  <a:lnTo>
                    <a:pt x="203" y="5408"/>
                  </a:lnTo>
                  <a:cubicBezTo>
                    <a:pt x="187" y="5405"/>
                    <a:pt x="171" y="5403"/>
                    <a:pt x="156" y="5403"/>
                  </a:cubicBezTo>
                  <a:cubicBezTo>
                    <a:pt x="114" y="5403"/>
                    <a:pt x="77" y="5414"/>
                    <a:pt x="60" y="5432"/>
                  </a:cubicBezTo>
                  <a:cubicBezTo>
                    <a:pt x="12" y="5467"/>
                    <a:pt x="0" y="5527"/>
                    <a:pt x="0" y="5586"/>
                  </a:cubicBezTo>
                  <a:lnTo>
                    <a:pt x="191" y="6944"/>
                  </a:lnTo>
                  <a:cubicBezTo>
                    <a:pt x="203" y="7015"/>
                    <a:pt x="262" y="7075"/>
                    <a:pt x="358" y="7075"/>
                  </a:cubicBezTo>
                  <a:lnTo>
                    <a:pt x="381" y="7075"/>
                  </a:lnTo>
                  <a:cubicBezTo>
                    <a:pt x="477" y="7063"/>
                    <a:pt x="536" y="6979"/>
                    <a:pt x="524" y="6896"/>
                  </a:cubicBezTo>
                  <a:lnTo>
                    <a:pt x="417" y="6134"/>
                  </a:lnTo>
                  <a:lnTo>
                    <a:pt x="417" y="6134"/>
                  </a:lnTo>
                  <a:cubicBezTo>
                    <a:pt x="893" y="6670"/>
                    <a:pt x="1453" y="7122"/>
                    <a:pt x="2096" y="7444"/>
                  </a:cubicBezTo>
                  <a:cubicBezTo>
                    <a:pt x="2870" y="7849"/>
                    <a:pt x="3715" y="8039"/>
                    <a:pt x="4596" y="8039"/>
                  </a:cubicBezTo>
                  <a:cubicBezTo>
                    <a:pt x="6085" y="8039"/>
                    <a:pt x="7490" y="7456"/>
                    <a:pt x="8525" y="6420"/>
                  </a:cubicBezTo>
                  <a:cubicBezTo>
                    <a:pt x="9585" y="5360"/>
                    <a:pt x="10145" y="3979"/>
                    <a:pt x="10145" y="2491"/>
                  </a:cubicBezTo>
                  <a:cubicBezTo>
                    <a:pt x="10168" y="1645"/>
                    <a:pt x="9990" y="836"/>
                    <a:pt x="9633" y="98"/>
                  </a:cubicBezTo>
                  <a:cubicBezTo>
                    <a:pt x="9597" y="36"/>
                    <a:pt x="9536" y="0"/>
                    <a:pt x="9473" y="0"/>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7" name="Google Shape;497;p23"/>
            <p:cNvSpPr/>
            <p:nvPr/>
          </p:nvSpPr>
          <p:spPr>
            <a:xfrm>
              <a:off x="2280029" y="1970604"/>
              <a:ext cx="322565" cy="255468"/>
            </a:xfrm>
            <a:custGeom>
              <a:avLst/>
              <a:gdLst/>
              <a:ahLst/>
              <a:cxnLst/>
              <a:rect l="l" t="t" r="r" b="b"/>
              <a:pathLst>
                <a:path w="10134" h="8026" extrusionOk="0">
                  <a:moveTo>
                    <a:pt x="5549" y="1"/>
                  </a:moveTo>
                  <a:cubicBezTo>
                    <a:pt x="4061" y="1"/>
                    <a:pt x="2668" y="584"/>
                    <a:pt x="1620" y="1620"/>
                  </a:cubicBezTo>
                  <a:cubicBezTo>
                    <a:pt x="572" y="2680"/>
                    <a:pt x="1" y="4061"/>
                    <a:pt x="1" y="5549"/>
                  </a:cubicBezTo>
                  <a:cubicBezTo>
                    <a:pt x="1" y="6382"/>
                    <a:pt x="179" y="7192"/>
                    <a:pt x="537" y="7930"/>
                  </a:cubicBezTo>
                  <a:cubicBezTo>
                    <a:pt x="572" y="7990"/>
                    <a:pt x="632" y="8026"/>
                    <a:pt x="691" y="8026"/>
                  </a:cubicBezTo>
                  <a:cubicBezTo>
                    <a:pt x="715" y="8026"/>
                    <a:pt x="727" y="8026"/>
                    <a:pt x="763" y="8002"/>
                  </a:cubicBezTo>
                  <a:cubicBezTo>
                    <a:pt x="834" y="7966"/>
                    <a:pt x="882" y="7871"/>
                    <a:pt x="834" y="7787"/>
                  </a:cubicBezTo>
                  <a:cubicBezTo>
                    <a:pt x="513" y="7085"/>
                    <a:pt x="334" y="6323"/>
                    <a:pt x="334" y="5537"/>
                  </a:cubicBezTo>
                  <a:cubicBezTo>
                    <a:pt x="334" y="4132"/>
                    <a:pt x="882" y="2822"/>
                    <a:pt x="1858" y="1834"/>
                  </a:cubicBezTo>
                  <a:cubicBezTo>
                    <a:pt x="2846" y="834"/>
                    <a:pt x="4168" y="298"/>
                    <a:pt x="5573" y="298"/>
                  </a:cubicBezTo>
                  <a:cubicBezTo>
                    <a:pt x="7097" y="298"/>
                    <a:pt x="8550" y="965"/>
                    <a:pt x="9538" y="2132"/>
                  </a:cubicBezTo>
                  <a:lnTo>
                    <a:pt x="8907" y="1918"/>
                  </a:lnTo>
                  <a:cubicBezTo>
                    <a:pt x="8890" y="1913"/>
                    <a:pt x="8874" y="1911"/>
                    <a:pt x="8858" y="1911"/>
                  </a:cubicBezTo>
                  <a:cubicBezTo>
                    <a:pt x="8784" y="1911"/>
                    <a:pt x="8722" y="1956"/>
                    <a:pt x="8692" y="2025"/>
                  </a:cubicBezTo>
                  <a:cubicBezTo>
                    <a:pt x="8669" y="2120"/>
                    <a:pt x="8704" y="2203"/>
                    <a:pt x="8800" y="2227"/>
                  </a:cubicBezTo>
                  <a:lnTo>
                    <a:pt x="9955" y="2620"/>
                  </a:lnTo>
                  <a:cubicBezTo>
                    <a:pt x="9978" y="2620"/>
                    <a:pt x="9990" y="2632"/>
                    <a:pt x="10002" y="2632"/>
                  </a:cubicBezTo>
                  <a:cubicBezTo>
                    <a:pt x="10050" y="2632"/>
                    <a:pt x="10074" y="2620"/>
                    <a:pt x="10109" y="2596"/>
                  </a:cubicBezTo>
                  <a:cubicBezTo>
                    <a:pt x="10121" y="2572"/>
                    <a:pt x="10133" y="2513"/>
                    <a:pt x="10133" y="2453"/>
                  </a:cubicBezTo>
                  <a:lnTo>
                    <a:pt x="9943" y="1108"/>
                  </a:lnTo>
                  <a:cubicBezTo>
                    <a:pt x="9932" y="1021"/>
                    <a:pt x="9871" y="964"/>
                    <a:pt x="9788" y="964"/>
                  </a:cubicBezTo>
                  <a:cubicBezTo>
                    <a:pt x="9780" y="964"/>
                    <a:pt x="9772" y="964"/>
                    <a:pt x="9764" y="965"/>
                  </a:cubicBezTo>
                  <a:cubicBezTo>
                    <a:pt x="9681" y="989"/>
                    <a:pt x="9621" y="1060"/>
                    <a:pt x="9633" y="1144"/>
                  </a:cubicBezTo>
                  <a:lnTo>
                    <a:pt x="9740" y="1906"/>
                  </a:lnTo>
                  <a:cubicBezTo>
                    <a:pt x="8681" y="703"/>
                    <a:pt x="7157" y="1"/>
                    <a:pt x="5549" y="1"/>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8" name="Google Shape;498;p23"/>
            <p:cNvSpPr/>
            <p:nvPr/>
          </p:nvSpPr>
          <p:spPr>
            <a:xfrm>
              <a:off x="2411169" y="2064598"/>
              <a:ext cx="17093" cy="26928"/>
            </a:xfrm>
            <a:custGeom>
              <a:avLst/>
              <a:gdLst/>
              <a:ahLst/>
              <a:cxnLst/>
              <a:rect l="l" t="t" r="r" b="b"/>
              <a:pathLst>
                <a:path w="537" h="846" extrusionOk="0">
                  <a:moveTo>
                    <a:pt x="358" y="0"/>
                  </a:moveTo>
                  <a:cubicBezTo>
                    <a:pt x="274" y="0"/>
                    <a:pt x="191" y="72"/>
                    <a:pt x="191" y="155"/>
                  </a:cubicBezTo>
                  <a:lnTo>
                    <a:pt x="191" y="453"/>
                  </a:lnTo>
                  <a:lnTo>
                    <a:pt x="72" y="572"/>
                  </a:lnTo>
                  <a:cubicBezTo>
                    <a:pt x="12" y="631"/>
                    <a:pt x="0" y="739"/>
                    <a:pt x="72" y="798"/>
                  </a:cubicBezTo>
                  <a:cubicBezTo>
                    <a:pt x="108" y="834"/>
                    <a:pt x="155" y="846"/>
                    <a:pt x="191" y="846"/>
                  </a:cubicBezTo>
                  <a:cubicBezTo>
                    <a:pt x="239" y="846"/>
                    <a:pt x="274" y="834"/>
                    <a:pt x="310" y="798"/>
                  </a:cubicBezTo>
                  <a:lnTo>
                    <a:pt x="489" y="631"/>
                  </a:lnTo>
                  <a:cubicBezTo>
                    <a:pt x="524" y="608"/>
                    <a:pt x="536" y="560"/>
                    <a:pt x="536" y="512"/>
                  </a:cubicBezTo>
                  <a:lnTo>
                    <a:pt x="524" y="155"/>
                  </a:lnTo>
                  <a:cubicBezTo>
                    <a:pt x="524" y="72"/>
                    <a:pt x="453" y="0"/>
                    <a:pt x="358" y="0"/>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9" name="Google Shape;499;p23"/>
            <p:cNvSpPr/>
            <p:nvPr/>
          </p:nvSpPr>
          <p:spPr>
            <a:xfrm>
              <a:off x="2323254" y="2017458"/>
              <a:ext cx="267213" cy="264316"/>
            </a:xfrm>
            <a:custGeom>
              <a:avLst/>
              <a:gdLst/>
              <a:ahLst/>
              <a:cxnLst/>
              <a:rect l="l" t="t" r="r" b="b"/>
              <a:pathLst>
                <a:path w="8395" h="8304" extrusionOk="0">
                  <a:moveTo>
                    <a:pt x="2739" y="3125"/>
                  </a:moveTo>
                  <a:lnTo>
                    <a:pt x="2965" y="3160"/>
                  </a:lnTo>
                  <a:lnTo>
                    <a:pt x="3060" y="3160"/>
                  </a:lnTo>
                  <a:lnTo>
                    <a:pt x="2905" y="3529"/>
                  </a:lnTo>
                  <a:lnTo>
                    <a:pt x="2620" y="3458"/>
                  </a:lnTo>
                  <a:lnTo>
                    <a:pt x="2739" y="3125"/>
                  </a:lnTo>
                  <a:close/>
                  <a:moveTo>
                    <a:pt x="3834" y="3041"/>
                  </a:moveTo>
                  <a:lnTo>
                    <a:pt x="4167" y="3446"/>
                  </a:lnTo>
                  <a:lnTo>
                    <a:pt x="4120" y="3541"/>
                  </a:lnTo>
                  <a:cubicBezTo>
                    <a:pt x="4096" y="3636"/>
                    <a:pt x="4132" y="3720"/>
                    <a:pt x="4227" y="3756"/>
                  </a:cubicBezTo>
                  <a:cubicBezTo>
                    <a:pt x="4239" y="3756"/>
                    <a:pt x="4251" y="3767"/>
                    <a:pt x="4286" y="3767"/>
                  </a:cubicBezTo>
                  <a:cubicBezTo>
                    <a:pt x="4358" y="3767"/>
                    <a:pt x="4417" y="3720"/>
                    <a:pt x="4429" y="3660"/>
                  </a:cubicBezTo>
                  <a:lnTo>
                    <a:pt x="4477" y="3541"/>
                  </a:lnTo>
                  <a:cubicBezTo>
                    <a:pt x="4501" y="3446"/>
                    <a:pt x="4489" y="3339"/>
                    <a:pt x="4429" y="3267"/>
                  </a:cubicBezTo>
                  <a:lnTo>
                    <a:pt x="4346" y="3160"/>
                  </a:lnTo>
                  <a:lnTo>
                    <a:pt x="4620" y="3386"/>
                  </a:lnTo>
                  <a:cubicBezTo>
                    <a:pt x="4649" y="3401"/>
                    <a:pt x="4683" y="3411"/>
                    <a:pt x="4719" y="3411"/>
                  </a:cubicBezTo>
                  <a:cubicBezTo>
                    <a:pt x="4741" y="3411"/>
                    <a:pt x="4764" y="3407"/>
                    <a:pt x="4787" y="3398"/>
                  </a:cubicBezTo>
                  <a:lnTo>
                    <a:pt x="5001" y="3303"/>
                  </a:lnTo>
                  <a:lnTo>
                    <a:pt x="5132" y="3458"/>
                  </a:lnTo>
                  <a:cubicBezTo>
                    <a:pt x="5156" y="3506"/>
                    <a:pt x="5215" y="3517"/>
                    <a:pt x="5263" y="3517"/>
                  </a:cubicBezTo>
                  <a:lnTo>
                    <a:pt x="5668" y="3482"/>
                  </a:lnTo>
                  <a:lnTo>
                    <a:pt x="5679" y="3565"/>
                  </a:lnTo>
                  <a:cubicBezTo>
                    <a:pt x="5703" y="3601"/>
                    <a:pt x="5668" y="3636"/>
                    <a:pt x="5668" y="3648"/>
                  </a:cubicBezTo>
                  <a:cubicBezTo>
                    <a:pt x="5656" y="3660"/>
                    <a:pt x="5620" y="3696"/>
                    <a:pt x="5596" y="3696"/>
                  </a:cubicBezTo>
                  <a:lnTo>
                    <a:pt x="4894" y="3756"/>
                  </a:lnTo>
                  <a:cubicBezTo>
                    <a:pt x="4798" y="3756"/>
                    <a:pt x="4727" y="3815"/>
                    <a:pt x="4679" y="3875"/>
                  </a:cubicBezTo>
                  <a:cubicBezTo>
                    <a:pt x="4656" y="3934"/>
                    <a:pt x="4620" y="3994"/>
                    <a:pt x="4644" y="4053"/>
                  </a:cubicBezTo>
                  <a:lnTo>
                    <a:pt x="4179" y="3898"/>
                  </a:lnTo>
                  <a:cubicBezTo>
                    <a:pt x="4167" y="3898"/>
                    <a:pt x="4167" y="3887"/>
                    <a:pt x="4144" y="3875"/>
                  </a:cubicBezTo>
                  <a:cubicBezTo>
                    <a:pt x="4120" y="3696"/>
                    <a:pt x="3965" y="3577"/>
                    <a:pt x="3798" y="3577"/>
                  </a:cubicBezTo>
                  <a:lnTo>
                    <a:pt x="3774" y="3577"/>
                  </a:lnTo>
                  <a:lnTo>
                    <a:pt x="3274" y="3589"/>
                  </a:lnTo>
                  <a:lnTo>
                    <a:pt x="3393" y="3220"/>
                  </a:lnTo>
                  <a:cubicBezTo>
                    <a:pt x="3405" y="3184"/>
                    <a:pt x="3441" y="3172"/>
                    <a:pt x="3465" y="3160"/>
                  </a:cubicBezTo>
                  <a:lnTo>
                    <a:pt x="3834" y="3041"/>
                  </a:lnTo>
                  <a:close/>
                  <a:moveTo>
                    <a:pt x="7596" y="3601"/>
                  </a:moveTo>
                  <a:cubicBezTo>
                    <a:pt x="7620" y="3601"/>
                    <a:pt x="7656" y="3601"/>
                    <a:pt x="7692" y="3636"/>
                  </a:cubicBezTo>
                  <a:lnTo>
                    <a:pt x="8025" y="3958"/>
                  </a:lnTo>
                  <a:lnTo>
                    <a:pt x="8025" y="4256"/>
                  </a:lnTo>
                  <a:cubicBezTo>
                    <a:pt x="7977" y="5232"/>
                    <a:pt x="7584" y="6137"/>
                    <a:pt x="6906" y="6815"/>
                  </a:cubicBezTo>
                  <a:cubicBezTo>
                    <a:pt x="6799" y="6923"/>
                    <a:pt x="6692" y="7030"/>
                    <a:pt x="6572" y="7113"/>
                  </a:cubicBezTo>
                  <a:cubicBezTo>
                    <a:pt x="6632" y="7030"/>
                    <a:pt x="6680" y="6935"/>
                    <a:pt x="6727" y="6851"/>
                  </a:cubicBezTo>
                  <a:lnTo>
                    <a:pt x="7465" y="5125"/>
                  </a:lnTo>
                  <a:cubicBezTo>
                    <a:pt x="7501" y="5065"/>
                    <a:pt x="7489" y="5006"/>
                    <a:pt x="7454" y="4958"/>
                  </a:cubicBezTo>
                  <a:cubicBezTo>
                    <a:pt x="7418" y="4910"/>
                    <a:pt x="7358" y="4887"/>
                    <a:pt x="7299" y="4887"/>
                  </a:cubicBezTo>
                  <a:lnTo>
                    <a:pt x="7227" y="4887"/>
                  </a:lnTo>
                  <a:lnTo>
                    <a:pt x="7632" y="4077"/>
                  </a:lnTo>
                  <a:cubicBezTo>
                    <a:pt x="7704" y="3946"/>
                    <a:pt x="7668" y="3779"/>
                    <a:pt x="7525" y="3696"/>
                  </a:cubicBezTo>
                  <a:lnTo>
                    <a:pt x="7501" y="3660"/>
                  </a:lnTo>
                  <a:lnTo>
                    <a:pt x="7513" y="3648"/>
                  </a:lnTo>
                  <a:cubicBezTo>
                    <a:pt x="7537" y="3601"/>
                    <a:pt x="7573" y="3601"/>
                    <a:pt x="7596" y="3601"/>
                  </a:cubicBezTo>
                  <a:close/>
                  <a:moveTo>
                    <a:pt x="4239" y="1"/>
                  </a:moveTo>
                  <a:cubicBezTo>
                    <a:pt x="4176" y="1"/>
                    <a:pt x="4112" y="2"/>
                    <a:pt x="4048" y="5"/>
                  </a:cubicBezTo>
                  <a:cubicBezTo>
                    <a:pt x="3001" y="41"/>
                    <a:pt x="2000" y="481"/>
                    <a:pt x="1262" y="1220"/>
                  </a:cubicBezTo>
                  <a:cubicBezTo>
                    <a:pt x="512" y="1970"/>
                    <a:pt x="84" y="2946"/>
                    <a:pt x="36" y="4006"/>
                  </a:cubicBezTo>
                  <a:cubicBezTo>
                    <a:pt x="0" y="5041"/>
                    <a:pt x="334" y="6053"/>
                    <a:pt x="1012" y="6863"/>
                  </a:cubicBezTo>
                  <a:cubicBezTo>
                    <a:pt x="1036" y="6911"/>
                    <a:pt x="1084" y="6923"/>
                    <a:pt x="1131" y="6923"/>
                  </a:cubicBezTo>
                  <a:cubicBezTo>
                    <a:pt x="1155" y="6923"/>
                    <a:pt x="1203" y="6911"/>
                    <a:pt x="1227" y="6875"/>
                  </a:cubicBezTo>
                  <a:cubicBezTo>
                    <a:pt x="1310" y="6815"/>
                    <a:pt x="1310" y="6708"/>
                    <a:pt x="1250" y="6649"/>
                  </a:cubicBezTo>
                  <a:cubicBezTo>
                    <a:pt x="631" y="5922"/>
                    <a:pt x="310" y="4982"/>
                    <a:pt x="357" y="4017"/>
                  </a:cubicBezTo>
                  <a:cubicBezTo>
                    <a:pt x="393" y="3053"/>
                    <a:pt x="786" y="2148"/>
                    <a:pt x="1465" y="1458"/>
                  </a:cubicBezTo>
                  <a:cubicBezTo>
                    <a:pt x="2155" y="779"/>
                    <a:pt x="3060" y="374"/>
                    <a:pt x="4025" y="338"/>
                  </a:cubicBezTo>
                  <a:cubicBezTo>
                    <a:pt x="4081" y="335"/>
                    <a:pt x="4137" y="334"/>
                    <a:pt x="4192" y="334"/>
                  </a:cubicBezTo>
                  <a:cubicBezTo>
                    <a:pt x="4358" y="334"/>
                    <a:pt x="4519" y="347"/>
                    <a:pt x="4679" y="374"/>
                  </a:cubicBezTo>
                  <a:lnTo>
                    <a:pt x="4906" y="636"/>
                  </a:lnTo>
                  <a:lnTo>
                    <a:pt x="4822" y="862"/>
                  </a:lnTo>
                  <a:lnTo>
                    <a:pt x="4679" y="624"/>
                  </a:lnTo>
                  <a:cubicBezTo>
                    <a:pt x="4656" y="577"/>
                    <a:pt x="4596" y="541"/>
                    <a:pt x="4536" y="541"/>
                  </a:cubicBezTo>
                  <a:lnTo>
                    <a:pt x="4001" y="541"/>
                  </a:lnTo>
                  <a:cubicBezTo>
                    <a:pt x="3941" y="541"/>
                    <a:pt x="3882" y="565"/>
                    <a:pt x="3858" y="624"/>
                  </a:cubicBezTo>
                  <a:lnTo>
                    <a:pt x="3477" y="1327"/>
                  </a:lnTo>
                  <a:cubicBezTo>
                    <a:pt x="3441" y="1410"/>
                    <a:pt x="3441" y="1529"/>
                    <a:pt x="3477" y="1624"/>
                  </a:cubicBezTo>
                  <a:cubicBezTo>
                    <a:pt x="3524" y="1708"/>
                    <a:pt x="3632" y="1767"/>
                    <a:pt x="3739" y="1791"/>
                  </a:cubicBezTo>
                  <a:lnTo>
                    <a:pt x="4036" y="1815"/>
                  </a:lnTo>
                  <a:cubicBezTo>
                    <a:pt x="4096" y="1815"/>
                    <a:pt x="4155" y="1803"/>
                    <a:pt x="4179" y="1743"/>
                  </a:cubicBezTo>
                  <a:lnTo>
                    <a:pt x="4286" y="1577"/>
                  </a:lnTo>
                  <a:lnTo>
                    <a:pt x="4346" y="1648"/>
                  </a:lnTo>
                  <a:lnTo>
                    <a:pt x="4298" y="1934"/>
                  </a:lnTo>
                  <a:lnTo>
                    <a:pt x="3798" y="2005"/>
                  </a:lnTo>
                  <a:cubicBezTo>
                    <a:pt x="3763" y="2005"/>
                    <a:pt x="3751" y="2029"/>
                    <a:pt x="3715" y="2041"/>
                  </a:cubicBezTo>
                  <a:lnTo>
                    <a:pt x="3072" y="2517"/>
                  </a:lnTo>
                  <a:cubicBezTo>
                    <a:pt x="3048" y="2541"/>
                    <a:pt x="3024" y="2577"/>
                    <a:pt x="3024" y="2601"/>
                  </a:cubicBezTo>
                  <a:lnTo>
                    <a:pt x="2941" y="2898"/>
                  </a:lnTo>
                  <a:lnTo>
                    <a:pt x="2727" y="2874"/>
                  </a:lnTo>
                  <a:cubicBezTo>
                    <a:pt x="2716" y="2874"/>
                    <a:pt x="2706" y="2873"/>
                    <a:pt x="2696" y="2873"/>
                  </a:cubicBezTo>
                  <a:cubicBezTo>
                    <a:pt x="2565" y="2873"/>
                    <a:pt x="2449" y="2943"/>
                    <a:pt x="2405" y="3065"/>
                  </a:cubicBezTo>
                  <a:lnTo>
                    <a:pt x="2274" y="3422"/>
                  </a:lnTo>
                  <a:cubicBezTo>
                    <a:pt x="2250" y="3494"/>
                    <a:pt x="2250" y="3589"/>
                    <a:pt x="2286" y="3660"/>
                  </a:cubicBezTo>
                  <a:cubicBezTo>
                    <a:pt x="2334" y="3732"/>
                    <a:pt x="2393" y="3791"/>
                    <a:pt x="2465" y="3815"/>
                  </a:cubicBezTo>
                  <a:cubicBezTo>
                    <a:pt x="2322" y="3887"/>
                    <a:pt x="2215" y="4029"/>
                    <a:pt x="2203" y="4196"/>
                  </a:cubicBezTo>
                  <a:lnTo>
                    <a:pt x="2203" y="4268"/>
                  </a:lnTo>
                  <a:lnTo>
                    <a:pt x="1739" y="4791"/>
                  </a:lnTo>
                  <a:cubicBezTo>
                    <a:pt x="1667" y="4863"/>
                    <a:pt x="1631" y="4970"/>
                    <a:pt x="1631" y="5077"/>
                  </a:cubicBezTo>
                  <a:lnTo>
                    <a:pt x="1631" y="5684"/>
                  </a:lnTo>
                  <a:cubicBezTo>
                    <a:pt x="1631" y="5839"/>
                    <a:pt x="1691" y="5994"/>
                    <a:pt x="1810" y="6101"/>
                  </a:cubicBezTo>
                  <a:lnTo>
                    <a:pt x="2239" y="6518"/>
                  </a:lnTo>
                  <a:cubicBezTo>
                    <a:pt x="2334" y="6613"/>
                    <a:pt x="2465" y="6673"/>
                    <a:pt x="2596" y="6684"/>
                  </a:cubicBezTo>
                  <a:lnTo>
                    <a:pt x="3882" y="6792"/>
                  </a:lnTo>
                  <a:lnTo>
                    <a:pt x="3882" y="6827"/>
                  </a:lnTo>
                  <a:cubicBezTo>
                    <a:pt x="3870" y="6994"/>
                    <a:pt x="3929" y="7149"/>
                    <a:pt x="4060" y="7232"/>
                  </a:cubicBezTo>
                  <a:lnTo>
                    <a:pt x="4286" y="7399"/>
                  </a:lnTo>
                  <a:lnTo>
                    <a:pt x="4263" y="7446"/>
                  </a:lnTo>
                  <a:cubicBezTo>
                    <a:pt x="4203" y="7601"/>
                    <a:pt x="4263" y="7804"/>
                    <a:pt x="4406" y="7899"/>
                  </a:cubicBezTo>
                  <a:lnTo>
                    <a:pt x="4465" y="7958"/>
                  </a:lnTo>
                  <a:cubicBezTo>
                    <a:pt x="4406" y="7958"/>
                    <a:pt x="4358" y="7982"/>
                    <a:pt x="4298" y="7982"/>
                  </a:cubicBezTo>
                  <a:cubicBezTo>
                    <a:pt x="4250" y="7984"/>
                    <a:pt x="4202" y="7985"/>
                    <a:pt x="4153" y="7985"/>
                  </a:cubicBezTo>
                  <a:cubicBezTo>
                    <a:pt x="3241" y="7985"/>
                    <a:pt x="2368" y="7666"/>
                    <a:pt x="1667" y="7089"/>
                  </a:cubicBezTo>
                  <a:cubicBezTo>
                    <a:pt x="1630" y="7062"/>
                    <a:pt x="1590" y="7050"/>
                    <a:pt x="1553" y="7050"/>
                  </a:cubicBezTo>
                  <a:cubicBezTo>
                    <a:pt x="1508" y="7050"/>
                    <a:pt x="1467" y="7068"/>
                    <a:pt x="1441" y="7101"/>
                  </a:cubicBezTo>
                  <a:cubicBezTo>
                    <a:pt x="1381" y="7173"/>
                    <a:pt x="1393" y="7280"/>
                    <a:pt x="1453" y="7327"/>
                  </a:cubicBezTo>
                  <a:cubicBezTo>
                    <a:pt x="2215" y="7958"/>
                    <a:pt x="3155" y="8304"/>
                    <a:pt x="4132" y="8304"/>
                  </a:cubicBezTo>
                  <a:lnTo>
                    <a:pt x="4298" y="8304"/>
                  </a:lnTo>
                  <a:cubicBezTo>
                    <a:pt x="5334" y="8256"/>
                    <a:pt x="6334" y="7827"/>
                    <a:pt x="7084" y="7089"/>
                  </a:cubicBezTo>
                  <a:cubicBezTo>
                    <a:pt x="7823" y="6339"/>
                    <a:pt x="8251" y="5363"/>
                    <a:pt x="8299" y="4303"/>
                  </a:cubicBezTo>
                  <a:cubicBezTo>
                    <a:pt x="8394" y="3220"/>
                    <a:pt x="8049" y="2208"/>
                    <a:pt x="7382" y="1422"/>
                  </a:cubicBezTo>
                  <a:cubicBezTo>
                    <a:pt x="7350" y="1377"/>
                    <a:pt x="7304" y="1356"/>
                    <a:pt x="7258" y="1356"/>
                  </a:cubicBezTo>
                  <a:cubicBezTo>
                    <a:pt x="7220" y="1356"/>
                    <a:pt x="7183" y="1371"/>
                    <a:pt x="7156" y="1398"/>
                  </a:cubicBezTo>
                  <a:cubicBezTo>
                    <a:pt x="7084" y="1458"/>
                    <a:pt x="7084" y="1565"/>
                    <a:pt x="7144" y="1624"/>
                  </a:cubicBezTo>
                  <a:cubicBezTo>
                    <a:pt x="7584" y="2148"/>
                    <a:pt x="7870" y="2791"/>
                    <a:pt x="7989" y="3458"/>
                  </a:cubicBezTo>
                  <a:lnTo>
                    <a:pt x="7942" y="3410"/>
                  </a:lnTo>
                  <a:cubicBezTo>
                    <a:pt x="7867" y="3335"/>
                    <a:pt x="7754" y="3289"/>
                    <a:pt x="7628" y="3289"/>
                  </a:cubicBezTo>
                  <a:cubicBezTo>
                    <a:pt x="7614" y="3289"/>
                    <a:pt x="7599" y="3290"/>
                    <a:pt x="7584" y="3291"/>
                  </a:cubicBezTo>
                  <a:cubicBezTo>
                    <a:pt x="7454" y="3303"/>
                    <a:pt x="7334" y="3386"/>
                    <a:pt x="7263" y="3506"/>
                  </a:cubicBezTo>
                  <a:lnTo>
                    <a:pt x="7227" y="3541"/>
                  </a:lnTo>
                  <a:cubicBezTo>
                    <a:pt x="7156" y="3541"/>
                    <a:pt x="7084" y="3577"/>
                    <a:pt x="7025" y="3625"/>
                  </a:cubicBezTo>
                  <a:lnTo>
                    <a:pt x="6811" y="3363"/>
                  </a:lnTo>
                  <a:cubicBezTo>
                    <a:pt x="6779" y="3325"/>
                    <a:pt x="6739" y="3307"/>
                    <a:pt x="6698" y="3307"/>
                  </a:cubicBezTo>
                  <a:cubicBezTo>
                    <a:pt x="6661" y="3307"/>
                    <a:pt x="6625" y="3322"/>
                    <a:pt x="6596" y="3351"/>
                  </a:cubicBezTo>
                  <a:cubicBezTo>
                    <a:pt x="6513" y="3410"/>
                    <a:pt x="6513" y="3517"/>
                    <a:pt x="6572" y="3577"/>
                  </a:cubicBezTo>
                  <a:lnTo>
                    <a:pt x="6906" y="3958"/>
                  </a:lnTo>
                  <a:cubicBezTo>
                    <a:pt x="6930" y="3994"/>
                    <a:pt x="6977" y="4017"/>
                    <a:pt x="7025" y="4017"/>
                  </a:cubicBezTo>
                  <a:cubicBezTo>
                    <a:pt x="7073" y="4017"/>
                    <a:pt x="7108" y="4006"/>
                    <a:pt x="7144" y="3970"/>
                  </a:cubicBezTo>
                  <a:lnTo>
                    <a:pt x="7251" y="3875"/>
                  </a:lnTo>
                  <a:lnTo>
                    <a:pt x="7382" y="3958"/>
                  </a:lnTo>
                  <a:lnTo>
                    <a:pt x="6894" y="4934"/>
                  </a:lnTo>
                  <a:lnTo>
                    <a:pt x="6858" y="4934"/>
                  </a:lnTo>
                  <a:cubicBezTo>
                    <a:pt x="6834" y="4934"/>
                    <a:pt x="6787" y="4910"/>
                    <a:pt x="6775" y="4887"/>
                  </a:cubicBezTo>
                  <a:lnTo>
                    <a:pt x="6132" y="4101"/>
                  </a:lnTo>
                  <a:cubicBezTo>
                    <a:pt x="6098" y="4053"/>
                    <a:pt x="6049" y="4033"/>
                    <a:pt x="6001" y="4033"/>
                  </a:cubicBezTo>
                  <a:cubicBezTo>
                    <a:pt x="5966" y="4033"/>
                    <a:pt x="5931" y="4045"/>
                    <a:pt x="5906" y="4065"/>
                  </a:cubicBezTo>
                  <a:cubicBezTo>
                    <a:pt x="5834" y="4125"/>
                    <a:pt x="5834" y="4232"/>
                    <a:pt x="5882" y="4291"/>
                  </a:cubicBezTo>
                  <a:lnTo>
                    <a:pt x="6513" y="5077"/>
                  </a:lnTo>
                  <a:cubicBezTo>
                    <a:pt x="6608" y="5184"/>
                    <a:pt x="6739" y="5244"/>
                    <a:pt x="6894" y="5244"/>
                  </a:cubicBezTo>
                  <a:lnTo>
                    <a:pt x="7096" y="5232"/>
                  </a:lnTo>
                  <a:lnTo>
                    <a:pt x="6453" y="6720"/>
                  </a:lnTo>
                  <a:cubicBezTo>
                    <a:pt x="6418" y="6815"/>
                    <a:pt x="6346" y="6923"/>
                    <a:pt x="6275" y="7018"/>
                  </a:cubicBezTo>
                  <a:lnTo>
                    <a:pt x="5775" y="7625"/>
                  </a:lnTo>
                  <a:cubicBezTo>
                    <a:pt x="5513" y="7744"/>
                    <a:pt x="5251" y="7816"/>
                    <a:pt x="4965" y="7875"/>
                  </a:cubicBezTo>
                  <a:lnTo>
                    <a:pt x="4691" y="7625"/>
                  </a:lnTo>
                  <a:cubicBezTo>
                    <a:pt x="4656" y="7589"/>
                    <a:pt x="4644" y="7554"/>
                    <a:pt x="4656" y="7506"/>
                  </a:cubicBezTo>
                  <a:lnTo>
                    <a:pt x="4703" y="7339"/>
                  </a:lnTo>
                  <a:cubicBezTo>
                    <a:pt x="4715" y="7280"/>
                    <a:pt x="4703" y="7208"/>
                    <a:pt x="4644" y="7161"/>
                  </a:cubicBezTo>
                  <a:lnTo>
                    <a:pt x="4322" y="6923"/>
                  </a:lnTo>
                  <a:cubicBezTo>
                    <a:pt x="4298" y="6899"/>
                    <a:pt x="4286" y="6863"/>
                    <a:pt x="4286" y="6815"/>
                  </a:cubicBezTo>
                  <a:lnTo>
                    <a:pt x="4310" y="6613"/>
                  </a:lnTo>
                  <a:cubicBezTo>
                    <a:pt x="4310" y="6565"/>
                    <a:pt x="4310" y="6518"/>
                    <a:pt x="4286" y="6494"/>
                  </a:cubicBezTo>
                  <a:cubicBezTo>
                    <a:pt x="4251" y="6458"/>
                    <a:pt x="4203" y="6434"/>
                    <a:pt x="4167" y="6434"/>
                  </a:cubicBezTo>
                  <a:lnTo>
                    <a:pt x="2703" y="6315"/>
                  </a:lnTo>
                  <a:cubicBezTo>
                    <a:pt x="2643" y="6315"/>
                    <a:pt x="2596" y="6280"/>
                    <a:pt x="2560" y="6244"/>
                  </a:cubicBezTo>
                  <a:lnTo>
                    <a:pt x="2120" y="5827"/>
                  </a:lnTo>
                  <a:cubicBezTo>
                    <a:pt x="2084" y="5780"/>
                    <a:pt x="2048" y="5708"/>
                    <a:pt x="2048" y="5649"/>
                  </a:cubicBezTo>
                  <a:lnTo>
                    <a:pt x="2048" y="5030"/>
                  </a:lnTo>
                  <a:cubicBezTo>
                    <a:pt x="2048" y="5006"/>
                    <a:pt x="2060" y="4970"/>
                    <a:pt x="2084" y="4958"/>
                  </a:cubicBezTo>
                  <a:lnTo>
                    <a:pt x="2572" y="4398"/>
                  </a:lnTo>
                  <a:cubicBezTo>
                    <a:pt x="2596" y="4363"/>
                    <a:pt x="2620" y="4339"/>
                    <a:pt x="2620" y="4291"/>
                  </a:cubicBezTo>
                  <a:lnTo>
                    <a:pt x="2620" y="4160"/>
                  </a:lnTo>
                  <a:cubicBezTo>
                    <a:pt x="2620" y="4113"/>
                    <a:pt x="2643" y="4065"/>
                    <a:pt x="2691" y="4053"/>
                  </a:cubicBezTo>
                  <a:lnTo>
                    <a:pt x="3072" y="3887"/>
                  </a:lnTo>
                  <a:lnTo>
                    <a:pt x="3810" y="3875"/>
                  </a:lnTo>
                  <a:cubicBezTo>
                    <a:pt x="3822" y="3875"/>
                    <a:pt x="3834" y="3887"/>
                    <a:pt x="3834" y="3898"/>
                  </a:cubicBezTo>
                  <a:cubicBezTo>
                    <a:pt x="3846" y="4029"/>
                    <a:pt x="3953" y="4137"/>
                    <a:pt x="4072" y="4184"/>
                  </a:cubicBezTo>
                  <a:lnTo>
                    <a:pt x="4596" y="4363"/>
                  </a:lnTo>
                  <a:cubicBezTo>
                    <a:pt x="4628" y="4370"/>
                    <a:pt x="4661" y="4374"/>
                    <a:pt x="4693" y="4374"/>
                  </a:cubicBezTo>
                  <a:cubicBezTo>
                    <a:pt x="4766" y="4374"/>
                    <a:pt x="4836" y="4353"/>
                    <a:pt x="4894" y="4303"/>
                  </a:cubicBezTo>
                  <a:cubicBezTo>
                    <a:pt x="4953" y="4244"/>
                    <a:pt x="5001" y="4148"/>
                    <a:pt x="4989" y="4065"/>
                  </a:cubicBezTo>
                  <a:lnTo>
                    <a:pt x="5644" y="4017"/>
                  </a:lnTo>
                  <a:cubicBezTo>
                    <a:pt x="5751" y="4006"/>
                    <a:pt x="5882" y="3946"/>
                    <a:pt x="5953" y="3839"/>
                  </a:cubicBezTo>
                  <a:cubicBezTo>
                    <a:pt x="6025" y="3732"/>
                    <a:pt x="6060" y="3613"/>
                    <a:pt x="6025" y="3482"/>
                  </a:cubicBezTo>
                  <a:lnTo>
                    <a:pt x="6013" y="3398"/>
                  </a:lnTo>
                  <a:cubicBezTo>
                    <a:pt x="5980" y="3258"/>
                    <a:pt x="5870" y="3157"/>
                    <a:pt x="5725" y="3157"/>
                  </a:cubicBezTo>
                  <a:cubicBezTo>
                    <a:pt x="5710" y="3157"/>
                    <a:pt x="5695" y="3158"/>
                    <a:pt x="5679" y="3160"/>
                  </a:cubicBezTo>
                  <a:lnTo>
                    <a:pt x="5346" y="3184"/>
                  </a:lnTo>
                  <a:lnTo>
                    <a:pt x="5298" y="3125"/>
                  </a:lnTo>
                  <a:lnTo>
                    <a:pt x="5739" y="2684"/>
                  </a:lnTo>
                  <a:cubicBezTo>
                    <a:pt x="5799" y="2624"/>
                    <a:pt x="5799" y="2517"/>
                    <a:pt x="5739" y="2458"/>
                  </a:cubicBezTo>
                  <a:cubicBezTo>
                    <a:pt x="5709" y="2428"/>
                    <a:pt x="5671" y="2413"/>
                    <a:pt x="5632" y="2413"/>
                  </a:cubicBezTo>
                  <a:cubicBezTo>
                    <a:pt x="5593" y="2413"/>
                    <a:pt x="5554" y="2428"/>
                    <a:pt x="5525" y="2458"/>
                  </a:cubicBezTo>
                  <a:lnTo>
                    <a:pt x="4965" y="3005"/>
                  </a:lnTo>
                  <a:lnTo>
                    <a:pt x="4787" y="3077"/>
                  </a:lnTo>
                  <a:lnTo>
                    <a:pt x="4286" y="2696"/>
                  </a:lnTo>
                  <a:cubicBezTo>
                    <a:pt x="4251" y="2669"/>
                    <a:pt x="4208" y="2656"/>
                    <a:pt x="4169" y="2656"/>
                  </a:cubicBezTo>
                  <a:cubicBezTo>
                    <a:pt x="4156" y="2656"/>
                    <a:pt x="4144" y="2657"/>
                    <a:pt x="4132" y="2660"/>
                  </a:cubicBezTo>
                  <a:lnTo>
                    <a:pt x="3417" y="2886"/>
                  </a:lnTo>
                  <a:cubicBezTo>
                    <a:pt x="3405" y="2886"/>
                    <a:pt x="3370" y="2898"/>
                    <a:pt x="3358" y="2922"/>
                  </a:cubicBezTo>
                  <a:lnTo>
                    <a:pt x="3405" y="2708"/>
                  </a:lnTo>
                  <a:lnTo>
                    <a:pt x="3977" y="2291"/>
                  </a:lnTo>
                  <a:lnTo>
                    <a:pt x="4548" y="2208"/>
                  </a:lnTo>
                  <a:cubicBezTo>
                    <a:pt x="4632" y="2184"/>
                    <a:pt x="4691" y="2148"/>
                    <a:pt x="4691" y="2065"/>
                  </a:cubicBezTo>
                  <a:lnTo>
                    <a:pt x="4751" y="1589"/>
                  </a:lnTo>
                  <a:cubicBezTo>
                    <a:pt x="4751" y="1553"/>
                    <a:pt x="4751" y="1505"/>
                    <a:pt x="4715" y="1470"/>
                  </a:cubicBezTo>
                  <a:lnTo>
                    <a:pt x="4477" y="1172"/>
                  </a:lnTo>
                  <a:cubicBezTo>
                    <a:pt x="4441" y="1136"/>
                    <a:pt x="4406" y="1112"/>
                    <a:pt x="4346" y="1112"/>
                  </a:cubicBezTo>
                  <a:cubicBezTo>
                    <a:pt x="4298" y="1112"/>
                    <a:pt x="4239" y="1148"/>
                    <a:pt x="4215" y="1196"/>
                  </a:cubicBezTo>
                  <a:lnTo>
                    <a:pt x="4036" y="1446"/>
                  </a:lnTo>
                  <a:lnTo>
                    <a:pt x="3834" y="1434"/>
                  </a:lnTo>
                  <a:lnTo>
                    <a:pt x="4155" y="815"/>
                  </a:lnTo>
                  <a:lnTo>
                    <a:pt x="4477" y="815"/>
                  </a:lnTo>
                  <a:lnTo>
                    <a:pt x="4727" y="1267"/>
                  </a:lnTo>
                  <a:cubicBezTo>
                    <a:pt x="4763" y="1327"/>
                    <a:pt x="4822" y="1350"/>
                    <a:pt x="4882" y="1350"/>
                  </a:cubicBezTo>
                  <a:cubicBezTo>
                    <a:pt x="4941" y="1350"/>
                    <a:pt x="5001" y="1315"/>
                    <a:pt x="5025" y="1255"/>
                  </a:cubicBezTo>
                  <a:lnTo>
                    <a:pt x="5251" y="719"/>
                  </a:lnTo>
                  <a:cubicBezTo>
                    <a:pt x="5298" y="624"/>
                    <a:pt x="5287" y="505"/>
                    <a:pt x="5215" y="434"/>
                  </a:cubicBezTo>
                  <a:lnTo>
                    <a:pt x="5215" y="434"/>
                  </a:lnTo>
                  <a:cubicBezTo>
                    <a:pt x="5751" y="577"/>
                    <a:pt x="6263" y="839"/>
                    <a:pt x="6692" y="1208"/>
                  </a:cubicBezTo>
                  <a:cubicBezTo>
                    <a:pt x="6724" y="1234"/>
                    <a:pt x="6763" y="1247"/>
                    <a:pt x="6801" y="1247"/>
                  </a:cubicBezTo>
                  <a:cubicBezTo>
                    <a:pt x="6847" y="1247"/>
                    <a:pt x="6892" y="1228"/>
                    <a:pt x="6918" y="1196"/>
                  </a:cubicBezTo>
                  <a:cubicBezTo>
                    <a:pt x="6977" y="1112"/>
                    <a:pt x="6965" y="1017"/>
                    <a:pt x="6906" y="969"/>
                  </a:cubicBezTo>
                  <a:cubicBezTo>
                    <a:pt x="6157" y="343"/>
                    <a:pt x="5219" y="1"/>
                    <a:pt x="4239" y="1"/>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67" name="Google Shape;1550;p45"/>
          <p:cNvGrpSpPr/>
          <p:nvPr/>
        </p:nvGrpSpPr>
        <p:grpSpPr>
          <a:xfrm>
            <a:off x="6222628" y="3241902"/>
            <a:ext cx="435857" cy="396816"/>
            <a:chOff x="4210933" y="2926777"/>
            <a:chExt cx="280072" cy="275520"/>
          </a:xfrm>
        </p:grpSpPr>
        <p:sp>
          <p:nvSpPr>
            <p:cNvPr id="68" name="Google Shape;1551;p45"/>
            <p:cNvSpPr/>
            <p:nvPr/>
          </p:nvSpPr>
          <p:spPr>
            <a:xfrm>
              <a:off x="4490623" y="2970352"/>
              <a:ext cx="32" cy="414"/>
            </a:xfrm>
            <a:custGeom>
              <a:avLst/>
              <a:gdLst/>
              <a:ahLst/>
              <a:cxnLst/>
              <a:rect l="l" t="t" r="r" b="b"/>
              <a:pathLst>
                <a:path w="1" h="13" extrusionOk="0">
                  <a:moveTo>
                    <a:pt x="0" y="0"/>
                  </a:moveTo>
                  <a:cubicBezTo>
                    <a:pt x="0" y="12"/>
                    <a:pt x="0" y="0"/>
                    <a:pt x="0" y="0"/>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9" name="Google Shape;1552;p45"/>
            <p:cNvSpPr/>
            <p:nvPr/>
          </p:nvSpPr>
          <p:spPr>
            <a:xfrm>
              <a:off x="4489859" y="2969589"/>
              <a:ext cx="32" cy="32"/>
            </a:xfrm>
            <a:custGeom>
              <a:avLst/>
              <a:gdLst/>
              <a:ahLst/>
              <a:cxnLst/>
              <a:rect l="l" t="t" r="r" b="b"/>
              <a:pathLst>
                <a:path w="1" h="1" extrusionOk="0">
                  <a:moveTo>
                    <a:pt x="0" y="1"/>
                  </a:move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0" name="Google Shape;1553;p45"/>
            <p:cNvSpPr/>
            <p:nvPr/>
          </p:nvSpPr>
          <p:spPr>
            <a:xfrm>
              <a:off x="4210933" y="2944952"/>
              <a:ext cx="280072" cy="257346"/>
            </a:xfrm>
            <a:custGeom>
              <a:avLst/>
              <a:gdLst/>
              <a:ahLst/>
              <a:cxnLst/>
              <a:rect l="l" t="t" r="r" b="b"/>
              <a:pathLst>
                <a:path w="8799" h="8085" extrusionOk="0">
                  <a:moveTo>
                    <a:pt x="7549" y="620"/>
                  </a:moveTo>
                  <a:lnTo>
                    <a:pt x="6596" y="6382"/>
                  </a:lnTo>
                  <a:lnTo>
                    <a:pt x="6596" y="620"/>
                  </a:lnTo>
                  <a:close/>
                  <a:moveTo>
                    <a:pt x="4965" y="1"/>
                  </a:moveTo>
                  <a:cubicBezTo>
                    <a:pt x="4894" y="1"/>
                    <a:pt x="4834" y="60"/>
                    <a:pt x="4834" y="143"/>
                  </a:cubicBezTo>
                  <a:cubicBezTo>
                    <a:pt x="4834" y="215"/>
                    <a:pt x="4894" y="274"/>
                    <a:pt x="4965" y="274"/>
                  </a:cubicBezTo>
                  <a:lnTo>
                    <a:pt x="6322" y="274"/>
                  </a:lnTo>
                  <a:lnTo>
                    <a:pt x="6322" y="7835"/>
                  </a:lnTo>
                  <a:lnTo>
                    <a:pt x="262" y="7835"/>
                  </a:lnTo>
                  <a:lnTo>
                    <a:pt x="262" y="7192"/>
                  </a:lnTo>
                  <a:cubicBezTo>
                    <a:pt x="262" y="7121"/>
                    <a:pt x="203" y="7061"/>
                    <a:pt x="131" y="7061"/>
                  </a:cubicBezTo>
                  <a:cubicBezTo>
                    <a:pt x="60" y="7061"/>
                    <a:pt x="0" y="7121"/>
                    <a:pt x="0" y="7192"/>
                  </a:cubicBezTo>
                  <a:lnTo>
                    <a:pt x="0" y="7954"/>
                  </a:lnTo>
                  <a:cubicBezTo>
                    <a:pt x="0" y="8025"/>
                    <a:pt x="60" y="8085"/>
                    <a:pt x="131" y="8085"/>
                  </a:cubicBezTo>
                  <a:lnTo>
                    <a:pt x="6465" y="8085"/>
                  </a:lnTo>
                  <a:cubicBezTo>
                    <a:pt x="6525" y="8085"/>
                    <a:pt x="6561" y="8037"/>
                    <a:pt x="6584" y="8002"/>
                  </a:cubicBezTo>
                  <a:lnTo>
                    <a:pt x="7906" y="3715"/>
                  </a:lnTo>
                  <a:cubicBezTo>
                    <a:pt x="7918" y="3632"/>
                    <a:pt x="7882" y="3572"/>
                    <a:pt x="7811" y="3549"/>
                  </a:cubicBezTo>
                  <a:cubicBezTo>
                    <a:pt x="7799" y="3547"/>
                    <a:pt x="7788" y="3546"/>
                    <a:pt x="7777" y="3546"/>
                  </a:cubicBezTo>
                  <a:cubicBezTo>
                    <a:pt x="7721" y="3546"/>
                    <a:pt x="7674" y="3572"/>
                    <a:pt x="7644" y="3632"/>
                  </a:cubicBezTo>
                  <a:lnTo>
                    <a:pt x="6870" y="6132"/>
                  </a:lnTo>
                  <a:lnTo>
                    <a:pt x="7727" y="989"/>
                  </a:lnTo>
                  <a:lnTo>
                    <a:pt x="8466" y="989"/>
                  </a:lnTo>
                  <a:lnTo>
                    <a:pt x="7799" y="3144"/>
                  </a:lnTo>
                  <a:cubicBezTo>
                    <a:pt x="7787" y="3215"/>
                    <a:pt x="7811" y="3275"/>
                    <a:pt x="7882" y="3311"/>
                  </a:cubicBezTo>
                  <a:lnTo>
                    <a:pt x="7930" y="3311"/>
                  </a:lnTo>
                  <a:cubicBezTo>
                    <a:pt x="7989" y="3311"/>
                    <a:pt x="8037" y="3275"/>
                    <a:pt x="8049" y="3215"/>
                  </a:cubicBezTo>
                  <a:lnTo>
                    <a:pt x="8763" y="894"/>
                  </a:lnTo>
                  <a:cubicBezTo>
                    <a:pt x="8799" y="870"/>
                    <a:pt x="8799" y="822"/>
                    <a:pt x="8763" y="798"/>
                  </a:cubicBezTo>
                  <a:cubicBezTo>
                    <a:pt x="8739" y="763"/>
                    <a:pt x="8704" y="739"/>
                    <a:pt x="8668" y="739"/>
                  </a:cubicBezTo>
                  <a:lnTo>
                    <a:pt x="7787" y="739"/>
                  </a:lnTo>
                  <a:lnTo>
                    <a:pt x="7835" y="501"/>
                  </a:lnTo>
                  <a:cubicBezTo>
                    <a:pt x="7835" y="453"/>
                    <a:pt x="7835" y="417"/>
                    <a:pt x="7799" y="394"/>
                  </a:cubicBezTo>
                  <a:cubicBezTo>
                    <a:pt x="7763" y="358"/>
                    <a:pt x="7739" y="346"/>
                    <a:pt x="7692" y="346"/>
                  </a:cubicBezTo>
                  <a:lnTo>
                    <a:pt x="6596" y="346"/>
                  </a:lnTo>
                  <a:lnTo>
                    <a:pt x="6596" y="143"/>
                  </a:lnTo>
                  <a:cubicBezTo>
                    <a:pt x="6596" y="60"/>
                    <a:pt x="6537" y="1"/>
                    <a:pt x="6453" y="1"/>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71" name="Google Shape;1554;p45"/>
            <p:cNvSpPr/>
            <p:nvPr/>
          </p:nvSpPr>
          <p:spPr>
            <a:xfrm>
              <a:off x="4212047" y="2926777"/>
              <a:ext cx="144826" cy="234619"/>
            </a:xfrm>
            <a:custGeom>
              <a:avLst/>
              <a:gdLst/>
              <a:ahLst/>
              <a:cxnLst/>
              <a:rect l="l" t="t" r="r" b="b"/>
              <a:pathLst>
                <a:path w="4550" h="7371" extrusionOk="0">
                  <a:moveTo>
                    <a:pt x="132" y="0"/>
                  </a:moveTo>
                  <a:cubicBezTo>
                    <a:pt x="60" y="0"/>
                    <a:pt x="1" y="60"/>
                    <a:pt x="1" y="131"/>
                  </a:cubicBezTo>
                  <a:lnTo>
                    <a:pt x="1" y="7239"/>
                  </a:lnTo>
                  <a:cubicBezTo>
                    <a:pt x="1" y="7311"/>
                    <a:pt x="60" y="7370"/>
                    <a:pt x="132" y="7370"/>
                  </a:cubicBezTo>
                  <a:cubicBezTo>
                    <a:pt x="203" y="7370"/>
                    <a:pt x="263" y="7311"/>
                    <a:pt x="263" y="7239"/>
                  </a:cubicBezTo>
                  <a:lnTo>
                    <a:pt x="263" y="262"/>
                  </a:lnTo>
                  <a:lnTo>
                    <a:pt x="1763" y="262"/>
                  </a:lnTo>
                  <a:lnTo>
                    <a:pt x="2299" y="810"/>
                  </a:lnTo>
                  <a:cubicBezTo>
                    <a:pt x="2335" y="845"/>
                    <a:pt x="2358" y="857"/>
                    <a:pt x="2394" y="857"/>
                  </a:cubicBezTo>
                  <a:lnTo>
                    <a:pt x="4418" y="857"/>
                  </a:lnTo>
                  <a:cubicBezTo>
                    <a:pt x="4490" y="857"/>
                    <a:pt x="4549" y="798"/>
                    <a:pt x="4549" y="726"/>
                  </a:cubicBezTo>
                  <a:cubicBezTo>
                    <a:pt x="4537" y="655"/>
                    <a:pt x="4478" y="595"/>
                    <a:pt x="4418" y="595"/>
                  </a:cubicBezTo>
                  <a:lnTo>
                    <a:pt x="2454" y="595"/>
                  </a:lnTo>
                  <a:lnTo>
                    <a:pt x="1918" y="36"/>
                  </a:lnTo>
                  <a:cubicBezTo>
                    <a:pt x="1882" y="12"/>
                    <a:pt x="1858" y="0"/>
                    <a:pt x="1823" y="0"/>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2" name="Google Shape;1555;p45"/>
            <p:cNvSpPr/>
            <p:nvPr/>
          </p:nvSpPr>
          <p:spPr>
            <a:xfrm>
              <a:off x="4246550" y="2996103"/>
              <a:ext cx="28074" cy="28106"/>
            </a:xfrm>
            <a:custGeom>
              <a:avLst/>
              <a:gdLst/>
              <a:ahLst/>
              <a:cxnLst/>
              <a:rect l="l" t="t" r="r" b="b"/>
              <a:pathLst>
                <a:path w="882" h="883" extrusionOk="0">
                  <a:moveTo>
                    <a:pt x="620" y="263"/>
                  </a:moveTo>
                  <a:lnTo>
                    <a:pt x="620" y="608"/>
                  </a:lnTo>
                  <a:lnTo>
                    <a:pt x="262" y="608"/>
                  </a:lnTo>
                  <a:lnTo>
                    <a:pt x="262" y="263"/>
                  </a:lnTo>
                  <a:close/>
                  <a:moveTo>
                    <a:pt x="131" y="1"/>
                  </a:moveTo>
                  <a:cubicBezTo>
                    <a:pt x="60" y="1"/>
                    <a:pt x="0" y="60"/>
                    <a:pt x="0" y="144"/>
                  </a:cubicBezTo>
                  <a:lnTo>
                    <a:pt x="0" y="751"/>
                  </a:lnTo>
                  <a:cubicBezTo>
                    <a:pt x="0" y="822"/>
                    <a:pt x="60" y="882"/>
                    <a:pt x="131" y="882"/>
                  </a:cubicBezTo>
                  <a:lnTo>
                    <a:pt x="739" y="882"/>
                  </a:lnTo>
                  <a:cubicBezTo>
                    <a:pt x="822" y="882"/>
                    <a:pt x="881" y="822"/>
                    <a:pt x="881" y="751"/>
                  </a:cubicBezTo>
                  <a:lnTo>
                    <a:pt x="881" y="144"/>
                  </a:lnTo>
                  <a:cubicBezTo>
                    <a:pt x="881" y="60"/>
                    <a:pt x="822" y="1"/>
                    <a:pt x="739" y="1"/>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3" name="Google Shape;1556;p45"/>
            <p:cNvSpPr/>
            <p:nvPr/>
          </p:nvSpPr>
          <p:spPr>
            <a:xfrm>
              <a:off x="4285956" y="3015456"/>
              <a:ext cx="97814" cy="8753"/>
            </a:xfrm>
            <a:custGeom>
              <a:avLst/>
              <a:gdLst/>
              <a:ahLst/>
              <a:cxnLst/>
              <a:rect l="l" t="t" r="r" b="b"/>
              <a:pathLst>
                <a:path w="3073" h="275" extrusionOk="0">
                  <a:moveTo>
                    <a:pt x="132" y="0"/>
                  </a:moveTo>
                  <a:cubicBezTo>
                    <a:pt x="60" y="0"/>
                    <a:pt x="1" y="60"/>
                    <a:pt x="1" y="143"/>
                  </a:cubicBezTo>
                  <a:cubicBezTo>
                    <a:pt x="1" y="214"/>
                    <a:pt x="60" y="274"/>
                    <a:pt x="132" y="274"/>
                  </a:cubicBezTo>
                  <a:lnTo>
                    <a:pt x="2942" y="274"/>
                  </a:lnTo>
                  <a:cubicBezTo>
                    <a:pt x="3013" y="274"/>
                    <a:pt x="3072" y="214"/>
                    <a:pt x="3072" y="143"/>
                  </a:cubicBezTo>
                  <a:cubicBezTo>
                    <a:pt x="3072" y="72"/>
                    <a:pt x="3013" y="0"/>
                    <a:pt x="2942" y="0"/>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4" name="Google Shape;1557;p45"/>
            <p:cNvSpPr/>
            <p:nvPr/>
          </p:nvSpPr>
          <p:spPr>
            <a:xfrm>
              <a:off x="4285956" y="3001800"/>
              <a:ext cx="30366" cy="8753"/>
            </a:xfrm>
            <a:custGeom>
              <a:avLst/>
              <a:gdLst/>
              <a:ahLst/>
              <a:cxnLst/>
              <a:rect l="l" t="t" r="r" b="b"/>
              <a:pathLst>
                <a:path w="954" h="275" extrusionOk="0">
                  <a:moveTo>
                    <a:pt x="132" y="1"/>
                  </a:moveTo>
                  <a:cubicBezTo>
                    <a:pt x="60" y="1"/>
                    <a:pt x="1" y="60"/>
                    <a:pt x="1" y="132"/>
                  </a:cubicBezTo>
                  <a:cubicBezTo>
                    <a:pt x="1" y="215"/>
                    <a:pt x="60" y="274"/>
                    <a:pt x="132" y="274"/>
                  </a:cubicBezTo>
                  <a:lnTo>
                    <a:pt x="810" y="274"/>
                  </a:lnTo>
                  <a:cubicBezTo>
                    <a:pt x="894" y="274"/>
                    <a:pt x="953" y="215"/>
                    <a:pt x="953" y="132"/>
                  </a:cubicBezTo>
                  <a:cubicBezTo>
                    <a:pt x="953" y="60"/>
                    <a:pt x="894" y="1"/>
                    <a:pt x="810" y="1"/>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5" name="Google Shape;1558;p45"/>
            <p:cNvSpPr/>
            <p:nvPr/>
          </p:nvSpPr>
          <p:spPr>
            <a:xfrm>
              <a:off x="4246550" y="3060177"/>
              <a:ext cx="28074" cy="28074"/>
            </a:xfrm>
            <a:custGeom>
              <a:avLst/>
              <a:gdLst/>
              <a:ahLst/>
              <a:cxnLst/>
              <a:rect l="l" t="t" r="r" b="b"/>
              <a:pathLst>
                <a:path w="882" h="882" extrusionOk="0">
                  <a:moveTo>
                    <a:pt x="620" y="274"/>
                  </a:moveTo>
                  <a:lnTo>
                    <a:pt x="620" y="631"/>
                  </a:lnTo>
                  <a:lnTo>
                    <a:pt x="262" y="631"/>
                  </a:lnTo>
                  <a:lnTo>
                    <a:pt x="262" y="274"/>
                  </a:lnTo>
                  <a:close/>
                  <a:moveTo>
                    <a:pt x="131" y="0"/>
                  </a:moveTo>
                  <a:cubicBezTo>
                    <a:pt x="60" y="0"/>
                    <a:pt x="0" y="60"/>
                    <a:pt x="0" y="131"/>
                  </a:cubicBezTo>
                  <a:lnTo>
                    <a:pt x="0" y="750"/>
                  </a:lnTo>
                  <a:cubicBezTo>
                    <a:pt x="0" y="822"/>
                    <a:pt x="60" y="881"/>
                    <a:pt x="131" y="881"/>
                  </a:cubicBezTo>
                  <a:lnTo>
                    <a:pt x="739" y="881"/>
                  </a:lnTo>
                  <a:cubicBezTo>
                    <a:pt x="822" y="881"/>
                    <a:pt x="881" y="822"/>
                    <a:pt x="881" y="750"/>
                  </a:cubicBezTo>
                  <a:lnTo>
                    <a:pt x="881" y="131"/>
                  </a:lnTo>
                  <a:cubicBezTo>
                    <a:pt x="881" y="60"/>
                    <a:pt x="822" y="0"/>
                    <a:pt x="739" y="0"/>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6" name="Google Shape;1559;p45"/>
            <p:cNvSpPr/>
            <p:nvPr/>
          </p:nvSpPr>
          <p:spPr>
            <a:xfrm>
              <a:off x="4285956" y="3080261"/>
              <a:ext cx="97814" cy="8371"/>
            </a:xfrm>
            <a:custGeom>
              <a:avLst/>
              <a:gdLst/>
              <a:ahLst/>
              <a:cxnLst/>
              <a:rect l="l" t="t" r="r" b="b"/>
              <a:pathLst>
                <a:path w="3073" h="263" extrusionOk="0">
                  <a:moveTo>
                    <a:pt x="132" y="0"/>
                  </a:moveTo>
                  <a:cubicBezTo>
                    <a:pt x="60" y="0"/>
                    <a:pt x="1" y="48"/>
                    <a:pt x="1" y="131"/>
                  </a:cubicBezTo>
                  <a:cubicBezTo>
                    <a:pt x="1" y="203"/>
                    <a:pt x="60" y="262"/>
                    <a:pt x="132" y="262"/>
                  </a:cubicBezTo>
                  <a:lnTo>
                    <a:pt x="2942" y="262"/>
                  </a:lnTo>
                  <a:cubicBezTo>
                    <a:pt x="3013" y="262"/>
                    <a:pt x="3072" y="203"/>
                    <a:pt x="3072" y="131"/>
                  </a:cubicBezTo>
                  <a:cubicBezTo>
                    <a:pt x="3072" y="48"/>
                    <a:pt x="3013" y="0"/>
                    <a:pt x="2942" y="0"/>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7" name="Google Shape;1560;p45"/>
            <p:cNvSpPr/>
            <p:nvPr/>
          </p:nvSpPr>
          <p:spPr>
            <a:xfrm>
              <a:off x="4285956" y="3066224"/>
              <a:ext cx="30366" cy="8753"/>
            </a:xfrm>
            <a:custGeom>
              <a:avLst/>
              <a:gdLst/>
              <a:ahLst/>
              <a:cxnLst/>
              <a:rect l="l" t="t" r="r" b="b"/>
              <a:pathLst>
                <a:path w="954" h="275" extrusionOk="0">
                  <a:moveTo>
                    <a:pt x="132" y="1"/>
                  </a:moveTo>
                  <a:cubicBezTo>
                    <a:pt x="60" y="1"/>
                    <a:pt x="1" y="60"/>
                    <a:pt x="1" y="143"/>
                  </a:cubicBezTo>
                  <a:cubicBezTo>
                    <a:pt x="1" y="215"/>
                    <a:pt x="60" y="274"/>
                    <a:pt x="132" y="274"/>
                  </a:cubicBezTo>
                  <a:lnTo>
                    <a:pt x="810" y="274"/>
                  </a:lnTo>
                  <a:cubicBezTo>
                    <a:pt x="894" y="274"/>
                    <a:pt x="953" y="215"/>
                    <a:pt x="953" y="143"/>
                  </a:cubicBezTo>
                  <a:cubicBezTo>
                    <a:pt x="953" y="60"/>
                    <a:pt x="894" y="1"/>
                    <a:pt x="810" y="1"/>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8" name="Google Shape;1561;p45"/>
            <p:cNvSpPr/>
            <p:nvPr/>
          </p:nvSpPr>
          <p:spPr>
            <a:xfrm>
              <a:off x="4246550" y="3124601"/>
              <a:ext cx="28074" cy="28074"/>
            </a:xfrm>
            <a:custGeom>
              <a:avLst/>
              <a:gdLst/>
              <a:ahLst/>
              <a:cxnLst/>
              <a:rect l="l" t="t" r="r" b="b"/>
              <a:pathLst>
                <a:path w="882" h="882" extrusionOk="0">
                  <a:moveTo>
                    <a:pt x="620" y="250"/>
                  </a:moveTo>
                  <a:lnTo>
                    <a:pt x="620" y="607"/>
                  </a:lnTo>
                  <a:lnTo>
                    <a:pt x="262" y="607"/>
                  </a:lnTo>
                  <a:lnTo>
                    <a:pt x="262" y="250"/>
                  </a:lnTo>
                  <a:close/>
                  <a:moveTo>
                    <a:pt x="131" y="0"/>
                  </a:moveTo>
                  <a:cubicBezTo>
                    <a:pt x="60" y="0"/>
                    <a:pt x="0" y="60"/>
                    <a:pt x="0" y="131"/>
                  </a:cubicBezTo>
                  <a:lnTo>
                    <a:pt x="0" y="738"/>
                  </a:lnTo>
                  <a:cubicBezTo>
                    <a:pt x="0" y="822"/>
                    <a:pt x="60" y="881"/>
                    <a:pt x="131" y="881"/>
                  </a:cubicBezTo>
                  <a:lnTo>
                    <a:pt x="739" y="881"/>
                  </a:lnTo>
                  <a:cubicBezTo>
                    <a:pt x="822" y="881"/>
                    <a:pt x="881" y="822"/>
                    <a:pt x="881" y="738"/>
                  </a:cubicBezTo>
                  <a:lnTo>
                    <a:pt x="881" y="131"/>
                  </a:lnTo>
                  <a:cubicBezTo>
                    <a:pt x="881" y="60"/>
                    <a:pt x="822" y="0"/>
                    <a:pt x="739" y="0"/>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9" name="Google Shape;1562;p45"/>
            <p:cNvSpPr/>
            <p:nvPr/>
          </p:nvSpPr>
          <p:spPr>
            <a:xfrm>
              <a:off x="4285956" y="3143921"/>
              <a:ext cx="97814" cy="8753"/>
            </a:xfrm>
            <a:custGeom>
              <a:avLst/>
              <a:gdLst/>
              <a:ahLst/>
              <a:cxnLst/>
              <a:rect l="l" t="t" r="r" b="b"/>
              <a:pathLst>
                <a:path w="3073" h="275" extrusionOk="0">
                  <a:moveTo>
                    <a:pt x="132" y="0"/>
                  </a:moveTo>
                  <a:cubicBezTo>
                    <a:pt x="60" y="0"/>
                    <a:pt x="1" y="60"/>
                    <a:pt x="1" y="131"/>
                  </a:cubicBezTo>
                  <a:cubicBezTo>
                    <a:pt x="1" y="215"/>
                    <a:pt x="60" y="274"/>
                    <a:pt x="132" y="274"/>
                  </a:cubicBezTo>
                  <a:lnTo>
                    <a:pt x="2942" y="274"/>
                  </a:lnTo>
                  <a:cubicBezTo>
                    <a:pt x="3013" y="274"/>
                    <a:pt x="3072" y="215"/>
                    <a:pt x="3072" y="131"/>
                  </a:cubicBezTo>
                  <a:cubicBezTo>
                    <a:pt x="3072" y="60"/>
                    <a:pt x="3013" y="0"/>
                    <a:pt x="2942" y="0"/>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0" name="Google Shape;1563;p45"/>
            <p:cNvSpPr/>
            <p:nvPr/>
          </p:nvSpPr>
          <p:spPr>
            <a:xfrm>
              <a:off x="4285956" y="3130266"/>
              <a:ext cx="30366" cy="8371"/>
            </a:xfrm>
            <a:custGeom>
              <a:avLst/>
              <a:gdLst/>
              <a:ahLst/>
              <a:cxnLst/>
              <a:rect l="l" t="t" r="r" b="b"/>
              <a:pathLst>
                <a:path w="954" h="263" extrusionOk="0">
                  <a:moveTo>
                    <a:pt x="132" y="1"/>
                  </a:moveTo>
                  <a:cubicBezTo>
                    <a:pt x="60" y="1"/>
                    <a:pt x="1" y="60"/>
                    <a:pt x="1" y="132"/>
                  </a:cubicBezTo>
                  <a:cubicBezTo>
                    <a:pt x="1" y="215"/>
                    <a:pt x="60" y="263"/>
                    <a:pt x="132" y="263"/>
                  </a:cubicBezTo>
                  <a:lnTo>
                    <a:pt x="810" y="263"/>
                  </a:lnTo>
                  <a:cubicBezTo>
                    <a:pt x="894" y="263"/>
                    <a:pt x="953" y="215"/>
                    <a:pt x="953" y="132"/>
                  </a:cubicBezTo>
                  <a:cubicBezTo>
                    <a:pt x="953" y="60"/>
                    <a:pt x="894" y="1"/>
                    <a:pt x="810" y="1"/>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pic>
        <p:nvPicPr>
          <p:cNvPr id="23" name="image9.png"/>
          <p:cNvPicPr/>
          <p:nvPr/>
        </p:nvPicPr>
        <p:blipFill>
          <a:blip r:embed="rId2"/>
          <a:srcRect/>
          <a:stretch>
            <a:fillRect/>
          </a:stretch>
        </p:blipFill>
        <p:spPr>
          <a:xfrm>
            <a:off x="388878" y="1847022"/>
            <a:ext cx="2274347" cy="3356760"/>
          </a:xfrm>
          <a:prstGeom prst="rect">
            <a:avLst/>
          </a:prstGeom>
          <a:ln/>
        </p:spPr>
      </p:pic>
      <p:pic>
        <p:nvPicPr>
          <p:cNvPr id="24" name="image11.png"/>
          <p:cNvPicPr/>
          <p:nvPr/>
        </p:nvPicPr>
        <p:blipFill>
          <a:blip r:embed="rId3"/>
          <a:srcRect/>
          <a:stretch>
            <a:fillRect/>
          </a:stretch>
        </p:blipFill>
        <p:spPr>
          <a:xfrm>
            <a:off x="2782866" y="1847022"/>
            <a:ext cx="2478280" cy="3357703"/>
          </a:xfrm>
          <a:prstGeom prst="rect">
            <a:avLst/>
          </a:prstGeom>
          <a:ln/>
        </p:spPr>
      </p:pic>
      <p:sp>
        <p:nvSpPr>
          <p:cNvPr id="25" name="TextBox 13">
            <a:extLst>
              <a:ext uri="{FF2B5EF4-FFF2-40B4-BE49-F238E27FC236}">
                <a16:creationId xmlns:a16="http://schemas.microsoft.com/office/drawing/2014/main" xmlns="" id="{019D0D8A-CCAB-40AD-8135-0C4AE5B08489}"/>
              </a:ext>
            </a:extLst>
          </p:cNvPr>
          <p:cNvSpPr txBox="1"/>
          <p:nvPr/>
        </p:nvSpPr>
        <p:spPr>
          <a:xfrm>
            <a:off x="77147" y="861756"/>
            <a:ext cx="5183999" cy="553998"/>
          </a:xfrm>
          <a:prstGeom prst="rect">
            <a:avLst/>
          </a:prstGeom>
        </p:spPr>
        <p:txBody>
          <a:bodyPr wrap="square" lIns="0" tIns="0" rIns="0" bIns="0" rtlCol="0" anchor="t">
            <a:spAutoFit/>
          </a:bodyPr>
          <a:lstStyle/>
          <a:p>
            <a:pPr algn="ctr"/>
            <a:r>
              <a:rPr lang="nb-NO" sz="1800" dirty="0">
                <a:latin typeface="Times New Roman" pitchFamily="18" charset="0"/>
                <a:cs typeface="Times New Roman" pitchFamily="18" charset="0"/>
              </a:rPr>
              <a:t>Detail aksesoris palu pada desain karakter Kaela. (Sumber : Hololivepro.com</a:t>
            </a:r>
            <a:r>
              <a:rPr lang="nb-NO" sz="1800" dirty="0" smtClean="0">
                <a:latin typeface="Times New Roman" pitchFamily="18" charset="0"/>
                <a:cs typeface="Times New Roman" pitchFamily="18" charset="0"/>
              </a:rPr>
              <a:t>)</a:t>
            </a:r>
            <a:endParaRPr lang="en-US" sz="1800" dirty="0">
              <a:latin typeface="Times New Roman" pitchFamily="18" charset="0"/>
              <a:cs typeface="Times New Roman" pitchFamily="18" charset="0"/>
            </a:endParaRPr>
          </a:p>
        </p:txBody>
      </p:sp>
      <p:graphicFrame>
        <p:nvGraphicFramePr>
          <p:cNvPr id="2" name="Table 1"/>
          <p:cNvGraphicFramePr>
            <a:graphicFrameLocks noGrp="1"/>
          </p:cNvGraphicFramePr>
          <p:nvPr>
            <p:extLst>
              <p:ext uri="{D42A27DB-BD31-4B8C-83A1-F6EECF244321}">
                <p14:modId xmlns:p14="http://schemas.microsoft.com/office/powerpoint/2010/main" val="3046745951"/>
              </p:ext>
            </p:extLst>
          </p:nvPr>
        </p:nvGraphicFramePr>
        <p:xfrm>
          <a:off x="5974002" y="629731"/>
          <a:ext cx="5084256" cy="2336974"/>
        </p:xfrm>
        <a:graphic>
          <a:graphicData uri="http://schemas.openxmlformats.org/drawingml/2006/table">
            <a:tbl>
              <a:tblPr bandRow="1">
                <a:tableStyleId>{5C22544A-7EE6-4342-B048-85BDC9FD1C3A}</a:tableStyleId>
              </a:tblPr>
              <a:tblGrid>
                <a:gridCol w="1307494"/>
                <a:gridCol w="1888381"/>
                <a:gridCol w="1888381"/>
              </a:tblGrid>
              <a:tr h="374629">
                <a:tc rowSpan="2">
                  <a:txBody>
                    <a:bodyPr/>
                    <a:lstStyle/>
                    <a:p>
                      <a:pPr algn="ctr">
                        <a:spcAft>
                          <a:spcPts val="0"/>
                        </a:spcAft>
                      </a:pPr>
                      <a:r>
                        <a:rPr lang="et-EE" sz="1800" b="1" dirty="0">
                          <a:effectLst/>
                        </a:rPr>
                        <a:t>denotasi</a:t>
                      </a:r>
                      <a:endParaRPr lang="en-US" sz="1800" b="1" dirty="0">
                        <a:effectLst/>
                        <a:latin typeface="Times New Roman"/>
                        <a:ea typeface="Times New Roman"/>
                      </a:endParaRPr>
                    </a:p>
                  </a:txBody>
                  <a:tcPr marL="128444" marR="128444" marT="0" marB="0" anchor="ctr"/>
                </a:tc>
                <a:tc>
                  <a:txBody>
                    <a:bodyPr/>
                    <a:lstStyle/>
                    <a:p>
                      <a:pPr algn="ctr">
                        <a:spcAft>
                          <a:spcPts val="0"/>
                        </a:spcAft>
                      </a:pPr>
                      <a:r>
                        <a:rPr lang="et-EE" sz="1800" b="1">
                          <a:effectLst/>
                        </a:rPr>
                        <a:t>penanda</a:t>
                      </a:r>
                      <a:endParaRPr lang="en-US" sz="1800" b="1">
                        <a:effectLst/>
                        <a:latin typeface="Times New Roman"/>
                        <a:ea typeface="Times New Roman"/>
                      </a:endParaRPr>
                    </a:p>
                  </a:txBody>
                  <a:tcPr marL="128444" marR="128444" marT="0" marB="0" anchor="ctr"/>
                </a:tc>
                <a:tc>
                  <a:txBody>
                    <a:bodyPr/>
                    <a:lstStyle/>
                    <a:p>
                      <a:pPr algn="ctr">
                        <a:spcAft>
                          <a:spcPts val="0"/>
                        </a:spcAft>
                      </a:pPr>
                      <a:r>
                        <a:rPr lang="et-EE" sz="1800" b="1">
                          <a:effectLst/>
                        </a:rPr>
                        <a:t>petanda</a:t>
                      </a:r>
                      <a:endParaRPr lang="en-US" sz="1800" b="1">
                        <a:effectLst/>
                        <a:latin typeface="Times New Roman"/>
                        <a:ea typeface="Times New Roman"/>
                      </a:endParaRPr>
                    </a:p>
                  </a:txBody>
                  <a:tcPr marL="128444" marR="128444" marT="0" marB="0" anchor="ctr"/>
                </a:tc>
              </a:tr>
              <a:tr h="749259">
                <a:tc vMerge="1">
                  <a:txBody>
                    <a:bodyPr/>
                    <a:lstStyle/>
                    <a:p>
                      <a:endParaRPr lang="en-US"/>
                    </a:p>
                  </a:txBody>
                  <a:tcPr/>
                </a:tc>
                <a:tc>
                  <a:txBody>
                    <a:bodyPr/>
                    <a:lstStyle/>
                    <a:p>
                      <a:pPr algn="ctr">
                        <a:spcAft>
                          <a:spcPts val="0"/>
                        </a:spcAft>
                      </a:pPr>
                      <a:r>
                        <a:rPr lang="et-EE" sz="1800" b="1">
                          <a:effectLst/>
                        </a:rPr>
                        <a:t>membawa palu</a:t>
                      </a:r>
                      <a:endParaRPr lang="en-US" sz="1800" b="1">
                        <a:effectLst/>
                        <a:latin typeface="Times New Roman"/>
                        <a:ea typeface="Times New Roman"/>
                      </a:endParaRPr>
                    </a:p>
                  </a:txBody>
                  <a:tcPr marL="128444" marR="128444" marT="0" marB="0" anchor="ctr"/>
                </a:tc>
                <a:tc>
                  <a:txBody>
                    <a:bodyPr/>
                    <a:lstStyle/>
                    <a:p>
                      <a:pPr algn="ctr">
                        <a:spcAft>
                          <a:spcPts val="0"/>
                        </a:spcAft>
                      </a:pPr>
                      <a:r>
                        <a:rPr lang="et-EE" sz="1800" b="1">
                          <a:effectLst/>
                        </a:rPr>
                        <a:t>pandai besi</a:t>
                      </a:r>
                      <a:endParaRPr lang="en-US" sz="1800" b="1">
                        <a:effectLst/>
                        <a:latin typeface="Times New Roman"/>
                        <a:ea typeface="Times New Roman"/>
                      </a:endParaRPr>
                    </a:p>
                  </a:txBody>
                  <a:tcPr marL="128444" marR="128444" marT="0" marB="0" anchor="ctr"/>
                </a:tc>
              </a:tr>
              <a:tr h="1213086">
                <a:tc>
                  <a:txBody>
                    <a:bodyPr/>
                    <a:lstStyle/>
                    <a:p>
                      <a:pPr algn="ctr">
                        <a:spcAft>
                          <a:spcPts val="0"/>
                        </a:spcAft>
                      </a:pPr>
                      <a:r>
                        <a:rPr lang="et-EE" sz="1800" b="1">
                          <a:effectLst/>
                        </a:rPr>
                        <a:t>mitos</a:t>
                      </a:r>
                      <a:endParaRPr lang="en-US" sz="1800" b="1">
                        <a:effectLst/>
                        <a:latin typeface="Times New Roman"/>
                        <a:ea typeface="Times New Roman"/>
                      </a:endParaRPr>
                    </a:p>
                  </a:txBody>
                  <a:tcPr marL="128444" marR="128444" marT="0" marB="0" anchor="ctr"/>
                </a:tc>
                <a:tc>
                  <a:txBody>
                    <a:bodyPr/>
                    <a:lstStyle/>
                    <a:p>
                      <a:pPr algn="ctr">
                        <a:spcAft>
                          <a:spcPts val="0"/>
                        </a:spcAft>
                      </a:pPr>
                      <a:r>
                        <a:rPr lang="et-EE" sz="1800" b="1" dirty="0">
                          <a:effectLst/>
                        </a:rPr>
                        <a:t>pandai besi</a:t>
                      </a:r>
                      <a:endParaRPr lang="en-US" sz="1800" b="1" dirty="0">
                        <a:effectLst/>
                        <a:latin typeface="Times New Roman"/>
                        <a:ea typeface="Times New Roman"/>
                      </a:endParaRPr>
                    </a:p>
                  </a:txBody>
                  <a:tcPr marL="128444" marR="128444" marT="0" marB="0" anchor="ctr"/>
                </a:tc>
                <a:tc>
                  <a:txBody>
                    <a:bodyPr/>
                    <a:lstStyle/>
                    <a:p>
                      <a:pPr algn="ctr">
                        <a:spcAft>
                          <a:spcPts val="0"/>
                        </a:spcAft>
                      </a:pPr>
                      <a:r>
                        <a:rPr lang="et-EE" sz="1800" b="1" dirty="0">
                          <a:effectLst/>
                        </a:rPr>
                        <a:t>tangguh</a:t>
                      </a:r>
                      <a:endParaRPr lang="en-US" sz="1800" b="1" dirty="0">
                        <a:effectLst/>
                        <a:latin typeface="Times New Roman"/>
                        <a:ea typeface="Times New Roman"/>
                      </a:endParaRPr>
                    </a:p>
                  </a:txBody>
                  <a:tcPr marL="128444" marR="128444" marT="0" marB="0" anchor="ctr"/>
                </a:tc>
              </a:tr>
            </a:tbl>
          </a:graphicData>
        </a:graphic>
      </p:graphicFrame>
      <p:sp>
        <p:nvSpPr>
          <p:cNvPr id="27" name="TextBox 13">
            <a:extLst>
              <a:ext uri="{FF2B5EF4-FFF2-40B4-BE49-F238E27FC236}">
                <a16:creationId xmlns:a16="http://schemas.microsoft.com/office/drawing/2014/main" xmlns="" id="{019D0D8A-CCAB-40AD-8135-0C4AE5B08489}"/>
              </a:ext>
            </a:extLst>
          </p:cNvPr>
          <p:cNvSpPr txBox="1"/>
          <p:nvPr/>
        </p:nvSpPr>
        <p:spPr>
          <a:xfrm>
            <a:off x="5974002" y="3054237"/>
            <a:ext cx="5183999" cy="2492990"/>
          </a:xfrm>
          <a:prstGeom prst="rect">
            <a:avLst/>
          </a:prstGeom>
        </p:spPr>
        <p:txBody>
          <a:bodyPr wrap="square" lIns="0" tIns="0" rIns="0" bIns="0" rtlCol="0" anchor="t">
            <a:spAutoFit/>
          </a:bodyPr>
          <a:lstStyle/>
          <a:p>
            <a:pPr algn="just"/>
            <a:r>
              <a:rPr lang="en-US" sz="1800" dirty="0" err="1">
                <a:latin typeface="Times New Roman" pitchFamily="18" charset="0"/>
                <a:cs typeface="Times New Roman" pitchFamily="18" charset="0"/>
              </a:rPr>
              <a:t>Aksesoris</a:t>
            </a:r>
            <a:r>
              <a:rPr lang="en-US" sz="1800" dirty="0">
                <a:latin typeface="Times New Roman" pitchFamily="18" charset="0"/>
                <a:cs typeface="Times New Roman" pitchFamily="18" charset="0"/>
              </a:rPr>
              <a:t> </a:t>
            </a:r>
            <a:r>
              <a:rPr lang="en-US" sz="1800" dirty="0" err="1">
                <a:latin typeface="Times New Roman" pitchFamily="18" charset="0"/>
                <a:cs typeface="Times New Roman" pitchFamily="18" charset="0"/>
              </a:rPr>
              <a:t>palu</a:t>
            </a:r>
            <a:r>
              <a:rPr lang="en-US" sz="1800" dirty="0">
                <a:latin typeface="Times New Roman" pitchFamily="18" charset="0"/>
                <a:cs typeface="Times New Roman" pitchFamily="18" charset="0"/>
              </a:rPr>
              <a:t> yang </a:t>
            </a:r>
            <a:r>
              <a:rPr lang="en-US" sz="1800" dirty="0" err="1">
                <a:latin typeface="Times New Roman" pitchFamily="18" charset="0"/>
                <a:cs typeface="Times New Roman" pitchFamily="18" charset="0"/>
              </a:rPr>
              <a:t>dikenakan</a:t>
            </a:r>
            <a:r>
              <a:rPr lang="en-US" sz="1800" dirty="0">
                <a:latin typeface="Times New Roman" pitchFamily="18" charset="0"/>
                <a:cs typeface="Times New Roman" pitchFamily="18" charset="0"/>
              </a:rPr>
              <a:t> </a:t>
            </a:r>
            <a:r>
              <a:rPr lang="en-US" sz="1800" dirty="0" err="1">
                <a:latin typeface="Times New Roman" pitchFamily="18" charset="0"/>
                <a:cs typeface="Times New Roman" pitchFamily="18" charset="0"/>
              </a:rPr>
              <a:t>sebagai</a:t>
            </a:r>
            <a:r>
              <a:rPr lang="en-US" sz="1800" dirty="0">
                <a:latin typeface="Times New Roman" pitchFamily="18" charset="0"/>
                <a:cs typeface="Times New Roman" pitchFamily="18" charset="0"/>
              </a:rPr>
              <a:t> </a:t>
            </a:r>
            <a:r>
              <a:rPr lang="en-US" sz="1800" dirty="0" err="1">
                <a:latin typeface="Times New Roman" pitchFamily="18" charset="0"/>
                <a:cs typeface="Times New Roman" pitchFamily="18" charset="0"/>
              </a:rPr>
              <a:t>penanda</a:t>
            </a:r>
            <a:r>
              <a:rPr lang="en-US" sz="1800" dirty="0">
                <a:latin typeface="Times New Roman" pitchFamily="18" charset="0"/>
                <a:cs typeface="Times New Roman" pitchFamily="18" charset="0"/>
              </a:rPr>
              <a:t> visual </a:t>
            </a:r>
            <a:r>
              <a:rPr lang="en-US" sz="1800" dirty="0" err="1">
                <a:latin typeface="Times New Roman" pitchFamily="18" charset="0"/>
                <a:cs typeface="Times New Roman" pitchFamily="18" charset="0"/>
              </a:rPr>
              <a:t>oleh</a:t>
            </a:r>
            <a:r>
              <a:rPr lang="en-US" sz="1800" dirty="0">
                <a:latin typeface="Times New Roman" pitchFamily="18" charset="0"/>
                <a:cs typeface="Times New Roman" pitchFamily="18" charset="0"/>
              </a:rPr>
              <a:t> </a:t>
            </a:r>
            <a:r>
              <a:rPr lang="en-US" sz="1800" dirty="0" err="1">
                <a:latin typeface="Times New Roman" pitchFamily="18" charset="0"/>
                <a:cs typeface="Times New Roman" pitchFamily="18" charset="0"/>
              </a:rPr>
              <a:t>karakter</a:t>
            </a:r>
            <a:r>
              <a:rPr lang="en-US" sz="1800" dirty="0">
                <a:latin typeface="Times New Roman" pitchFamily="18" charset="0"/>
                <a:cs typeface="Times New Roman" pitchFamily="18" charset="0"/>
              </a:rPr>
              <a:t> virtual </a:t>
            </a:r>
            <a:r>
              <a:rPr lang="en-US" sz="1800" dirty="0" err="1">
                <a:latin typeface="Times New Roman" pitchFamily="18" charset="0"/>
                <a:cs typeface="Times New Roman" pitchFamily="18" charset="0"/>
              </a:rPr>
              <a:t>YouTuber</a:t>
            </a:r>
            <a:r>
              <a:rPr lang="en-US" sz="1800" dirty="0">
                <a:latin typeface="Times New Roman" pitchFamily="18" charset="0"/>
                <a:cs typeface="Times New Roman" pitchFamily="18" charset="0"/>
              </a:rPr>
              <a:t> </a:t>
            </a:r>
            <a:r>
              <a:rPr lang="en-US" sz="1800" dirty="0" err="1">
                <a:latin typeface="Times New Roman" pitchFamily="18" charset="0"/>
                <a:cs typeface="Times New Roman" pitchFamily="18" charset="0"/>
              </a:rPr>
              <a:t>Kaela</a:t>
            </a:r>
            <a:r>
              <a:rPr lang="en-US" sz="1800" dirty="0">
                <a:latin typeface="Times New Roman" pitchFamily="18" charset="0"/>
                <a:cs typeface="Times New Roman" pitchFamily="18" charset="0"/>
              </a:rPr>
              <a:t> </a:t>
            </a:r>
            <a:r>
              <a:rPr lang="en-US" sz="1800" dirty="0" err="1">
                <a:latin typeface="Times New Roman" pitchFamily="18" charset="0"/>
                <a:cs typeface="Times New Roman" pitchFamily="18" charset="0"/>
              </a:rPr>
              <a:t>Kovalskia</a:t>
            </a:r>
            <a:r>
              <a:rPr lang="en-US" sz="1800" dirty="0">
                <a:latin typeface="Times New Roman" pitchFamily="18" charset="0"/>
                <a:cs typeface="Times New Roman" pitchFamily="18" charset="0"/>
              </a:rPr>
              <a:t> </a:t>
            </a:r>
            <a:r>
              <a:rPr lang="en-US" sz="1800" dirty="0" err="1">
                <a:latin typeface="Times New Roman" pitchFamily="18" charset="0"/>
                <a:cs typeface="Times New Roman" pitchFamily="18" charset="0"/>
              </a:rPr>
              <a:t>sebagai</a:t>
            </a:r>
            <a:r>
              <a:rPr lang="en-US" sz="1800" dirty="0">
                <a:latin typeface="Times New Roman" pitchFamily="18" charset="0"/>
                <a:cs typeface="Times New Roman" pitchFamily="18" charset="0"/>
              </a:rPr>
              <a:t> </a:t>
            </a:r>
            <a:r>
              <a:rPr lang="en-US" sz="1800" dirty="0" err="1">
                <a:latin typeface="Times New Roman" pitchFamily="18" charset="0"/>
                <a:cs typeface="Times New Roman" pitchFamily="18" charset="0"/>
              </a:rPr>
              <a:t>pandai</a:t>
            </a:r>
            <a:r>
              <a:rPr lang="en-US" sz="1800" dirty="0">
                <a:latin typeface="Times New Roman" pitchFamily="18" charset="0"/>
                <a:cs typeface="Times New Roman" pitchFamily="18" charset="0"/>
              </a:rPr>
              <a:t> </a:t>
            </a:r>
            <a:r>
              <a:rPr lang="en-US" sz="1800" dirty="0" err="1">
                <a:latin typeface="Times New Roman" pitchFamily="18" charset="0"/>
                <a:cs typeface="Times New Roman" pitchFamily="18" charset="0"/>
              </a:rPr>
              <a:t>besi</a:t>
            </a:r>
            <a:r>
              <a:rPr lang="en-US" sz="1800" dirty="0">
                <a:latin typeface="Times New Roman" pitchFamily="18" charset="0"/>
                <a:cs typeface="Times New Roman" pitchFamily="18" charset="0"/>
              </a:rPr>
              <a:t> </a:t>
            </a:r>
            <a:r>
              <a:rPr lang="en-US" sz="1800" dirty="0" err="1">
                <a:latin typeface="Times New Roman" pitchFamily="18" charset="0"/>
                <a:cs typeface="Times New Roman" pitchFamily="18" charset="0"/>
              </a:rPr>
              <a:t>adalah</a:t>
            </a:r>
            <a:r>
              <a:rPr lang="en-US" sz="1800" dirty="0">
                <a:latin typeface="Times New Roman" pitchFamily="18" charset="0"/>
                <a:cs typeface="Times New Roman" pitchFamily="18" charset="0"/>
              </a:rPr>
              <a:t> </a:t>
            </a:r>
            <a:r>
              <a:rPr lang="en-US" sz="1800" dirty="0" err="1">
                <a:latin typeface="Times New Roman" pitchFamily="18" charset="0"/>
                <a:cs typeface="Times New Roman" pitchFamily="18" charset="0"/>
              </a:rPr>
              <a:t>elemen</a:t>
            </a:r>
            <a:r>
              <a:rPr lang="en-US" sz="1800" dirty="0">
                <a:latin typeface="Times New Roman" pitchFamily="18" charset="0"/>
                <a:cs typeface="Times New Roman" pitchFamily="18" charset="0"/>
              </a:rPr>
              <a:t> yang </a:t>
            </a:r>
            <a:r>
              <a:rPr lang="en-US" sz="1800" dirty="0" err="1">
                <a:latin typeface="Times New Roman" pitchFamily="18" charset="0"/>
                <a:cs typeface="Times New Roman" pitchFamily="18" charset="0"/>
              </a:rPr>
              <a:t>menarik</a:t>
            </a:r>
            <a:r>
              <a:rPr lang="en-US" sz="1800" dirty="0">
                <a:latin typeface="Times New Roman" pitchFamily="18" charset="0"/>
                <a:cs typeface="Times New Roman" pitchFamily="18" charset="0"/>
              </a:rPr>
              <a:t> </a:t>
            </a:r>
            <a:r>
              <a:rPr lang="en-US" sz="1800" dirty="0" err="1">
                <a:latin typeface="Times New Roman" pitchFamily="18" charset="0"/>
                <a:cs typeface="Times New Roman" pitchFamily="18" charset="0"/>
              </a:rPr>
              <a:t>dalam</a:t>
            </a:r>
            <a:r>
              <a:rPr lang="en-US" sz="1800" dirty="0">
                <a:latin typeface="Times New Roman" pitchFamily="18" charset="0"/>
                <a:cs typeface="Times New Roman" pitchFamily="18" charset="0"/>
              </a:rPr>
              <a:t> </a:t>
            </a:r>
            <a:r>
              <a:rPr lang="en-US" sz="1800" dirty="0" err="1">
                <a:latin typeface="Times New Roman" pitchFamily="18" charset="0"/>
                <a:cs typeface="Times New Roman" pitchFamily="18" charset="0"/>
              </a:rPr>
              <a:t>penampilannya</a:t>
            </a:r>
            <a:r>
              <a:rPr lang="en-US" sz="1800" dirty="0">
                <a:latin typeface="Times New Roman" pitchFamily="18" charset="0"/>
                <a:cs typeface="Times New Roman" pitchFamily="18" charset="0"/>
              </a:rPr>
              <a:t>. </a:t>
            </a:r>
            <a:r>
              <a:rPr lang="en-US" sz="1800" dirty="0" err="1">
                <a:latin typeface="Times New Roman" pitchFamily="18" charset="0"/>
                <a:cs typeface="Times New Roman" pitchFamily="18" charset="0"/>
              </a:rPr>
              <a:t>Palu</a:t>
            </a:r>
            <a:r>
              <a:rPr lang="en-US" sz="1800" dirty="0">
                <a:latin typeface="Times New Roman" pitchFamily="18" charset="0"/>
                <a:cs typeface="Times New Roman" pitchFamily="18" charset="0"/>
              </a:rPr>
              <a:t> </a:t>
            </a:r>
            <a:r>
              <a:rPr lang="en-US" sz="1800" dirty="0" err="1">
                <a:latin typeface="Times New Roman" pitchFamily="18" charset="0"/>
                <a:cs typeface="Times New Roman" pitchFamily="18" charset="0"/>
              </a:rPr>
              <a:t>juga</a:t>
            </a:r>
            <a:r>
              <a:rPr lang="en-US" sz="1800" dirty="0">
                <a:latin typeface="Times New Roman" pitchFamily="18" charset="0"/>
                <a:cs typeface="Times New Roman" pitchFamily="18" charset="0"/>
              </a:rPr>
              <a:t> </a:t>
            </a:r>
            <a:r>
              <a:rPr lang="en-US" sz="1800" dirty="0" err="1">
                <a:latin typeface="Times New Roman" pitchFamily="18" charset="0"/>
                <a:cs typeface="Times New Roman" pitchFamily="18" charset="0"/>
              </a:rPr>
              <a:t>dapat</a:t>
            </a:r>
            <a:r>
              <a:rPr lang="en-US" sz="1800" dirty="0">
                <a:latin typeface="Times New Roman" pitchFamily="18" charset="0"/>
                <a:cs typeface="Times New Roman" pitchFamily="18" charset="0"/>
              </a:rPr>
              <a:t> </a:t>
            </a:r>
            <a:r>
              <a:rPr lang="en-US" sz="1800" dirty="0" err="1">
                <a:latin typeface="Times New Roman" pitchFamily="18" charset="0"/>
                <a:cs typeface="Times New Roman" pitchFamily="18" charset="0"/>
              </a:rPr>
              <a:t>dianggap</a:t>
            </a:r>
            <a:r>
              <a:rPr lang="en-US" sz="1800" dirty="0">
                <a:latin typeface="Times New Roman" pitchFamily="18" charset="0"/>
                <a:cs typeface="Times New Roman" pitchFamily="18" charset="0"/>
              </a:rPr>
              <a:t> </a:t>
            </a:r>
            <a:r>
              <a:rPr lang="en-US" sz="1800" dirty="0" err="1">
                <a:latin typeface="Times New Roman" pitchFamily="18" charset="0"/>
                <a:cs typeface="Times New Roman" pitchFamily="18" charset="0"/>
              </a:rPr>
              <a:t>sebagai</a:t>
            </a:r>
            <a:r>
              <a:rPr lang="en-US" sz="1800" dirty="0">
                <a:latin typeface="Times New Roman" pitchFamily="18" charset="0"/>
                <a:cs typeface="Times New Roman" pitchFamily="18" charset="0"/>
              </a:rPr>
              <a:t> </a:t>
            </a:r>
            <a:r>
              <a:rPr lang="en-US" sz="1800" dirty="0" err="1">
                <a:latin typeface="Times New Roman" pitchFamily="18" charset="0"/>
                <a:cs typeface="Times New Roman" pitchFamily="18" charset="0"/>
              </a:rPr>
              <a:t>simbol</a:t>
            </a:r>
            <a:r>
              <a:rPr lang="en-US" sz="1800" dirty="0">
                <a:latin typeface="Times New Roman" pitchFamily="18" charset="0"/>
                <a:cs typeface="Times New Roman" pitchFamily="18" charset="0"/>
              </a:rPr>
              <a:t> </a:t>
            </a:r>
            <a:r>
              <a:rPr lang="en-US" sz="1800" dirty="0" err="1">
                <a:latin typeface="Times New Roman" pitchFamily="18" charset="0"/>
                <a:cs typeface="Times New Roman" pitchFamily="18" charset="0"/>
              </a:rPr>
              <a:t>kekuatan</a:t>
            </a:r>
            <a:r>
              <a:rPr lang="en-US" sz="1800" dirty="0">
                <a:latin typeface="Times New Roman" pitchFamily="18" charset="0"/>
                <a:cs typeface="Times New Roman" pitchFamily="18" charset="0"/>
              </a:rPr>
              <a:t> </a:t>
            </a:r>
            <a:r>
              <a:rPr lang="en-US" sz="1800" dirty="0" err="1">
                <a:latin typeface="Times New Roman" pitchFamily="18" charset="0"/>
                <a:cs typeface="Times New Roman" pitchFamily="18" charset="0"/>
              </a:rPr>
              <a:t>dan</a:t>
            </a:r>
            <a:r>
              <a:rPr lang="en-US" sz="1800" dirty="0">
                <a:latin typeface="Times New Roman" pitchFamily="18" charset="0"/>
                <a:cs typeface="Times New Roman" pitchFamily="18" charset="0"/>
              </a:rPr>
              <a:t> </a:t>
            </a:r>
            <a:r>
              <a:rPr lang="en-US" sz="1800" dirty="0" err="1">
                <a:latin typeface="Times New Roman" pitchFamily="18" charset="0"/>
                <a:cs typeface="Times New Roman" pitchFamily="18" charset="0"/>
              </a:rPr>
              <a:t>keberanian</a:t>
            </a:r>
            <a:r>
              <a:rPr lang="en-US" sz="1800" dirty="0">
                <a:latin typeface="Times New Roman" pitchFamily="18" charset="0"/>
                <a:cs typeface="Times New Roman" pitchFamily="18" charset="0"/>
              </a:rPr>
              <a:t>. </a:t>
            </a:r>
            <a:r>
              <a:rPr lang="en-US" sz="1800" dirty="0" err="1">
                <a:latin typeface="Times New Roman" pitchFamily="18" charset="0"/>
                <a:cs typeface="Times New Roman" pitchFamily="18" charset="0"/>
              </a:rPr>
              <a:t>Seorang</a:t>
            </a:r>
            <a:r>
              <a:rPr lang="en-US" sz="1800" dirty="0">
                <a:latin typeface="Times New Roman" pitchFamily="18" charset="0"/>
                <a:cs typeface="Times New Roman" pitchFamily="18" charset="0"/>
              </a:rPr>
              <a:t> </a:t>
            </a:r>
            <a:r>
              <a:rPr lang="en-US" sz="1800" dirty="0" err="1">
                <a:latin typeface="Times New Roman" pitchFamily="18" charset="0"/>
                <a:cs typeface="Times New Roman" pitchFamily="18" charset="0"/>
              </a:rPr>
              <a:t>pandai</a:t>
            </a:r>
            <a:r>
              <a:rPr lang="en-US" sz="1800" dirty="0">
                <a:latin typeface="Times New Roman" pitchFamily="18" charset="0"/>
                <a:cs typeface="Times New Roman" pitchFamily="18" charset="0"/>
              </a:rPr>
              <a:t> </a:t>
            </a:r>
            <a:r>
              <a:rPr lang="en-US" sz="1800" dirty="0" err="1">
                <a:latin typeface="Times New Roman" pitchFamily="18" charset="0"/>
                <a:cs typeface="Times New Roman" pitchFamily="18" charset="0"/>
              </a:rPr>
              <a:t>besi</a:t>
            </a:r>
            <a:r>
              <a:rPr lang="en-US" sz="1800" dirty="0">
                <a:latin typeface="Times New Roman" pitchFamily="18" charset="0"/>
                <a:cs typeface="Times New Roman" pitchFamily="18" charset="0"/>
              </a:rPr>
              <a:t> </a:t>
            </a:r>
            <a:r>
              <a:rPr lang="en-US" sz="1800" dirty="0" err="1">
                <a:latin typeface="Times New Roman" pitchFamily="18" charset="0"/>
                <a:cs typeface="Times New Roman" pitchFamily="18" charset="0"/>
              </a:rPr>
              <a:t>harus</a:t>
            </a:r>
            <a:r>
              <a:rPr lang="en-US" sz="1800" dirty="0">
                <a:latin typeface="Times New Roman" pitchFamily="18" charset="0"/>
                <a:cs typeface="Times New Roman" pitchFamily="18" charset="0"/>
              </a:rPr>
              <a:t> </a:t>
            </a:r>
            <a:r>
              <a:rPr lang="en-US" sz="1800" dirty="0" err="1">
                <a:latin typeface="Times New Roman" pitchFamily="18" charset="0"/>
                <a:cs typeface="Times New Roman" pitchFamily="18" charset="0"/>
              </a:rPr>
              <a:t>memiliki</a:t>
            </a:r>
            <a:r>
              <a:rPr lang="en-US" sz="1800" dirty="0">
                <a:latin typeface="Times New Roman" pitchFamily="18" charset="0"/>
                <a:cs typeface="Times New Roman" pitchFamily="18" charset="0"/>
              </a:rPr>
              <a:t> </a:t>
            </a:r>
            <a:r>
              <a:rPr lang="en-US" sz="1800" dirty="0" err="1">
                <a:latin typeface="Times New Roman" pitchFamily="18" charset="0"/>
                <a:cs typeface="Times New Roman" pitchFamily="18" charset="0"/>
              </a:rPr>
              <a:t>keberanian</a:t>
            </a:r>
            <a:r>
              <a:rPr lang="en-US" sz="1800" dirty="0">
                <a:latin typeface="Times New Roman" pitchFamily="18" charset="0"/>
                <a:cs typeface="Times New Roman" pitchFamily="18" charset="0"/>
              </a:rPr>
              <a:t> </a:t>
            </a:r>
            <a:r>
              <a:rPr lang="en-US" sz="1800" dirty="0" err="1">
                <a:latin typeface="Times New Roman" pitchFamily="18" charset="0"/>
                <a:cs typeface="Times New Roman" pitchFamily="18" charset="0"/>
              </a:rPr>
              <a:t>untuk</a:t>
            </a:r>
            <a:r>
              <a:rPr lang="en-US" sz="1800" dirty="0">
                <a:latin typeface="Times New Roman" pitchFamily="18" charset="0"/>
                <a:cs typeface="Times New Roman" pitchFamily="18" charset="0"/>
              </a:rPr>
              <a:t> </a:t>
            </a:r>
            <a:r>
              <a:rPr lang="en-US" sz="1800" dirty="0" err="1">
                <a:latin typeface="Times New Roman" pitchFamily="18" charset="0"/>
                <a:cs typeface="Times New Roman" pitchFamily="18" charset="0"/>
              </a:rPr>
              <a:t>menangani</a:t>
            </a:r>
            <a:r>
              <a:rPr lang="en-US" sz="1800" dirty="0">
                <a:latin typeface="Times New Roman" pitchFamily="18" charset="0"/>
                <a:cs typeface="Times New Roman" pitchFamily="18" charset="0"/>
              </a:rPr>
              <a:t> </a:t>
            </a:r>
            <a:r>
              <a:rPr lang="en-US" sz="1800" dirty="0" err="1">
                <a:latin typeface="Times New Roman" pitchFamily="18" charset="0"/>
                <a:cs typeface="Times New Roman" pitchFamily="18" charset="0"/>
              </a:rPr>
              <a:t>alat-alat</a:t>
            </a:r>
            <a:r>
              <a:rPr lang="en-US" sz="1800" dirty="0">
                <a:latin typeface="Times New Roman" pitchFamily="18" charset="0"/>
                <a:cs typeface="Times New Roman" pitchFamily="18" charset="0"/>
              </a:rPr>
              <a:t> </a:t>
            </a:r>
            <a:r>
              <a:rPr lang="en-US" sz="1800" dirty="0" err="1">
                <a:latin typeface="Times New Roman" pitchFamily="18" charset="0"/>
                <a:cs typeface="Times New Roman" pitchFamily="18" charset="0"/>
              </a:rPr>
              <a:t>berat</a:t>
            </a:r>
            <a:r>
              <a:rPr lang="en-US" sz="1800" dirty="0">
                <a:latin typeface="Times New Roman" pitchFamily="18" charset="0"/>
                <a:cs typeface="Times New Roman" pitchFamily="18" charset="0"/>
              </a:rPr>
              <a:t> </a:t>
            </a:r>
            <a:r>
              <a:rPr lang="en-US" sz="1800" dirty="0" err="1">
                <a:latin typeface="Times New Roman" pitchFamily="18" charset="0"/>
                <a:cs typeface="Times New Roman" pitchFamily="18" charset="0"/>
              </a:rPr>
              <a:t>dan</a:t>
            </a:r>
            <a:r>
              <a:rPr lang="en-US" sz="1800" dirty="0">
                <a:latin typeface="Times New Roman" pitchFamily="18" charset="0"/>
                <a:cs typeface="Times New Roman" pitchFamily="18" charset="0"/>
              </a:rPr>
              <a:t> </a:t>
            </a:r>
            <a:r>
              <a:rPr lang="en-US" sz="1800" dirty="0" err="1">
                <a:latin typeface="Times New Roman" pitchFamily="18" charset="0"/>
                <a:cs typeface="Times New Roman" pitchFamily="18" charset="0"/>
              </a:rPr>
              <a:t>panas</a:t>
            </a:r>
            <a:r>
              <a:rPr lang="en-US" sz="1800" dirty="0">
                <a:latin typeface="Times New Roman" pitchFamily="18" charset="0"/>
                <a:cs typeface="Times New Roman" pitchFamily="18" charset="0"/>
              </a:rPr>
              <a:t> </a:t>
            </a:r>
            <a:r>
              <a:rPr lang="en-US" sz="1800" dirty="0" err="1">
                <a:latin typeface="Times New Roman" pitchFamily="18" charset="0"/>
                <a:cs typeface="Times New Roman" pitchFamily="18" charset="0"/>
              </a:rPr>
              <a:t>dalam</a:t>
            </a:r>
            <a:r>
              <a:rPr lang="en-US" sz="1800" dirty="0">
                <a:latin typeface="Times New Roman" pitchFamily="18" charset="0"/>
                <a:cs typeface="Times New Roman" pitchFamily="18" charset="0"/>
              </a:rPr>
              <a:t> proses </a:t>
            </a:r>
            <a:r>
              <a:rPr lang="en-US" sz="1800" dirty="0" err="1">
                <a:latin typeface="Times New Roman" pitchFamily="18" charset="0"/>
                <a:cs typeface="Times New Roman" pitchFamily="18" charset="0"/>
              </a:rPr>
              <a:t>pembuatan</a:t>
            </a:r>
            <a:r>
              <a:rPr lang="en-US" sz="1800" dirty="0">
                <a:latin typeface="Times New Roman" pitchFamily="18" charset="0"/>
                <a:cs typeface="Times New Roman" pitchFamily="18" charset="0"/>
              </a:rPr>
              <a:t> </a:t>
            </a:r>
            <a:r>
              <a:rPr lang="en-US" sz="1800" dirty="0" err="1">
                <a:latin typeface="Times New Roman" pitchFamily="18" charset="0"/>
                <a:cs typeface="Times New Roman" pitchFamily="18" charset="0"/>
              </a:rPr>
              <a:t>logam</a:t>
            </a:r>
            <a:r>
              <a:rPr lang="en-US" sz="1800" dirty="0">
                <a:latin typeface="Times New Roman" pitchFamily="18" charset="0"/>
                <a:cs typeface="Times New Roman" pitchFamily="18" charset="0"/>
              </a:rPr>
              <a:t>, </a:t>
            </a:r>
            <a:r>
              <a:rPr lang="en-US" sz="1800" dirty="0" err="1">
                <a:latin typeface="Times New Roman" pitchFamily="18" charset="0"/>
                <a:cs typeface="Times New Roman" pitchFamily="18" charset="0"/>
              </a:rPr>
              <a:t>sehingga</a:t>
            </a:r>
            <a:r>
              <a:rPr lang="en-US" sz="1800" dirty="0">
                <a:latin typeface="Times New Roman" pitchFamily="18" charset="0"/>
                <a:cs typeface="Times New Roman" pitchFamily="18" charset="0"/>
              </a:rPr>
              <a:t> </a:t>
            </a:r>
            <a:r>
              <a:rPr lang="en-US" sz="1800" dirty="0" err="1">
                <a:latin typeface="Times New Roman" pitchFamily="18" charset="0"/>
                <a:cs typeface="Times New Roman" pitchFamily="18" charset="0"/>
              </a:rPr>
              <a:t>penggunaan</a:t>
            </a:r>
            <a:r>
              <a:rPr lang="en-US" sz="1800" dirty="0">
                <a:latin typeface="Times New Roman" pitchFamily="18" charset="0"/>
                <a:cs typeface="Times New Roman" pitchFamily="18" charset="0"/>
              </a:rPr>
              <a:t> </a:t>
            </a:r>
            <a:r>
              <a:rPr lang="en-US" sz="1800" dirty="0" err="1">
                <a:latin typeface="Times New Roman" pitchFamily="18" charset="0"/>
                <a:cs typeface="Times New Roman" pitchFamily="18" charset="0"/>
              </a:rPr>
              <a:t>aksesoris</a:t>
            </a:r>
            <a:r>
              <a:rPr lang="en-US" sz="1800" dirty="0">
                <a:latin typeface="Times New Roman" pitchFamily="18" charset="0"/>
                <a:cs typeface="Times New Roman" pitchFamily="18" charset="0"/>
              </a:rPr>
              <a:t> </a:t>
            </a:r>
            <a:r>
              <a:rPr lang="en-US" sz="1800" dirty="0" err="1">
                <a:latin typeface="Times New Roman" pitchFamily="18" charset="0"/>
                <a:cs typeface="Times New Roman" pitchFamily="18" charset="0"/>
              </a:rPr>
              <a:t>palu</a:t>
            </a:r>
            <a:r>
              <a:rPr lang="en-US" sz="1800" dirty="0">
                <a:latin typeface="Times New Roman" pitchFamily="18" charset="0"/>
                <a:cs typeface="Times New Roman" pitchFamily="18" charset="0"/>
              </a:rPr>
              <a:t> </a:t>
            </a:r>
            <a:r>
              <a:rPr lang="en-US" sz="1800" dirty="0" err="1">
                <a:latin typeface="Times New Roman" pitchFamily="18" charset="0"/>
                <a:cs typeface="Times New Roman" pitchFamily="18" charset="0"/>
              </a:rPr>
              <a:t>bisa</a:t>
            </a:r>
            <a:r>
              <a:rPr lang="en-US" sz="1800" dirty="0">
                <a:latin typeface="Times New Roman" pitchFamily="18" charset="0"/>
                <a:cs typeface="Times New Roman" pitchFamily="18" charset="0"/>
              </a:rPr>
              <a:t> </a:t>
            </a:r>
            <a:r>
              <a:rPr lang="en-US" sz="1800" dirty="0" err="1">
                <a:latin typeface="Times New Roman" pitchFamily="18" charset="0"/>
                <a:cs typeface="Times New Roman" pitchFamily="18" charset="0"/>
              </a:rPr>
              <a:t>mencerminkan</a:t>
            </a:r>
            <a:r>
              <a:rPr lang="en-US" sz="1800" dirty="0">
                <a:latin typeface="Times New Roman" pitchFamily="18" charset="0"/>
                <a:cs typeface="Times New Roman" pitchFamily="18" charset="0"/>
              </a:rPr>
              <a:t> </a:t>
            </a:r>
            <a:r>
              <a:rPr lang="en-US" sz="1800" dirty="0" err="1">
                <a:latin typeface="Times New Roman" pitchFamily="18" charset="0"/>
                <a:cs typeface="Times New Roman" pitchFamily="18" charset="0"/>
              </a:rPr>
              <a:t>karakter</a:t>
            </a:r>
            <a:r>
              <a:rPr lang="en-US" sz="1800" dirty="0">
                <a:latin typeface="Times New Roman" pitchFamily="18" charset="0"/>
                <a:cs typeface="Times New Roman" pitchFamily="18" charset="0"/>
              </a:rPr>
              <a:t> yang </a:t>
            </a:r>
            <a:r>
              <a:rPr lang="en-US" sz="1800" dirty="0" err="1">
                <a:latin typeface="Times New Roman" pitchFamily="18" charset="0"/>
                <a:cs typeface="Times New Roman" pitchFamily="18" charset="0"/>
              </a:rPr>
              <a:t>tangguh</a:t>
            </a:r>
            <a:r>
              <a:rPr lang="en-US" sz="1800" dirty="0">
                <a:latin typeface="Times New Roman" pitchFamily="18" charset="0"/>
                <a:cs typeface="Times New Roman" pitchFamily="18" charset="0"/>
              </a:rPr>
              <a:t> </a:t>
            </a:r>
            <a:r>
              <a:rPr lang="en-US" sz="1800" dirty="0" err="1">
                <a:latin typeface="Times New Roman" pitchFamily="18" charset="0"/>
                <a:cs typeface="Times New Roman" pitchFamily="18" charset="0"/>
              </a:rPr>
              <a:t>dan</a:t>
            </a:r>
            <a:r>
              <a:rPr lang="en-US" sz="1800" dirty="0">
                <a:latin typeface="Times New Roman" pitchFamily="18" charset="0"/>
                <a:cs typeface="Times New Roman" pitchFamily="18" charset="0"/>
              </a:rPr>
              <a:t> </a:t>
            </a:r>
            <a:r>
              <a:rPr lang="en-US" sz="1800" dirty="0" err="1">
                <a:latin typeface="Times New Roman" pitchFamily="18" charset="0"/>
                <a:cs typeface="Times New Roman" pitchFamily="18" charset="0"/>
              </a:rPr>
              <a:t>berani</a:t>
            </a:r>
            <a:r>
              <a:rPr lang="en-US" sz="1800" dirty="0">
                <a:latin typeface="Times New Roman" pitchFamily="18" charset="0"/>
                <a:cs typeface="Times New Roman" pitchFamily="18" charset="0"/>
              </a:rPr>
              <a:t>.</a:t>
            </a:r>
            <a:endParaRPr lang="en-US" sz="1800" dirty="0">
              <a:solidFill>
                <a:srgbClr val="000000"/>
              </a:solidFill>
              <a:latin typeface="Times New Roman" pitchFamily="18" charset="0"/>
              <a:ea typeface="Mukta Mahee"/>
              <a:cs typeface="Times New Roman" pitchFamily="18" charset="0"/>
              <a:sym typeface="Mukta Mahee"/>
            </a:endParaRPr>
          </a:p>
        </p:txBody>
      </p:sp>
    </p:spTree>
    <p:extLst>
      <p:ext uri="{BB962C8B-B14F-4D97-AF65-F5344CB8AC3E}">
        <p14:creationId xmlns:p14="http://schemas.microsoft.com/office/powerpoint/2010/main" val="2022611261"/>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30"/>
          <p:cNvSpPr>
            <a:spLocks noChangeArrowheads="1"/>
          </p:cNvSpPr>
          <p:nvPr/>
        </p:nvSpPr>
        <p:spPr bwMode="auto">
          <a:xfrm>
            <a:off x="-121998" y="682295"/>
            <a:ext cx="12192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spAutoFit/>
          </a:bodyPr>
          <a:lstStyle/>
          <a:p>
            <a:endParaRPr lang="en-US"/>
          </a:p>
        </p:txBody>
      </p:sp>
      <p:sp>
        <p:nvSpPr>
          <p:cNvPr id="30" name="Google Shape;46;g104f7abbb21_0_309"/>
          <p:cNvSpPr txBox="1">
            <a:spLocks/>
          </p:cNvSpPr>
          <p:nvPr/>
        </p:nvSpPr>
        <p:spPr>
          <a:xfrm>
            <a:off x="0" y="-19556"/>
            <a:ext cx="12192000" cy="605855"/>
          </a:xfrm>
          <a:prstGeom prst="rect">
            <a:avLst/>
          </a:prstGeom>
          <a:solidFill>
            <a:srgbClr val="1B4685"/>
          </a:solidFill>
          <a:ln>
            <a:noFill/>
          </a:ln>
        </p:spPr>
        <p:txBody>
          <a:bodyPr spcFirstLastPara="1" wrap="square" lIns="91425" tIns="45700" rIns="91425" bIns="45700" anchor="ctr" anchorCtr="0">
            <a:normAutofit/>
          </a:bodyPr>
          <a:lstStyle>
            <a:defPPr marR="0" lvl="0" algn="l" rtl="0">
              <a:lnSpc>
                <a:spcPct val="100000"/>
              </a:lnSpc>
              <a:spcBef>
                <a:spcPts val="0"/>
              </a:spcBef>
              <a:spcAft>
                <a:spcPts val="0"/>
              </a:spcAft>
            </a:defPPr>
            <a:lvl1pPr marR="0" lvl="0" algn="ctr" rtl="0">
              <a:lnSpc>
                <a:spcPct val="90000"/>
              </a:lnSpc>
              <a:spcBef>
                <a:spcPts val="0"/>
              </a:spcBef>
              <a:spcAft>
                <a:spcPts val="0"/>
              </a:spcAft>
              <a:buClr>
                <a:schemeClr val="lt1"/>
              </a:buClr>
              <a:buSzPts val="4400"/>
              <a:buFont typeface="Exo"/>
              <a:buNone/>
              <a:defRPr sz="4400" b="0" i="0" u="none" strike="noStrike" cap="none">
                <a:solidFill>
                  <a:schemeClr val="lt1"/>
                </a:solidFill>
                <a:latin typeface="Exo"/>
                <a:ea typeface="Exo"/>
                <a:cs typeface="Exo"/>
                <a:sym typeface="Exo"/>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9pPr>
          </a:lstStyle>
          <a:p>
            <a:r>
              <a:rPr lang="en-US" sz="2800" dirty="0"/>
              <a:t>Kesimpulan</a:t>
            </a:r>
            <a:endParaRPr lang="en-ID" sz="2800" dirty="0"/>
          </a:p>
        </p:txBody>
      </p:sp>
      <p:grpSp>
        <p:nvGrpSpPr>
          <p:cNvPr id="45" name="Google Shape;495;p23"/>
          <p:cNvGrpSpPr/>
          <p:nvPr/>
        </p:nvGrpSpPr>
        <p:grpSpPr>
          <a:xfrm>
            <a:off x="5560249" y="2624634"/>
            <a:ext cx="388712" cy="389587"/>
            <a:chOff x="2280029" y="1970604"/>
            <a:chExt cx="353631" cy="354395"/>
          </a:xfrm>
        </p:grpSpPr>
        <p:sp>
          <p:nvSpPr>
            <p:cNvPr id="46" name="Google Shape;496;p23"/>
            <p:cNvSpPr/>
            <p:nvPr/>
          </p:nvSpPr>
          <p:spPr>
            <a:xfrm>
              <a:off x="2309981" y="2069086"/>
              <a:ext cx="323679" cy="255913"/>
            </a:xfrm>
            <a:custGeom>
              <a:avLst/>
              <a:gdLst/>
              <a:ahLst/>
              <a:cxnLst/>
              <a:rect l="l" t="t" r="r" b="b"/>
              <a:pathLst>
                <a:path w="10169" h="8040" extrusionOk="0">
                  <a:moveTo>
                    <a:pt x="9473" y="0"/>
                  </a:moveTo>
                  <a:cubicBezTo>
                    <a:pt x="9451" y="0"/>
                    <a:pt x="9428" y="5"/>
                    <a:pt x="9406" y="14"/>
                  </a:cubicBezTo>
                  <a:cubicBezTo>
                    <a:pt x="9335" y="62"/>
                    <a:pt x="9287" y="157"/>
                    <a:pt x="9335" y="240"/>
                  </a:cubicBezTo>
                  <a:cubicBezTo>
                    <a:pt x="9656" y="943"/>
                    <a:pt x="9835" y="1705"/>
                    <a:pt x="9835" y="2491"/>
                  </a:cubicBezTo>
                  <a:cubicBezTo>
                    <a:pt x="9835" y="3884"/>
                    <a:pt x="9287" y="5193"/>
                    <a:pt x="8299" y="6194"/>
                  </a:cubicBezTo>
                  <a:cubicBezTo>
                    <a:pt x="7323" y="7182"/>
                    <a:pt x="6001" y="7729"/>
                    <a:pt x="4596" y="7729"/>
                  </a:cubicBezTo>
                  <a:cubicBezTo>
                    <a:pt x="3763" y="7729"/>
                    <a:pt x="2977" y="7539"/>
                    <a:pt x="2251" y="7158"/>
                  </a:cubicBezTo>
                  <a:cubicBezTo>
                    <a:pt x="1632" y="6848"/>
                    <a:pt x="1084" y="6420"/>
                    <a:pt x="620" y="5896"/>
                  </a:cubicBezTo>
                  <a:lnTo>
                    <a:pt x="620" y="5896"/>
                  </a:lnTo>
                  <a:lnTo>
                    <a:pt x="1263" y="6110"/>
                  </a:lnTo>
                  <a:cubicBezTo>
                    <a:pt x="1279" y="6114"/>
                    <a:pt x="1295" y="6116"/>
                    <a:pt x="1311" y="6116"/>
                  </a:cubicBezTo>
                  <a:cubicBezTo>
                    <a:pt x="1385" y="6116"/>
                    <a:pt x="1447" y="6072"/>
                    <a:pt x="1477" y="6003"/>
                  </a:cubicBezTo>
                  <a:cubicBezTo>
                    <a:pt x="1501" y="5908"/>
                    <a:pt x="1453" y="5824"/>
                    <a:pt x="1370" y="5789"/>
                  </a:cubicBezTo>
                  <a:lnTo>
                    <a:pt x="203" y="5408"/>
                  </a:lnTo>
                  <a:cubicBezTo>
                    <a:pt x="187" y="5405"/>
                    <a:pt x="171" y="5403"/>
                    <a:pt x="156" y="5403"/>
                  </a:cubicBezTo>
                  <a:cubicBezTo>
                    <a:pt x="114" y="5403"/>
                    <a:pt x="77" y="5414"/>
                    <a:pt x="60" y="5432"/>
                  </a:cubicBezTo>
                  <a:cubicBezTo>
                    <a:pt x="12" y="5467"/>
                    <a:pt x="0" y="5527"/>
                    <a:pt x="0" y="5586"/>
                  </a:cubicBezTo>
                  <a:lnTo>
                    <a:pt x="191" y="6944"/>
                  </a:lnTo>
                  <a:cubicBezTo>
                    <a:pt x="203" y="7015"/>
                    <a:pt x="262" y="7075"/>
                    <a:pt x="358" y="7075"/>
                  </a:cubicBezTo>
                  <a:lnTo>
                    <a:pt x="381" y="7075"/>
                  </a:lnTo>
                  <a:cubicBezTo>
                    <a:pt x="477" y="7063"/>
                    <a:pt x="536" y="6979"/>
                    <a:pt x="524" y="6896"/>
                  </a:cubicBezTo>
                  <a:lnTo>
                    <a:pt x="417" y="6134"/>
                  </a:lnTo>
                  <a:lnTo>
                    <a:pt x="417" y="6134"/>
                  </a:lnTo>
                  <a:cubicBezTo>
                    <a:pt x="893" y="6670"/>
                    <a:pt x="1453" y="7122"/>
                    <a:pt x="2096" y="7444"/>
                  </a:cubicBezTo>
                  <a:cubicBezTo>
                    <a:pt x="2870" y="7849"/>
                    <a:pt x="3715" y="8039"/>
                    <a:pt x="4596" y="8039"/>
                  </a:cubicBezTo>
                  <a:cubicBezTo>
                    <a:pt x="6085" y="8039"/>
                    <a:pt x="7490" y="7456"/>
                    <a:pt x="8525" y="6420"/>
                  </a:cubicBezTo>
                  <a:cubicBezTo>
                    <a:pt x="9585" y="5360"/>
                    <a:pt x="10145" y="3979"/>
                    <a:pt x="10145" y="2491"/>
                  </a:cubicBezTo>
                  <a:cubicBezTo>
                    <a:pt x="10168" y="1645"/>
                    <a:pt x="9990" y="836"/>
                    <a:pt x="9633" y="98"/>
                  </a:cubicBezTo>
                  <a:cubicBezTo>
                    <a:pt x="9597" y="36"/>
                    <a:pt x="9536" y="0"/>
                    <a:pt x="9473" y="0"/>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7" name="Google Shape;497;p23"/>
            <p:cNvSpPr/>
            <p:nvPr/>
          </p:nvSpPr>
          <p:spPr>
            <a:xfrm>
              <a:off x="2280029" y="1970604"/>
              <a:ext cx="322565" cy="255468"/>
            </a:xfrm>
            <a:custGeom>
              <a:avLst/>
              <a:gdLst/>
              <a:ahLst/>
              <a:cxnLst/>
              <a:rect l="l" t="t" r="r" b="b"/>
              <a:pathLst>
                <a:path w="10134" h="8026" extrusionOk="0">
                  <a:moveTo>
                    <a:pt x="5549" y="1"/>
                  </a:moveTo>
                  <a:cubicBezTo>
                    <a:pt x="4061" y="1"/>
                    <a:pt x="2668" y="584"/>
                    <a:pt x="1620" y="1620"/>
                  </a:cubicBezTo>
                  <a:cubicBezTo>
                    <a:pt x="572" y="2680"/>
                    <a:pt x="1" y="4061"/>
                    <a:pt x="1" y="5549"/>
                  </a:cubicBezTo>
                  <a:cubicBezTo>
                    <a:pt x="1" y="6382"/>
                    <a:pt x="179" y="7192"/>
                    <a:pt x="537" y="7930"/>
                  </a:cubicBezTo>
                  <a:cubicBezTo>
                    <a:pt x="572" y="7990"/>
                    <a:pt x="632" y="8026"/>
                    <a:pt x="691" y="8026"/>
                  </a:cubicBezTo>
                  <a:cubicBezTo>
                    <a:pt x="715" y="8026"/>
                    <a:pt x="727" y="8026"/>
                    <a:pt x="763" y="8002"/>
                  </a:cubicBezTo>
                  <a:cubicBezTo>
                    <a:pt x="834" y="7966"/>
                    <a:pt x="882" y="7871"/>
                    <a:pt x="834" y="7787"/>
                  </a:cubicBezTo>
                  <a:cubicBezTo>
                    <a:pt x="513" y="7085"/>
                    <a:pt x="334" y="6323"/>
                    <a:pt x="334" y="5537"/>
                  </a:cubicBezTo>
                  <a:cubicBezTo>
                    <a:pt x="334" y="4132"/>
                    <a:pt x="882" y="2822"/>
                    <a:pt x="1858" y="1834"/>
                  </a:cubicBezTo>
                  <a:cubicBezTo>
                    <a:pt x="2846" y="834"/>
                    <a:pt x="4168" y="298"/>
                    <a:pt x="5573" y="298"/>
                  </a:cubicBezTo>
                  <a:cubicBezTo>
                    <a:pt x="7097" y="298"/>
                    <a:pt x="8550" y="965"/>
                    <a:pt x="9538" y="2132"/>
                  </a:cubicBezTo>
                  <a:lnTo>
                    <a:pt x="8907" y="1918"/>
                  </a:lnTo>
                  <a:cubicBezTo>
                    <a:pt x="8890" y="1913"/>
                    <a:pt x="8874" y="1911"/>
                    <a:pt x="8858" y="1911"/>
                  </a:cubicBezTo>
                  <a:cubicBezTo>
                    <a:pt x="8784" y="1911"/>
                    <a:pt x="8722" y="1956"/>
                    <a:pt x="8692" y="2025"/>
                  </a:cubicBezTo>
                  <a:cubicBezTo>
                    <a:pt x="8669" y="2120"/>
                    <a:pt x="8704" y="2203"/>
                    <a:pt x="8800" y="2227"/>
                  </a:cubicBezTo>
                  <a:lnTo>
                    <a:pt x="9955" y="2620"/>
                  </a:lnTo>
                  <a:cubicBezTo>
                    <a:pt x="9978" y="2620"/>
                    <a:pt x="9990" y="2632"/>
                    <a:pt x="10002" y="2632"/>
                  </a:cubicBezTo>
                  <a:cubicBezTo>
                    <a:pt x="10050" y="2632"/>
                    <a:pt x="10074" y="2620"/>
                    <a:pt x="10109" y="2596"/>
                  </a:cubicBezTo>
                  <a:cubicBezTo>
                    <a:pt x="10121" y="2572"/>
                    <a:pt x="10133" y="2513"/>
                    <a:pt x="10133" y="2453"/>
                  </a:cubicBezTo>
                  <a:lnTo>
                    <a:pt x="9943" y="1108"/>
                  </a:lnTo>
                  <a:cubicBezTo>
                    <a:pt x="9932" y="1021"/>
                    <a:pt x="9871" y="964"/>
                    <a:pt x="9788" y="964"/>
                  </a:cubicBezTo>
                  <a:cubicBezTo>
                    <a:pt x="9780" y="964"/>
                    <a:pt x="9772" y="964"/>
                    <a:pt x="9764" y="965"/>
                  </a:cubicBezTo>
                  <a:cubicBezTo>
                    <a:pt x="9681" y="989"/>
                    <a:pt x="9621" y="1060"/>
                    <a:pt x="9633" y="1144"/>
                  </a:cubicBezTo>
                  <a:lnTo>
                    <a:pt x="9740" y="1906"/>
                  </a:lnTo>
                  <a:cubicBezTo>
                    <a:pt x="8681" y="703"/>
                    <a:pt x="7157" y="1"/>
                    <a:pt x="5549" y="1"/>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8" name="Google Shape;498;p23"/>
            <p:cNvSpPr/>
            <p:nvPr/>
          </p:nvSpPr>
          <p:spPr>
            <a:xfrm>
              <a:off x="2411169" y="2064598"/>
              <a:ext cx="17093" cy="26928"/>
            </a:xfrm>
            <a:custGeom>
              <a:avLst/>
              <a:gdLst/>
              <a:ahLst/>
              <a:cxnLst/>
              <a:rect l="l" t="t" r="r" b="b"/>
              <a:pathLst>
                <a:path w="537" h="846" extrusionOk="0">
                  <a:moveTo>
                    <a:pt x="358" y="0"/>
                  </a:moveTo>
                  <a:cubicBezTo>
                    <a:pt x="274" y="0"/>
                    <a:pt x="191" y="72"/>
                    <a:pt x="191" y="155"/>
                  </a:cubicBezTo>
                  <a:lnTo>
                    <a:pt x="191" y="453"/>
                  </a:lnTo>
                  <a:lnTo>
                    <a:pt x="72" y="572"/>
                  </a:lnTo>
                  <a:cubicBezTo>
                    <a:pt x="12" y="631"/>
                    <a:pt x="0" y="739"/>
                    <a:pt x="72" y="798"/>
                  </a:cubicBezTo>
                  <a:cubicBezTo>
                    <a:pt x="108" y="834"/>
                    <a:pt x="155" y="846"/>
                    <a:pt x="191" y="846"/>
                  </a:cubicBezTo>
                  <a:cubicBezTo>
                    <a:pt x="239" y="846"/>
                    <a:pt x="274" y="834"/>
                    <a:pt x="310" y="798"/>
                  </a:cubicBezTo>
                  <a:lnTo>
                    <a:pt x="489" y="631"/>
                  </a:lnTo>
                  <a:cubicBezTo>
                    <a:pt x="524" y="608"/>
                    <a:pt x="536" y="560"/>
                    <a:pt x="536" y="512"/>
                  </a:cubicBezTo>
                  <a:lnTo>
                    <a:pt x="524" y="155"/>
                  </a:lnTo>
                  <a:cubicBezTo>
                    <a:pt x="524" y="72"/>
                    <a:pt x="453" y="0"/>
                    <a:pt x="358" y="0"/>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9" name="Google Shape;499;p23"/>
            <p:cNvSpPr/>
            <p:nvPr/>
          </p:nvSpPr>
          <p:spPr>
            <a:xfrm>
              <a:off x="2323254" y="2017458"/>
              <a:ext cx="267213" cy="264316"/>
            </a:xfrm>
            <a:custGeom>
              <a:avLst/>
              <a:gdLst/>
              <a:ahLst/>
              <a:cxnLst/>
              <a:rect l="l" t="t" r="r" b="b"/>
              <a:pathLst>
                <a:path w="8395" h="8304" extrusionOk="0">
                  <a:moveTo>
                    <a:pt x="2739" y="3125"/>
                  </a:moveTo>
                  <a:lnTo>
                    <a:pt x="2965" y="3160"/>
                  </a:lnTo>
                  <a:lnTo>
                    <a:pt x="3060" y="3160"/>
                  </a:lnTo>
                  <a:lnTo>
                    <a:pt x="2905" y="3529"/>
                  </a:lnTo>
                  <a:lnTo>
                    <a:pt x="2620" y="3458"/>
                  </a:lnTo>
                  <a:lnTo>
                    <a:pt x="2739" y="3125"/>
                  </a:lnTo>
                  <a:close/>
                  <a:moveTo>
                    <a:pt x="3834" y="3041"/>
                  </a:moveTo>
                  <a:lnTo>
                    <a:pt x="4167" y="3446"/>
                  </a:lnTo>
                  <a:lnTo>
                    <a:pt x="4120" y="3541"/>
                  </a:lnTo>
                  <a:cubicBezTo>
                    <a:pt x="4096" y="3636"/>
                    <a:pt x="4132" y="3720"/>
                    <a:pt x="4227" y="3756"/>
                  </a:cubicBezTo>
                  <a:cubicBezTo>
                    <a:pt x="4239" y="3756"/>
                    <a:pt x="4251" y="3767"/>
                    <a:pt x="4286" y="3767"/>
                  </a:cubicBezTo>
                  <a:cubicBezTo>
                    <a:pt x="4358" y="3767"/>
                    <a:pt x="4417" y="3720"/>
                    <a:pt x="4429" y="3660"/>
                  </a:cubicBezTo>
                  <a:lnTo>
                    <a:pt x="4477" y="3541"/>
                  </a:lnTo>
                  <a:cubicBezTo>
                    <a:pt x="4501" y="3446"/>
                    <a:pt x="4489" y="3339"/>
                    <a:pt x="4429" y="3267"/>
                  </a:cubicBezTo>
                  <a:lnTo>
                    <a:pt x="4346" y="3160"/>
                  </a:lnTo>
                  <a:lnTo>
                    <a:pt x="4620" y="3386"/>
                  </a:lnTo>
                  <a:cubicBezTo>
                    <a:pt x="4649" y="3401"/>
                    <a:pt x="4683" y="3411"/>
                    <a:pt x="4719" y="3411"/>
                  </a:cubicBezTo>
                  <a:cubicBezTo>
                    <a:pt x="4741" y="3411"/>
                    <a:pt x="4764" y="3407"/>
                    <a:pt x="4787" y="3398"/>
                  </a:cubicBezTo>
                  <a:lnTo>
                    <a:pt x="5001" y="3303"/>
                  </a:lnTo>
                  <a:lnTo>
                    <a:pt x="5132" y="3458"/>
                  </a:lnTo>
                  <a:cubicBezTo>
                    <a:pt x="5156" y="3506"/>
                    <a:pt x="5215" y="3517"/>
                    <a:pt x="5263" y="3517"/>
                  </a:cubicBezTo>
                  <a:lnTo>
                    <a:pt x="5668" y="3482"/>
                  </a:lnTo>
                  <a:lnTo>
                    <a:pt x="5679" y="3565"/>
                  </a:lnTo>
                  <a:cubicBezTo>
                    <a:pt x="5703" y="3601"/>
                    <a:pt x="5668" y="3636"/>
                    <a:pt x="5668" y="3648"/>
                  </a:cubicBezTo>
                  <a:cubicBezTo>
                    <a:pt x="5656" y="3660"/>
                    <a:pt x="5620" y="3696"/>
                    <a:pt x="5596" y="3696"/>
                  </a:cubicBezTo>
                  <a:lnTo>
                    <a:pt x="4894" y="3756"/>
                  </a:lnTo>
                  <a:cubicBezTo>
                    <a:pt x="4798" y="3756"/>
                    <a:pt x="4727" y="3815"/>
                    <a:pt x="4679" y="3875"/>
                  </a:cubicBezTo>
                  <a:cubicBezTo>
                    <a:pt x="4656" y="3934"/>
                    <a:pt x="4620" y="3994"/>
                    <a:pt x="4644" y="4053"/>
                  </a:cubicBezTo>
                  <a:lnTo>
                    <a:pt x="4179" y="3898"/>
                  </a:lnTo>
                  <a:cubicBezTo>
                    <a:pt x="4167" y="3898"/>
                    <a:pt x="4167" y="3887"/>
                    <a:pt x="4144" y="3875"/>
                  </a:cubicBezTo>
                  <a:cubicBezTo>
                    <a:pt x="4120" y="3696"/>
                    <a:pt x="3965" y="3577"/>
                    <a:pt x="3798" y="3577"/>
                  </a:cubicBezTo>
                  <a:lnTo>
                    <a:pt x="3774" y="3577"/>
                  </a:lnTo>
                  <a:lnTo>
                    <a:pt x="3274" y="3589"/>
                  </a:lnTo>
                  <a:lnTo>
                    <a:pt x="3393" y="3220"/>
                  </a:lnTo>
                  <a:cubicBezTo>
                    <a:pt x="3405" y="3184"/>
                    <a:pt x="3441" y="3172"/>
                    <a:pt x="3465" y="3160"/>
                  </a:cubicBezTo>
                  <a:lnTo>
                    <a:pt x="3834" y="3041"/>
                  </a:lnTo>
                  <a:close/>
                  <a:moveTo>
                    <a:pt x="7596" y="3601"/>
                  </a:moveTo>
                  <a:cubicBezTo>
                    <a:pt x="7620" y="3601"/>
                    <a:pt x="7656" y="3601"/>
                    <a:pt x="7692" y="3636"/>
                  </a:cubicBezTo>
                  <a:lnTo>
                    <a:pt x="8025" y="3958"/>
                  </a:lnTo>
                  <a:lnTo>
                    <a:pt x="8025" y="4256"/>
                  </a:lnTo>
                  <a:cubicBezTo>
                    <a:pt x="7977" y="5232"/>
                    <a:pt x="7584" y="6137"/>
                    <a:pt x="6906" y="6815"/>
                  </a:cubicBezTo>
                  <a:cubicBezTo>
                    <a:pt x="6799" y="6923"/>
                    <a:pt x="6692" y="7030"/>
                    <a:pt x="6572" y="7113"/>
                  </a:cubicBezTo>
                  <a:cubicBezTo>
                    <a:pt x="6632" y="7030"/>
                    <a:pt x="6680" y="6935"/>
                    <a:pt x="6727" y="6851"/>
                  </a:cubicBezTo>
                  <a:lnTo>
                    <a:pt x="7465" y="5125"/>
                  </a:lnTo>
                  <a:cubicBezTo>
                    <a:pt x="7501" y="5065"/>
                    <a:pt x="7489" y="5006"/>
                    <a:pt x="7454" y="4958"/>
                  </a:cubicBezTo>
                  <a:cubicBezTo>
                    <a:pt x="7418" y="4910"/>
                    <a:pt x="7358" y="4887"/>
                    <a:pt x="7299" y="4887"/>
                  </a:cubicBezTo>
                  <a:lnTo>
                    <a:pt x="7227" y="4887"/>
                  </a:lnTo>
                  <a:lnTo>
                    <a:pt x="7632" y="4077"/>
                  </a:lnTo>
                  <a:cubicBezTo>
                    <a:pt x="7704" y="3946"/>
                    <a:pt x="7668" y="3779"/>
                    <a:pt x="7525" y="3696"/>
                  </a:cubicBezTo>
                  <a:lnTo>
                    <a:pt x="7501" y="3660"/>
                  </a:lnTo>
                  <a:lnTo>
                    <a:pt x="7513" y="3648"/>
                  </a:lnTo>
                  <a:cubicBezTo>
                    <a:pt x="7537" y="3601"/>
                    <a:pt x="7573" y="3601"/>
                    <a:pt x="7596" y="3601"/>
                  </a:cubicBezTo>
                  <a:close/>
                  <a:moveTo>
                    <a:pt x="4239" y="1"/>
                  </a:moveTo>
                  <a:cubicBezTo>
                    <a:pt x="4176" y="1"/>
                    <a:pt x="4112" y="2"/>
                    <a:pt x="4048" y="5"/>
                  </a:cubicBezTo>
                  <a:cubicBezTo>
                    <a:pt x="3001" y="41"/>
                    <a:pt x="2000" y="481"/>
                    <a:pt x="1262" y="1220"/>
                  </a:cubicBezTo>
                  <a:cubicBezTo>
                    <a:pt x="512" y="1970"/>
                    <a:pt x="84" y="2946"/>
                    <a:pt x="36" y="4006"/>
                  </a:cubicBezTo>
                  <a:cubicBezTo>
                    <a:pt x="0" y="5041"/>
                    <a:pt x="334" y="6053"/>
                    <a:pt x="1012" y="6863"/>
                  </a:cubicBezTo>
                  <a:cubicBezTo>
                    <a:pt x="1036" y="6911"/>
                    <a:pt x="1084" y="6923"/>
                    <a:pt x="1131" y="6923"/>
                  </a:cubicBezTo>
                  <a:cubicBezTo>
                    <a:pt x="1155" y="6923"/>
                    <a:pt x="1203" y="6911"/>
                    <a:pt x="1227" y="6875"/>
                  </a:cubicBezTo>
                  <a:cubicBezTo>
                    <a:pt x="1310" y="6815"/>
                    <a:pt x="1310" y="6708"/>
                    <a:pt x="1250" y="6649"/>
                  </a:cubicBezTo>
                  <a:cubicBezTo>
                    <a:pt x="631" y="5922"/>
                    <a:pt x="310" y="4982"/>
                    <a:pt x="357" y="4017"/>
                  </a:cubicBezTo>
                  <a:cubicBezTo>
                    <a:pt x="393" y="3053"/>
                    <a:pt x="786" y="2148"/>
                    <a:pt x="1465" y="1458"/>
                  </a:cubicBezTo>
                  <a:cubicBezTo>
                    <a:pt x="2155" y="779"/>
                    <a:pt x="3060" y="374"/>
                    <a:pt x="4025" y="338"/>
                  </a:cubicBezTo>
                  <a:cubicBezTo>
                    <a:pt x="4081" y="335"/>
                    <a:pt x="4137" y="334"/>
                    <a:pt x="4192" y="334"/>
                  </a:cubicBezTo>
                  <a:cubicBezTo>
                    <a:pt x="4358" y="334"/>
                    <a:pt x="4519" y="347"/>
                    <a:pt x="4679" y="374"/>
                  </a:cubicBezTo>
                  <a:lnTo>
                    <a:pt x="4906" y="636"/>
                  </a:lnTo>
                  <a:lnTo>
                    <a:pt x="4822" y="862"/>
                  </a:lnTo>
                  <a:lnTo>
                    <a:pt x="4679" y="624"/>
                  </a:lnTo>
                  <a:cubicBezTo>
                    <a:pt x="4656" y="577"/>
                    <a:pt x="4596" y="541"/>
                    <a:pt x="4536" y="541"/>
                  </a:cubicBezTo>
                  <a:lnTo>
                    <a:pt x="4001" y="541"/>
                  </a:lnTo>
                  <a:cubicBezTo>
                    <a:pt x="3941" y="541"/>
                    <a:pt x="3882" y="565"/>
                    <a:pt x="3858" y="624"/>
                  </a:cubicBezTo>
                  <a:lnTo>
                    <a:pt x="3477" y="1327"/>
                  </a:lnTo>
                  <a:cubicBezTo>
                    <a:pt x="3441" y="1410"/>
                    <a:pt x="3441" y="1529"/>
                    <a:pt x="3477" y="1624"/>
                  </a:cubicBezTo>
                  <a:cubicBezTo>
                    <a:pt x="3524" y="1708"/>
                    <a:pt x="3632" y="1767"/>
                    <a:pt x="3739" y="1791"/>
                  </a:cubicBezTo>
                  <a:lnTo>
                    <a:pt x="4036" y="1815"/>
                  </a:lnTo>
                  <a:cubicBezTo>
                    <a:pt x="4096" y="1815"/>
                    <a:pt x="4155" y="1803"/>
                    <a:pt x="4179" y="1743"/>
                  </a:cubicBezTo>
                  <a:lnTo>
                    <a:pt x="4286" y="1577"/>
                  </a:lnTo>
                  <a:lnTo>
                    <a:pt x="4346" y="1648"/>
                  </a:lnTo>
                  <a:lnTo>
                    <a:pt x="4298" y="1934"/>
                  </a:lnTo>
                  <a:lnTo>
                    <a:pt x="3798" y="2005"/>
                  </a:lnTo>
                  <a:cubicBezTo>
                    <a:pt x="3763" y="2005"/>
                    <a:pt x="3751" y="2029"/>
                    <a:pt x="3715" y="2041"/>
                  </a:cubicBezTo>
                  <a:lnTo>
                    <a:pt x="3072" y="2517"/>
                  </a:lnTo>
                  <a:cubicBezTo>
                    <a:pt x="3048" y="2541"/>
                    <a:pt x="3024" y="2577"/>
                    <a:pt x="3024" y="2601"/>
                  </a:cubicBezTo>
                  <a:lnTo>
                    <a:pt x="2941" y="2898"/>
                  </a:lnTo>
                  <a:lnTo>
                    <a:pt x="2727" y="2874"/>
                  </a:lnTo>
                  <a:cubicBezTo>
                    <a:pt x="2716" y="2874"/>
                    <a:pt x="2706" y="2873"/>
                    <a:pt x="2696" y="2873"/>
                  </a:cubicBezTo>
                  <a:cubicBezTo>
                    <a:pt x="2565" y="2873"/>
                    <a:pt x="2449" y="2943"/>
                    <a:pt x="2405" y="3065"/>
                  </a:cubicBezTo>
                  <a:lnTo>
                    <a:pt x="2274" y="3422"/>
                  </a:lnTo>
                  <a:cubicBezTo>
                    <a:pt x="2250" y="3494"/>
                    <a:pt x="2250" y="3589"/>
                    <a:pt x="2286" y="3660"/>
                  </a:cubicBezTo>
                  <a:cubicBezTo>
                    <a:pt x="2334" y="3732"/>
                    <a:pt x="2393" y="3791"/>
                    <a:pt x="2465" y="3815"/>
                  </a:cubicBezTo>
                  <a:cubicBezTo>
                    <a:pt x="2322" y="3887"/>
                    <a:pt x="2215" y="4029"/>
                    <a:pt x="2203" y="4196"/>
                  </a:cubicBezTo>
                  <a:lnTo>
                    <a:pt x="2203" y="4268"/>
                  </a:lnTo>
                  <a:lnTo>
                    <a:pt x="1739" y="4791"/>
                  </a:lnTo>
                  <a:cubicBezTo>
                    <a:pt x="1667" y="4863"/>
                    <a:pt x="1631" y="4970"/>
                    <a:pt x="1631" y="5077"/>
                  </a:cubicBezTo>
                  <a:lnTo>
                    <a:pt x="1631" y="5684"/>
                  </a:lnTo>
                  <a:cubicBezTo>
                    <a:pt x="1631" y="5839"/>
                    <a:pt x="1691" y="5994"/>
                    <a:pt x="1810" y="6101"/>
                  </a:cubicBezTo>
                  <a:lnTo>
                    <a:pt x="2239" y="6518"/>
                  </a:lnTo>
                  <a:cubicBezTo>
                    <a:pt x="2334" y="6613"/>
                    <a:pt x="2465" y="6673"/>
                    <a:pt x="2596" y="6684"/>
                  </a:cubicBezTo>
                  <a:lnTo>
                    <a:pt x="3882" y="6792"/>
                  </a:lnTo>
                  <a:lnTo>
                    <a:pt x="3882" y="6827"/>
                  </a:lnTo>
                  <a:cubicBezTo>
                    <a:pt x="3870" y="6994"/>
                    <a:pt x="3929" y="7149"/>
                    <a:pt x="4060" y="7232"/>
                  </a:cubicBezTo>
                  <a:lnTo>
                    <a:pt x="4286" y="7399"/>
                  </a:lnTo>
                  <a:lnTo>
                    <a:pt x="4263" y="7446"/>
                  </a:lnTo>
                  <a:cubicBezTo>
                    <a:pt x="4203" y="7601"/>
                    <a:pt x="4263" y="7804"/>
                    <a:pt x="4406" y="7899"/>
                  </a:cubicBezTo>
                  <a:lnTo>
                    <a:pt x="4465" y="7958"/>
                  </a:lnTo>
                  <a:cubicBezTo>
                    <a:pt x="4406" y="7958"/>
                    <a:pt x="4358" y="7982"/>
                    <a:pt x="4298" y="7982"/>
                  </a:cubicBezTo>
                  <a:cubicBezTo>
                    <a:pt x="4250" y="7984"/>
                    <a:pt x="4202" y="7985"/>
                    <a:pt x="4153" y="7985"/>
                  </a:cubicBezTo>
                  <a:cubicBezTo>
                    <a:pt x="3241" y="7985"/>
                    <a:pt x="2368" y="7666"/>
                    <a:pt x="1667" y="7089"/>
                  </a:cubicBezTo>
                  <a:cubicBezTo>
                    <a:pt x="1630" y="7062"/>
                    <a:pt x="1590" y="7050"/>
                    <a:pt x="1553" y="7050"/>
                  </a:cubicBezTo>
                  <a:cubicBezTo>
                    <a:pt x="1508" y="7050"/>
                    <a:pt x="1467" y="7068"/>
                    <a:pt x="1441" y="7101"/>
                  </a:cubicBezTo>
                  <a:cubicBezTo>
                    <a:pt x="1381" y="7173"/>
                    <a:pt x="1393" y="7280"/>
                    <a:pt x="1453" y="7327"/>
                  </a:cubicBezTo>
                  <a:cubicBezTo>
                    <a:pt x="2215" y="7958"/>
                    <a:pt x="3155" y="8304"/>
                    <a:pt x="4132" y="8304"/>
                  </a:cubicBezTo>
                  <a:lnTo>
                    <a:pt x="4298" y="8304"/>
                  </a:lnTo>
                  <a:cubicBezTo>
                    <a:pt x="5334" y="8256"/>
                    <a:pt x="6334" y="7827"/>
                    <a:pt x="7084" y="7089"/>
                  </a:cubicBezTo>
                  <a:cubicBezTo>
                    <a:pt x="7823" y="6339"/>
                    <a:pt x="8251" y="5363"/>
                    <a:pt x="8299" y="4303"/>
                  </a:cubicBezTo>
                  <a:cubicBezTo>
                    <a:pt x="8394" y="3220"/>
                    <a:pt x="8049" y="2208"/>
                    <a:pt x="7382" y="1422"/>
                  </a:cubicBezTo>
                  <a:cubicBezTo>
                    <a:pt x="7350" y="1377"/>
                    <a:pt x="7304" y="1356"/>
                    <a:pt x="7258" y="1356"/>
                  </a:cubicBezTo>
                  <a:cubicBezTo>
                    <a:pt x="7220" y="1356"/>
                    <a:pt x="7183" y="1371"/>
                    <a:pt x="7156" y="1398"/>
                  </a:cubicBezTo>
                  <a:cubicBezTo>
                    <a:pt x="7084" y="1458"/>
                    <a:pt x="7084" y="1565"/>
                    <a:pt x="7144" y="1624"/>
                  </a:cubicBezTo>
                  <a:cubicBezTo>
                    <a:pt x="7584" y="2148"/>
                    <a:pt x="7870" y="2791"/>
                    <a:pt x="7989" y="3458"/>
                  </a:cubicBezTo>
                  <a:lnTo>
                    <a:pt x="7942" y="3410"/>
                  </a:lnTo>
                  <a:cubicBezTo>
                    <a:pt x="7867" y="3335"/>
                    <a:pt x="7754" y="3289"/>
                    <a:pt x="7628" y="3289"/>
                  </a:cubicBezTo>
                  <a:cubicBezTo>
                    <a:pt x="7614" y="3289"/>
                    <a:pt x="7599" y="3290"/>
                    <a:pt x="7584" y="3291"/>
                  </a:cubicBezTo>
                  <a:cubicBezTo>
                    <a:pt x="7454" y="3303"/>
                    <a:pt x="7334" y="3386"/>
                    <a:pt x="7263" y="3506"/>
                  </a:cubicBezTo>
                  <a:lnTo>
                    <a:pt x="7227" y="3541"/>
                  </a:lnTo>
                  <a:cubicBezTo>
                    <a:pt x="7156" y="3541"/>
                    <a:pt x="7084" y="3577"/>
                    <a:pt x="7025" y="3625"/>
                  </a:cubicBezTo>
                  <a:lnTo>
                    <a:pt x="6811" y="3363"/>
                  </a:lnTo>
                  <a:cubicBezTo>
                    <a:pt x="6779" y="3325"/>
                    <a:pt x="6739" y="3307"/>
                    <a:pt x="6698" y="3307"/>
                  </a:cubicBezTo>
                  <a:cubicBezTo>
                    <a:pt x="6661" y="3307"/>
                    <a:pt x="6625" y="3322"/>
                    <a:pt x="6596" y="3351"/>
                  </a:cubicBezTo>
                  <a:cubicBezTo>
                    <a:pt x="6513" y="3410"/>
                    <a:pt x="6513" y="3517"/>
                    <a:pt x="6572" y="3577"/>
                  </a:cubicBezTo>
                  <a:lnTo>
                    <a:pt x="6906" y="3958"/>
                  </a:lnTo>
                  <a:cubicBezTo>
                    <a:pt x="6930" y="3994"/>
                    <a:pt x="6977" y="4017"/>
                    <a:pt x="7025" y="4017"/>
                  </a:cubicBezTo>
                  <a:cubicBezTo>
                    <a:pt x="7073" y="4017"/>
                    <a:pt x="7108" y="4006"/>
                    <a:pt x="7144" y="3970"/>
                  </a:cubicBezTo>
                  <a:lnTo>
                    <a:pt x="7251" y="3875"/>
                  </a:lnTo>
                  <a:lnTo>
                    <a:pt x="7382" y="3958"/>
                  </a:lnTo>
                  <a:lnTo>
                    <a:pt x="6894" y="4934"/>
                  </a:lnTo>
                  <a:lnTo>
                    <a:pt x="6858" y="4934"/>
                  </a:lnTo>
                  <a:cubicBezTo>
                    <a:pt x="6834" y="4934"/>
                    <a:pt x="6787" y="4910"/>
                    <a:pt x="6775" y="4887"/>
                  </a:cubicBezTo>
                  <a:lnTo>
                    <a:pt x="6132" y="4101"/>
                  </a:lnTo>
                  <a:cubicBezTo>
                    <a:pt x="6098" y="4053"/>
                    <a:pt x="6049" y="4033"/>
                    <a:pt x="6001" y="4033"/>
                  </a:cubicBezTo>
                  <a:cubicBezTo>
                    <a:pt x="5966" y="4033"/>
                    <a:pt x="5931" y="4045"/>
                    <a:pt x="5906" y="4065"/>
                  </a:cubicBezTo>
                  <a:cubicBezTo>
                    <a:pt x="5834" y="4125"/>
                    <a:pt x="5834" y="4232"/>
                    <a:pt x="5882" y="4291"/>
                  </a:cubicBezTo>
                  <a:lnTo>
                    <a:pt x="6513" y="5077"/>
                  </a:lnTo>
                  <a:cubicBezTo>
                    <a:pt x="6608" y="5184"/>
                    <a:pt x="6739" y="5244"/>
                    <a:pt x="6894" y="5244"/>
                  </a:cubicBezTo>
                  <a:lnTo>
                    <a:pt x="7096" y="5232"/>
                  </a:lnTo>
                  <a:lnTo>
                    <a:pt x="6453" y="6720"/>
                  </a:lnTo>
                  <a:cubicBezTo>
                    <a:pt x="6418" y="6815"/>
                    <a:pt x="6346" y="6923"/>
                    <a:pt x="6275" y="7018"/>
                  </a:cubicBezTo>
                  <a:lnTo>
                    <a:pt x="5775" y="7625"/>
                  </a:lnTo>
                  <a:cubicBezTo>
                    <a:pt x="5513" y="7744"/>
                    <a:pt x="5251" y="7816"/>
                    <a:pt x="4965" y="7875"/>
                  </a:cubicBezTo>
                  <a:lnTo>
                    <a:pt x="4691" y="7625"/>
                  </a:lnTo>
                  <a:cubicBezTo>
                    <a:pt x="4656" y="7589"/>
                    <a:pt x="4644" y="7554"/>
                    <a:pt x="4656" y="7506"/>
                  </a:cubicBezTo>
                  <a:lnTo>
                    <a:pt x="4703" y="7339"/>
                  </a:lnTo>
                  <a:cubicBezTo>
                    <a:pt x="4715" y="7280"/>
                    <a:pt x="4703" y="7208"/>
                    <a:pt x="4644" y="7161"/>
                  </a:cubicBezTo>
                  <a:lnTo>
                    <a:pt x="4322" y="6923"/>
                  </a:lnTo>
                  <a:cubicBezTo>
                    <a:pt x="4298" y="6899"/>
                    <a:pt x="4286" y="6863"/>
                    <a:pt x="4286" y="6815"/>
                  </a:cubicBezTo>
                  <a:lnTo>
                    <a:pt x="4310" y="6613"/>
                  </a:lnTo>
                  <a:cubicBezTo>
                    <a:pt x="4310" y="6565"/>
                    <a:pt x="4310" y="6518"/>
                    <a:pt x="4286" y="6494"/>
                  </a:cubicBezTo>
                  <a:cubicBezTo>
                    <a:pt x="4251" y="6458"/>
                    <a:pt x="4203" y="6434"/>
                    <a:pt x="4167" y="6434"/>
                  </a:cubicBezTo>
                  <a:lnTo>
                    <a:pt x="2703" y="6315"/>
                  </a:lnTo>
                  <a:cubicBezTo>
                    <a:pt x="2643" y="6315"/>
                    <a:pt x="2596" y="6280"/>
                    <a:pt x="2560" y="6244"/>
                  </a:cubicBezTo>
                  <a:lnTo>
                    <a:pt x="2120" y="5827"/>
                  </a:lnTo>
                  <a:cubicBezTo>
                    <a:pt x="2084" y="5780"/>
                    <a:pt x="2048" y="5708"/>
                    <a:pt x="2048" y="5649"/>
                  </a:cubicBezTo>
                  <a:lnTo>
                    <a:pt x="2048" y="5030"/>
                  </a:lnTo>
                  <a:cubicBezTo>
                    <a:pt x="2048" y="5006"/>
                    <a:pt x="2060" y="4970"/>
                    <a:pt x="2084" y="4958"/>
                  </a:cubicBezTo>
                  <a:lnTo>
                    <a:pt x="2572" y="4398"/>
                  </a:lnTo>
                  <a:cubicBezTo>
                    <a:pt x="2596" y="4363"/>
                    <a:pt x="2620" y="4339"/>
                    <a:pt x="2620" y="4291"/>
                  </a:cubicBezTo>
                  <a:lnTo>
                    <a:pt x="2620" y="4160"/>
                  </a:lnTo>
                  <a:cubicBezTo>
                    <a:pt x="2620" y="4113"/>
                    <a:pt x="2643" y="4065"/>
                    <a:pt x="2691" y="4053"/>
                  </a:cubicBezTo>
                  <a:lnTo>
                    <a:pt x="3072" y="3887"/>
                  </a:lnTo>
                  <a:lnTo>
                    <a:pt x="3810" y="3875"/>
                  </a:lnTo>
                  <a:cubicBezTo>
                    <a:pt x="3822" y="3875"/>
                    <a:pt x="3834" y="3887"/>
                    <a:pt x="3834" y="3898"/>
                  </a:cubicBezTo>
                  <a:cubicBezTo>
                    <a:pt x="3846" y="4029"/>
                    <a:pt x="3953" y="4137"/>
                    <a:pt x="4072" y="4184"/>
                  </a:cubicBezTo>
                  <a:lnTo>
                    <a:pt x="4596" y="4363"/>
                  </a:lnTo>
                  <a:cubicBezTo>
                    <a:pt x="4628" y="4370"/>
                    <a:pt x="4661" y="4374"/>
                    <a:pt x="4693" y="4374"/>
                  </a:cubicBezTo>
                  <a:cubicBezTo>
                    <a:pt x="4766" y="4374"/>
                    <a:pt x="4836" y="4353"/>
                    <a:pt x="4894" y="4303"/>
                  </a:cubicBezTo>
                  <a:cubicBezTo>
                    <a:pt x="4953" y="4244"/>
                    <a:pt x="5001" y="4148"/>
                    <a:pt x="4989" y="4065"/>
                  </a:cubicBezTo>
                  <a:lnTo>
                    <a:pt x="5644" y="4017"/>
                  </a:lnTo>
                  <a:cubicBezTo>
                    <a:pt x="5751" y="4006"/>
                    <a:pt x="5882" y="3946"/>
                    <a:pt x="5953" y="3839"/>
                  </a:cubicBezTo>
                  <a:cubicBezTo>
                    <a:pt x="6025" y="3732"/>
                    <a:pt x="6060" y="3613"/>
                    <a:pt x="6025" y="3482"/>
                  </a:cubicBezTo>
                  <a:lnTo>
                    <a:pt x="6013" y="3398"/>
                  </a:lnTo>
                  <a:cubicBezTo>
                    <a:pt x="5980" y="3258"/>
                    <a:pt x="5870" y="3157"/>
                    <a:pt x="5725" y="3157"/>
                  </a:cubicBezTo>
                  <a:cubicBezTo>
                    <a:pt x="5710" y="3157"/>
                    <a:pt x="5695" y="3158"/>
                    <a:pt x="5679" y="3160"/>
                  </a:cubicBezTo>
                  <a:lnTo>
                    <a:pt x="5346" y="3184"/>
                  </a:lnTo>
                  <a:lnTo>
                    <a:pt x="5298" y="3125"/>
                  </a:lnTo>
                  <a:lnTo>
                    <a:pt x="5739" y="2684"/>
                  </a:lnTo>
                  <a:cubicBezTo>
                    <a:pt x="5799" y="2624"/>
                    <a:pt x="5799" y="2517"/>
                    <a:pt x="5739" y="2458"/>
                  </a:cubicBezTo>
                  <a:cubicBezTo>
                    <a:pt x="5709" y="2428"/>
                    <a:pt x="5671" y="2413"/>
                    <a:pt x="5632" y="2413"/>
                  </a:cubicBezTo>
                  <a:cubicBezTo>
                    <a:pt x="5593" y="2413"/>
                    <a:pt x="5554" y="2428"/>
                    <a:pt x="5525" y="2458"/>
                  </a:cubicBezTo>
                  <a:lnTo>
                    <a:pt x="4965" y="3005"/>
                  </a:lnTo>
                  <a:lnTo>
                    <a:pt x="4787" y="3077"/>
                  </a:lnTo>
                  <a:lnTo>
                    <a:pt x="4286" y="2696"/>
                  </a:lnTo>
                  <a:cubicBezTo>
                    <a:pt x="4251" y="2669"/>
                    <a:pt x="4208" y="2656"/>
                    <a:pt x="4169" y="2656"/>
                  </a:cubicBezTo>
                  <a:cubicBezTo>
                    <a:pt x="4156" y="2656"/>
                    <a:pt x="4144" y="2657"/>
                    <a:pt x="4132" y="2660"/>
                  </a:cubicBezTo>
                  <a:lnTo>
                    <a:pt x="3417" y="2886"/>
                  </a:lnTo>
                  <a:cubicBezTo>
                    <a:pt x="3405" y="2886"/>
                    <a:pt x="3370" y="2898"/>
                    <a:pt x="3358" y="2922"/>
                  </a:cubicBezTo>
                  <a:lnTo>
                    <a:pt x="3405" y="2708"/>
                  </a:lnTo>
                  <a:lnTo>
                    <a:pt x="3977" y="2291"/>
                  </a:lnTo>
                  <a:lnTo>
                    <a:pt x="4548" y="2208"/>
                  </a:lnTo>
                  <a:cubicBezTo>
                    <a:pt x="4632" y="2184"/>
                    <a:pt x="4691" y="2148"/>
                    <a:pt x="4691" y="2065"/>
                  </a:cubicBezTo>
                  <a:lnTo>
                    <a:pt x="4751" y="1589"/>
                  </a:lnTo>
                  <a:cubicBezTo>
                    <a:pt x="4751" y="1553"/>
                    <a:pt x="4751" y="1505"/>
                    <a:pt x="4715" y="1470"/>
                  </a:cubicBezTo>
                  <a:lnTo>
                    <a:pt x="4477" y="1172"/>
                  </a:lnTo>
                  <a:cubicBezTo>
                    <a:pt x="4441" y="1136"/>
                    <a:pt x="4406" y="1112"/>
                    <a:pt x="4346" y="1112"/>
                  </a:cubicBezTo>
                  <a:cubicBezTo>
                    <a:pt x="4298" y="1112"/>
                    <a:pt x="4239" y="1148"/>
                    <a:pt x="4215" y="1196"/>
                  </a:cubicBezTo>
                  <a:lnTo>
                    <a:pt x="4036" y="1446"/>
                  </a:lnTo>
                  <a:lnTo>
                    <a:pt x="3834" y="1434"/>
                  </a:lnTo>
                  <a:lnTo>
                    <a:pt x="4155" y="815"/>
                  </a:lnTo>
                  <a:lnTo>
                    <a:pt x="4477" y="815"/>
                  </a:lnTo>
                  <a:lnTo>
                    <a:pt x="4727" y="1267"/>
                  </a:lnTo>
                  <a:cubicBezTo>
                    <a:pt x="4763" y="1327"/>
                    <a:pt x="4822" y="1350"/>
                    <a:pt x="4882" y="1350"/>
                  </a:cubicBezTo>
                  <a:cubicBezTo>
                    <a:pt x="4941" y="1350"/>
                    <a:pt x="5001" y="1315"/>
                    <a:pt x="5025" y="1255"/>
                  </a:cubicBezTo>
                  <a:lnTo>
                    <a:pt x="5251" y="719"/>
                  </a:lnTo>
                  <a:cubicBezTo>
                    <a:pt x="5298" y="624"/>
                    <a:pt x="5287" y="505"/>
                    <a:pt x="5215" y="434"/>
                  </a:cubicBezTo>
                  <a:lnTo>
                    <a:pt x="5215" y="434"/>
                  </a:lnTo>
                  <a:cubicBezTo>
                    <a:pt x="5751" y="577"/>
                    <a:pt x="6263" y="839"/>
                    <a:pt x="6692" y="1208"/>
                  </a:cubicBezTo>
                  <a:cubicBezTo>
                    <a:pt x="6724" y="1234"/>
                    <a:pt x="6763" y="1247"/>
                    <a:pt x="6801" y="1247"/>
                  </a:cubicBezTo>
                  <a:cubicBezTo>
                    <a:pt x="6847" y="1247"/>
                    <a:pt x="6892" y="1228"/>
                    <a:pt x="6918" y="1196"/>
                  </a:cubicBezTo>
                  <a:cubicBezTo>
                    <a:pt x="6977" y="1112"/>
                    <a:pt x="6965" y="1017"/>
                    <a:pt x="6906" y="969"/>
                  </a:cubicBezTo>
                  <a:cubicBezTo>
                    <a:pt x="6157" y="343"/>
                    <a:pt x="5219" y="1"/>
                    <a:pt x="4239" y="1"/>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67" name="Google Shape;1550;p45"/>
          <p:cNvGrpSpPr/>
          <p:nvPr/>
        </p:nvGrpSpPr>
        <p:grpSpPr>
          <a:xfrm>
            <a:off x="6222628" y="3241902"/>
            <a:ext cx="435857" cy="396816"/>
            <a:chOff x="4210933" y="2926777"/>
            <a:chExt cx="280072" cy="275520"/>
          </a:xfrm>
        </p:grpSpPr>
        <p:sp>
          <p:nvSpPr>
            <p:cNvPr id="68" name="Google Shape;1551;p45"/>
            <p:cNvSpPr/>
            <p:nvPr/>
          </p:nvSpPr>
          <p:spPr>
            <a:xfrm>
              <a:off x="4490623" y="2970352"/>
              <a:ext cx="32" cy="414"/>
            </a:xfrm>
            <a:custGeom>
              <a:avLst/>
              <a:gdLst/>
              <a:ahLst/>
              <a:cxnLst/>
              <a:rect l="l" t="t" r="r" b="b"/>
              <a:pathLst>
                <a:path w="1" h="13" extrusionOk="0">
                  <a:moveTo>
                    <a:pt x="0" y="0"/>
                  </a:moveTo>
                  <a:cubicBezTo>
                    <a:pt x="0" y="12"/>
                    <a:pt x="0" y="0"/>
                    <a:pt x="0" y="0"/>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9" name="Google Shape;1552;p45"/>
            <p:cNvSpPr/>
            <p:nvPr/>
          </p:nvSpPr>
          <p:spPr>
            <a:xfrm>
              <a:off x="4489859" y="2969589"/>
              <a:ext cx="32" cy="32"/>
            </a:xfrm>
            <a:custGeom>
              <a:avLst/>
              <a:gdLst/>
              <a:ahLst/>
              <a:cxnLst/>
              <a:rect l="l" t="t" r="r" b="b"/>
              <a:pathLst>
                <a:path w="1" h="1" extrusionOk="0">
                  <a:moveTo>
                    <a:pt x="0" y="1"/>
                  </a:move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0" name="Google Shape;1553;p45"/>
            <p:cNvSpPr/>
            <p:nvPr/>
          </p:nvSpPr>
          <p:spPr>
            <a:xfrm>
              <a:off x="4210933" y="2944952"/>
              <a:ext cx="280072" cy="257346"/>
            </a:xfrm>
            <a:custGeom>
              <a:avLst/>
              <a:gdLst/>
              <a:ahLst/>
              <a:cxnLst/>
              <a:rect l="l" t="t" r="r" b="b"/>
              <a:pathLst>
                <a:path w="8799" h="8085" extrusionOk="0">
                  <a:moveTo>
                    <a:pt x="7549" y="620"/>
                  </a:moveTo>
                  <a:lnTo>
                    <a:pt x="6596" y="6382"/>
                  </a:lnTo>
                  <a:lnTo>
                    <a:pt x="6596" y="620"/>
                  </a:lnTo>
                  <a:close/>
                  <a:moveTo>
                    <a:pt x="4965" y="1"/>
                  </a:moveTo>
                  <a:cubicBezTo>
                    <a:pt x="4894" y="1"/>
                    <a:pt x="4834" y="60"/>
                    <a:pt x="4834" y="143"/>
                  </a:cubicBezTo>
                  <a:cubicBezTo>
                    <a:pt x="4834" y="215"/>
                    <a:pt x="4894" y="274"/>
                    <a:pt x="4965" y="274"/>
                  </a:cubicBezTo>
                  <a:lnTo>
                    <a:pt x="6322" y="274"/>
                  </a:lnTo>
                  <a:lnTo>
                    <a:pt x="6322" y="7835"/>
                  </a:lnTo>
                  <a:lnTo>
                    <a:pt x="262" y="7835"/>
                  </a:lnTo>
                  <a:lnTo>
                    <a:pt x="262" y="7192"/>
                  </a:lnTo>
                  <a:cubicBezTo>
                    <a:pt x="262" y="7121"/>
                    <a:pt x="203" y="7061"/>
                    <a:pt x="131" y="7061"/>
                  </a:cubicBezTo>
                  <a:cubicBezTo>
                    <a:pt x="60" y="7061"/>
                    <a:pt x="0" y="7121"/>
                    <a:pt x="0" y="7192"/>
                  </a:cubicBezTo>
                  <a:lnTo>
                    <a:pt x="0" y="7954"/>
                  </a:lnTo>
                  <a:cubicBezTo>
                    <a:pt x="0" y="8025"/>
                    <a:pt x="60" y="8085"/>
                    <a:pt x="131" y="8085"/>
                  </a:cubicBezTo>
                  <a:lnTo>
                    <a:pt x="6465" y="8085"/>
                  </a:lnTo>
                  <a:cubicBezTo>
                    <a:pt x="6525" y="8085"/>
                    <a:pt x="6561" y="8037"/>
                    <a:pt x="6584" y="8002"/>
                  </a:cubicBezTo>
                  <a:lnTo>
                    <a:pt x="7906" y="3715"/>
                  </a:lnTo>
                  <a:cubicBezTo>
                    <a:pt x="7918" y="3632"/>
                    <a:pt x="7882" y="3572"/>
                    <a:pt x="7811" y="3549"/>
                  </a:cubicBezTo>
                  <a:cubicBezTo>
                    <a:pt x="7799" y="3547"/>
                    <a:pt x="7788" y="3546"/>
                    <a:pt x="7777" y="3546"/>
                  </a:cubicBezTo>
                  <a:cubicBezTo>
                    <a:pt x="7721" y="3546"/>
                    <a:pt x="7674" y="3572"/>
                    <a:pt x="7644" y="3632"/>
                  </a:cubicBezTo>
                  <a:lnTo>
                    <a:pt x="6870" y="6132"/>
                  </a:lnTo>
                  <a:lnTo>
                    <a:pt x="7727" y="989"/>
                  </a:lnTo>
                  <a:lnTo>
                    <a:pt x="8466" y="989"/>
                  </a:lnTo>
                  <a:lnTo>
                    <a:pt x="7799" y="3144"/>
                  </a:lnTo>
                  <a:cubicBezTo>
                    <a:pt x="7787" y="3215"/>
                    <a:pt x="7811" y="3275"/>
                    <a:pt x="7882" y="3311"/>
                  </a:cubicBezTo>
                  <a:lnTo>
                    <a:pt x="7930" y="3311"/>
                  </a:lnTo>
                  <a:cubicBezTo>
                    <a:pt x="7989" y="3311"/>
                    <a:pt x="8037" y="3275"/>
                    <a:pt x="8049" y="3215"/>
                  </a:cubicBezTo>
                  <a:lnTo>
                    <a:pt x="8763" y="894"/>
                  </a:lnTo>
                  <a:cubicBezTo>
                    <a:pt x="8799" y="870"/>
                    <a:pt x="8799" y="822"/>
                    <a:pt x="8763" y="798"/>
                  </a:cubicBezTo>
                  <a:cubicBezTo>
                    <a:pt x="8739" y="763"/>
                    <a:pt x="8704" y="739"/>
                    <a:pt x="8668" y="739"/>
                  </a:cubicBezTo>
                  <a:lnTo>
                    <a:pt x="7787" y="739"/>
                  </a:lnTo>
                  <a:lnTo>
                    <a:pt x="7835" y="501"/>
                  </a:lnTo>
                  <a:cubicBezTo>
                    <a:pt x="7835" y="453"/>
                    <a:pt x="7835" y="417"/>
                    <a:pt x="7799" y="394"/>
                  </a:cubicBezTo>
                  <a:cubicBezTo>
                    <a:pt x="7763" y="358"/>
                    <a:pt x="7739" y="346"/>
                    <a:pt x="7692" y="346"/>
                  </a:cubicBezTo>
                  <a:lnTo>
                    <a:pt x="6596" y="346"/>
                  </a:lnTo>
                  <a:lnTo>
                    <a:pt x="6596" y="143"/>
                  </a:lnTo>
                  <a:cubicBezTo>
                    <a:pt x="6596" y="60"/>
                    <a:pt x="6537" y="1"/>
                    <a:pt x="6453" y="1"/>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71" name="Google Shape;1554;p45"/>
            <p:cNvSpPr/>
            <p:nvPr/>
          </p:nvSpPr>
          <p:spPr>
            <a:xfrm>
              <a:off x="4212047" y="2926777"/>
              <a:ext cx="144826" cy="234619"/>
            </a:xfrm>
            <a:custGeom>
              <a:avLst/>
              <a:gdLst/>
              <a:ahLst/>
              <a:cxnLst/>
              <a:rect l="l" t="t" r="r" b="b"/>
              <a:pathLst>
                <a:path w="4550" h="7371" extrusionOk="0">
                  <a:moveTo>
                    <a:pt x="132" y="0"/>
                  </a:moveTo>
                  <a:cubicBezTo>
                    <a:pt x="60" y="0"/>
                    <a:pt x="1" y="60"/>
                    <a:pt x="1" y="131"/>
                  </a:cubicBezTo>
                  <a:lnTo>
                    <a:pt x="1" y="7239"/>
                  </a:lnTo>
                  <a:cubicBezTo>
                    <a:pt x="1" y="7311"/>
                    <a:pt x="60" y="7370"/>
                    <a:pt x="132" y="7370"/>
                  </a:cubicBezTo>
                  <a:cubicBezTo>
                    <a:pt x="203" y="7370"/>
                    <a:pt x="263" y="7311"/>
                    <a:pt x="263" y="7239"/>
                  </a:cubicBezTo>
                  <a:lnTo>
                    <a:pt x="263" y="262"/>
                  </a:lnTo>
                  <a:lnTo>
                    <a:pt x="1763" y="262"/>
                  </a:lnTo>
                  <a:lnTo>
                    <a:pt x="2299" y="810"/>
                  </a:lnTo>
                  <a:cubicBezTo>
                    <a:pt x="2335" y="845"/>
                    <a:pt x="2358" y="857"/>
                    <a:pt x="2394" y="857"/>
                  </a:cubicBezTo>
                  <a:lnTo>
                    <a:pt x="4418" y="857"/>
                  </a:lnTo>
                  <a:cubicBezTo>
                    <a:pt x="4490" y="857"/>
                    <a:pt x="4549" y="798"/>
                    <a:pt x="4549" y="726"/>
                  </a:cubicBezTo>
                  <a:cubicBezTo>
                    <a:pt x="4537" y="655"/>
                    <a:pt x="4478" y="595"/>
                    <a:pt x="4418" y="595"/>
                  </a:cubicBezTo>
                  <a:lnTo>
                    <a:pt x="2454" y="595"/>
                  </a:lnTo>
                  <a:lnTo>
                    <a:pt x="1918" y="36"/>
                  </a:lnTo>
                  <a:cubicBezTo>
                    <a:pt x="1882" y="12"/>
                    <a:pt x="1858" y="0"/>
                    <a:pt x="1823" y="0"/>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2" name="Google Shape;1555;p45"/>
            <p:cNvSpPr/>
            <p:nvPr/>
          </p:nvSpPr>
          <p:spPr>
            <a:xfrm>
              <a:off x="4246550" y="2996103"/>
              <a:ext cx="28074" cy="28106"/>
            </a:xfrm>
            <a:custGeom>
              <a:avLst/>
              <a:gdLst/>
              <a:ahLst/>
              <a:cxnLst/>
              <a:rect l="l" t="t" r="r" b="b"/>
              <a:pathLst>
                <a:path w="882" h="883" extrusionOk="0">
                  <a:moveTo>
                    <a:pt x="620" y="263"/>
                  </a:moveTo>
                  <a:lnTo>
                    <a:pt x="620" y="608"/>
                  </a:lnTo>
                  <a:lnTo>
                    <a:pt x="262" y="608"/>
                  </a:lnTo>
                  <a:lnTo>
                    <a:pt x="262" y="263"/>
                  </a:lnTo>
                  <a:close/>
                  <a:moveTo>
                    <a:pt x="131" y="1"/>
                  </a:moveTo>
                  <a:cubicBezTo>
                    <a:pt x="60" y="1"/>
                    <a:pt x="0" y="60"/>
                    <a:pt x="0" y="144"/>
                  </a:cubicBezTo>
                  <a:lnTo>
                    <a:pt x="0" y="751"/>
                  </a:lnTo>
                  <a:cubicBezTo>
                    <a:pt x="0" y="822"/>
                    <a:pt x="60" y="882"/>
                    <a:pt x="131" y="882"/>
                  </a:cubicBezTo>
                  <a:lnTo>
                    <a:pt x="739" y="882"/>
                  </a:lnTo>
                  <a:cubicBezTo>
                    <a:pt x="822" y="882"/>
                    <a:pt x="881" y="822"/>
                    <a:pt x="881" y="751"/>
                  </a:cubicBezTo>
                  <a:lnTo>
                    <a:pt x="881" y="144"/>
                  </a:lnTo>
                  <a:cubicBezTo>
                    <a:pt x="881" y="60"/>
                    <a:pt x="822" y="1"/>
                    <a:pt x="739" y="1"/>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3" name="Google Shape;1556;p45"/>
            <p:cNvSpPr/>
            <p:nvPr/>
          </p:nvSpPr>
          <p:spPr>
            <a:xfrm>
              <a:off x="4285956" y="3015456"/>
              <a:ext cx="97814" cy="8753"/>
            </a:xfrm>
            <a:custGeom>
              <a:avLst/>
              <a:gdLst/>
              <a:ahLst/>
              <a:cxnLst/>
              <a:rect l="l" t="t" r="r" b="b"/>
              <a:pathLst>
                <a:path w="3073" h="275" extrusionOk="0">
                  <a:moveTo>
                    <a:pt x="132" y="0"/>
                  </a:moveTo>
                  <a:cubicBezTo>
                    <a:pt x="60" y="0"/>
                    <a:pt x="1" y="60"/>
                    <a:pt x="1" y="143"/>
                  </a:cubicBezTo>
                  <a:cubicBezTo>
                    <a:pt x="1" y="214"/>
                    <a:pt x="60" y="274"/>
                    <a:pt x="132" y="274"/>
                  </a:cubicBezTo>
                  <a:lnTo>
                    <a:pt x="2942" y="274"/>
                  </a:lnTo>
                  <a:cubicBezTo>
                    <a:pt x="3013" y="274"/>
                    <a:pt x="3072" y="214"/>
                    <a:pt x="3072" y="143"/>
                  </a:cubicBezTo>
                  <a:cubicBezTo>
                    <a:pt x="3072" y="72"/>
                    <a:pt x="3013" y="0"/>
                    <a:pt x="2942" y="0"/>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4" name="Google Shape;1557;p45"/>
            <p:cNvSpPr/>
            <p:nvPr/>
          </p:nvSpPr>
          <p:spPr>
            <a:xfrm>
              <a:off x="4285956" y="3001800"/>
              <a:ext cx="30366" cy="8753"/>
            </a:xfrm>
            <a:custGeom>
              <a:avLst/>
              <a:gdLst/>
              <a:ahLst/>
              <a:cxnLst/>
              <a:rect l="l" t="t" r="r" b="b"/>
              <a:pathLst>
                <a:path w="954" h="275" extrusionOk="0">
                  <a:moveTo>
                    <a:pt x="132" y="1"/>
                  </a:moveTo>
                  <a:cubicBezTo>
                    <a:pt x="60" y="1"/>
                    <a:pt x="1" y="60"/>
                    <a:pt x="1" y="132"/>
                  </a:cubicBezTo>
                  <a:cubicBezTo>
                    <a:pt x="1" y="215"/>
                    <a:pt x="60" y="274"/>
                    <a:pt x="132" y="274"/>
                  </a:cubicBezTo>
                  <a:lnTo>
                    <a:pt x="810" y="274"/>
                  </a:lnTo>
                  <a:cubicBezTo>
                    <a:pt x="894" y="274"/>
                    <a:pt x="953" y="215"/>
                    <a:pt x="953" y="132"/>
                  </a:cubicBezTo>
                  <a:cubicBezTo>
                    <a:pt x="953" y="60"/>
                    <a:pt x="894" y="1"/>
                    <a:pt x="810" y="1"/>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5" name="Google Shape;1558;p45"/>
            <p:cNvSpPr/>
            <p:nvPr/>
          </p:nvSpPr>
          <p:spPr>
            <a:xfrm>
              <a:off x="4246550" y="3060177"/>
              <a:ext cx="28074" cy="28074"/>
            </a:xfrm>
            <a:custGeom>
              <a:avLst/>
              <a:gdLst/>
              <a:ahLst/>
              <a:cxnLst/>
              <a:rect l="l" t="t" r="r" b="b"/>
              <a:pathLst>
                <a:path w="882" h="882" extrusionOk="0">
                  <a:moveTo>
                    <a:pt x="620" y="274"/>
                  </a:moveTo>
                  <a:lnTo>
                    <a:pt x="620" y="631"/>
                  </a:lnTo>
                  <a:lnTo>
                    <a:pt x="262" y="631"/>
                  </a:lnTo>
                  <a:lnTo>
                    <a:pt x="262" y="274"/>
                  </a:lnTo>
                  <a:close/>
                  <a:moveTo>
                    <a:pt x="131" y="0"/>
                  </a:moveTo>
                  <a:cubicBezTo>
                    <a:pt x="60" y="0"/>
                    <a:pt x="0" y="60"/>
                    <a:pt x="0" y="131"/>
                  </a:cubicBezTo>
                  <a:lnTo>
                    <a:pt x="0" y="750"/>
                  </a:lnTo>
                  <a:cubicBezTo>
                    <a:pt x="0" y="822"/>
                    <a:pt x="60" y="881"/>
                    <a:pt x="131" y="881"/>
                  </a:cubicBezTo>
                  <a:lnTo>
                    <a:pt x="739" y="881"/>
                  </a:lnTo>
                  <a:cubicBezTo>
                    <a:pt x="822" y="881"/>
                    <a:pt x="881" y="822"/>
                    <a:pt x="881" y="750"/>
                  </a:cubicBezTo>
                  <a:lnTo>
                    <a:pt x="881" y="131"/>
                  </a:lnTo>
                  <a:cubicBezTo>
                    <a:pt x="881" y="60"/>
                    <a:pt x="822" y="0"/>
                    <a:pt x="739" y="0"/>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6" name="Google Shape;1559;p45"/>
            <p:cNvSpPr/>
            <p:nvPr/>
          </p:nvSpPr>
          <p:spPr>
            <a:xfrm>
              <a:off x="4285956" y="3080261"/>
              <a:ext cx="97814" cy="8371"/>
            </a:xfrm>
            <a:custGeom>
              <a:avLst/>
              <a:gdLst/>
              <a:ahLst/>
              <a:cxnLst/>
              <a:rect l="l" t="t" r="r" b="b"/>
              <a:pathLst>
                <a:path w="3073" h="263" extrusionOk="0">
                  <a:moveTo>
                    <a:pt x="132" y="0"/>
                  </a:moveTo>
                  <a:cubicBezTo>
                    <a:pt x="60" y="0"/>
                    <a:pt x="1" y="48"/>
                    <a:pt x="1" y="131"/>
                  </a:cubicBezTo>
                  <a:cubicBezTo>
                    <a:pt x="1" y="203"/>
                    <a:pt x="60" y="262"/>
                    <a:pt x="132" y="262"/>
                  </a:cubicBezTo>
                  <a:lnTo>
                    <a:pt x="2942" y="262"/>
                  </a:lnTo>
                  <a:cubicBezTo>
                    <a:pt x="3013" y="262"/>
                    <a:pt x="3072" y="203"/>
                    <a:pt x="3072" y="131"/>
                  </a:cubicBezTo>
                  <a:cubicBezTo>
                    <a:pt x="3072" y="48"/>
                    <a:pt x="3013" y="0"/>
                    <a:pt x="2942" y="0"/>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7" name="Google Shape;1560;p45"/>
            <p:cNvSpPr/>
            <p:nvPr/>
          </p:nvSpPr>
          <p:spPr>
            <a:xfrm>
              <a:off x="4285956" y="3066224"/>
              <a:ext cx="30366" cy="8753"/>
            </a:xfrm>
            <a:custGeom>
              <a:avLst/>
              <a:gdLst/>
              <a:ahLst/>
              <a:cxnLst/>
              <a:rect l="l" t="t" r="r" b="b"/>
              <a:pathLst>
                <a:path w="954" h="275" extrusionOk="0">
                  <a:moveTo>
                    <a:pt x="132" y="1"/>
                  </a:moveTo>
                  <a:cubicBezTo>
                    <a:pt x="60" y="1"/>
                    <a:pt x="1" y="60"/>
                    <a:pt x="1" y="143"/>
                  </a:cubicBezTo>
                  <a:cubicBezTo>
                    <a:pt x="1" y="215"/>
                    <a:pt x="60" y="274"/>
                    <a:pt x="132" y="274"/>
                  </a:cubicBezTo>
                  <a:lnTo>
                    <a:pt x="810" y="274"/>
                  </a:lnTo>
                  <a:cubicBezTo>
                    <a:pt x="894" y="274"/>
                    <a:pt x="953" y="215"/>
                    <a:pt x="953" y="143"/>
                  </a:cubicBezTo>
                  <a:cubicBezTo>
                    <a:pt x="953" y="60"/>
                    <a:pt x="894" y="1"/>
                    <a:pt x="810" y="1"/>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8" name="Google Shape;1561;p45"/>
            <p:cNvSpPr/>
            <p:nvPr/>
          </p:nvSpPr>
          <p:spPr>
            <a:xfrm>
              <a:off x="4246550" y="3124601"/>
              <a:ext cx="28074" cy="28074"/>
            </a:xfrm>
            <a:custGeom>
              <a:avLst/>
              <a:gdLst/>
              <a:ahLst/>
              <a:cxnLst/>
              <a:rect l="l" t="t" r="r" b="b"/>
              <a:pathLst>
                <a:path w="882" h="882" extrusionOk="0">
                  <a:moveTo>
                    <a:pt x="620" y="250"/>
                  </a:moveTo>
                  <a:lnTo>
                    <a:pt x="620" y="607"/>
                  </a:lnTo>
                  <a:lnTo>
                    <a:pt x="262" y="607"/>
                  </a:lnTo>
                  <a:lnTo>
                    <a:pt x="262" y="250"/>
                  </a:lnTo>
                  <a:close/>
                  <a:moveTo>
                    <a:pt x="131" y="0"/>
                  </a:moveTo>
                  <a:cubicBezTo>
                    <a:pt x="60" y="0"/>
                    <a:pt x="0" y="60"/>
                    <a:pt x="0" y="131"/>
                  </a:cubicBezTo>
                  <a:lnTo>
                    <a:pt x="0" y="738"/>
                  </a:lnTo>
                  <a:cubicBezTo>
                    <a:pt x="0" y="822"/>
                    <a:pt x="60" y="881"/>
                    <a:pt x="131" y="881"/>
                  </a:cubicBezTo>
                  <a:lnTo>
                    <a:pt x="739" y="881"/>
                  </a:lnTo>
                  <a:cubicBezTo>
                    <a:pt x="822" y="881"/>
                    <a:pt x="881" y="822"/>
                    <a:pt x="881" y="738"/>
                  </a:cubicBezTo>
                  <a:lnTo>
                    <a:pt x="881" y="131"/>
                  </a:lnTo>
                  <a:cubicBezTo>
                    <a:pt x="881" y="60"/>
                    <a:pt x="822" y="0"/>
                    <a:pt x="739" y="0"/>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9" name="Google Shape;1562;p45"/>
            <p:cNvSpPr/>
            <p:nvPr/>
          </p:nvSpPr>
          <p:spPr>
            <a:xfrm>
              <a:off x="4285956" y="3143921"/>
              <a:ext cx="97814" cy="8753"/>
            </a:xfrm>
            <a:custGeom>
              <a:avLst/>
              <a:gdLst/>
              <a:ahLst/>
              <a:cxnLst/>
              <a:rect l="l" t="t" r="r" b="b"/>
              <a:pathLst>
                <a:path w="3073" h="275" extrusionOk="0">
                  <a:moveTo>
                    <a:pt x="132" y="0"/>
                  </a:moveTo>
                  <a:cubicBezTo>
                    <a:pt x="60" y="0"/>
                    <a:pt x="1" y="60"/>
                    <a:pt x="1" y="131"/>
                  </a:cubicBezTo>
                  <a:cubicBezTo>
                    <a:pt x="1" y="215"/>
                    <a:pt x="60" y="274"/>
                    <a:pt x="132" y="274"/>
                  </a:cubicBezTo>
                  <a:lnTo>
                    <a:pt x="2942" y="274"/>
                  </a:lnTo>
                  <a:cubicBezTo>
                    <a:pt x="3013" y="274"/>
                    <a:pt x="3072" y="215"/>
                    <a:pt x="3072" y="131"/>
                  </a:cubicBezTo>
                  <a:cubicBezTo>
                    <a:pt x="3072" y="60"/>
                    <a:pt x="3013" y="0"/>
                    <a:pt x="2942" y="0"/>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0" name="Google Shape;1563;p45"/>
            <p:cNvSpPr/>
            <p:nvPr/>
          </p:nvSpPr>
          <p:spPr>
            <a:xfrm>
              <a:off x="4285956" y="3130266"/>
              <a:ext cx="30366" cy="8371"/>
            </a:xfrm>
            <a:custGeom>
              <a:avLst/>
              <a:gdLst/>
              <a:ahLst/>
              <a:cxnLst/>
              <a:rect l="l" t="t" r="r" b="b"/>
              <a:pathLst>
                <a:path w="954" h="263" extrusionOk="0">
                  <a:moveTo>
                    <a:pt x="132" y="1"/>
                  </a:moveTo>
                  <a:cubicBezTo>
                    <a:pt x="60" y="1"/>
                    <a:pt x="1" y="60"/>
                    <a:pt x="1" y="132"/>
                  </a:cubicBezTo>
                  <a:cubicBezTo>
                    <a:pt x="1" y="215"/>
                    <a:pt x="60" y="263"/>
                    <a:pt x="132" y="263"/>
                  </a:cubicBezTo>
                  <a:lnTo>
                    <a:pt x="810" y="263"/>
                  </a:lnTo>
                  <a:cubicBezTo>
                    <a:pt x="894" y="263"/>
                    <a:pt x="953" y="215"/>
                    <a:pt x="953" y="132"/>
                  </a:cubicBezTo>
                  <a:cubicBezTo>
                    <a:pt x="953" y="60"/>
                    <a:pt x="894" y="1"/>
                    <a:pt x="810" y="1"/>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3" name="TextBox 2">
            <a:extLst>
              <a:ext uri="{FF2B5EF4-FFF2-40B4-BE49-F238E27FC236}">
                <a16:creationId xmlns:a16="http://schemas.microsoft.com/office/drawing/2014/main" xmlns="" id="{3E8FEC4C-1C8A-FB9F-12F2-03B0EAA84793}"/>
              </a:ext>
            </a:extLst>
          </p:cNvPr>
          <p:cNvSpPr txBox="1"/>
          <p:nvPr/>
        </p:nvSpPr>
        <p:spPr>
          <a:xfrm>
            <a:off x="1695474" y="1491172"/>
            <a:ext cx="9165163" cy="1704569"/>
          </a:xfrm>
          <a:prstGeom prst="rect">
            <a:avLst/>
          </a:prstGeom>
          <a:noFill/>
        </p:spPr>
        <p:txBody>
          <a:bodyPr wrap="square">
            <a:spAutoFit/>
          </a:bodyPr>
          <a:lstStyle/>
          <a:p>
            <a:pPr algn="just">
              <a:lnSpc>
                <a:spcPct val="150000"/>
              </a:lnSpc>
            </a:pPr>
            <a:r>
              <a:rPr lang="en-US" sz="1800" dirty="0" err="1">
                <a:latin typeface="Times New Roman" panose="02020603050405020304" pitchFamily="18" charset="0"/>
                <a:ea typeface="Mukta Mahee"/>
                <a:cs typeface="Times New Roman" panose="02020603050405020304" pitchFamily="18" charset="0"/>
                <a:sym typeface="Mukta Mahee"/>
              </a:rPr>
              <a:t>Dengan</a:t>
            </a:r>
            <a:r>
              <a:rPr lang="en-US" sz="1800" dirty="0">
                <a:latin typeface="Times New Roman" panose="02020603050405020304" pitchFamily="18" charset="0"/>
                <a:ea typeface="Mukta Mahee"/>
                <a:cs typeface="Times New Roman" panose="02020603050405020304" pitchFamily="18" charset="0"/>
                <a:sym typeface="Mukta Mahee"/>
              </a:rPr>
              <a:t> </a:t>
            </a:r>
            <a:r>
              <a:rPr lang="en-US" sz="1800" dirty="0" err="1">
                <a:latin typeface="Times New Roman" panose="02020603050405020304" pitchFamily="18" charset="0"/>
                <a:ea typeface="Mukta Mahee"/>
                <a:cs typeface="Times New Roman" panose="02020603050405020304" pitchFamily="18" charset="0"/>
                <a:sym typeface="Mukta Mahee"/>
              </a:rPr>
              <a:t>demikian</a:t>
            </a:r>
            <a:r>
              <a:rPr lang="en-US" sz="1800" dirty="0">
                <a:latin typeface="Times New Roman" panose="02020603050405020304" pitchFamily="18" charset="0"/>
                <a:ea typeface="Mukta Mahee"/>
                <a:cs typeface="Times New Roman" panose="02020603050405020304" pitchFamily="18" charset="0"/>
                <a:sym typeface="Mukta Mahee"/>
              </a:rPr>
              <a:t>, </a:t>
            </a:r>
            <a:r>
              <a:rPr lang="en-US" sz="1800" dirty="0" err="1">
                <a:latin typeface="Times New Roman" panose="02020603050405020304" pitchFamily="18" charset="0"/>
                <a:ea typeface="Mukta Mahee"/>
                <a:cs typeface="Times New Roman" panose="02020603050405020304" pitchFamily="18" charset="0"/>
                <a:sym typeface="Mukta Mahee"/>
              </a:rPr>
              <a:t>kesimpulan</a:t>
            </a:r>
            <a:r>
              <a:rPr lang="en-US" sz="1800" dirty="0">
                <a:latin typeface="Times New Roman" panose="02020603050405020304" pitchFamily="18" charset="0"/>
                <a:ea typeface="Mukta Mahee"/>
                <a:cs typeface="Times New Roman" panose="02020603050405020304" pitchFamily="18" charset="0"/>
                <a:sym typeface="Mukta Mahee"/>
              </a:rPr>
              <a:t> </a:t>
            </a:r>
            <a:r>
              <a:rPr lang="en-US" sz="1800" dirty="0" err="1">
                <a:latin typeface="Times New Roman" panose="02020603050405020304" pitchFamily="18" charset="0"/>
                <a:ea typeface="Mukta Mahee"/>
                <a:cs typeface="Times New Roman" panose="02020603050405020304" pitchFamily="18" charset="0"/>
                <a:sym typeface="Mukta Mahee"/>
              </a:rPr>
              <a:t>tersebut</a:t>
            </a:r>
            <a:r>
              <a:rPr lang="en-US" sz="1800" dirty="0">
                <a:latin typeface="Times New Roman" panose="02020603050405020304" pitchFamily="18" charset="0"/>
                <a:ea typeface="Mukta Mahee"/>
                <a:cs typeface="Times New Roman" panose="02020603050405020304" pitchFamily="18" charset="0"/>
                <a:sym typeface="Mukta Mahee"/>
              </a:rPr>
              <a:t> </a:t>
            </a:r>
            <a:r>
              <a:rPr lang="en-US" sz="1800" dirty="0" err="1">
                <a:latin typeface="Times New Roman" panose="02020603050405020304" pitchFamily="18" charset="0"/>
                <a:ea typeface="Mukta Mahee"/>
                <a:cs typeface="Times New Roman" panose="02020603050405020304" pitchFamily="18" charset="0"/>
                <a:sym typeface="Mukta Mahee"/>
              </a:rPr>
              <a:t>menunjukkan</a:t>
            </a:r>
            <a:r>
              <a:rPr lang="en-US" sz="1800" dirty="0">
                <a:latin typeface="Times New Roman" panose="02020603050405020304" pitchFamily="18" charset="0"/>
                <a:ea typeface="Mukta Mahee"/>
                <a:cs typeface="Times New Roman" panose="02020603050405020304" pitchFamily="18" charset="0"/>
                <a:sym typeface="Mukta Mahee"/>
              </a:rPr>
              <a:t> </a:t>
            </a:r>
            <a:r>
              <a:rPr lang="en-US" sz="1800" dirty="0" err="1">
                <a:latin typeface="Times New Roman" panose="02020603050405020304" pitchFamily="18" charset="0"/>
                <a:ea typeface="Mukta Mahee"/>
                <a:cs typeface="Times New Roman" panose="02020603050405020304" pitchFamily="18" charset="0"/>
                <a:sym typeface="Mukta Mahee"/>
              </a:rPr>
              <a:t>bahwa</a:t>
            </a:r>
            <a:r>
              <a:rPr lang="en-US" sz="1800" dirty="0">
                <a:latin typeface="Times New Roman" panose="02020603050405020304" pitchFamily="18" charset="0"/>
                <a:ea typeface="Mukta Mahee"/>
                <a:cs typeface="Times New Roman" panose="02020603050405020304" pitchFamily="18" charset="0"/>
                <a:sym typeface="Mukta Mahee"/>
              </a:rPr>
              <a:t> </a:t>
            </a:r>
            <a:r>
              <a:rPr lang="en-US" sz="1800" dirty="0" err="1">
                <a:latin typeface="Times New Roman" panose="02020603050405020304" pitchFamily="18" charset="0"/>
                <a:ea typeface="Mukta Mahee"/>
                <a:cs typeface="Times New Roman" panose="02020603050405020304" pitchFamily="18" charset="0"/>
                <a:sym typeface="Mukta Mahee"/>
              </a:rPr>
              <a:t>penggunaan</a:t>
            </a:r>
            <a:r>
              <a:rPr lang="en-US" sz="1800" dirty="0">
                <a:latin typeface="Times New Roman" panose="02020603050405020304" pitchFamily="18" charset="0"/>
                <a:ea typeface="Mukta Mahee"/>
                <a:cs typeface="Times New Roman" panose="02020603050405020304" pitchFamily="18" charset="0"/>
                <a:sym typeface="Mukta Mahee"/>
              </a:rPr>
              <a:t> </a:t>
            </a:r>
            <a:r>
              <a:rPr lang="en-US" sz="1800" dirty="0" err="1">
                <a:latin typeface="Times New Roman" panose="02020603050405020304" pitchFamily="18" charset="0"/>
                <a:ea typeface="Mukta Mahee"/>
                <a:cs typeface="Times New Roman" panose="02020603050405020304" pitchFamily="18" charset="0"/>
                <a:sym typeface="Mukta Mahee"/>
              </a:rPr>
              <a:t>desain</a:t>
            </a:r>
            <a:r>
              <a:rPr lang="en-US" sz="1800" dirty="0">
                <a:latin typeface="Times New Roman" panose="02020603050405020304" pitchFamily="18" charset="0"/>
                <a:ea typeface="Mukta Mahee"/>
                <a:cs typeface="Times New Roman" panose="02020603050405020304" pitchFamily="18" charset="0"/>
                <a:sym typeface="Mukta Mahee"/>
              </a:rPr>
              <a:t> </a:t>
            </a:r>
            <a:r>
              <a:rPr lang="en-US" sz="1800" dirty="0" err="1">
                <a:latin typeface="Times New Roman" panose="02020603050405020304" pitchFamily="18" charset="0"/>
                <a:ea typeface="Mukta Mahee"/>
                <a:cs typeface="Times New Roman" panose="02020603050405020304" pitchFamily="18" charset="0"/>
                <a:sym typeface="Mukta Mahee"/>
              </a:rPr>
              <a:t>karakter</a:t>
            </a:r>
            <a:r>
              <a:rPr lang="en-US" sz="1800" dirty="0">
                <a:latin typeface="Times New Roman" panose="02020603050405020304" pitchFamily="18" charset="0"/>
                <a:ea typeface="Mukta Mahee"/>
                <a:cs typeface="Times New Roman" panose="02020603050405020304" pitchFamily="18" charset="0"/>
                <a:sym typeface="Mukta Mahee"/>
              </a:rPr>
              <a:t> Nusantara skin </a:t>
            </a:r>
            <a:r>
              <a:rPr lang="en-US" sz="1800" dirty="0" err="1">
                <a:latin typeface="Times New Roman" panose="02020603050405020304" pitchFamily="18" charset="0"/>
                <a:ea typeface="Mukta Mahee"/>
                <a:cs typeface="Times New Roman" panose="02020603050405020304" pitchFamily="18" charset="0"/>
                <a:sym typeface="Mukta Mahee"/>
              </a:rPr>
              <a:t>dalam</a:t>
            </a:r>
            <a:r>
              <a:rPr lang="en-US" sz="1800" dirty="0">
                <a:latin typeface="Times New Roman" panose="02020603050405020304" pitchFamily="18" charset="0"/>
                <a:ea typeface="Mukta Mahee"/>
                <a:cs typeface="Times New Roman" panose="02020603050405020304" pitchFamily="18" charset="0"/>
                <a:sym typeface="Mukta Mahee"/>
              </a:rPr>
              <a:t> </a:t>
            </a:r>
            <a:r>
              <a:rPr lang="en-US" sz="1800" dirty="0" err="1">
                <a:latin typeface="Times New Roman" panose="02020603050405020304" pitchFamily="18" charset="0"/>
                <a:ea typeface="Mukta Mahee"/>
                <a:cs typeface="Times New Roman" panose="02020603050405020304" pitchFamily="18" charset="0"/>
                <a:sym typeface="Mukta Mahee"/>
              </a:rPr>
              <a:t>akun</a:t>
            </a:r>
            <a:r>
              <a:rPr lang="en-US" sz="1800" dirty="0">
                <a:latin typeface="Times New Roman" panose="02020603050405020304" pitchFamily="18" charset="0"/>
                <a:ea typeface="Mukta Mahee"/>
                <a:cs typeface="Times New Roman" panose="02020603050405020304" pitchFamily="18" charset="0"/>
                <a:sym typeface="Mukta Mahee"/>
              </a:rPr>
              <a:t> YouTube </a:t>
            </a:r>
            <a:r>
              <a:rPr lang="en-US" sz="1800" dirty="0" err="1">
                <a:latin typeface="Times New Roman" panose="02020603050405020304" pitchFamily="18" charset="0"/>
                <a:ea typeface="Mukta Mahee"/>
                <a:cs typeface="Times New Roman" panose="02020603050405020304" pitchFamily="18" charset="0"/>
                <a:sym typeface="Mukta Mahee"/>
              </a:rPr>
              <a:t>Kaela</a:t>
            </a:r>
            <a:r>
              <a:rPr lang="en-US" sz="1800" dirty="0">
                <a:latin typeface="Times New Roman" panose="02020603050405020304" pitchFamily="18" charset="0"/>
                <a:ea typeface="Mukta Mahee"/>
                <a:cs typeface="Times New Roman" panose="02020603050405020304" pitchFamily="18" charset="0"/>
                <a:sym typeface="Mukta Mahee"/>
              </a:rPr>
              <a:t> </a:t>
            </a:r>
            <a:r>
              <a:rPr lang="en-US" sz="1800" dirty="0" err="1">
                <a:latin typeface="Times New Roman" panose="02020603050405020304" pitchFamily="18" charset="0"/>
                <a:ea typeface="Mukta Mahee"/>
                <a:cs typeface="Times New Roman" panose="02020603050405020304" pitchFamily="18" charset="0"/>
                <a:sym typeface="Mukta Mahee"/>
              </a:rPr>
              <a:t>Kovalskia</a:t>
            </a:r>
            <a:r>
              <a:rPr lang="en-US" sz="1800" dirty="0">
                <a:latin typeface="Times New Roman" panose="02020603050405020304" pitchFamily="18" charset="0"/>
                <a:ea typeface="Mukta Mahee"/>
                <a:cs typeface="Times New Roman" panose="02020603050405020304" pitchFamily="18" charset="0"/>
                <a:sym typeface="Mukta Mahee"/>
              </a:rPr>
              <a:t> </a:t>
            </a:r>
            <a:r>
              <a:rPr lang="en-US" sz="1800" dirty="0" err="1">
                <a:latin typeface="Times New Roman" panose="02020603050405020304" pitchFamily="18" charset="0"/>
                <a:ea typeface="Mukta Mahee"/>
                <a:cs typeface="Times New Roman" panose="02020603050405020304" pitchFamily="18" charset="0"/>
                <a:sym typeface="Mukta Mahee"/>
              </a:rPr>
              <a:t>tidak</a:t>
            </a:r>
            <a:r>
              <a:rPr lang="en-US" sz="1800" dirty="0">
                <a:latin typeface="Times New Roman" panose="02020603050405020304" pitchFamily="18" charset="0"/>
                <a:ea typeface="Mukta Mahee"/>
                <a:cs typeface="Times New Roman" panose="02020603050405020304" pitchFamily="18" charset="0"/>
                <a:sym typeface="Mukta Mahee"/>
              </a:rPr>
              <a:t> </a:t>
            </a:r>
            <a:r>
              <a:rPr lang="en-US" sz="1800" dirty="0" err="1">
                <a:latin typeface="Times New Roman" panose="02020603050405020304" pitchFamily="18" charset="0"/>
                <a:ea typeface="Mukta Mahee"/>
                <a:cs typeface="Times New Roman" panose="02020603050405020304" pitchFamily="18" charset="0"/>
                <a:sym typeface="Mukta Mahee"/>
              </a:rPr>
              <a:t>hanya</a:t>
            </a:r>
            <a:r>
              <a:rPr lang="en-US" sz="1800" dirty="0">
                <a:latin typeface="Times New Roman" panose="02020603050405020304" pitchFamily="18" charset="0"/>
                <a:ea typeface="Mukta Mahee"/>
                <a:cs typeface="Times New Roman" panose="02020603050405020304" pitchFamily="18" charset="0"/>
                <a:sym typeface="Mukta Mahee"/>
              </a:rPr>
              <a:t> </a:t>
            </a:r>
            <a:r>
              <a:rPr lang="en-US" sz="1800" dirty="0" err="1">
                <a:latin typeface="Times New Roman" panose="02020603050405020304" pitchFamily="18" charset="0"/>
                <a:ea typeface="Mukta Mahee"/>
                <a:cs typeface="Times New Roman" panose="02020603050405020304" pitchFamily="18" charset="0"/>
                <a:sym typeface="Mukta Mahee"/>
              </a:rPr>
              <a:t>merupakan</a:t>
            </a:r>
            <a:r>
              <a:rPr lang="en-US" sz="1800" dirty="0">
                <a:latin typeface="Times New Roman" panose="02020603050405020304" pitchFamily="18" charset="0"/>
                <a:ea typeface="Mukta Mahee"/>
                <a:cs typeface="Times New Roman" panose="02020603050405020304" pitchFamily="18" charset="0"/>
                <a:sym typeface="Mukta Mahee"/>
              </a:rPr>
              <a:t> </a:t>
            </a:r>
            <a:r>
              <a:rPr lang="en-US" sz="1800" dirty="0" err="1">
                <a:latin typeface="Times New Roman" panose="02020603050405020304" pitchFamily="18" charset="0"/>
                <a:ea typeface="Mukta Mahee"/>
                <a:cs typeface="Times New Roman" panose="02020603050405020304" pitchFamily="18" charset="0"/>
                <a:sym typeface="Mukta Mahee"/>
              </a:rPr>
              <a:t>pilihan</a:t>
            </a:r>
            <a:r>
              <a:rPr lang="en-US" sz="1800" dirty="0">
                <a:latin typeface="Times New Roman" panose="02020603050405020304" pitchFamily="18" charset="0"/>
                <a:ea typeface="Mukta Mahee"/>
                <a:cs typeface="Times New Roman" panose="02020603050405020304" pitchFamily="18" charset="0"/>
                <a:sym typeface="Mukta Mahee"/>
              </a:rPr>
              <a:t> </a:t>
            </a:r>
            <a:r>
              <a:rPr lang="en-US" sz="1800" dirty="0" err="1">
                <a:latin typeface="Times New Roman" panose="02020603050405020304" pitchFamily="18" charset="0"/>
                <a:ea typeface="Mukta Mahee"/>
                <a:cs typeface="Times New Roman" panose="02020603050405020304" pitchFamily="18" charset="0"/>
                <a:sym typeface="Mukta Mahee"/>
              </a:rPr>
              <a:t>estetika</a:t>
            </a:r>
            <a:r>
              <a:rPr lang="en-US" sz="1800" dirty="0">
                <a:latin typeface="Times New Roman" panose="02020603050405020304" pitchFamily="18" charset="0"/>
                <a:ea typeface="Mukta Mahee"/>
                <a:cs typeface="Times New Roman" panose="02020603050405020304" pitchFamily="18" charset="0"/>
                <a:sym typeface="Mukta Mahee"/>
              </a:rPr>
              <a:t>, </a:t>
            </a:r>
            <a:r>
              <a:rPr lang="en-US" sz="1800" dirty="0" err="1">
                <a:latin typeface="Times New Roman" panose="02020603050405020304" pitchFamily="18" charset="0"/>
                <a:ea typeface="Mukta Mahee"/>
                <a:cs typeface="Times New Roman" panose="02020603050405020304" pitchFamily="18" charset="0"/>
                <a:sym typeface="Mukta Mahee"/>
              </a:rPr>
              <a:t>tetapi</a:t>
            </a:r>
            <a:r>
              <a:rPr lang="en-US" sz="1800" dirty="0">
                <a:latin typeface="Times New Roman" panose="02020603050405020304" pitchFamily="18" charset="0"/>
                <a:ea typeface="Mukta Mahee"/>
                <a:cs typeface="Times New Roman" panose="02020603050405020304" pitchFamily="18" charset="0"/>
                <a:sym typeface="Mukta Mahee"/>
              </a:rPr>
              <a:t> </a:t>
            </a:r>
            <a:r>
              <a:rPr lang="en-US" sz="1800" dirty="0" err="1">
                <a:latin typeface="Times New Roman" panose="02020603050405020304" pitchFamily="18" charset="0"/>
                <a:ea typeface="Mukta Mahee"/>
                <a:cs typeface="Times New Roman" panose="02020603050405020304" pitchFamily="18" charset="0"/>
                <a:sym typeface="Mukta Mahee"/>
              </a:rPr>
              <a:t>juga</a:t>
            </a:r>
            <a:r>
              <a:rPr lang="en-US" sz="1800" dirty="0">
                <a:latin typeface="Times New Roman" panose="02020603050405020304" pitchFamily="18" charset="0"/>
                <a:ea typeface="Mukta Mahee"/>
                <a:cs typeface="Times New Roman" panose="02020603050405020304" pitchFamily="18" charset="0"/>
                <a:sym typeface="Mukta Mahee"/>
              </a:rPr>
              <a:t> </a:t>
            </a:r>
            <a:r>
              <a:rPr lang="en-US" sz="1800" dirty="0" err="1">
                <a:latin typeface="Times New Roman" panose="02020603050405020304" pitchFamily="18" charset="0"/>
                <a:ea typeface="Mukta Mahee"/>
                <a:cs typeface="Times New Roman" panose="02020603050405020304" pitchFamily="18" charset="0"/>
                <a:sym typeface="Mukta Mahee"/>
              </a:rPr>
              <a:t>merupakan</a:t>
            </a:r>
            <a:r>
              <a:rPr lang="en-US" sz="1800" dirty="0">
                <a:latin typeface="Times New Roman" panose="02020603050405020304" pitchFamily="18" charset="0"/>
                <a:ea typeface="Mukta Mahee"/>
                <a:cs typeface="Times New Roman" panose="02020603050405020304" pitchFamily="18" charset="0"/>
                <a:sym typeface="Mukta Mahee"/>
              </a:rPr>
              <a:t> </a:t>
            </a:r>
            <a:r>
              <a:rPr lang="en-US" sz="1800" dirty="0" err="1">
                <a:latin typeface="Times New Roman" panose="02020603050405020304" pitchFamily="18" charset="0"/>
                <a:ea typeface="Mukta Mahee"/>
                <a:cs typeface="Times New Roman" panose="02020603050405020304" pitchFamily="18" charset="0"/>
                <a:sym typeface="Mukta Mahee"/>
              </a:rPr>
              <a:t>strategi</a:t>
            </a:r>
            <a:r>
              <a:rPr lang="en-US" sz="1800" dirty="0">
                <a:latin typeface="Times New Roman" panose="02020603050405020304" pitchFamily="18" charset="0"/>
                <a:ea typeface="Mukta Mahee"/>
                <a:cs typeface="Times New Roman" panose="02020603050405020304" pitchFamily="18" charset="0"/>
                <a:sym typeface="Mukta Mahee"/>
              </a:rPr>
              <a:t> yang </a:t>
            </a:r>
            <a:r>
              <a:rPr lang="en-US" sz="1800" dirty="0" err="1">
                <a:latin typeface="Times New Roman" panose="02020603050405020304" pitchFamily="18" charset="0"/>
                <a:ea typeface="Mukta Mahee"/>
                <a:cs typeface="Times New Roman" panose="02020603050405020304" pitchFamily="18" charset="0"/>
                <a:sym typeface="Mukta Mahee"/>
              </a:rPr>
              <a:t>cerdas</a:t>
            </a:r>
            <a:r>
              <a:rPr lang="en-US" sz="1800" dirty="0">
                <a:latin typeface="Times New Roman" panose="02020603050405020304" pitchFamily="18" charset="0"/>
                <a:ea typeface="Mukta Mahee"/>
                <a:cs typeface="Times New Roman" panose="02020603050405020304" pitchFamily="18" charset="0"/>
                <a:sym typeface="Mukta Mahee"/>
              </a:rPr>
              <a:t> </a:t>
            </a:r>
            <a:r>
              <a:rPr lang="en-US" sz="1800" dirty="0" err="1">
                <a:latin typeface="Times New Roman" panose="02020603050405020304" pitchFamily="18" charset="0"/>
                <a:ea typeface="Mukta Mahee"/>
                <a:cs typeface="Times New Roman" panose="02020603050405020304" pitchFamily="18" charset="0"/>
                <a:sym typeface="Mukta Mahee"/>
              </a:rPr>
              <a:t>dalam</a:t>
            </a:r>
            <a:r>
              <a:rPr lang="en-US" sz="1800" dirty="0">
                <a:latin typeface="Times New Roman" panose="02020603050405020304" pitchFamily="18" charset="0"/>
                <a:ea typeface="Mukta Mahee"/>
                <a:cs typeface="Times New Roman" panose="02020603050405020304" pitchFamily="18" charset="0"/>
                <a:sym typeface="Mukta Mahee"/>
              </a:rPr>
              <a:t> </a:t>
            </a:r>
            <a:r>
              <a:rPr lang="en-US" sz="1800" dirty="0" err="1">
                <a:latin typeface="Times New Roman" panose="02020603050405020304" pitchFamily="18" charset="0"/>
                <a:ea typeface="Mukta Mahee"/>
                <a:cs typeface="Times New Roman" panose="02020603050405020304" pitchFamily="18" charset="0"/>
                <a:sym typeface="Mukta Mahee"/>
              </a:rPr>
              <a:t>memanfaatkan</a:t>
            </a:r>
            <a:r>
              <a:rPr lang="en-US" sz="1800" dirty="0">
                <a:latin typeface="Times New Roman" panose="02020603050405020304" pitchFamily="18" charset="0"/>
                <a:ea typeface="Mukta Mahee"/>
                <a:cs typeface="Times New Roman" panose="02020603050405020304" pitchFamily="18" charset="0"/>
                <a:sym typeface="Mukta Mahee"/>
              </a:rPr>
              <a:t> </a:t>
            </a:r>
            <a:r>
              <a:rPr lang="en-US" sz="1800" dirty="0" err="1">
                <a:latin typeface="Times New Roman" panose="02020603050405020304" pitchFamily="18" charset="0"/>
                <a:ea typeface="Mukta Mahee"/>
                <a:cs typeface="Times New Roman" panose="02020603050405020304" pitchFamily="18" charset="0"/>
                <a:sym typeface="Mukta Mahee"/>
              </a:rPr>
              <a:t>simbol-simbol</a:t>
            </a:r>
            <a:r>
              <a:rPr lang="en-US" sz="1800" dirty="0">
                <a:latin typeface="Times New Roman" panose="02020603050405020304" pitchFamily="18" charset="0"/>
                <a:ea typeface="Mukta Mahee"/>
                <a:cs typeface="Times New Roman" panose="02020603050405020304" pitchFamily="18" charset="0"/>
                <a:sym typeface="Mukta Mahee"/>
              </a:rPr>
              <a:t> </a:t>
            </a:r>
            <a:r>
              <a:rPr lang="en-US" sz="1800" dirty="0" err="1">
                <a:latin typeface="Times New Roman" panose="02020603050405020304" pitchFamily="18" charset="0"/>
                <a:ea typeface="Mukta Mahee"/>
                <a:cs typeface="Times New Roman" panose="02020603050405020304" pitchFamily="18" charset="0"/>
                <a:sym typeface="Mukta Mahee"/>
              </a:rPr>
              <a:t>budaya</a:t>
            </a:r>
            <a:r>
              <a:rPr lang="en-US" sz="1800" dirty="0">
                <a:latin typeface="Times New Roman" panose="02020603050405020304" pitchFamily="18" charset="0"/>
                <a:ea typeface="Mukta Mahee"/>
                <a:cs typeface="Times New Roman" panose="02020603050405020304" pitchFamily="18" charset="0"/>
                <a:sym typeface="Mukta Mahee"/>
              </a:rPr>
              <a:t> </a:t>
            </a:r>
            <a:r>
              <a:rPr lang="en-US" sz="1800" dirty="0" err="1">
                <a:latin typeface="Times New Roman" panose="02020603050405020304" pitchFamily="18" charset="0"/>
                <a:ea typeface="Mukta Mahee"/>
                <a:cs typeface="Times New Roman" panose="02020603050405020304" pitchFamily="18" charset="0"/>
                <a:sym typeface="Mukta Mahee"/>
              </a:rPr>
              <a:t>untuk</a:t>
            </a:r>
            <a:r>
              <a:rPr lang="en-US" sz="1800" dirty="0">
                <a:latin typeface="Times New Roman" panose="02020603050405020304" pitchFamily="18" charset="0"/>
                <a:ea typeface="Mukta Mahee"/>
                <a:cs typeface="Times New Roman" panose="02020603050405020304" pitchFamily="18" charset="0"/>
                <a:sym typeface="Mukta Mahee"/>
              </a:rPr>
              <a:t> </a:t>
            </a:r>
            <a:r>
              <a:rPr lang="en-US" sz="1800" dirty="0" err="1">
                <a:latin typeface="Times New Roman" panose="02020603050405020304" pitchFamily="18" charset="0"/>
                <a:ea typeface="Mukta Mahee"/>
                <a:cs typeface="Times New Roman" panose="02020603050405020304" pitchFamily="18" charset="0"/>
                <a:sym typeface="Mukta Mahee"/>
              </a:rPr>
              <a:t>mempengaruhi</a:t>
            </a:r>
            <a:r>
              <a:rPr lang="en-US" sz="1800" dirty="0">
                <a:latin typeface="Times New Roman" panose="02020603050405020304" pitchFamily="18" charset="0"/>
                <a:ea typeface="Mukta Mahee"/>
                <a:cs typeface="Times New Roman" panose="02020603050405020304" pitchFamily="18" charset="0"/>
                <a:sym typeface="Mukta Mahee"/>
              </a:rPr>
              <a:t> </a:t>
            </a:r>
            <a:r>
              <a:rPr lang="en-US" sz="1800" dirty="0" err="1">
                <a:latin typeface="Times New Roman" panose="02020603050405020304" pitchFamily="18" charset="0"/>
                <a:ea typeface="Mukta Mahee"/>
                <a:cs typeface="Times New Roman" panose="02020603050405020304" pitchFamily="18" charset="0"/>
                <a:sym typeface="Mukta Mahee"/>
              </a:rPr>
              <a:t>dan</a:t>
            </a:r>
            <a:r>
              <a:rPr lang="en-US" sz="1800" dirty="0">
                <a:latin typeface="Times New Roman" panose="02020603050405020304" pitchFamily="18" charset="0"/>
                <a:ea typeface="Mukta Mahee"/>
                <a:cs typeface="Times New Roman" panose="02020603050405020304" pitchFamily="18" charset="0"/>
                <a:sym typeface="Mukta Mahee"/>
              </a:rPr>
              <a:t> </a:t>
            </a:r>
            <a:r>
              <a:rPr lang="en-US" sz="1800" dirty="0" err="1">
                <a:latin typeface="Times New Roman" panose="02020603050405020304" pitchFamily="18" charset="0"/>
                <a:ea typeface="Mukta Mahee"/>
                <a:cs typeface="Times New Roman" panose="02020603050405020304" pitchFamily="18" charset="0"/>
                <a:sym typeface="Mukta Mahee"/>
              </a:rPr>
              <a:t>membentuk</a:t>
            </a:r>
            <a:r>
              <a:rPr lang="en-US" sz="1800" dirty="0">
                <a:latin typeface="Times New Roman" panose="02020603050405020304" pitchFamily="18" charset="0"/>
                <a:ea typeface="Mukta Mahee"/>
                <a:cs typeface="Times New Roman" panose="02020603050405020304" pitchFamily="18" charset="0"/>
                <a:sym typeface="Mukta Mahee"/>
              </a:rPr>
              <a:t> </a:t>
            </a:r>
            <a:r>
              <a:rPr lang="en-US" sz="1800" dirty="0" err="1">
                <a:latin typeface="Times New Roman" panose="02020603050405020304" pitchFamily="18" charset="0"/>
                <a:ea typeface="Mukta Mahee"/>
                <a:cs typeface="Times New Roman" panose="02020603050405020304" pitchFamily="18" charset="0"/>
                <a:sym typeface="Mukta Mahee"/>
              </a:rPr>
              <a:t>persepsi</a:t>
            </a:r>
            <a:r>
              <a:rPr lang="en-US" sz="1800" dirty="0">
                <a:latin typeface="Times New Roman" panose="02020603050405020304" pitchFamily="18" charset="0"/>
                <a:ea typeface="Mukta Mahee"/>
                <a:cs typeface="Times New Roman" panose="02020603050405020304" pitchFamily="18" charset="0"/>
                <a:sym typeface="Mukta Mahee"/>
              </a:rPr>
              <a:t> </a:t>
            </a:r>
            <a:r>
              <a:rPr lang="en-US" sz="1800" dirty="0" err="1">
                <a:latin typeface="Times New Roman" panose="02020603050405020304" pitchFamily="18" charset="0"/>
                <a:ea typeface="Mukta Mahee"/>
                <a:cs typeface="Times New Roman" panose="02020603050405020304" pitchFamily="18" charset="0"/>
                <a:sym typeface="Mukta Mahee"/>
              </a:rPr>
              <a:t>audiens</a:t>
            </a:r>
            <a:r>
              <a:rPr lang="en-US" sz="1800" dirty="0">
                <a:latin typeface="Times New Roman" panose="02020603050405020304" pitchFamily="18" charset="0"/>
                <a:ea typeface="Mukta Mahee"/>
                <a:cs typeface="Times New Roman" panose="02020603050405020304" pitchFamily="18" charset="0"/>
                <a:sym typeface="Mukta Mahee"/>
              </a:rPr>
              <a:t> </a:t>
            </a:r>
            <a:r>
              <a:rPr lang="en-US" sz="1800" dirty="0" err="1">
                <a:latin typeface="Times New Roman" panose="02020603050405020304" pitchFamily="18" charset="0"/>
                <a:ea typeface="Mukta Mahee"/>
                <a:cs typeface="Times New Roman" panose="02020603050405020304" pitchFamily="18" charset="0"/>
                <a:sym typeface="Mukta Mahee"/>
              </a:rPr>
              <a:t>serta</a:t>
            </a:r>
            <a:r>
              <a:rPr lang="en-US" sz="1800" dirty="0">
                <a:latin typeface="Times New Roman" panose="02020603050405020304" pitchFamily="18" charset="0"/>
                <a:ea typeface="Mukta Mahee"/>
                <a:cs typeface="Times New Roman" panose="02020603050405020304" pitchFamily="18" charset="0"/>
                <a:sym typeface="Mukta Mahee"/>
              </a:rPr>
              <a:t> </a:t>
            </a:r>
            <a:r>
              <a:rPr lang="en-US" sz="1800" dirty="0" err="1">
                <a:latin typeface="Times New Roman" panose="02020603050405020304" pitchFamily="18" charset="0"/>
                <a:ea typeface="Mukta Mahee"/>
                <a:cs typeface="Times New Roman" panose="02020603050405020304" pitchFamily="18" charset="0"/>
                <a:sym typeface="Mukta Mahee"/>
              </a:rPr>
              <a:t>membangun</a:t>
            </a:r>
            <a:r>
              <a:rPr lang="en-US" sz="1800" dirty="0">
                <a:latin typeface="Times New Roman" panose="02020603050405020304" pitchFamily="18" charset="0"/>
                <a:ea typeface="Mukta Mahee"/>
                <a:cs typeface="Times New Roman" panose="02020603050405020304" pitchFamily="18" charset="0"/>
                <a:sym typeface="Mukta Mahee"/>
              </a:rPr>
              <a:t> </a:t>
            </a:r>
            <a:r>
              <a:rPr lang="en-US" sz="1800" dirty="0" err="1">
                <a:latin typeface="Times New Roman" panose="02020603050405020304" pitchFamily="18" charset="0"/>
                <a:ea typeface="Mukta Mahee"/>
                <a:cs typeface="Times New Roman" panose="02020603050405020304" pitchFamily="18" charset="0"/>
                <a:sym typeface="Mukta Mahee"/>
              </a:rPr>
              <a:t>identitas</a:t>
            </a:r>
            <a:r>
              <a:rPr lang="en-US" sz="1800" dirty="0">
                <a:latin typeface="Times New Roman" panose="02020603050405020304" pitchFamily="18" charset="0"/>
                <a:ea typeface="Mukta Mahee"/>
                <a:cs typeface="Times New Roman" panose="02020603050405020304" pitchFamily="18" charset="0"/>
                <a:sym typeface="Mukta Mahee"/>
              </a:rPr>
              <a:t> </a:t>
            </a:r>
            <a:r>
              <a:rPr lang="en-US" sz="1800" dirty="0" err="1">
                <a:latin typeface="Times New Roman" panose="02020603050405020304" pitchFamily="18" charset="0"/>
                <a:ea typeface="Mukta Mahee"/>
                <a:cs typeface="Times New Roman" panose="02020603050405020304" pitchFamily="18" charset="0"/>
                <a:sym typeface="Mukta Mahee"/>
              </a:rPr>
              <a:t>budaya</a:t>
            </a:r>
            <a:r>
              <a:rPr lang="en-US" sz="1800" dirty="0">
                <a:latin typeface="Times New Roman" panose="02020603050405020304" pitchFamily="18" charset="0"/>
                <a:ea typeface="Mukta Mahee"/>
                <a:cs typeface="Times New Roman" panose="02020603050405020304" pitchFamily="18" charset="0"/>
                <a:sym typeface="Mukta Mahee"/>
              </a:rPr>
              <a:t> yang </a:t>
            </a:r>
            <a:r>
              <a:rPr lang="en-US" sz="1800" dirty="0" err="1">
                <a:latin typeface="Times New Roman" panose="02020603050405020304" pitchFamily="18" charset="0"/>
                <a:ea typeface="Mukta Mahee"/>
                <a:cs typeface="Times New Roman" panose="02020603050405020304" pitchFamily="18" charset="0"/>
                <a:sym typeface="Mukta Mahee"/>
              </a:rPr>
              <a:t>kuat</a:t>
            </a:r>
            <a:r>
              <a:rPr lang="en-US" sz="1800" dirty="0">
                <a:latin typeface="Times New Roman" panose="02020603050405020304" pitchFamily="18" charset="0"/>
                <a:ea typeface="Mukta Mahee"/>
                <a:cs typeface="Times New Roman" panose="02020603050405020304" pitchFamily="18" charset="0"/>
                <a:sym typeface="Mukta Mahee"/>
              </a:rPr>
              <a:t>.</a:t>
            </a:r>
            <a:endParaRPr lang="en-US" sz="1800" dirty="0">
              <a:solidFill>
                <a:srgbClr val="000000"/>
              </a:solidFill>
              <a:latin typeface="Times New Roman" panose="02020603050405020304" pitchFamily="18" charset="0"/>
              <a:ea typeface="Mukta Mahee"/>
              <a:cs typeface="Times New Roman" panose="02020603050405020304" pitchFamily="18" charset="0"/>
              <a:sym typeface="Mukta Mahee"/>
            </a:endParaRPr>
          </a:p>
        </p:txBody>
      </p:sp>
    </p:spTree>
    <p:extLst>
      <p:ext uri="{BB962C8B-B14F-4D97-AF65-F5344CB8AC3E}">
        <p14:creationId xmlns:p14="http://schemas.microsoft.com/office/powerpoint/2010/main" val="4130041207"/>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30"/>
          <p:cNvSpPr>
            <a:spLocks noChangeArrowheads="1"/>
          </p:cNvSpPr>
          <p:nvPr/>
        </p:nvSpPr>
        <p:spPr bwMode="auto">
          <a:xfrm>
            <a:off x="-121998" y="682295"/>
            <a:ext cx="12192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spAutoFit/>
          </a:bodyPr>
          <a:lstStyle/>
          <a:p>
            <a:endParaRPr lang="en-US"/>
          </a:p>
        </p:txBody>
      </p:sp>
      <p:sp>
        <p:nvSpPr>
          <p:cNvPr id="30" name="Google Shape;46;g104f7abbb21_0_309"/>
          <p:cNvSpPr txBox="1">
            <a:spLocks/>
          </p:cNvSpPr>
          <p:nvPr/>
        </p:nvSpPr>
        <p:spPr>
          <a:xfrm>
            <a:off x="0" y="-19557"/>
            <a:ext cx="12192000" cy="605855"/>
          </a:xfrm>
          <a:prstGeom prst="rect">
            <a:avLst/>
          </a:prstGeom>
          <a:solidFill>
            <a:srgbClr val="1B4685"/>
          </a:solidFill>
          <a:ln>
            <a:noFill/>
          </a:ln>
        </p:spPr>
        <p:txBody>
          <a:bodyPr spcFirstLastPara="1" wrap="square" lIns="91425" tIns="45700" rIns="91425" bIns="45700" anchor="ctr" anchorCtr="0">
            <a:normAutofit/>
          </a:bodyPr>
          <a:lstStyle>
            <a:defPPr marR="0" lvl="0" algn="l" rtl="0">
              <a:lnSpc>
                <a:spcPct val="100000"/>
              </a:lnSpc>
              <a:spcBef>
                <a:spcPts val="0"/>
              </a:spcBef>
              <a:spcAft>
                <a:spcPts val="0"/>
              </a:spcAft>
            </a:defPPr>
            <a:lvl1pPr marR="0" lvl="0" algn="ctr" rtl="0">
              <a:lnSpc>
                <a:spcPct val="90000"/>
              </a:lnSpc>
              <a:spcBef>
                <a:spcPts val="0"/>
              </a:spcBef>
              <a:spcAft>
                <a:spcPts val="0"/>
              </a:spcAft>
              <a:buClr>
                <a:schemeClr val="lt1"/>
              </a:buClr>
              <a:buSzPts val="4400"/>
              <a:buFont typeface="Exo"/>
              <a:buNone/>
              <a:defRPr sz="4400" b="0" i="0" u="none" strike="noStrike" cap="none">
                <a:solidFill>
                  <a:schemeClr val="lt1"/>
                </a:solidFill>
                <a:latin typeface="Exo"/>
                <a:ea typeface="Exo"/>
                <a:cs typeface="Exo"/>
                <a:sym typeface="Exo"/>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9pPr>
          </a:lstStyle>
          <a:p>
            <a:r>
              <a:rPr lang="en-US" sz="2800" dirty="0" err="1"/>
              <a:t>Refrensi</a:t>
            </a:r>
            <a:endParaRPr lang="en-ID" sz="2800" dirty="0"/>
          </a:p>
        </p:txBody>
      </p:sp>
      <p:grpSp>
        <p:nvGrpSpPr>
          <p:cNvPr id="45" name="Google Shape;495;p23"/>
          <p:cNvGrpSpPr/>
          <p:nvPr/>
        </p:nvGrpSpPr>
        <p:grpSpPr>
          <a:xfrm>
            <a:off x="5560249" y="2624634"/>
            <a:ext cx="388712" cy="389587"/>
            <a:chOff x="2280029" y="1970604"/>
            <a:chExt cx="353631" cy="354395"/>
          </a:xfrm>
        </p:grpSpPr>
        <p:sp>
          <p:nvSpPr>
            <p:cNvPr id="46" name="Google Shape;496;p23"/>
            <p:cNvSpPr/>
            <p:nvPr/>
          </p:nvSpPr>
          <p:spPr>
            <a:xfrm>
              <a:off x="2309981" y="2069086"/>
              <a:ext cx="323679" cy="255913"/>
            </a:xfrm>
            <a:custGeom>
              <a:avLst/>
              <a:gdLst/>
              <a:ahLst/>
              <a:cxnLst/>
              <a:rect l="l" t="t" r="r" b="b"/>
              <a:pathLst>
                <a:path w="10169" h="8040" extrusionOk="0">
                  <a:moveTo>
                    <a:pt x="9473" y="0"/>
                  </a:moveTo>
                  <a:cubicBezTo>
                    <a:pt x="9451" y="0"/>
                    <a:pt x="9428" y="5"/>
                    <a:pt x="9406" y="14"/>
                  </a:cubicBezTo>
                  <a:cubicBezTo>
                    <a:pt x="9335" y="62"/>
                    <a:pt x="9287" y="157"/>
                    <a:pt x="9335" y="240"/>
                  </a:cubicBezTo>
                  <a:cubicBezTo>
                    <a:pt x="9656" y="943"/>
                    <a:pt x="9835" y="1705"/>
                    <a:pt x="9835" y="2491"/>
                  </a:cubicBezTo>
                  <a:cubicBezTo>
                    <a:pt x="9835" y="3884"/>
                    <a:pt x="9287" y="5193"/>
                    <a:pt x="8299" y="6194"/>
                  </a:cubicBezTo>
                  <a:cubicBezTo>
                    <a:pt x="7323" y="7182"/>
                    <a:pt x="6001" y="7729"/>
                    <a:pt x="4596" y="7729"/>
                  </a:cubicBezTo>
                  <a:cubicBezTo>
                    <a:pt x="3763" y="7729"/>
                    <a:pt x="2977" y="7539"/>
                    <a:pt x="2251" y="7158"/>
                  </a:cubicBezTo>
                  <a:cubicBezTo>
                    <a:pt x="1632" y="6848"/>
                    <a:pt x="1084" y="6420"/>
                    <a:pt x="620" y="5896"/>
                  </a:cubicBezTo>
                  <a:lnTo>
                    <a:pt x="620" y="5896"/>
                  </a:lnTo>
                  <a:lnTo>
                    <a:pt x="1263" y="6110"/>
                  </a:lnTo>
                  <a:cubicBezTo>
                    <a:pt x="1279" y="6114"/>
                    <a:pt x="1295" y="6116"/>
                    <a:pt x="1311" y="6116"/>
                  </a:cubicBezTo>
                  <a:cubicBezTo>
                    <a:pt x="1385" y="6116"/>
                    <a:pt x="1447" y="6072"/>
                    <a:pt x="1477" y="6003"/>
                  </a:cubicBezTo>
                  <a:cubicBezTo>
                    <a:pt x="1501" y="5908"/>
                    <a:pt x="1453" y="5824"/>
                    <a:pt x="1370" y="5789"/>
                  </a:cubicBezTo>
                  <a:lnTo>
                    <a:pt x="203" y="5408"/>
                  </a:lnTo>
                  <a:cubicBezTo>
                    <a:pt x="187" y="5405"/>
                    <a:pt x="171" y="5403"/>
                    <a:pt x="156" y="5403"/>
                  </a:cubicBezTo>
                  <a:cubicBezTo>
                    <a:pt x="114" y="5403"/>
                    <a:pt x="77" y="5414"/>
                    <a:pt x="60" y="5432"/>
                  </a:cubicBezTo>
                  <a:cubicBezTo>
                    <a:pt x="12" y="5467"/>
                    <a:pt x="0" y="5527"/>
                    <a:pt x="0" y="5586"/>
                  </a:cubicBezTo>
                  <a:lnTo>
                    <a:pt x="191" y="6944"/>
                  </a:lnTo>
                  <a:cubicBezTo>
                    <a:pt x="203" y="7015"/>
                    <a:pt x="262" y="7075"/>
                    <a:pt x="358" y="7075"/>
                  </a:cubicBezTo>
                  <a:lnTo>
                    <a:pt x="381" y="7075"/>
                  </a:lnTo>
                  <a:cubicBezTo>
                    <a:pt x="477" y="7063"/>
                    <a:pt x="536" y="6979"/>
                    <a:pt x="524" y="6896"/>
                  </a:cubicBezTo>
                  <a:lnTo>
                    <a:pt x="417" y="6134"/>
                  </a:lnTo>
                  <a:lnTo>
                    <a:pt x="417" y="6134"/>
                  </a:lnTo>
                  <a:cubicBezTo>
                    <a:pt x="893" y="6670"/>
                    <a:pt x="1453" y="7122"/>
                    <a:pt x="2096" y="7444"/>
                  </a:cubicBezTo>
                  <a:cubicBezTo>
                    <a:pt x="2870" y="7849"/>
                    <a:pt x="3715" y="8039"/>
                    <a:pt x="4596" y="8039"/>
                  </a:cubicBezTo>
                  <a:cubicBezTo>
                    <a:pt x="6085" y="8039"/>
                    <a:pt x="7490" y="7456"/>
                    <a:pt x="8525" y="6420"/>
                  </a:cubicBezTo>
                  <a:cubicBezTo>
                    <a:pt x="9585" y="5360"/>
                    <a:pt x="10145" y="3979"/>
                    <a:pt x="10145" y="2491"/>
                  </a:cubicBezTo>
                  <a:cubicBezTo>
                    <a:pt x="10168" y="1645"/>
                    <a:pt x="9990" y="836"/>
                    <a:pt x="9633" y="98"/>
                  </a:cubicBezTo>
                  <a:cubicBezTo>
                    <a:pt x="9597" y="36"/>
                    <a:pt x="9536" y="0"/>
                    <a:pt x="9473" y="0"/>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7" name="Google Shape;497;p23"/>
            <p:cNvSpPr/>
            <p:nvPr/>
          </p:nvSpPr>
          <p:spPr>
            <a:xfrm>
              <a:off x="2280029" y="1970604"/>
              <a:ext cx="322565" cy="255468"/>
            </a:xfrm>
            <a:custGeom>
              <a:avLst/>
              <a:gdLst/>
              <a:ahLst/>
              <a:cxnLst/>
              <a:rect l="l" t="t" r="r" b="b"/>
              <a:pathLst>
                <a:path w="10134" h="8026" extrusionOk="0">
                  <a:moveTo>
                    <a:pt x="5549" y="1"/>
                  </a:moveTo>
                  <a:cubicBezTo>
                    <a:pt x="4061" y="1"/>
                    <a:pt x="2668" y="584"/>
                    <a:pt x="1620" y="1620"/>
                  </a:cubicBezTo>
                  <a:cubicBezTo>
                    <a:pt x="572" y="2680"/>
                    <a:pt x="1" y="4061"/>
                    <a:pt x="1" y="5549"/>
                  </a:cubicBezTo>
                  <a:cubicBezTo>
                    <a:pt x="1" y="6382"/>
                    <a:pt x="179" y="7192"/>
                    <a:pt x="537" y="7930"/>
                  </a:cubicBezTo>
                  <a:cubicBezTo>
                    <a:pt x="572" y="7990"/>
                    <a:pt x="632" y="8026"/>
                    <a:pt x="691" y="8026"/>
                  </a:cubicBezTo>
                  <a:cubicBezTo>
                    <a:pt x="715" y="8026"/>
                    <a:pt x="727" y="8026"/>
                    <a:pt x="763" y="8002"/>
                  </a:cubicBezTo>
                  <a:cubicBezTo>
                    <a:pt x="834" y="7966"/>
                    <a:pt x="882" y="7871"/>
                    <a:pt x="834" y="7787"/>
                  </a:cubicBezTo>
                  <a:cubicBezTo>
                    <a:pt x="513" y="7085"/>
                    <a:pt x="334" y="6323"/>
                    <a:pt x="334" y="5537"/>
                  </a:cubicBezTo>
                  <a:cubicBezTo>
                    <a:pt x="334" y="4132"/>
                    <a:pt x="882" y="2822"/>
                    <a:pt x="1858" y="1834"/>
                  </a:cubicBezTo>
                  <a:cubicBezTo>
                    <a:pt x="2846" y="834"/>
                    <a:pt x="4168" y="298"/>
                    <a:pt x="5573" y="298"/>
                  </a:cubicBezTo>
                  <a:cubicBezTo>
                    <a:pt x="7097" y="298"/>
                    <a:pt x="8550" y="965"/>
                    <a:pt x="9538" y="2132"/>
                  </a:cubicBezTo>
                  <a:lnTo>
                    <a:pt x="8907" y="1918"/>
                  </a:lnTo>
                  <a:cubicBezTo>
                    <a:pt x="8890" y="1913"/>
                    <a:pt x="8874" y="1911"/>
                    <a:pt x="8858" y="1911"/>
                  </a:cubicBezTo>
                  <a:cubicBezTo>
                    <a:pt x="8784" y="1911"/>
                    <a:pt x="8722" y="1956"/>
                    <a:pt x="8692" y="2025"/>
                  </a:cubicBezTo>
                  <a:cubicBezTo>
                    <a:pt x="8669" y="2120"/>
                    <a:pt x="8704" y="2203"/>
                    <a:pt x="8800" y="2227"/>
                  </a:cubicBezTo>
                  <a:lnTo>
                    <a:pt x="9955" y="2620"/>
                  </a:lnTo>
                  <a:cubicBezTo>
                    <a:pt x="9978" y="2620"/>
                    <a:pt x="9990" y="2632"/>
                    <a:pt x="10002" y="2632"/>
                  </a:cubicBezTo>
                  <a:cubicBezTo>
                    <a:pt x="10050" y="2632"/>
                    <a:pt x="10074" y="2620"/>
                    <a:pt x="10109" y="2596"/>
                  </a:cubicBezTo>
                  <a:cubicBezTo>
                    <a:pt x="10121" y="2572"/>
                    <a:pt x="10133" y="2513"/>
                    <a:pt x="10133" y="2453"/>
                  </a:cubicBezTo>
                  <a:lnTo>
                    <a:pt x="9943" y="1108"/>
                  </a:lnTo>
                  <a:cubicBezTo>
                    <a:pt x="9932" y="1021"/>
                    <a:pt x="9871" y="964"/>
                    <a:pt x="9788" y="964"/>
                  </a:cubicBezTo>
                  <a:cubicBezTo>
                    <a:pt x="9780" y="964"/>
                    <a:pt x="9772" y="964"/>
                    <a:pt x="9764" y="965"/>
                  </a:cubicBezTo>
                  <a:cubicBezTo>
                    <a:pt x="9681" y="989"/>
                    <a:pt x="9621" y="1060"/>
                    <a:pt x="9633" y="1144"/>
                  </a:cubicBezTo>
                  <a:lnTo>
                    <a:pt x="9740" y="1906"/>
                  </a:lnTo>
                  <a:cubicBezTo>
                    <a:pt x="8681" y="703"/>
                    <a:pt x="7157" y="1"/>
                    <a:pt x="5549" y="1"/>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8" name="Google Shape;498;p23"/>
            <p:cNvSpPr/>
            <p:nvPr/>
          </p:nvSpPr>
          <p:spPr>
            <a:xfrm>
              <a:off x="2411169" y="2064598"/>
              <a:ext cx="17093" cy="26928"/>
            </a:xfrm>
            <a:custGeom>
              <a:avLst/>
              <a:gdLst/>
              <a:ahLst/>
              <a:cxnLst/>
              <a:rect l="l" t="t" r="r" b="b"/>
              <a:pathLst>
                <a:path w="537" h="846" extrusionOk="0">
                  <a:moveTo>
                    <a:pt x="358" y="0"/>
                  </a:moveTo>
                  <a:cubicBezTo>
                    <a:pt x="274" y="0"/>
                    <a:pt x="191" y="72"/>
                    <a:pt x="191" y="155"/>
                  </a:cubicBezTo>
                  <a:lnTo>
                    <a:pt x="191" y="453"/>
                  </a:lnTo>
                  <a:lnTo>
                    <a:pt x="72" y="572"/>
                  </a:lnTo>
                  <a:cubicBezTo>
                    <a:pt x="12" y="631"/>
                    <a:pt x="0" y="739"/>
                    <a:pt x="72" y="798"/>
                  </a:cubicBezTo>
                  <a:cubicBezTo>
                    <a:pt x="108" y="834"/>
                    <a:pt x="155" y="846"/>
                    <a:pt x="191" y="846"/>
                  </a:cubicBezTo>
                  <a:cubicBezTo>
                    <a:pt x="239" y="846"/>
                    <a:pt x="274" y="834"/>
                    <a:pt x="310" y="798"/>
                  </a:cubicBezTo>
                  <a:lnTo>
                    <a:pt x="489" y="631"/>
                  </a:lnTo>
                  <a:cubicBezTo>
                    <a:pt x="524" y="608"/>
                    <a:pt x="536" y="560"/>
                    <a:pt x="536" y="512"/>
                  </a:cubicBezTo>
                  <a:lnTo>
                    <a:pt x="524" y="155"/>
                  </a:lnTo>
                  <a:cubicBezTo>
                    <a:pt x="524" y="72"/>
                    <a:pt x="453" y="0"/>
                    <a:pt x="358" y="0"/>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9" name="Google Shape;499;p23"/>
            <p:cNvSpPr/>
            <p:nvPr/>
          </p:nvSpPr>
          <p:spPr>
            <a:xfrm>
              <a:off x="2323254" y="2017458"/>
              <a:ext cx="267213" cy="264316"/>
            </a:xfrm>
            <a:custGeom>
              <a:avLst/>
              <a:gdLst/>
              <a:ahLst/>
              <a:cxnLst/>
              <a:rect l="l" t="t" r="r" b="b"/>
              <a:pathLst>
                <a:path w="8395" h="8304" extrusionOk="0">
                  <a:moveTo>
                    <a:pt x="2739" y="3125"/>
                  </a:moveTo>
                  <a:lnTo>
                    <a:pt x="2965" y="3160"/>
                  </a:lnTo>
                  <a:lnTo>
                    <a:pt x="3060" y="3160"/>
                  </a:lnTo>
                  <a:lnTo>
                    <a:pt x="2905" y="3529"/>
                  </a:lnTo>
                  <a:lnTo>
                    <a:pt x="2620" y="3458"/>
                  </a:lnTo>
                  <a:lnTo>
                    <a:pt x="2739" y="3125"/>
                  </a:lnTo>
                  <a:close/>
                  <a:moveTo>
                    <a:pt x="3834" y="3041"/>
                  </a:moveTo>
                  <a:lnTo>
                    <a:pt x="4167" y="3446"/>
                  </a:lnTo>
                  <a:lnTo>
                    <a:pt x="4120" y="3541"/>
                  </a:lnTo>
                  <a:cubicBezTo>
                    <a:pt x="4096" y="3636"/>
                    <a:pt x="4132" y="3720"/>
                    <a:pt x="4227" y="3756"/>
                  </a:cubicBezTo>
                  <a:cubicBezTo>
                    <a:pt x="4239" y="3756"/>
                    <a:pt x="4251" y="3767"/>
                    <a:pt x="4286" y="3767"/>
                  </a:cubicBezTo>
                  <a:cubicBezTo>
                    <a:pt x="4358" y="3767"/>
                    <a:pt x="4417" y="3720"/>
                    <a:pt x="4429" y="3660"/>
                  </a:cubicBezTo>
                  <a:lnTo>
                    <a:pt x="4477" y="3541"/>
                  </a:lnTo>
                  <a:cubicBezTo>
                    <a:pt x="4501" y="3446"/>
                    <a:pt x="4489" y="3339"/>
                    <a:pt x="4429" y="3267"/>
                  </a:cubicBezTo>
                  <a:lnTo>
                    <a:pt x="4346" y="3160"/>
                  </a:lnTo>
                  <a:lnTo>
                    <a:pt x="4620" y="3386"/>
                  </a:lnTo>
                  <a:cubicBezTo>
                    <a:pt x="4649" y="3401"/>
                    <a:pt x="4683" y="3411"/>
                    <a:pt x="4719" y="3411"/>
                  </a:cubicBezTo>
                  <a:cubicBezTo>
                    <a:pt x="4741" y="3411"/>
                    <a:pt x="4764" y="3407"/>
                    <a:pt x="4787" y="3398"/>
                  </a:cubicBezTo>
                  <a:lnTo>
                    <a:pt x="5001" y="3303"/>
                  </a:lnTo>
                  <a:lnTo>
                    <a:pt x="5132" y="3458"/>
                  </a:lnTo>
                  <a:cubicBezTo>
                    <a:pt x="5156" y="3506"/>
                    <a:pt x="5215" y="3517"/>
                    <a:pt x="5263" y="3517"/>
                  </a:cubicBezTo>
                  <a:lnTo>
                    <a:pt x="5668" y="3482"/>
                  </a:lnTo>
                  <a:lnTo>
                    <a:pt x="5679" y="3565"/>
                  </a:lnTo>
                  <a:cubicBezTo>
                    <a:pt x="5703" y="3601"/>
                    <a:pt x="5668" y="3636"/>
                    <a:pt x="5668" y="3648"/>
                  </a:cubicBezTo>
                  <a:cubicBezTo>
                    <a:pt x="5656" y="3660"/>
                    <a:pt x="5620" y="3696"/>
                    <a:pt x="5596" y="3696"/>
                  </a:cubicBezTo>
                  <a:lnTo>
                    <a:pt x="4894" y="3756"/>
                  </a:lnTo>
                  <a:cubicBezTo>
                    <a:pt x="4798" y="3756"/>
                    <a:pt x="4727" y="3815"/>
                    <a:pt x="4679" y="3875"/>
                  </a:cubicBezTo>
                  <a:cubicBezTo>
                    <a:pt x="4656" y="3934"/>
                    <a:pt x="4620" y="3994"/>
                    <a:pt x="4644" y="4053"/>
                  </a:cubicBezTo>
                  <a:lnTo>
                    <a:pt x="4179" y="3898"/>
                  </a:lnTo>
                  <a:cubicBezTo>
                    <a:pt x="4167" y="3898"/>
                    <a:pt x="4167" y="3887"/>
                    <a:pt x="4144" y="3875"/>
                  </a:cubicBezTo>
                  <a:cubicBezTo>
                    <a:pt x="4120" y="3696"/>
                    <a:pt x="3965" y="3577"/>
                    <a:pt x="3798" y="3577"/>
                  </a:cubicBezTo>
                  <a:lnTo>
                    <a:pt x="3774" y="3577"/>
                  </a:lnTo>
                  <a:lnTo>
                    <a:pt x="3274" y="3589"/>
                  </a:lnTo>
                  <a:lnTo>
                    <a:pt x="3393" y="3220"/>
                  </a:lnTo>
                  <a:cubicBezTo>
                    <a:pt x="3405" y="3184"/>
                    <a:pt x="3441" y="3172"/>
                    <a:pt x="3465" y="3160"/>
                  </a:cubicBezTo>
                  <a:lnTo>
                    <a:pt x="3834" y="3041"/>
                  </a:lnTo>
                  <a:close/>
                  <a:moveTo>
                    <a:pt x="7596" y="3601"/>
                  </a:moveTo>
                  <a:cubicBezTo>
                    <a:pt x="7620" y="3601"/>
                    <a:pt x="7656" y="3601"/>
                    <a:pt x="7692" y="3636"/>
                  </a:cubicBezTo>
                  <a:lnTo>
                    <a:pt x="8025" y="3958"/>
                  </a:lnTo>
                  <a:lnTo>
                    <a:pt x="8025" y="4256"/>
                  </a:lnTo>
                  <a:cubicBezTo>
                    <a:pt x="7977" y="5232"/>
                    <a:pt x="7584" y="6137"/>
                    <a:pt x="6906" y="6815"/>
                  </a:cubicBezTo>
                  <a:cubicBezTo>
                    <a:pt x="6799" y="6923"/>
                    <a:pt x="6692" y="7030"/>
                    <a:pt x="6572" y="7113"/>
                  </a:cubicBezTo>
                  <a:cubicBezTo>
                    <a:pt x="6632" y="7030"/>
                    <a:pt x="6680" y="6935"/>
                    <a:pt x="6727" y="6851"/>
                  </a:cubicBezTo>
                  <a:lnTo>
                    <a:pt x="7465" y="5125"/>
                  </a:lnTo>
                  <a:cubicBezTo>
                    <a:pt x="7501" y="5065"/>
                    <a:pt x="7489" y="5006"/>
                    <a:pt x="7454" y="4958"/>
                  </a:cubicBezTo>
                  <a:cubicBezTo>
                    <a:pt x="7418" y="4910"/>
                    <a:pt x="7358" y="4887"/>
                    <a:pt x="7299" y="4887"/>
                  </a:cubicBezTo>
                  <a:lnTo>
                    <a:pt x="7227" y="4887"/>
                  </a:lnTo>
                  <a:lnTo>
                    <a:pt x="7632" y="4077"/>
                  </a:lnTo>
                  <a:cubicBezTo>
                    <a:pt x="7704" y="3946"/>
                    <a:pt x="7668" y="3779"/>
                    <a:pt x="7525" y="3696"/>
                  </a:cubicBezTo>
                  <a:lnTo>
                    <a:pt x="7501" y="3660"/>
                  </a:lnTo>
                  <a:lnTo>
                    <a:pt x="7513" y="3648"/>
                  </a:lnTo>
                  <a:cubicBezTo>
                    <a:pt x="7537" y="3601"/>
                    <a:pt x="7573" y="3601"/>
                    <a:pt x="7596" y="3601"/>
                  </a:cubicBezTo>
                  <a:close/>
                  <a:moveTo>
                    <a:pt x="4239" y="1"/>
                  </a:moveTo>
                  <a:cubicBezTo>
                    <a:pt x="4176" y="1"/>
                    <a:pt x="4112" y="2"/>
                    <a:pt x="4048" y="5"/>
                  </a:cubicBezTo>
                  <a:cubicBezTo>
                    <a:pt x="3001" y="41"/>
                    <a:pt x="2000" y="481"/>
                    <a:pt x="1262" y="1220"/>
                  </a:cubicBezTo>
                  <a:cubicBezTo>
                    <a:pt x="512" y="1970"/>
                    <a:pt x="84" y="2946"/>
                    <a:pt x="36" y="4006"/>
                  </a:cubicBezTo>
                  <a:cubicBezTo>
                    <a:pt x="0" y="5041"/>
                    <a:pt x="334" y="6053"/>
                    <a:pt x="1012" y="6863"/>
                  </a:cubicBezTo>
                  <a:cubicBezTo>
                    <a:pt x="1036" y="6911"/>
                    <a:pt x="1084" y="6923"/>
                    <a:pt x="1131" y="6923"/>
                  </a:cubicBezTo>
                  <a:cubicBezTo>
                    <a:pt x="1155" y="6923"/>
                    <a:pt x="1203" y="6911"/>
                    <a:pt x="1227" y="6875"/>
                  </a:cubicBezTo>
                  <a:cubicBezTo>
                    <a:pt x="1310" y="6815"/>
                    <a:pt x="1310" y="6708"/>
                    <a:pt x="1250" y="6649"/>
                  </a:cubicBezTo>
                  <a:cubicBezTo>
                    <a:pt x="631" y="5922"/>
                    <a:pt x="310" y="4982"/>
                    <a:pt x="357" y="4017"/>
                  </a:cubicBezTo>
                  <a:cubicBezTo>
                    <a:pt x="393" y="3053"/>
                    <a:pt x="786" y="2148"/>
                    <a:pt x="1465" y="1458"/>
                  </a:cubicBezTo>
                  <a:cubicBezTo>
                    <a:pt x="2155" y="779"/>
                    <a:pt x="3060" y="374"/>
                    <a:pt x="4025" y="338"/>
                  </a:cubicBezTo>
                  <a:cubicBezTo>
                    <a:pt x="4081" y="335"/>
                    <a:pt x="4137" y="334"/>
                    <a:pt x="4192" y="334"/>
                  </a:cubicBezTo>
                  <a:cubicBezTo>
                    <a:pt x="4358" y="334"/>
                    <a:pt x="4519" y="347"/>
                    <a:pt x="4679" y="374"/>
                  </a:cubicBezTo>
                  <a:lnTo>
                    <a:pt x="4906" y="636"/>
                  </a:lnTo>
                  <a:lnTo>
                    <a:pt x="4822" y="862"/>
                  </a:lnTo>
                  <a:lnTo>
                    <a:pt x="4679" y="624"/>
                  </a:lnTo>
                  <a:cubicBezTo>
                    <a:pt x="4656" y="577"/>
                    <a:pt x="4596" y="541"/>
                    <a:pt x="4536" y="541"/>
                  </a:cubicBezTo>
                  <a:lnTo>
                    <a:pt x="4001" y="541"/>
                  </a:lnTo>
                  <a:cubicBezTo>
                    <a:pt x="3941" y="541"/>
                    <a:pt x="3882" y="565"/>
                    <a:pt x="3858" y="624"/>
                  </a:cubicBezTo>
                  <a:lnTo>
                    <a:pt x="3477" y="1327"/>
                  </a:lnTo>
                  <a:cubicBezTo>
                    <a:pt x="3441" y="1410"/>
                    <a:pt x="3441" y="1529"/>
                    <a:pt x="3477" y="1624"/>
                  </a:cubicBezTo>
                  <a:cubicBezTo>
                    <a:pt x="3524" y="1708"/>
                    <a:pt x="3632" y="1767"/>
                    <a:pt x="3739" y="1791"/>
                  </a:cubicBezTo>
                  <a:lnTo>
                    <a:pt x="4036" y="1815"/>
                  </a:lnTo>
                  <a:cubicBezTo>
                    <a:pt x="4096" y="1815"/>
                    <a:pt x="4155" y="1803"/>
                    <a:pt x="4179" y="1743"/>
                  </a:cubicBezTo>
                  <a:lnTo>
                    <a:pt x="4286" y="1577"/>
                  </a:lnTo>
                  <a:lnTo>
                    <a:pt x="4346" y="1648"/>
                  </a:lnTo>
                  <a:lnTo>
                    <a:pt x="4298" y="1934"/>
                  </a:lnTo>
                  <a:lnTo>
                    <a:pt x="3798" y="2005"/>
                  </a:lnTo>
                  <a:cubicBezTo>
                    <a:pt x="3763" y="2005"/>
                    <a:pt x="3751" y="2029"/>
                    <a:pt x="3715" y="2041"/>
                  </a:cubicBezTo>
                  <a:lnTo>
                    <a:pt x="3072" y="2517"/>
                  </a:lnTo>
                  <a:cubicBezTo>
                    <a:pt x="3048" y="2541"/>
                    <a:pt x="3024" y="2577"/>
                    <a:pt x="3024" y="2601"/>
                  </a:cubicBezTo>
                  <a:lnTo>
                    <a:pt x="2941" y="2898"/>
                  </a:lnTo>
                  <a:lnTo>
                    <a:pt x="2727" y="2874"/>
                  </a:lnTo>
                  <a:cubicBezTo>
                    <a:pt x="2716" y="2874"/>
                    <a:pt x="2706" y="2873"/>
                    <a:pt x="2696" y="2873"/>
                  </a:cubicBezTo>
                  <a:cubicBezTo>
                    <a:pt x="2565" y="2873"/>
                    <a:pt x="2449" y="2943"/>
                    <a:pt x="2405" y="3065"/>
                  </a:cubicBezTo>
                  <a:lnTo>
                    <a:pt x="2274" y="3422"/>
                  </a:lnTo>
                  <a:cubicBezTo>
                    <a:pt x="2250" y="3494"/>
                    <a:pt x="2250" y="3589"/>
                    <a:pt x="2286" y="3660"/>
                  </a:cubicBezTo>
                  <a:cubicBezTo>
                    <a:pt x="2334" y="3732"/>
                    <a:pt x="2393" y="3791"/>
                    <a:pt x="2465" y="3815"/>
                  </a:cubicBezTo>
                  <a:cubicBezTo>
                    <a:pt x="2322" y="3887"/>
                    <a:pt x="2215" y="4029"/>
                    <a:pt x="2203" y="4196"/>
                  </a:cubicBezTo>
                  <a:lnTo>
                    <a:pt x="2203" y="4268"/>
                  </a:lnTo>
                  <a:lnTo>
                    <a:pt x="1739" y="4791"/>
                  </a:lnTo>
                  <a:cubicBezTo>
                    <a:pt x="1667" y="4863"/>
                    <a:pt x="1631" y="4970"/>
                    <a:pt x="1631" y="5077"/>
                  </a:cubicBezTo>
                  <a:lnTo>
                    <a:pt x="1631" y="5684"/>
                  </a:lnTo>
                  <a:cubicBezTo>
                    <a:pt x="1631" y="5839"/>
                    <a:pt x="1691" y="5994"/>
                    <a:pt x="1810" y="6101"/>
                  </a:cubicBezTo>
                  <a:lnTo>
                    <a:pt x="2239" y="6518"/>
                  </a:lnTo>
                  <a:cubicBezTo>
                    <a:pt x="2334" y="6613"/>
                    <a:pt x="2465" y="6673"/>
                    <a:pt x="2596" y="6684"/>
                  </a:cubicBezTo>
                  <a:lnTo>
                    <a:pt x="3882" y="6792"/>
                  </a:lnTo>
                  <a:lnTo>
                    <a:pt x="3882" y="6827"/>
                  </a:lnTo>
                  <a:cubicBezTo>
                    <a:pt x="3870" y="6994"/>
                    <a:pt x="3929" y="7149"/>
                    <a:pt x="4060" y="7232"/>
                  </a:cubicBezTo>
                  <a:lnTo>
                    <a:pt x="4286" y="7399"/>
                  </a:lnTo>
                  <a:lnTo>
                    <a:pt x="4263" y="7446"/>
                  </a:lnTo>
                  <a:cubicBezTo>
                    <a:pt x="4203" y="7601"/>
                    <a:pt x="4263" y="7804"/>
                    <a:pt x="4406" y="7899"/>
                  </a:cubicBezTo>
                  <a:lnTo>
                    <a:pt x="4465" y="7958"/>
                  </a:lnTo>
                  <a:cubicBezTo>
                    <a:pt x="4406" y="7958"/>
                    <a:pt x="4358" y="7982"/>
                    <a:pt x="4298" y="7982"/>
                  </a:cubicBezTo>
                  <a:cubicBezTo>
                    <a:pt x="4250" y="7984"/>
                    <a:pt x="4202" y="7985"/>
                    <a:pt x="4153" y="7985"/>
                  </a:cubicBezTo>
                  <a:cubicBezTo>
                    <a:pt x="3241" y="7985"/>
                    <a:pt x="2368" y="7666"/>
                    <a:pt x="1667" y="7089"/>
                  </a:cubicBezTo>
                  <a:cubicBezTo>
                    <a:pt x="1630" y="7062"/>
                    <a:pt x="1590" y="7050"/>
                    <a:pt x="1553" y="7050"/>
                  </a:cubicBezTo>
                  <a:cubicBezTo>
                    <a:pt x="1508" y="7050"/>
                    <a:pt x="1467" y="7068"/>
                    <a:pt x="1441" y="7101"/>
                  </a:cubicBezTo>
                  <a:cubicBezTo>
                    <a:pt x="1381" y="7173"/>
                    <a:pt x="1393" y="7280"/>
                    <a:pt x="1453" y="7327"/>
                  </a:cubicBezTo>
                  <a:cubicBezTo>
                    <a:pt x="2215" y="7958"/>
                    <a:pt x="3155" y="8304"/>
                    <a:pt x="4132" y="8304"/>
                  </a:cubicBezTo>
                  <a:lnTo>
                    <a:pt x="4298" y="8304"/>
                  </a:lnTo>
                  <a:cubicBezTo>
                    <a:pt x="5334" y="8256"/>
                    <a:pt x="6334" y="7827"/>
                    <a:pt x="7084" y="7089"/>
                  </a:cubicBezTo>
                  <a:cubicBezTo>
                    <a:pt x="7823" y="6339"/>
                    <a:pt x="8251" y="5363"/>
                    <a:pt x="8299" y="4303"/>
                  </a:cubicBezTo>
                  <a:cubicBezTo>
                    <a:pt x="8394" y="3220"/>
                    <a:pt x="8049" y="2208"/>
                    <a:pt x="7382" y="1422"/>
                  </a:cubicBezTo>
                  <a:cubicBezTo>
                    <a:pt x="7350" y="1377"/>
                    <a:pt x="7304" y="1356"/>
                    <a:pt x="7258" y="1356"/>
                  </a:cubicBezTo>
                  <a:cubicBezTo>
                    <a:pt x="7220" y="1356"/>
                    <a:pt x="7183" y="1371"/>
                    <a:pt x="7156" y="1398"/>
                  </a:cubicBezTo>
                  <a:cubicBezTo>
                    <a:pt x="7084" y="1458"/>
                    <a:pt x="7084" y="1565"/>
                    <a:pt x="7144" y="1624"/>
                  </a:cubicBezTo>
                  <a:cubicBezTo>
                    <a:pt x="7584" y="2148"/>
                    <a:pt x="7870" y="2791"/>
                    <a:pt x="7989" y="3458"/>
                  </a:cubicBezTo>
                  <a:lnTo>
                    <a:pt x="7942" y="3410"/>
                  </a:lnTo>
                  <a:cubicBezTo>
                    <a:pt x="7867" y="3335"/>
                    <a:pt x="7754" y="3289"/>
                    <a:pt x="7628" y="3289"/>
                  </a:cubicBezTo>
                  <a:cubicBezTo>
                    <a:pt x="7614" y="3289"/>
                    <a:pt x="7599" y="3290"/>
                    <a:pt x="7584" y="3291"/>
                  </a:cubicBezTo>
                  <a:cubicBezTo>
                    <a:pt x="7454" y="3303"/>
                    <a:pt x="7334" y="3386"/>
                    <a:pt x="7263" y="3506"/>
                  </a:cubicBezTo>
                  <a:lnTo>
                    <a:pt x="7227" y="3541"/>
                  </a:lnTo>
                  <a:cubicBezTo>
                    <a:pt x="7156" y="3541"/>
                    <a:pt x="7084" y="3577"/>
                    <a:pt x="7025" y="3625"/>
                  </a:cubicBezTo>
                  <a:lnTo>
                    <a:pt x="6811" y="3363"/>
                  </a:lnTo>
                  <a:cubicBezTo>
                    <a:pt x="6779" y="3325"/>
                    <a:pt x="6739" y="3307"/>
                    <a:pt x="6698" y="3307"/>
                  </a:cubicBezTo>
                  <a:cubicBezTo>
                    <a:pt x="6661" y="3307"/>
                    <a:pt x="6625" y="3322"/>
                    <a:pt x="6596" y="3351"/>
                  </a:cubicBezTo>
                  <a:cubicBezTo>
                    <a:pt x="6513" y="3410"/>
                    <a:pt x="6513" y="3517"/>
                    <a:pt x="6572" y="3577"/>
                  </a:cubicBezTo>
                  <a:lnTo>
                    <a:pt x="6906" y="3958"/>
                  </a:lnTo>
                  <a:cubicBezTo>
                    <a:pt x="6930" y="3994"/>
                    <a:pt x="6977" y="4017"/>
                    <a:pt x="7025" y="4017"/>
                  </a:cubicBezTo>
                  <a:cubicBezTo>
                    <a:pt x="7073" y="4017"/>
                    <a:pt x="7108" y="4006"/>
                    <a:pt x="7144" y="3970"/>
                  </a:cubicBezTo>
                  <a:lnTo>
                    <a:pt x="7251" y="3875"/>
                  </a:lnTo>
                  <a:lnTo>
                    <a:pt x="7382" y="3958"/>
                  </a:lnTo>
                  <a:lnTo>
                    <a:pt x="6894" y="4934"/>
                  </a:lnTo>
                  <a:lnTo>
                    <a:pt x="6858" y="4934"/>
                  </a:lnTo>
                  <a:cubicBezTo>
                    <a:pt x="6834" y="4934"/>
                    <a:pt x="6787" y="4910"/>
                    <a:pt x="6775" y="4887"/>
                  </a:cubicBezTo>
                  <a:lnTo>
                    <a:pt x="6132" y="4101"/>
                  </a:lnTo>
                  <a:cubicBezTo>
                    <a:pt x="6098" y="4053"/>
                    <a:pt x="6049" y="4033"/>
                    <a:pt x="6001" y="4033"/>
                  </a:cubicBezTo>
                  <a:cubicBezTo>
                    <a:pt x="5966" y="4033"/>
                    <a:pt x="5931" y="4045"/>
                    <a:pt x="5906" y="4065"/>
                  </a:cubicBezTo>
                  <a:cubicBezTo>
                    <a:pt x="5834" y="4125"/>
                    <a:pt x="5834" y="4232"/>
                    <a:pt x="5882" y="4291"/>
                  </a:cubicBezTo>
                  <a:lnTo>
                    <a:pt x="6513" y="5077"/>
                  </a:lnTo>
                  <a:cubicBezTo>
                    <a:pt x="6608" y="5184"/>
                    <a:pt x="6739" y="5244"/>
                    <a:pt x="6894" y="5244"/>
                  </a:cubicBezTo>
                  <a:lnTo>
                    <a:pt x="7096" y="5232"/>
                  </a:lnTo>
                  <a:lnTo>
                    <a:pt x="6453" y="6720"/>
                  </a:lnTo>
                  <a:cubicBezTo>
                    <a:pt x="6418" y="6815"/>
                    <a:pt x="6346" y="6923"/>
                    <a:pt x="6275" y="7018"/>
                  </a:cubicBezTo>
                  <a:lnTo>
                    <a:pt x="5775" y="7625"/>
                  </a:lnTo>
                  <a:cubicBezTo>
                    <a:pt x="5513" y="7744"/>
                    <a:pt x="5251" y="7816"/>
                    <a:pt x="4965" y="7875"/>
                  </a:cubicBezTo>
                  <a:lnTo>
                    <a:pt x="4691" y="7625"/>
                  </a:lnTo>
                  <a:cubicBezTo>
                    <a:pt x="4656" y="7589"/>
                    <a:pt x="4644" y="7554"/>
                    <a:pt x="4656" y="7506"/>
                  </a:cubicBezTo>
                  <a:lnTo>
                    <a:pt x="4703" y="7339"/>
                  </a:lnTo>
                  <a:cubicBezTo>
                    <a:pt x="4715" y="7280"/>
                    <a:pt x="4703" y="7208"/>
                    <a:pt x="4644" y="7161"/>
                  </a:cubicBezTo>
                  <a:lnTo>
                    <a:pt x="4322" y="6923"/>
                  </a:lnTo>
                  <a:cubicBezTo>
                    <a:pt x="4298" y="6899"/>
                    <a:pt x="4286" y="6863"/>
                    <a:pt x="4286" y="6815"/>
                  </a:cubicBezTo>
                  <a:lnTo>
                    <a:pt x="4310" y="6613"/>
                  </a:lnTo>
                  <a:cubicBezTo>
                    <a:pt x="4310" y="6565"/>
                    <a:pt x="4310" y="6518"/>
                    <a:pt x="4286" y="6494"/>
                  </a:cubicBezTo>
                  <a:cubicBezTo>
                    <a:pt x="4251" y="6458"/>
                    <a:pt x="4203" y="6434"/>
                    <a:pt x="4167" y="6434"/>
                  </a:cubicBezTo>
                  <a:lnTo>
                    <a:pt x="2703" y="6315"/>
                  </a:lnTo>
                  <a:cubicBezTo>
                    <a:pt x="2643" y="6315"/>
                    <a:pt x="2596" y="6280"/>
                    <a:pt x="2560" y="6244"/>
                  </a:cubicBezTo>
                  <a:lnTo>
                    <a:pt x="2120" y="5827"/>
                  </a:lnTo>
                  <a:cubicBezTo>
                    <a:pt x="2084" y="5780"/>
                    <a:pt x="2048" y="5708"/>
                    <a:pt x="2048" y="5649"/>
                  </a:cubicBezTo>
                  <a:lnTo>
                    <a:pt x="2048" y="5030"/>
                  </a:lnTo>
                  <a:cubicBezTo>
                    <a:pt x="2048" y="5006"/>
                    <a:pt x="2060" y="4970"/>
                    <a:pt x="2084" y="4958"/>
                  </a:cubicBezTo>
                  <a:lnTo>
                    <a:pt x="2572" y="4398"/>
                  </a:lnTo>
                  <a:cubicBezTo>
                    <a:pt x="2596" y="4363"/>
                    <a:pt x="2620" y="4339"/>
                    <a:pt x="2620" y="4291"/>
                  </a:cubicBezTo>
                  <a:lnTo>
                    <a:pt x="2620" y="4160"/>
                  </a:lnTo>
                  <a:cubicBezTo>
                    <a:pt x="2620" y="4113"/>
                    <a:pt x="2643" y="4065"/>
                    <a:pt x="2691" y="4053"/>
                  </a:cubicBezTo>
                  <a:lnTo>
                    <a:pt x="3072" y="3887"/>
                  </a:lnTo>
                  <a:lnTo>
                    <a:pt x="3810" y="3875"/>
                  </a:lnTo>
                  <a:cubicBezTo>
                    <a:pt x="3822" y="3875"/>
                    <a:pt x="3834" y="3887"/>
                    <a:pt x="3834" y="3898"/>
                  </a:cubicBezTo>
                  <a:cubicBezTo>
                    <a:pt x="3846" y="4029"/>
                    <a:pt x="3953" y="4137"/>
                    <a:pt x="4072" y="4184"/>
                  </a:cubicBezTo>
                  <a:lnTo>
                    <a:pt x="4596" y="4363"/>
                  </a:lnTo>
                  <a:cubicBezTo>
                    <a:pt x="4628" y="4370"/>
                    <a:pt x="4661" y="4374"/>
                    <a:pt x="4693" y="4374"/>
                  </a:cubicBezTo>
                  <a:cubicBezTo>
                    <a:pt x="4766" y="4374"/>
                    <a:pt x="4836" y="4353"/>
                    <a:pt x="4894" y="4303"/>
                  </a:cubicBezTo>
                  <a:cubicBezTo>
                    <a:pt x="4953" y="4244"/>
                    <a:pt x="5001" y="4148"/>
                    <a:pt x="4989" y="4065"/>
                  </a:cubicBezTo>
                  <a:lnTo>
                    <a:pt x="5644" y="4017"/>
                  </a:lnTo>
                  <a:cubicBezTo>
                    <a:pt x="5751" y="4006"/>
                    <a:pt x="5882" y="3946"/>
                    <a:pt x="5953" y="3839"/>
                  </a:cubicBezTo>
                  <a:cubicBezTo>
                    <a:pt x="6025" y="3732"/>
                    <a:pt x="6060" y="3613"/>
                    <a:pt x="6025" y="3482"/>
                  </a:cubicBezTo>
                  <a:lnTo>
                    <a:pt x="6013" y="3398"/>
                  </a:lnTo>
                  <a:cubicBezTo>
                    <a:pt x="5980" y="3258"/>
                    <a:pt x="5870" y="3157"/>
                    <a:pt x="5725" y="3157"/>
                  </a:cubicBezTo>
                  <a:cubicBezTo>
                    <a:pt x="5710" y="3157"/>
                    <a:pt x="5695" y="3158"/>
                    <a:pt x="5679" y="3160"/>
                  </a:cubicBezTo>
                  <a:lnTo>
                    <a:pt x="5346" y="3184"/>
                  </a:lnTo>
                  <a:lnTo>
                    <a:pt x="5298" y="3125"/>
                  </a:lnTo>
                  <a:lnTo>
                    <a:pt x="5739" y="2684"/>
                  </a:lnTo>
                  <a:cubicBezTo>
                    <a:pt x="5799" y="2624"/>
                    <a:pt x="5799" y="2517"/>
                    <a:pt x="5739" y="2458"/>
                  </a:cubicBezTo>
                  <a:cubicBezTo>
                    <a:pt x="5709" y="2428"/>
                    <a:pt x="5671" y="2413"/>
                    <a:pt x="5632" y="2413"/>
                  </a:cubicBezTo>
                  <a:cubicBezTo>
                    <a:pt x="5593" y="2413"/>
                    <a:pt x="5554" y="2428"/>
                    <a:pt x="5525" y="2458"/>
                  </a:cubicBezTo>
                  <a:lnTo>
                    <a:pt x="4965" y="3005"/>
                  </a:lnTo>
                  <a:lnTo>
                    <a:pt x="4787" y="3077"/>
                  </a:lnTo>
                  <a:lnTo>
                    <a:pt x="4286" y="2696"/>
                  </a:lnTo>
                  <a:cubicBezTo>
                    <a:pt x="4251" y="2669"/>
                    <a:pt x="4208" y="2656"/>
                    <a:pt x="4169" y="2656"/>
                  </a:cubicBezTo>
                  <a:cubicBezTo>
                    <a:pt x="4156" y="2656"/>
                    <a:pt x="4144" y="2657"/>
                    <a:pt x="4132" y="2660"/>
                  </a:cubicBezTo>
                  <a:lnTo>
                    <a:pt x="3417" y="2886"/>
                  </a:lnTo>
                  <a:cubicBezTo>
                    <a:pt x="3405" y="2886"/>
                    <a:pt x="3370" y="2898"/>
                    <a:pt x="3358" y="2922"/>
                  </a:cubicBezTo>
                  <a:lnTo>
                    <a:pt x="3405" y="2708"/>
                  </a:lnTo>
                  <a:lnTo>
                    <a:pt x="3977" y="2291"/>
                  </a:lnTo>
                  <a:lnTo>
                    <a:pt x="4548" y="2208"/>
                  </a:lnTo>
                  <a:cubicBezTo>
                    <a:pt x="4632" y="2184"/>
                    <a:pt x="4691" y="2148"/>
                    <a:pt x="4691" y="2065"/>
                  </a:cubicBezTo>
                  <a:lnTo>
                    <a:pt x="4751" y="1589"/>
                  </a:lnTo>
                  <a:cubicBezTo>
                    <a:pt x="4751" y="1553"/>
                    <a:pt x="4751" y="1505"/>
                    <a:pt x="4715" y="1470"/>
                  </a:cubicBezTo>
                  <a:lnTo>
                    <a:pt x="4477" y="1172"/>
                  </a:lnTo>
                  <a:cubicBezTo>
                    <a:pt x="4441" y="1136"/>
                    <a:pt x="4406" y="1112"/>
                    <a:pt x="4346" y="1112"/>
                  </a:cubicBezTo>
                  <a:cubicBezTo>
                    <a:pt x="4298" y="1112"/>
                    <a:pt x="4239" y="1148"/>
                    <a:pt x="4215" y="1196"/>
                  </a:cubicBezTo>
                  <a:lnTo>
                    <a:pt x="4036" y="1446"/>
                  </a:lnTo>
                  <a:lnTo>
                    <a:pt x="3834" y="1434"/>
                  </a:lnTo>
                  <a:lnTo>
                    <a:pt x="4155" y="815"/>
                  </a:lnTo>
                  <a:lnTo>
                    <a:pt x="4477" y="815"/>
                  </a:lnTo>
                  <a:lnTo>
                    <a:pt x="4727" y="1267"/>
                  </a:lnTo>
                  <a:cubicBezTo>
                    <a:pt x="4763" y="1327"/>
                    <a:pt x="4822" y="1350"/>
                    <a:pt x="4882" y="1350"/>
                  </a:cubicBezTo>
                  <a:cubicBezTo>
                    <a:pt x="4941" y="1350"/>
                    <a:pt x="5001" y="1315"/>
                    <a:pt x="5025" y="1255"/>
                  </a:cubicBezTo>
                  <a:lnTo>
                    <a:pt x="5251" y="719"/>
                  </a:lnTo>
                  <a:cubicBezTo>
                    <a:pt x="5298" y="624"/>
                    <a:pt x="5287" y="505"/>
                    <a:pt x="5215" y="434"/>
                  </a:cubicBezTo>
                  <a:lnTo>
                    <a:pt x="5215" y="434"/>
                  </a:lnTo>
                  <a:cubicBezTo>
                    <a:pt x="5751" y="577"/>
                    <a:pt x="6263" y="839"/>
                    <a:pt x="6692" y="1208"/>
                  </a:cubicBezTo>
                  <a:cubicBezTo>
                    <a:pt x="6724" y="1234"/>
                    <a:pt x="6763" y="1247"/>
                    <a:pt x="6801" y="1247"/>
                  </a:cubicBezTo>
                  <a:cubicBezTo>
                    <a:pt x="6847" y="1247"/>
                    <a:pt x="6892" y="1228"/>
                    <a:pt x="6918" y="1196"/>
                  </a:cubicBezTo>
                  <a:cubicBezTo>
                    <a:pt x="6977" y="1112"/>
                    <a:pt x="6965" y="1017"/>
                    <a:pt x="6906" y="969"/>
                  </a:cubicBezTo>
                  <a:cubicBezTo>
                    <a:pt x="6157" y="343"/>
                    <a:pt x="5219" y="1"/>
                    <a:pt x="4239" y="1"/>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67" name="Google Shape;1550;p45"/>
          <p:cNvGrpSpPr/>
          <p:nvPr/>
        </p:nvGrpSpPr>
        <p:grpSpPr>
          <a:xfrm>
            <a:off x="6222628" y="3241902"/>
            <a:ext cx="435857" cy="396816"/>
            <a:chOff x="4210933" y="2926777"/>
            <a:chExt cx="280072" cy="275520"/>
          </a:xfrm>
        </p:grpSpPr>
        <p:sp>
          <p:nvSpPr>
            <p:cNvPr id="68" name="Google Shape;1551;p45"/>
            <p:cNvSpPr/>
            <p:nvPr/>
          </p:nvSpPr>
          <p:spPr>
            <a:xfrm>
              <a:off x="4490623" y="2970352"/>
              <a:ext cx="32" cy="414"/>
            </a:xfrm>
            <a:custGeom>
              <a:avLst/>
              <a:gdLst/>
              <a:ahLst/>
              <a:cxnLst/>
              <a:rect l="l" t="t" r="r" b="b"/>
              <a:pathLst>
                <a:path w="1" h="13" extrusionOk="0">
                  <a:moveTo>
                    <a:pt x="0" y="0"/>
                  </a:moveTo>
                  <a:cubicBezTo>
                    <a:pt x="0" y="12"/>
                    <a:pt x="0" y="0"/>
                    <a:pt x="0" y="0"/>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9" name="Google Shape;1552;p45"/>
            <p:cNvSpPr/>
            <p:nvPr/>
          </p:nvSpPr>
          <p:spPr>
            <a:xfrm>
              <a:off x="4489859" y="2969589"/>
              <a:ext cx="32" cy="32"/>
            </a:xfrm>
            <a:custGeom>
              <a:avLst/>
              <a:gdLst/>
              <a:ahLst/>
              <a:cxnLst/>
              <a:rect l="l" t="t" r="r" b="b"/>
              <a:pathLst>
                <a:path w="1" h="1" extrusionOk="0">
                  <a:moveTo>
                    <a:pt x="0" y="1"/>
                  </a:move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0" name="Google Shape;1553;p45"/>
            <p:cNvSpPr/>
            <p:nvPr/>
          </p:nvSpPr>
          <p:spPr>
            <a:xfrm>
              <a:off x="4210933" y="2944952"/>
              <a:ext cx="280072" cy="257346"/>
            </a:xfrm>
            <a:custGeom>
              <a:avLst/>
              <a:gdLst/>
              <a:ahLst/>
              <a:cxnLst/>
              <a:rect l="l" t="t" r="r" b="b"/>
              <a:pathLst>
                <a:path w="8799" h="8085" extrusionOk="0">
                  <a:moveTo>
                    <a:pt x="7549" y="620"/>
                  </a:moveTo>
                  <a:lnTo>
                    <a:pt x="6596" y="6382"/>
                  </a:lnTo>
                  <a:lnTo>
                    <a:pt x="6596" y="620"/>
                  </a:lnTo>
                  <a:close/>
                  <a:moveTo>
                    <a:pt x="4965" y="1"/>
                  </a:moveTo>
                  <a:cubicBezTo>
                    <a:pt x="4894" y="1"/>
                    <a:pt x="4834" y="60"/>
                    <a:pt x="4834" y="143"/>
                  </a:cubicBezTo>
                  <a:cubicBezTo>
                    <a:pt x="4834" y="215"/>
                    <a:pt x="4894" y="274"/>
                    <a:pt x="4965" y="274"/>
                  </a:cubicBezTo>
                  <a:lnTo>
                    <a:pt x="6322" y="274"/>
                  </a:lnTo>
                  <a:lnTo>
                    <a:pt x="6322" y="7835"/>
                  </a:lnTo>
                  <a:lnTo>
                    <a:pt x="262" y="7835"/>
                  </a:lnTo>
                  <a:lnTo>
                    <a:pt x="262" y="7192"/>
                  </a:lnTo>
                  <a:cubicBezTo>
                    <a:pt x="262" y="7121"/>
                    <a:pt x="203" y="7061"/>
                    <a:pt x="131" y="7061"/>
                  </a:cubicBezTo>
                  <a:cubicBezTo>
                    <a:pt x="60" y="7061"/>
                    <a:pt x="0" y="7121"/>
                    <a:pt x="0" y="7192"/>
                  </a:cubicBezTo>
                  <a:lnTo>
                    <a:pt x="0" y="7954"/>
                  </a:lnTo>
                  <a:cubicBezTo>
                    <a:pt x="0" y="8025"/>
                    <a:pt x="60" y="8085"/>
                    <a:pt x="131" y="8085"/>
                  </a:cubicBezTo>
                  <a:lnTo>
                    <a:pt x="6465" y="8085"/>
                  </a:lnTo>
                  <a:cubicBezTo>
                    <a:pt x="6525" y="8085"/>
                    <a:pt x="6561" y="8037"/>
                    <a:pt x="6584" y="8002"/>
                  </a:cubicBezTo>
                  <a:lnTo>
                    <a:pt x="7906" y="3715"/>
                  </a:lnTo>
                  <a:cubicBezTo>
                    <a:pt x="7918" y="3632"/>
                    <a:pt x="7882" y="3572"/>
                    <a:pt x="7811" y="3549"/>
                  </a:cubicBezTo>
                  <a:cubicBezTo>
                    <a:pt x="7799" y="3547"/>
                    <a:pt x="7788" y="3546"/>
                    <a:pt x="7777" y="3546"/>
                  </a:cubicBezTo>
                  <a:cubicBezTo>
                    <a:pt x="7721" y="3546"/>
                    <a:pt x="7674" y="3572"/>
                    <a:pt x="7644" y="3632"/>
                  </a:cubicBezTo>
                  <a:lnTo>
                    <a:pt x="6870" y="6132"/>
                  </a:lnTo>
                  <a:lnTo>
                    <a:pt x="7727" y="989"/>
                  </a:lnTo>
                  <a:lnTo>
                    <a:pt x="8466" y="989"/>
                  </a:lnTo>
                  <a:lnTo>
                    <a:pt x="7799" y="3144"/>
                  </a:lnTo>
                  <a:cubicBezTo>
                    <a:pt x="7787" y="3215"/>
                    <a:pt x="7811" y="3275"/>
                    <a:pt x="7882" y="3311"/>
                  </a:cubicBezTo>
                  <a:lnTo>
                    <a:pt x="7930" y="3311"/>
                  </a:lnTo>
                  <a:cubicBezTo>
                    <a:pt x="7989" y="3311"/>
                    <a:pt x="8037" y="3275"/>
                    <a:pt x="8049" y="3215"/>
                  </a:cubicBezTo>
                  <a:lnTo>
                    <a:pt x="8763" y="894"/>
                  </a:lnTo>
                  <a:cubicBezTo>
                    <a:pt x="8799" y="870"/>
                    <a:pt x="8799" y="822"/>
                    <a:pt x="8763" y="798"/>
                  </a:cubicBezTo>
                  <a:cubicBezTo>
                    <a:pt x="8739" y="763"/>
                    <a:pt x="8704" y="739"/>
                    <a:pt x="8668" y="739"/>
                  </a:cubicBezTo>
                  <a:lnTo>
                    <a:pt x="7787" y="739"/>
                  </a:lnTo>
                  <a:lnTo>
                    <a:pt x="7835" y="501"/>
                  </a:lnTo>
                  <a:cubicBezTo>
                    <a:pt x="7835" y="453"/>
                    <a:pt x="7835" y="417"/>
                    <a:pt x="7799" y="394"/>
                  </a:cubicBezTo>
                  <a:cubicBezTo>
                    <a:pt x="7763" y="358"/>
                    <a:pt x="7739" y="346"/>
                    <a:pt x="7692" y="346"/>
                  </a:cubicBezTo>
                  <a:lnTo>
                    <a:pt x="6596" y="346"/>
                  </a:lnTo>
                  <a:lnTo>
                    <a:pt x="6596" y="143"/>
                  </a:lnTo>
                  <a:cubicBezTo>
                    <a:pt x="6596" y="60"/>
                    <a:pt x="6537" y="1"/>
                    <a:pt x="6453" y="1"/>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71" name="Google Shape;1554;p45"/>
            <p:cNvSpPr/>
            <p:nvPr/>
          </p:nvSpPr>
          <p:spPr>
            <a:xfrm>
              <a:off x="4212047" y="2926777"/>
              <a:ext cx="144826" cy="234619"/>
            </a:xfrm>
            <a:custGeom>
              <a:avLst/>
              <a:gdLst/>
              <a:ahLst/>
              <a:cxnLst/>
              <a:rect l="l" t="t" r="r" b="b"/>
              <a:pathLst>
                <a:path w="4550" h="7371" extrusionOk="0">
                  <a:moveTo>
                    <a:pt x="132" y="0"/>
                  </a:moveTo>
                  <a:cubicBezTo>
                    <a:pt x="60" y="0"/>
                    <a:pt x="1" y="60"/>
                    <a:pt x="1" y="131"/>
                  </a:cubicBezTo>
                  <a:lnTo>
                    <a:pt x="1" y="7239"/>
                  </a:lnTo>
                  <a:cubicBezTo>
                    <a:pt x="1" y="7311"/>
                    <a:pt x="60" y="7370"/>
                    <a:pt x="132" y="7370"/>
                  </a:cubicBezTo>
                  <a:cubicBezTo>
                    <a:pt x="203" y="7370"/>
                    <a:pt x="263" y="7311"/>
                    <a:pt x="263" y="7239"/>
                  </a:cubicBezTo>
                  <a:lnTo>
                    <a:pt x="263" y="262"/>
                  </a:lnTo>
                  <a:lnTo>
                    <a:pt x="1763" y="262"/>
                  </a:lnTo>
                  <a:lnTo>
                    <a:pt x="2299" y="810"/>
                  </a:lnTo>
                  <a:cubicBezTo>
                    <a:pt x="2335" y="845"/>
                    <a:pt x="2358" y="857"/>
                    <a:pt x="2394" y="857"/>
                  </a:cubicBezTo>
                  <a:lnTo>
                    <a:pt x="4418" y="857"/>
                  </a:lnTo>
                  <a:cubicBezTo>
                    <a:pt x="4490" y="857"/>
                    <a:pt x="4549" y="798"/>
                    <a:pt x="4549" y="726"/>
                  </a:cubicBezTo>
                  <a:cubicBezTo>
                    <a:pt x="4537" y="655"/>
                    <a:pt x="4478" y="595"/>
                    <a:pt x="4418" y="595"/>
                  </a:cubicBezTo>
                  <a:lnTo>
                    <a:pt x="2454" y="595"/>
                  </a:lnTo>
                  <a:lnTo>
                    <a:pt x="1918" y="36"/>
                  </a:lnTo>
                  <a:cubicBezTo>
                    <a:pt x="1882" y="12"/>
                    <a:pt x="1858" y="0"/>
                    <a:pt x="1823" y="0"/>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2" name="Google Shape;1555;p45"/>
            <p:cNvSpPr/>
            <p:nvPr/>
          </p:nvSpPr>
          <p:spPr>
            <a:xfrm>
              <a:off x="4246550" y="2996103"/>
              <a:ext cx="28074" cy="28106"/>
            </a:xfrm>
            <a:custGeom>
              <a:avLst/>
              <a:gdLst/>
              <a:ahLst/>
              <a:cxnLst/>
              <a:rect l="l" t="t" r="r" b="b"/>
              <a:pathLst>
                <a:path w="882" h="883" extrusionOk="0">
                  <a:moveTo>
                    <a:pt x="620" y="263"/>
                  </a:moveTo>
                  <a:lnTo>
                    <a:pt x="620" y="608"/>
                  </a:lnTo>
                  <a:lnTo>
                    <a:pt x="262" y="608"/>
                  </a:lnTo>
                  <a:lnTo>
                    <a:pt x="262" y="263"/>
                  </a:lnTo>
                  <a:close/>
                  <a:moveTo>
                    <a:pt x="131" y="1"/>
                  </a:moveTo>
                  <a:cubicBezTo>
                    <a:pt x="60" y="1"/>
                    <a:pt x="0" y="60"/>
                    <a:pt x="0" y="144"/>
                  </a:cubicBezTo>
                  <a:lnTo>
                    <a:pt x="0" y="751"/>
                  </a:lnTo>
                  <a:cubicBezTo>
                    <a:pt x="0" y="822"/>
                    <a:pt x="60" y="882"/>
                    <a:pt x="131" y="882"/>
                  </a:cubicBezTo>
                  <a:lnTo>
                    <a:pt x="739" y="882"/>
                  </a:lnTo>
                  <a:cubicBezTo>
                    <a:pt x="822" y="882"/>
                    <a:pt x="881" y="822"/>
                    <a:pt x="881" y="751"/>
                  </a:cubicBezTo>
                  <a:lnTo>
                    <a:pt x="881" y="144"/>
                  </a:lnTo>
                  <a:cubicBezTo>
                    <a:pt x="881" y="60"/>
                    <a:pt x="822" y="1"/>
                    <a:pt x="739" y="1"/>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3" name="Google Shape;1556;p45"/>
            <p:cNvSpPr/>
            <p:nvPr/>
          </p:nvSpPr>
          <p:spPr>
            <a:xfrm>
              <a:off x="4285956" y="3015456"/>
              <a:ext cx="97814" cy="8753"/>
            </a:xfrm>
            <a:custGeom>
              <a:avLst/>
              <a:gdLst/>
              <a:ahLst/>
              <a:cxnLst/>
              <a:rect l="l" t="t" r="r" b="b"/>
              <a:pathLst>
                <a:path w="3073" h="275" extrusionOk="0">
                  <a:moveTo>
                    <a:pt x="132" y="0"/>
                  </a:moveTo>
                  <a:cubicBezTo>
                    <a:pt x="60" y="0"/>
                    <a:pt x="1" y="60"/>
                    <a:pt x="1" y="143"/>
                  </a:cubicBezTo>
                  <a:cubicBezTo>
                    <a:pt x="1" y="214"/>
                    <a:pt x="60" y="274"/>
                    <a:pt x="132" y="274"/>
                  </a:cubicBezTo>
                  <a:lnTo>
                    <a:pt x="2942" y="274"/>
                  </a:lnTo>
                  <a:cubicBezTo>
                    <a:pt x="3013" y="274"/>
                    <a:pt x="3072" y="214"/>
                    <a:pt x="3072" y="143"/>
                  </a:cubicBezTo>
                  <a:cubicBezTo>
                    <a:pt x="3072" y="72"/>
                    <a:pt x="3013" y="0"/>
                    <a:pt x="2942" y="0"/>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4" name="Google Shape;1557;p45"/>
            <p:cNvSpPr/>
            <p:nvPr/>
          </p:nvSpPr>
          <p:spPr>
            <a:xfrm>
              <a:off x="4285956" y="3001800"/>
              <a:ext cx="30366" cy="8753"/>
            </a:xfrm>
            <a:custGeom>
              <a:avLst/>
              <a:gdLst/>
              <a:ahLst/>
              <a:cxnLst/>
              <a:rect l="l" t="t" r="r" b="b"/>
              <a:pathLst>
                <a:path w="954" h="275" extrusionOk="0">
                  <a:moveTo>
                    <a:pt x="132" y="1"/>
                  </a:moveTo>
                  <a:cubicBezTo>
                    <a:pt x="60" y="1"/>
                    <a:pt x="1" y="60"/>
                    <a:pt x="1" y="132"/>
                  </a:cubicBezTo>
                  <a:cubicBezTo>
                    <a:pt x="1" y="215"/>
                    <a:pt x="60" y="274"/>
                    <a:pt x="132" y="274"/>
                  </a:cubicBezTo>
                  <a:lnTo>
                    <a:pt x="810" y="274"/>
                  </a:lnTo>
                  <a:cubicBezTo>
                    <a:pt x="894" y="274"/>
                    <a:pt x="953" y="215"/>
                    <a:pt x="953" y="132"/>
                  </a:cubicBezTo>
                  <a:cubicBezTo>
                    <a:pt x="953" y="60"/>
                    <a:pt x="894" y="1"/>
                    <a:pt x="810" y="1"/>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5" name="Google Shape;1558;p45"/>
            <p:cNvSpPr/>
            <p:nvPr/>
          </p:nvSpPr>
          <p:spPr>
            <a:xfrm>
              <a:off x="4246550" y="3060177"/>
              <a:ext cx="28074" cy="28074"/>
            </a:xfrm>
            <a:custGeom>
              <a:avLst/>
              <a:gdLst/>
              <a:ahLst/>
              <a:cxnLst/>
              <a:rect l="l" t="t" r="r" b="b"/>
              <a:pathLst>
                <a:path w="882" h="882" extrusionOk="0">
                  <a:moveTo>
                    <a:pt x="620" y="274"/>
                  </a:moveTo>
                  <a:lnTo>
                    <a:pt x="620" y="631"/>
                  </a:lnTo>
                  <a:lnTo>
                    <a:pt x="262" y="631"/>
                  </a:lnTo>
                  <a:lnTo>
                    <a:pt x="262" y="274"/>
                  </a:lnTo>
                  <a:close/>
                  <a:moveTo>
                    <a:pt x="131" y="0"/>
                  </a:moveTo>
                  <a:cubicBezTo>
                    <a:pt x="60" y="0"/>
                    <a:pt x="0" y="60"/>
                    <a:pt x="0" y="131"/>
                  </a:cubicBezTo>
                  <a:lnTo>
                    <a:pt x="0" y="750"/>
                  </a:lnTo>
                  <a:cubicBezTo>
                    <a:pt x="0" y="822"/>
                    <a:pt x="60" y="881"/>
                    <a:pt x="131" y="881"/>
                  </a:cubicBezTo>
                  <a:lnTo>
                    <a:pt x="739" y="881"/>
                  </a:lnTo>
                  <a:cubicBezTo>
                    <a:pt x="822" y="881"/>
                    <a:pt x="881" y="822"/>
                    <a:pt x="881" y="750"/>
                  </a:cubicBezTo>
                  <a:lnTo>
                    <a:pt x="881" y="131"/>
                  </a:lnTo>
                  <a:cubicBezTo>
                    <a:pt x="881" y="60"/>
                    <a:pt x="822" y="0"/>
                    <a:pt x="739" y="0"/>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6" name="Google Shape;1559;p45"/>
            <p:cNvSpPr/>
            <p:nvPr/>
          </p:nvSpPr>
          <p:spPr>
            <a:xfrm>
              <a:off x="4285956" y="3080261"/>
              <a:ext cx="97814" cy="8371"/>
            </a:xfrm>
            <a:custGeom>
              <a:avLst/>
              <a:gdLst/>
              <a:ahLst/>
              <a:cxnLst/>
              <a:rect l="l" t="t" r="r" b="b"/>
              <a:pathLst>
                <a:path w="3073" h="263" extrusionOk="0">
                  <a:moveTo>
                    <a:pt x="132" y="0"/>
                  </a:moveTo>
                  <a:cubicBezTo>
                    <a:pt x="60" y="0"/>
                    <a:pt x="1" y="48"/>
                    <a:pt x="1" y="131"/>
                  </a:cubicBezTo>
                  <a:cubicBezTo>
                    <a:pt x="1" y="203"/>
                    <a:pt x="60" y="262"/>
                    <a:pt x="132" y="262"/>
                  </a:cubicBezTo>
                  <a:lnTo>
                    <a:pt x="2942" y="262"/>
                  </a:lnTo>
                  <a:cubicBezTo>
                    <a:pt x="3013" y="262"/>
                    <a:pt x="3072" y="203"/>
                    <a:pt x="3072" y="131"/>
                  </a:cubicBezTo>
                  <a:cubicBezTo>
                    <a:pt x="3072" y="48"/>
                    <a:pt x="3013" y="0"/>
                    <a:pt x="2942" y="0"/>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7" name="Google Shape;1560;p45"/>
            <p:cNvSpPr/>
            <p:nvPr/>
          </p:nvSpPr>
          <p:spPr>
            <a:xfrm>
              <a:off x="4285956" y="3066224"/>
              <a:ext cx="30366" cy="8753"/>
            </a:xfrm>
            <a:custGeom>
              <a:avLst/>
              <a:gdLst/>
              <a:ahLst/>
              <a:cxnLst/>
              <a:rect l="l" t="t" r="r" b="b"/>
              <a:pathLst>
                <a:path w="954" h="275" extrusionOk="0">
                  <a:moveTo>
                    <a:pt x="132" y="1"/>
                  </a:moveTo>
                  <a:cubicBezTo>
                    <a:pt x="60" y="1"/>
                    <a:pt x="1" y="60"/>
                    <a:pt x="1" y="143"/>
                  </a:cubicBezTo>
                  <a:cubicBezTo>
                    <a:pt x="1" y="215"/>
                    <a:pt x="60" y="274"/>
                    <a:pt x="132" y="274"/>
                  </a:cubicBezTo>
                  <a:lnTo>
                    <a:pt x="810" y="274"/>
                  </a:lnTo>
                  <a:cubicBezTo>
                    <a:pt x="894" y="274"/>
                    <a:pt x="953" y="215"/>
                    <a:pt x="953" y="143"/>
                  </a:cubicBezTo>
                  <a:cubicBezTo>
                    <a:pt x="953" y="60"/>
                    <a:pt x="894" y="1"/>
                    <a:pt x="810" y="1"/>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8" name="Google Shape;1561;p45"/>
            <p:cNvSpPr/>
            <p:nvPr/>
          </p:nvSpPr>
          <p:spPr>
            <a:xfrm>
              <a:off x="4246550" y="3124601"/>
              <a:ext cx="28074" cy="28074"/>
            </a:xfrm>
            <a:custGeom>
              <a:avLst/>
              <a:gdLst/>
              <a:ahLst/>
              <a:cxnLst/>
              <a:rect l="l" t="t" r="r" b="b"/>
              <a:pathLst>
                <a:path w="882" h="882" extrusionOk="0">
                  <a:moveTo>
                    <a:pt x="620" y="250"/>
                  </a:moveTo>
                  <a:lnTo>
                    <a:pt x="620" y="607"/>
                  </a:lnTo>
                  <a:lnTo>
                    <a:pt x="262" y="607"/>
                  </a:lnTo>
                  <a:lnTo>
                    <a:pt x="262" y="250"/>
                  </a:lnTo>
                  <a:close/>
                  <a:moveTo>
                    <a:pt x="131" y="0"/>
                  </a:moveTo>
                  <a:cubicBezTo>
                    <a:pt x="60" y="0"/>
                    <a:pt x="0" y="60"/>
                    <a:pt x="0" y="131"/>
                  </a:cubicBezTo>
                  <a:lnTo>
                    <a:pt x="0" y="738"/>
                  </a:lnTo>
                  <a:cubicBezTo>
                    <a:pt x="0" y="822"/>
                    <a:pt x="60" y="881"/>
                    <a:pt x="131" y="881"/>
                  </a:cubicBezTo>
                  <a:lnTo>
                    <a:pt x="739" y="881"/>
                  </a:lnTo>
                  <a:cubicBezTo>
                    <a:pt x="822" y="881"/>
                    <a:pt x="881" y="822"/>
                    <a:pt x="881" y="738"/>
                  </a:cubicBezTo>
                  <a:lnTo>
                    <a:pt x="881" y="131"/>
                  </a:lnTo>
                  <a:cubicBezTo>
                    <a:pt x="881" y="60"/>
                    <a:pt x="822" y="0"/>
                    <a:pt x="739" y="0"/>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9" name="Google Shape;1562;p45"/>
            <p:cNvSpPr/>
            <p:nvPr/>
          </p:nvSpPr>
          <p:spPr>
            <a:xfrm>
              <a:off x="4285956" y="3143921"/>
              <a:ext cx="97814" cy="8753"/>
            </a:xfrm>
            <a:custGeom>
              <a:avLst/>
              <a:gdLst/>
              <a:ahLst/>
              <a:cxnLst/>
              <a:rect l="l" t="t" r="r" b="b"/>
              <a:pathLst>
                <a:path w="3073" h="275" extrusionOk="0">
                  <a:moveTo>
                    <a:pt x="132" y="0"/>
                  </a:moveTo>
                  <a:cubicBezTo>
                    <a:pt x="60" y="0"/>
                    <a:pt x="1" y="60"/>
                    <a:pt x="1" y="131"/>
                  </a:cubicBezTo>
                  <a:cubicBezTo>
                    <a:pt x="1" y="215"/>
                    <a:pt x="60" y="274"/>
                    <a:pt x="132" y="274"/>
                  </a:cubicBezTo>
                  <a:lnTo>
                    <a:pt x="2942" y="274"/>
                  </a:lnTo>
                  <a:cubicBezTo>
                    <a:pt x="3013" y="274"/>
                    <a:pt x="3072" y="215"/>
                    <a:pt x="3072" y="131"/>
                  </a:cubicBezTo>
                  <a:cubicBezTo>
                    <a:pt x="3072" y="60"/>
                    <a:pt x="3013" y="0"/>
                    <a:pt x="2942" y="0"/>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0" name="Google Shape;1563;p45"/>
            <p:cNvSpPr/>
            <p:nvPr/>
          </p:nvSpPr>
          <p:spPr>
            <a:xfrm>
              <a:off x="4285956" y="3130266"/>
              <a:ext cx="30366" cy="8371"/>
            </a:xfrm>
            <a:custGeom>
              <a:avLst/>
              <a:gdLst/>
              <a:ahLst/>
              <a:cxnLst/>
              <a:rect l="l" t="t" r="r" b="b"/>
              <a:pathLst>
                <a:path w="954" h="263" extrusionOk="0">
                  <a:moveTo>
                    <a:pt x="132" y="1"/>
                  </a:moveTo>
                  <a:cubicBezTo>
                    <a:pt x="60" y="1"/>
                    <a:pt x="1" y="60"/>
                    <a:pt x="1" y="132"/>
                  </a:cubicBezTo>
                  <a:cubicBezTo>
                    <a:pt x="1" y="215"/>
                    <a:pt x="60" y="263"/>
                    <a:pt x="132" y="263"/>
                  </a:cubicBezTo>
                  <a:lnTo>
                    <a:pt x="810" y="263"/>
                  </a:lnTo>
                  <a:cubicBezTo>
                    <a:pt x="894" y="263"/>
                    <a:pt x="953" y="215"/>
                    <a:pt x="953" y="132"/>
                  </a:cubicBezTo>
                  <a:cubicBezTo>
                    <a:pt x="953" y="60"/>
                    <a:pt x="894" y="1"/>
                    <a:pt x="810" y="1"/>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5" name="TextBox 4">
            <a:extLst>
              <a:ext uri="{FF2B5EF4-FFF2-40B4-BE49-F238E27FC236}">
                <a16:creationId xmlns:a16="http://schemas.microsoft.com/office/drawing/2014/main" xmlns="" id="{5A160B67-63B7-4CBE-8A4C-10E33FAF5F55}"/>
              </a:ext>
            </a:extLst>
          </p:cNvPr>
          <p:cNvSpPr txBox="1"/>
          <p:nvPr/>
        </p:nvSpPr>
        <p:spPr>
          <a:xfrm>
            <a:off x="551218" y="967838"/>
            <a:ext cx="10845568" cy="4154984"/>
          </a:xfrm>
          <a:prstGeom prst="rect">
            <a:avLst/>
          </a:prstGeom>
          <a:noFill/>
        </p:spPr>
        <p:txBody>
          <a:bodyPr wrap="square" rtlCol="0">
            <a:spAutoFit/>
          </a:bodyPr>
          <a:lstStyle/>
          <a:p>
            <a:r>
              <a:rPr lang="en-US" sz="1200" dirty="0" smtClean="0">
                <a:latin typeface="Times New Roman" pitchFamily="18" charset="0"/>
                <a:cs typeface="Times New Roman" pitchFamily="18" charset="0"/>
              </a:rPr>
              <a:t>	</a:t>
            </a:r>
            <a:r>
              <a:rPr lang="et-EE" sz="1200" dirty="0" smtClean="0">
                <a:latin typeface="Times New Roman" pitchFamily="18" charset="0"/>
                <a:cs typeface="Times New Roman" pitchFamily="18" charset="0"/>
              </a:rPr>
              <a:t>Waluyo</a:t>
            </a:r>
            <a:r>
              <a:rPr lang="et-EE" sz="1200" dirty="0">
                <a:latin typeface="Times New Roman" pitchFamily="18" charset="0"/>
                <a:cs typeface="Times New Roman" pitchFamily="18" charset="0"/>
              </a:rPr>
              <a:t>, V. A. R., &amp; Patria, A. S. (2022). Analisis Semiotika Desain Karakter Silverash Pada Game Arknights. </a:t>
            </a:r>
            <a:r>
              <a:rPr lang="et-EE" sz="1200" i="1" dirty="0">
                <a:latin typeface="Times New Roman" pitchFamily="18" charset="0"/>
                <a:cs typeface="Times New Roman" pitchFamily="18" charset="0"/>
              </a:rPr>
              <a:t>Barik</a:t>
            </a:r>
            <a:r>
              <a:rPr lang="et-EE" sz="1200" dirty="0">
                <a:latin typeface="Times New Roman" pitchFamily="18" charset="0"/>
                <a:cs typeface="Times New Roman" pitchFamily="18" charset="0"/>
              </a:rPr>
              <a:t>, </a:t>
            </a:r>
            <a:r>
              <a:rPr lang="et-EE" sz="1200" i="1" dirty="0">
                <a:latin typeface="Times New Roman" pitchFamily="18" charset="0"/>
                <a:cs typeface="Times New Roman" pitchFamily="18" charset="0"/>
              </a:rPr>
              <a:t>3</a:t>
            </a:r>
            <a:r>
              <a:rPr lang="et-EE" sz="1200" dirty="0">
                <a:latin typeface="Times New Roman" pitchFamily="18" charset="0"/>
                <a:cs typeface="Times New Roman" pitchFamily="18" charset="0"/>
              </a:rPr>
              <a:t>(2), 78–88. https://ejournal.unesa.ac.id/index.php/JDKV/article/view/46205%0Ahttps://ejournal.unesa.ac.id%0Ahttps://ejournal.unesa.ac.id/index.php/JDKV/article/view/46205%0Ahttps://ejournal.unesa.ac.id/index.php/JDKV/article/download/46205/38963</a:t>
            </a:r>
            <a:endParaRPr lang="en-US" sz="1200" dirty="0">
              <a:latin typeface="Times New Roman" pitchFamily="18" charset="0"/>
              <a:cs typeface="Times New Roman" pitchFamily="18" charset="0"/>
            </a:endParaRPr>
          </a:p>
          <a:p>
            <a:r>
              <a:rPr lang="en-US" sz="1200" dirty="0" smtClean="0">
                <a:latin typeface="Times New Roman" pitchFamily="18" charset="0"/>
                <a:cs typeface="Times New Roman" pitchFamily="18" charset="0"/>
              </a:rPr>
              <a:t>	</a:t>
            </a:r>
            <a:r>
              <a:rPr lang="et-EE" sz="1200" dirty="0" smtClean="0">
                <a:latin typeface="Times New Roman" pitchFamily="18" charset="0"/>
                <a:cs typeface="Times New Roman" pitchFamily="18" charset="0"/>
              </a:rPr>
              <a:t>Sumbo </a:t>
            </a:r>
            <a:r>
              <a:rPr lang="et-EE" sz="1200" dirty="0">
                <a:latin typeface="Times New Roman" pitchFamily="18" charset="0"/>
                <a:cs typeface="Times New Roman" pitchFamily="18" charset="0"/>
              </a:rPr>
              <a:t>Tinarbuko, . (2003). Semiotika Analisis Tanda Pada Karya Desain Komunikasi Visual. </a:t>
            </a:r>
            <a:r>
              <a:rPr lang="et-EE" sz="1200" i="1" dirty="0">
                <a:latin typeface="Times New Roman" pitchFamily="18" charset="0"/>
                <a:cs typeface="Times New Roman" pitchFamily="18" charset="0"/>
              </a:rPr>
              <a:t>Nirmana</a:t>
            </a:r>
            <a:r>
              <a:rPr lang="et-EE" sz="1200" dirty="0">
                <a:latin typeface="Times New Roman" pitchFamily="18" charset="0"/>
                <a:cs typeface="Times New Roman" pitchFamily="18" charset="0"/>
              </a:rPr>
              <a:t>, </a:t>
            </a:r>
            <a:r>
              <a:rPr lang="et-EE" sz="1200" i="1" dirty="0">
                <a:latin typeface="Times New Roman" pitchFamily="18" charset="0"/>
                <a:cs typeface="Times New Roman" pitchFamily="18" charset="0"/>
              </a:rPr>
              <a:t>5</a:t>
            </a:r>
            <a:r>
              <a:rPr lang="et-EE" sz="1200" dirty="0">
                <a:latin typeface="Times New Roman" pitchFamily="18" charset="0"/>
                <a:cs typeface="Times New Roman" pitchFamily="18" charset="0"/>
              </a:rPr>
              <a:t>(1), 31–47.</a:t>
            </a:r>
            <a:endParaRPr lang="en-US" sz="1200" dirty="0">
              <a:latin typeface="Times New Roman" pitchFamily="18" charset="0"/>
              <a:cs typeface="Times New Roman" pitchFamily="18" charset="0"/>
            </a:endParaRPr>
          </a:p>
          <a:p>
            <a:r>
              <a:rPr lang="en-US" sz="1200" dirty="0" smtClean="0">
                <a:latin typeface="Times New Roman" pitchFamily="18" charset="0"/>
                <a:cs typeface="Times New Roman" pitchFamily="18" charset="0"/>
              </a:rPr>
              <a:t>	</a:t>
            </a:r>
            <a:r>
              <a:rPr lang="et-EE" sz="1200" dirty="0" smtClean="0">
                <a:latin typeface="Times New Roman" pitchFamily="18" charset="0"/>
                <a:cs typeface="Times New Roman" pitchFamily="18" charset="0"/>
              </a:rPr>
              <a:t>Tillman</a:t>
            </a:r>
            <a:r>
              <a:rPr lang="et-EE" sz="1200" dirty="0">
                <a:latin typeface="Times New Roman" pitchFamily="18" charset="0"/>
                <a:cs typeface="Times New Roman" pitchFamily="18" charset="0"/>
              </a:rPr>
              <a:t>, B. (n.d.). </a:t>
            </a:r>
            <a:r>
              <a:rPr lang="et-EE" sz="1200" i="1" dirty="0">
                <a:latin typeface="Times New Roman" pitchFamily="18" charset="0"/>
                <a:cs typeface="Times New Roman" pitchFamily="18" charset="0"/>
              </a:rPr>
              <a:t>Design</a:t>
            </a:r>
            <a:r>
              <a:rPr lang="et-EE" sz="1200" dirty="0">
                <a:latin typeface="Times New Roman" pitchFamily="18" charset="0"/>
                <a:cs typeface="Times New Roman" pitchFamily="18" charset="0"/>
              </a:rPr>
              <a:t>.</a:t>
            </a:r>
            <a:endParaRPr lang="en-US" sz="1200" dirty="0">
              <a:latin typeface="Times New Roman" pitchFamily="18" charset="0"/>
              <a:cs typeface="Times New Roman" pitchFamily="18" charset="0"/>
            </a:endParaRPr>
          </a:p>
          <a:p>
            <a:r>
              <a:rPr lang="en-US" sz="1200" dirty="0" smtClean="0">
                <a:latin typeface="Times New Roman" pitchFamily="18" charset="0"/>
                <a:cs typeface="Times New Roman" pitchFamily="18" charset="0"/>
              </a:rPr>
              <a:t>	</a:t>
            </a:r>
            <a:r>
              <a:rPr lang="et-EE" sz="1200" dirty="0" smtClean="0">
                <a:latin typeface="Times New Roman" pitchFamily="18" charset="0"/>
                <a:cs typeface="Times New Roman" pitchFamily="18" charset="0"/>
              </a:rPr>
              <a:t>Setyawan</a:t>
            </a:r>
            <a:r>
              <a:rPr lang="et-EE" sz="1200" dirty="0">
                <a:latin typeface="Times New Roman" pitchFamily="18" charset="0"/>
                <a:cs typeface="Times New Roman" pitchFamily="18" charset="0"/>
              </a:rPr>
              <a:t>, R. A., &amp; Marzuki, Y. (2018). Survei Aplikasi Video Live Streaming dan Chat di Kalangan Peajar. </a:t>
            </a:r>
            <a:r>
              <a:rPr lang="et-EE" sz="1200" i="1" dirty="0">
                <a:latin typeface="Times New Roman" pitchFamily="18" charset="0"/>
                <a:cs typeface="Times New Roman" pitchFamily="18" charset="0"/>
              </a:rPr>
              <a:t>Seminar Nasional Edusainstek FMIPA UNIMUS 2018</a:t>
            </a:r>
            <a:r>
              <a:rPr lang="et-EE" sz="1200" dirty="0">
                <a:latin typeface="Times New Roman" pitchFamily="18" charset="0"/>
                <a:cs typeface="Times New Roman" pitchFamily="18" charset="0"/>
              </a:rPr>
              <a:t>, 185–191.</a:t>
            </a:r>
            <a:endParaRPr lang="en-US" sz="1200" dirty="0">
              <a:latin typeface="Times New Roman" pitchFamily="18" charset="0"/>
              <a:cs typeface="Times New Roman" pitchFamily="18" charset="0"/>
            </a:endParaRPr>
          </a:p>
          <a:p>
            <a:r>
              <a:rPr lang="en-US" sz="1200" dirty="0" smtClean="0">
                <a:latin typeface="Times New Roman" pitchFamily="18" charset="0"/>
                <a:cs typeface="Times New Roman" pitchFamily="18" charset="0"/>
              </a:rPr>
              <a:t>	</a:t>
            </a:r>
            <a:r>
              <a:rPr lang="et-EE" sz="1200" dirty="0" smtClean="0">
                <a:latin typeface="Times New Roman" pitchFamily="18" charset="0"/>
                <a:cs typeface="Times New Roman" pitchFamily="18" charset="0"/>
              </a:rPr>
              <a:t>Saputra</a:t>
            </a:r>
            <a:r>
              <a:rPr lang="et-EE" sz="1200" dirty="0">
                <a:latin typeface="Times New Roman" pitchFamily="18" charset="0"/>
                <a:cs typeface="Times New Roman" pitchFamily="18" charset="0"/>
              </a:rPr>
              <a:t>, D. I. S., &amp; Setyawan, I. (2021). Virtual YouTuber (VTuber) sebagai Konten Media Pembelajaran Online. </a:t>
            </a:r>
            <a:r>
              <a:rPr lang="et-EE" sz="1200" i="1" dirty="0">
                <a:latin typeface="Times New Roman" pitchFamily="18" charset="0"/>
                <a:cs typeface="Times New Roman" pitchFamily="18" charset="0"/>
              </a:rPr>
              <a:t>Prosiding SISFOTEK</a:t>
            </a:r>
            <a:r>
              <a:rPr lang="et-EE" sz="1200" dirty="0">
                <a:latin typeface="Times New Roman" pitchFamily="18" charset="0"/>
                <a:cs typeface="Times New Roman" pitchFamily="18" charset="0"/>
              </a:rPr>
              <a:t>, </a:t>
            </a:r>
            <a:r>
              <a:rPr lang="et-EE" sz="1200" i="1" dirty="0">
                <a:latin typeface="Times New Roman" pitchFamily="18" charset="0"/>
                <a:cs typeface="Times New Roman" pitchFamily="18" charset="0"/>
              </a:rPr>
              <a:t>5</a:t>
            </a:r>
            <a:r>
              <a:rPr lang="et-EE" sz="1200" dirty="0">
                <a:latin typeface="Times New Roman" pitchFamily="18" charset="0"/>
                <a:cs typeface="Times New Roman" pitchFamily="18" charset="0"/>
              </a:rPr>
              <a:t>(1), 14–20. http://seminar.iaii.or.id/index.php/SISFOTEK/article/view/251</a:t>
            </a:r>
            <a:endParaRPr lang="en-US" sz="1200" dirty="0">
              <a:latin typeface="Times New Roman" pitchFamily="18" charset="0"/>
              <a:cs typeface="Times New Roman" pitchFamily="18" charset="0"/>
            </a:endParaRPr>
          </a:p>
          <a:p>
            <a:r>
              <a:rPr lang="en-US" sz="1200" dirty="0" smtClean="0">
                <a:latin typeface="Times New Roman" pitchFamily="18" charset="0"/>
                <a:cs typeface="Times New Roman" pitchFamily="18" charset="0"/>
              </a:rPr>
              <a:t>	</a:t>
            </a:r>
            <a:r>
              <a:rPr lang="et-EE" sz="1200" dirty="0" smtClean="0">
                <a:latin typeface="Times New Roman" pitchFamily="18" charset="0"/>
                <a:cs typeface="Times New Roman" pitchFamily="18" charset="0"/>
              </a:rPr>
              <a:t>Kalima</a:t>
            </a:r>
            <a:r>
              <a:rPr lang="et-EE" sz="1200" dirty="0">
                <a:latin typeface="Times New Roman" pitchFamily="18" charset="0"/>
                <a:cs typeface="Times New Roman" pitchFamily="18" charset="0"/>
              </a:rPr>
              <a:t>, T., Damayanti, R., &amp; Susilo, A. (2019). Rotan Potensial dari Hutan Bukit Lubuk Pekak, Merangin, Jambi. </a:t>
            </a:r>
            <a:r>
              <a:rPr lang="et-EE" sz="1200" i="1" dirty="0">
                <a:latin typeface="Times New Roman" pitchFamily="18" charset="0"/>
                <a:cs typeface="Times New Roman" pitchFamily="18" charset="0"/>
              </a:rPr>
              <a:t>Journal of Tropical Biodiversity and Biotechnology</a:t>
            </a:r>
            <a:r>
              <a:rPr lang="et-EE" sz="1200" dirty="0">
                <a:latin typeface="Times New Roman" pitchFamily="18" charset="0"/>
                <a:cs typeface="Times New Roman" pitchFamily="18" charset="0"/>
              </a:rPr>
              <a:t>, </a:t>
            </a:r>
            <a:r>
              <a:rPr lang="et-EE" sz="1200" i="1" dirty="0">
                <a:latin typeface="Times New Roman" pitchFamily="18" charset="0"/>
                <a:cs typeface="Times New Roman" pitchFamily="18" charset="0"/>
              </a:rPr>
              <a:t>4</a:t>
            </a:r>
            <a:r>
              <a:rPr lang="et-EE" sz="1200" dirty="0">
                <a:latin typeface="Times New Roman" pitchFamily="18" charset="0"/>
                <a:cs typeface="Times New Roman" pitchFamily="18" charset="0"/>
              </a:rPr>
              <a:t>(1), 32–41. https://doi.org/10.22146/jtbb.40645</a:t>
            </a:r>
            <a:endParaRPr lang="en-US" sz="1200" dirty="0">
              <a:latin typeface="Times New Roman" pitchFamily="18" charset="0"/>
              <a:cs typeface="Times New Roman" pitchFamily="18" charset="0"/>
            </a:endParaRPr>
          </a:p>
          <a:p>
            <a:r>
              <a:rPr lang="en-US" sz="1200" dirty="0" smtClean="0">
                <a:latin typeface="Times New Roman" pitchFamily="18" charset="0"/>
                <a:cs typeface="Times New Roman" pitchFamily="18" charset="0"/>
              </a:rPr>
              <a:t>	</a:t>
            </a:r>
            <a:r>
              <a:rPr lang="et-EE" sz="1200" dirty="0" smtClean="0">
                <a:latin typeface="Times New Roman" pitchFamily="18" charset="0"/>
                <a:cs typeface="Times New Roman" pitchFamily="18" charset="0"/>
              </a:rPr>
              <a:t>Pratama</a:t>
            </a:r>
            <a:r>
              <a:rPr lang="et-EE" sz="1200" dirty="0">
                <a:latin typeface="Times New Roman" pitchFamily="18" charset="0"/>
                <a:cs typeface="Times New Roman" pitchFamily="18" charset="0"/>
              </a:rPr>
              <a:t>, D. N. (2017). Identifikasi Risiko Musculoskeletal Disorders(Msds) Pada Pekerja Pandai Besi. </a:t>
            </a:r>
            <a:r>
              <a:rPr lang="et-EE" sz="1200" i="1" dirty="0">
                <a:latin typeface="Times New Roman" pitchFamily="18" charset="0"/>
                <a:cs typeface="Times New Roman" pitchFamily="18" charset="0"/>
              </a:rPr>
              <a:t>The Indonesian Journal of Occupational Safety and Health</a:t>
            </a:r>
            <a:r>
              <a:rPr lang="et-EE" sz="1200" dirty="0">
                <a:latin typeface="Times New Roman" pitchFamily="18" charset="0"/>
                <a:cs typeface="Times New Roman" pitchFamily="18" charset="0"/>
              </a:rPr>
              <a:t>, </a:t>
            </a:r>
            <a:r>
              <a:rPr lang="et-EE" sz="1200" i="1" dirty="0">
                <a:latin typeface="Times New Roman" pitchFamily="18" charset="0"/>
                <a:cs typeface="Times New Roman" pitchFamily="18" charset="0"/>
              </a:rPr>
              <a:t>6</a:t>
            </a:r>
            <a:r>
              <a:rPr lang="et-EE" sz="1200" dirty="0">
                <a:latin typeface="Times New Roman" pitchFamily="18" charset="0"/>
                <a:cs typeface="Times New Roman" pitchFamily="18" charset="0"/>
              </a:rPr>
              <a:t>(1), 78. https://doi.org/10.20473/ijosh.v6i1.2017.78-87</a:t>
            </a:r>
            <a:endParaRPr lang="en-US" sz="1200" dirty="0">
              <a:latin typeface="Times New Roman" pitchFamily="18" charset="0"/>
              <a:cs typeface="Times New Roman" pitchFamily="18" charset="0"/>
            </a:endParaRPr>
          </a:p>
          <a:p>
            <a:r>
              <a:rPr lang="en-US" sz="1200" dirty="0" smtClean="0">
                <a:latin typeface="Times New Roman" pitchFamily="18" charset="0"/>
                <a:cs typeface="Times New Roman" pitchFamily="18" charset="0"/>
              </a:rPr>
              <a:t>	</a:t>
            </a:r>
            <a:r>
              <a:rPr lang="et-EE" sz="1200" dirty="0" smtClean="0">
                <a:latin typeface="Times New Roman" pitchFamily="18" charset="0"/>
                <a:cs typeface="Times New Roman" pitchFamily="18" charset="0"/>
              </a:rPr>
              <a:t>Kusuma</a:t>
            </a:r>
            <a:r>
              <a:rPr lang="et-EE" sz="1200" dirty="0">
                <a:latin typeface="Times New Roman" pitchFamily="18" charset="0"/>
                <a:cs typeface="Times New Roman" pitchFamily="18" charset="0"/>
              </a:rPr>
              <a:t>, P. K. N., &amp; Nurhayati, I. K. (2019). Analisis Semiotika Roland Barthes Pada Ritual Otonan Di Bali. </a:t>
            </a:r>
            <a:r>
              <a:rPr lang="et-EE" sz="1200" i="1" dirty="0">
                <a:latin typeface="Times New Roman" pitchFamily="18" charset="0"/>
                <a:cs typeface="Times New Roman" pitchFamily="18" charset="0"/>
              </a:rPr>
              <a:t>Jurnal Manajemen Komunikasi</a:t>
            </a:r>
            <a:r>
              <a:rPr lang="et-EE" sz="1200" dirty="0">
                <a:latin typeface="Times New Roman" pitchFamily="18" charset="0"/>
                <a:cs typeface="Times New Roman" pitchFamily="18" charset="0"/>
              </a:rPr>
              <a:t>, </a:t>
            </a:r>
            <a:r>
              <a:rPr lang="et-EE" sz="1200" i="1" dirty="0">
                <a:latin typeface="Times New Roman" pitchFamily="18" charset="0"/>
                <a:cs typeface="Times New Roman" pitchFamily="18" charset="0"/>
              </a:rPr>
              <a:t>1</a:t>
            </a:r>
            <a:r>
              <a:rPr lang="et-EE" sz="1200" dirty="0">
                <a:latin typeface="Times New Roman" pitchFamily="18" charset="0"/>
                <a:cs typeface="Times New Roman" pitchFamily="18" charset="0"/>
              </a:rPr>
              <a:t>(2), 195. https://doi.org/10.24198/jmk.v1i2.10519</a:t>
            </a:r>
            <a:endParaRPr lang="en-US" sz="1200" dirty="0">
              <a:latin typeface="Times New Roman" pitchFamily="18" charset="0"/>
              <a:cs typeface="Times New Roman" pitchFamily="18" charset="0"/>
            </a:endParaRPr>
          </a:p>
          <a:p>
            <a:r>
              <a:rPr lang="en-US" sz="1200" dirty="0" smtClean="0">
                <a:latin typeface="Times New Roman" pitchFamily="18" charset="0"/>
                <a:cs typeface="Times New Roman" pitchFamily="18" charset="0"/>
              </a:rPr>
              <a:t>	</a:t>
            </a:r>
            <a:r>
              <a:rPr lang="et-EE" sz="1200" dirty="0" smtClean="0">
                <a:latin typeface="Times New Roman" pitchFamily="18" charset="0"/>
                <a:cs typeface="Times New Roman" pitchFamily="18" charset="0"/>
              </a:rPr>
              <a:t>Januarti</a:t>
            </a:r>
            <a:r>
              <a:rPr lang="et-EE" sz="1200" dirty="0">
                <a:latin typeface="Times New Roman" pitchFamily="18" charset="0"/>
                <a:cs typeface="Times New Roman" pitchFamily="18" charset="0"/>
              </a:rPr>
              <a:t>, &amp; Wempi, J. A. (2019). Makna Tenun Ikat Dayak Sintang Ditinjau Dari Teori Semiotika Sosial Theo Van Leeuwen Meaning of Ikat Dayak Sintang Weaving from The Theory of Social Semiotics Theo Van Leeuwen. </a:t>
            </a:r>
            <a:r>
              <a:rPr lang="et-EE" sz="1200" i="1" dirty="0">
                <a:latin typeface="Times New Roman" pitchFamily="18" charset="0"/>
                <a:cs typeface="Times New Roman" pitchFamily="18" charset="0"/>
              </a:rPr>
              <a:t>Bricolage : Jurnal Magister Ilmu Komunikasi</a:t>
            </a:r>
            <a:r>
              <a:rPr lang="et-EE" sz="1200" dirty="0">
                <a:latin typeface="Times New Roman" pitchFamily="18" charset="0"/>
                <a:cs typeface="Times New Roman" pitchFamily="18" charset="0"/>
              </a:rPr>
              <a:t>, </a:t>
            </a:r>
            <a:r>
              <a:rPr lang="et-EE" sz="1200" i="1" dirty="0">
                <a:latin typeface="Times New Roman" pitchFamily="18" charset="0"/>
                <a:cs typeface="Times New Roman" pitchFamily="18" charset="0"/>
              </a:rPr>
              <a:t>5</a:t>
            </a:r>
            <a:r>
              <a:rPr lang="et-EE" sz="1200" dirty="0">
                <a:latin typeface="Times New Roman" pitchFamily="18" charset="0"/>
                <a:cs typeface="Times New Roman" pitchFamily="18" charset="0"/>
              </a:rPr>
              <a:t>(1), 73–102. https://journal.ubm.ac.id/index.php/bricolage/article/view/1743/1465</a:t>
            </a:r>
            <a:endParaRPr lang="en-US" sz="1200" dirty="0">
              <a:latin typeface="Times New Roman" pitchFamily="18" charset="0"/>
              <a:cs typeface="Times New Roman" pitchFamily="18" charset="0"/>
            </a:endParaRPr>
          </a:p>
          <a:p>
            <a:r>
              <a:rPr lang="en-US" sz="1200" dirty="0" smtClean="0">
                <a:latin typeface="Times New Roman" pitchFamily="18" charset="0"/>
                <a:cs typeface="Times New Roman" pitchFamily="18" charset="0"/>
              </a:rPr>
              <a:t>	</a:t>
            </a:r>
            <a:r>
              <a:rPr lang="et-EE" sz="1200" dirty="0" smtClean="0">
                <a:latin typeface="Times New Roman" pitchFamily="18" charset="0"/>
                <a:cs typeface="Times New Roman" pitchFamily="18" charset="0"/>
              </a:rPr>
              <a:t>Haryono</a:t>
            </a:r>
            <a:r>
              <a:rPr lang="et-EE" sz="1200" dirty="0">
                <a:latin typeface="Times New Roman" pitchFamily="18" charset="0"/>
                <a:cs typeface="Times New Roman" pitchFamily="18" charset="0"/>
              </a:rPr>
              <a:t>, T., &amp; Azis, F. (2017). Potensi Batik Lasem Sebagai Upaya Pengembangan Ekonomi Kreatif Untuk Meningkatkan Keunggulan Kompetitif Berkelanjutan di Kecamatan Lasem Kabupaten Rembang. </a:t>
            </a:r>
            <a:r>
              <a:rPr lang="et-EE" sz="1200" i="1" dirty="0">
                <a:latin typeface="Times New Roman" pitchFamily="18" charset="0"/>
                <a:cs typeface="Times New Roman" pitchFamily="18" charset="0"/>
              </a:rPr>
              <a:t>Jurnal Ekonomi Dan Bisnis Kontemporer</a:t>
            </a:r>
            <a:r>
              <a:rPr lang="et-EE" sz="1200" dirty="0">
                <a:latin typeface="Times New Roman" pitchFamily="18" charset="0"/>
                <a:cs typeface="Times New Roman" pitchFamily="18" charset="0"/>
              </a:rPr>
              <a:t>, </a:t>
            </a:r>
            <a:r>
              <a:rPr lang="et-EE" sz="1200" i="1" dirty="0">
                <a:latin typeface="Times New Roman" pitchFamily="18" charset="0"/>
                <a:cs typeface="Times New Roman" pitchFamily="18" charset="0"/>
              </a:rPr>
              <a:t>3</a:t>
            </a:r>
            <a:r>
              <a:rPr lang="et-EE" sz="1200" dirty="0">
                <a:latin typeface="Times New Roman" pitchFamily="18" charset="0"/>
                <a:cs typeface="Times New Roman" pitchFamily="18" charset="0"/>
              </a:rPr>
              <a:t>(2), 44.</a:t>
            </a:r>
            <a:endParaRPr lang="en-US" sz="1200" dirty="0">
              <a:latin typeface="Times New Roman" pitchFamily="18" charset="0"/>
              <a:cs typeface="Times New Roman" pitchFamily="18" charset="0"/>
            </a:endParaRPr>
          </a:p>
          <a:p>
            <a:r>
              <a:rPr lang="en-US" sz="1200" dirty="0" smtClean="0">
                <a:latin typeface="Times New Roman" pitchFamily="18" charset="0"/>
                <a:cs typeface="Times New Roman" pitchFamily="18" charset="0"/>
              </a:rPr>
              <a:t>	</a:t>
            </a:r>
            <a:r>
              <a:rPr lang="et-EE" sz="1200" dirty="0" smtClean="0">
                <a:latin typeface="Times New Roman" pitchFamily="18" charset="0"/>
                <a:cs typeface="Times New Roman" pitchFamily="18" charset="0"/>
              </a:rPr>
              <a:t>Fransiska</a:t>
            </a:r>
            <a:r>
              <a:rPr lang="et-EE" sz="1200" dirty="0">
                <a:latin typeface="Times New Roman" pitchFamily="18" charset="0"/>
                <a:cs typeface="Times New Roman" pitchFamily="18" charset="0"/>
              </a:rPr>
              <a:t>, E. (2018). </a:t>
            </a:r>
            <a:r>
              <a:rPr lang="et-EE" sz="1200" i="1" dirty="0">
                <a:latin typeface="Times New Roman" pitchFamily="18" charset="0"/>
                <a:cs typeface="Times New Roman" pitchFamily="18" charset="0"/>
              </a:rPr>
              <a:t>Per Kembangan Industri Batik Sekar Jati</a:t>
            </a:r>
            <a:r>
              <a:rPr lang="et-EE" sz="1200" dirty="0">
                <a:latin typeface="Times New Roman" pitchFamily="18" charset="0"/>
                <a:cs typeface="Times New Roman" pitchFamily="18" charset="0"/>
              </a:rPr>
              <a:t>. </a:t>
            </a:r>
            <a:r>
              <a:rPr lang="et-EE" sz="1200" i="1" dirty="0">
                <a:latin typeface="Times New Roman" pitchFamily="18" charset="0"/>
                <a:cs typeface="Times New Roman" pitchFamily="18" charset="0"/>
              </a:rPr>
              <a:t>6</a:t>
            </a:r>
            <a:r>
              <a:rPr lang="et-EE" sz="1200" dirty="0">
                <a:latin typeface="Times New Roman" pitchFamily="18" charset="0"/>
                <a:cs typeface="Times New Roman" pitchFamily="18" charset="0"/>
              </a:rPr>
              <a:t>(2), 185–192. https://jurnalmahasiswa.unesa.ac.id/index.php/avatara/article/viewFile/24104/22035</a:t>
            </a:r>
            <a:endParaRPr lang="en-US" sz="1200" dirty="0">
              <a:latin typeface="Times New Roman" pitchFamily="18" charset="0"/>
              <a:cs typeface="Times New Roman" pitchFamily="18" charset="0"/>
            </a:endParaRPr>
          </a:p>
        </p:txBody>
      </p:sp>
    </p:spTree>
    <p:extLst>
      <p:ext uri="{BB962C8B-B14F-4D97-AF65-F5344CB8AC3E}">
        <p14:creationId xmlns:p14="http://schemas.microsoft.com/office/powerpoint/2010/main" val="2514715553"/>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Shape 94"/>
        <p:cNvGrpSpPr/>
        <p:nvPr/>
      </p:nvGrpSpPr>
      <p:grpSpPr>
        <a:xfrm>
          <a:off x="0" y="0"/>
          <a:ext cx="0" cy="0"/>
          <a:chOff x="0" y="0"/>
          <a:chExt cx="0" cy="0"/>
        </a:xfrm>
      </p:grpSpPr>
    </p:spTree>
  </p:cSld>
  <p:clrMapOvr>
    <a:masterClrMapping/>
  </p:clrMapOvr>
</p:sld>
</file>

<file path=ppt/theme/theme1.xml><?xml version="1.0" encoding="utf-8"?>
<a:theme xmlns:a="http://schemas.openxmlformats.org/drawingml/2006/main" name="Office Theme">
  <a:themeElements>
    <a:clrScheme name="Office Theme">
      <a:dk1>
        <a:srgbClr val="000000"/>
      </a:dk1>
      <a:lt1>
        <a:srgbClr val="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rgbClr val="000000"/>
      </a:dk1>
      <a:lt1>
        <a:srgbClr val="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3639</TotalTime>
  <Words>503</Words>
  <Application>Microsoft Office PowerPoint</Application>
  <PresentationFormat>Custom</PresentationFormat>
  <Paragraphs>105</Paragraphs>
  <Slides>14</Slides>
  <Notes>6</Notes>
  <HiddenSlides>0</HiddenSlides>
  <MMClips>0</MMClips>
  <ScaleCrop>false</ScaleCrop>
  <HeadingPairs>
    <vt:vector size="6" baseType="variant">
      <vt:variant>
        <vt:lpstr>Fonts Used</vt:lpstr>
      </vt:variant>
      <vt:variant>
        <vt:i4>7</vt:i4>
      </vt:variant>
      <vt:variant>
        <vt:lpstr>Theme</vt:lpstr>
      </vt:variant>
      <vt:variant>
        <vt:i4>1</vt:i4>
      </vt:variant>
      <vt:variant>
        <vt:lpstr>Slide Titles</vt:lpstr>
      </vt:variant>
      <vt:variant>
        <vt:i4>14</vt:i4>
      </vt:variant>
    </vt:vector>
  </HeadingPairs>
  <TitlesOfParts>
    <vt:vector size="22" baseType="lpstr">
      <vt:lpstr>Arial</vt:lpstr>
      <vt:lpstr>Exo</vt:lpstr>
      <vt:lpstr>Century Gothic</vt:lpstr>
      <vt:lpstr>Times New Roman</vt:lpstr>
      <vt:lpstr>Yu Mincho</vt:lpstr>
      <vt:lpstr>Mukta Mahee</vt:lpstr>
      <vt:lpstr>Calibri</vt:lpstr>
      <vt:lpstr>Office Theme</vt:lpstr>
      <vt:lpstr>Penggunaan Desain Karakter Nusantara Skin di akun Youtube Kaela Kovalskia</vt:lpstr>
      <vt:lpstr>Pendahuluan</vt:lpstr>
      <vt:lpstr>Teori</vt:lpstr>
      <vt:lpstr>Tujuan dan Manfaat</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Pemanfaatan Social Network Analysis Untuk Menganalisis Konten Beauty Influencer Pada Aplikasi Twitter</dc:title>
  <dc:creator>Umsida</dc:creator>
  <cp:lastModifiedBy>WIN10</cp:lastModifiedBy>
  <cp:revision>114</cp:revision>
  <dcterms:created xsi:type="dcterms:W3CDTF">2020-02-15T07:43:00Z</dcterms:created>
  <dcterms:modified xsi:type="dcterms:W3CDTF">2025-02-13T06:46:55Z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KSOProductBuildVer">
    <vt:lpwstr>1033-11.2.0.9031</vt:lpwstr>
  </property>
</Properties>
</file>