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"/>
  </p:notesMasterIdLst>
  <p:sldIdLst>
    <p:sldId id="258" r:id="rId3"/>
    <p:sldId id="259" r:id="rId4"/>
  </p:sldIdLst>
  <p:sldSz cx="9144000" cy="6858000" type="screen4x3"/>
  <p:notesSz cx="6858000" cy="9144000"/>
  <p:defaultTextStyle>
    <a:defPPr>
      <a:defRPr lang="en-US"/>
    </a:defPPr>
    <a:lvl1pPr marL="0" lvl="0" indent="0" algn="l" defTabSz="914400" eaLnBrk="0" fontAlgn="base" latinLnBrk="0" hangingPunct="0">
      <a:lnSpc>
        <a:spcPct val="100000"/>
      </a:lnSpc>
      <a:spcBef>
        <a:spcPct val="0"/>
      </a:spcBef>
      <a:spcAft>
        <a:spcPct val="0"/>
      </a:spcAft>
      <a:buFont typeface="Arial" charset="0"/>
      <a:buNone/>
      <a:defRPr sz="1800" b="0" i="0" u="none" kern="1200" baseline="0">
        <a:solidFill>
          <a:schemeClr val="tx1"/>
        </a:solidFill>
        <a:latin typeface="Arial" charset="0"/>
        <a:ea typeface="宋体" charset="-122"/>
      </a:defRPr>
    </a:lvl1pPr>
    <a:lvl2pPr marL="457200" lvl="1" indent="0" algn="l" defTabSz="914400" eaLnBrk="0" fontAlgn="base" latinLnBrk="0" hangingPunct="0">
      <a:lnSpc>
        <a:spcPct val="100000"/>
      </a:lnSpc>
      <a:spcBef>
        <a:spcPct val="0"/>
      </a:spcBef>
      <a:spcAft>
        <a:spcPct val="0"/>
      </a:spcAft>
      <a:buFont typeface="Arial" charset="0"/>
      <a:buNone/>
      <a:defRPr sz="1800" b="0" i="0" u="none" kern="1200" baseline="0">
        <a:solidFill>
          <a:schemeClr val="tx1"/>
        </a:solidFill>
        <a:latin typeface="Arial" charset="0"/>
        <a:ea typeface="宋体" charset="-122"/>
      </a:defRPr>
    </a:lvl2pPr>
    <a:lvl3pPr marL="914400" lvl="2" indent="0" algn="l" defTabSz="914400" eaLnBrk="0" fontAlgn="base" latinLnBrk="0" hangingPunct="0">
      <a:lnSpc>
        <a:spcPct val="100000"/>
      </a:lnSpc>
      <a:spcBef>
        <a:spcPct val="0"/>
      </a:spcBef>
      <a:spcAft>
        <a:spcPct val="0"/>
      </a:spcAft>
      <a:buFont typeface="Arial" charset="0"/>
      <a:buNone/>
      <a:defRPr sz="1800" b="0" i="0" u="none" kern="1200" baseline="0">
        <a:solidFill>
          <a:schemeClr val="tx1"/>
        </a:solidFill>
        <a:latin typeface="Arial" charset="0"/>
        <a:ea typeface="宋体" charset="-122"/>
      </a:defRPr>
    </a:lvl3pPr>
    <a:lvl4pPr marL="1371600" lvl="3" indent="0" algn="l" defTabSz="914400" eaLnBrk="0" fontAlgn="base" latinLnBrk="0" hangingPunct="0">
      <a:lnSpc>
        <a:spcPct val="100000"/>
      </a:lnSpc>
      <a:spcBef>
        <a:spcPct val="0"/>
      </a:spcBef>
      <a:spcAft>
        <a:spcPct val="0"/>
      </a:spcAft>
      <a:buFont typeface="Arial" charset="0"/>
      <a:buNone/>
      <a:defRPr sz="1800" b="0" i="0" u="none" kern="1200" baseline="0">
        <a:solidFill>
          <a:schemeClr val="tx1"/>
        </a:solidFill>
        <a:latin typeface="Arial" charset="0"/>
        <a:ea typeface="宋体" charset="-122"/>
      </a:defRPr>
    </a:lvl4pPr>
    <a:lvl5pPr marL="1828800" lvl="4" indent="0" algn="l" defTabSz="914400" eaLnBrk="0" fontAlgn="base" latinLnBrk="0" hangingPunct="0">
      <a:lnSpc>
        <a:spcPct val="100000"/>
      </a:lnSpc>
      <a:spcBef>
        <a:spcPct val="0"/>
      </a:spcBef>
      <a:spcAft>
        <a:spcPct val="0"/>
      </a:spcAft>
      <a:buFont typeface="Arial" charset="0"/>
      <a:buNone/>
      <a:defRPr sz="1800" b="0" i="0" u="none" kern="1200" baseline="0">
        <a:solidFill>
          <a:schemeClr val="tx1"/>
        </a:solidFill>
        <a:latin typeface="Arial" charset="0"/>
        <a:ea typeface="宋体" charset="-122"/>
      </a:defRPr>
    </a:lvl5pPr>
    <a:lvl6pPr marL="2286000" lvl="5" indent="0" algn="l" defTabSz="914400" eaLnBrk="0" fontAlgn="base" latinLnBrk="0" hangingPunct="0">
      <a:lnSpc>
        <a:spcPct val="100000"/>
      </a:lnSpc>
      <a:spcBef>
        <a:spcPct val="0"/>
      </a:spcBef>
      <a:spcAft>
        <a:spcPct val="0"/>
      </a:spcAft>
      <a:buFont typeface="Arial" charset="0"/>
      <a:buNone/>
      <a:defRPr sz="1800" b="0" i="0" u="none" kern="1200" baseline="0">
        <a:solidFill>
          <a:schemeClr val="tx1"/>
        </a:solidFill>
        <a:latin typeface="Arial" charset="0"/>
        <a:ea typeface="宋体" charset="-122"/>
      </a:defRPr>
    </a:lvl6pPr>
    <a:lvl7pPr marL="2743200" lvl="6" indent="0" algn="l" defTabSz="914400" eaLnBrk="0" fontAlgn="base" latinLnBrk="0" hangingPunct="0">
      <a:lnSpc>
        <a:spcPct val="100000"/>
      </a:lnSpc>
      <a:spcBef>
        <a:spcPct val="0"/>
      </a:spcBef>
      <a:spcAft>
        <a:spcPct val="0"/>
      </a:spcAft>
      <a:buFont typeface="Arial" charset="0"/>
      <a:buNone/>
      <a:defRPr sz="1800" b="0" i="0" u="none" kern="1200" baseline="0">
        <a:solidFill>
          <a:schemeClr val="tx1"/>
        </a:solidFill>
        <a:latin typeface="Arial" charset="0"/>
        <a:ea typeface="宋体" charset="-122"/>
      </a:defRPr>
    </a:lvl7pPr>
    <a:lvl8pPr marL="3200400" lvl="7" indent="0" algn="l" defTabSz="914400" eaLnBrk="0" fontAlgn="base" latinLnBrk="0" hangingPunct="0">
      <a:lnSpc>
        <a:spcPct val="100000"/>
      </a:lnSpc>
      <a:spcBef>
        <a:spcPct val="0"/>
      </a:spcBef>
      <a:spcAft>
        <a:spcPct val="0"/>
      </a:spcAft>
      <a:buFont typeface="Arial" charset="0"/>
      <a:buNone/>
      <a:defRPr sz="1800" b="0" i="0" u="none" kern="1200" baseline="0">
        <a:solidFill>
          <a:schemeClr val="tx1"/>
        </a:solidFill>
        <a:latin typeface="Arial" charset="0"/>
        <a:ea typeface="宋体" charset="-122"/>
      </a:defRPr>
    </a:lvl8pPr>
    <a:lvl9pPr marL="3657600" lvl="8" indent="0" algn="l" defTabSz="914400" eaLnBrk="0" fontAlgn="base" latinLnBrk="0" hangingPunct="0">
      <a:lnSpc>
        <a:spcPct val="100000"/>
      </a:lnSpc>
      <a:spcBef>
        <a:spcPct val="0"/>
      </a:spcBef>
      <a:spcAft>
        <a:spcPct val="0"/>
      </a:spcAft>
      <a:buFont typeface="Arial" charset="0"/>
      <a:buNone/>
      <a:defRPr sz="1800" b="0" i="0" u="none" kern="1200" baseline="0">
        <a:solidFill>
          <a:schemeClr val="tx1"/>
        </a:solidFill>
        <a:latin typeface="Arial" charset="0"/>
        <a:ea typeface="宋体" charset="-122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 showGuides="1">
      <p:cViewPr varScale="1">
        <p:scale>
          <a:sx n="69" d="100"/>
          <a:sy n="69" d="100"/>
        </p:scale>
        <p:origin x="-138" y="-102"/>
      </p:cViewPr>
      <p:guideLst>
        <p:guide orient="horz" pos="2160"/>
        <p:guide pos="2880"/>
      </p:guideLst>
    </p:cSldViewPr>
  </p:slideViewPr>
  <p:gridSpacing cx="71999" cy="71999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7" Type="http://schemas.openxmlformats.org/officeDocument/2006/relationships/viewProps" Target="viewProps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050" name="Rectangle 2"/>
          <p:cNvSpPr>
            <a14:cpLocks xmlns:a14="http://schemas.microsoft.com/office/drawing/2010/main"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 eaLnBrk="1" hangingPunct="1"/>
            <a:endParaRPr lang="zh-CN" altLang="en-US" sz="1200" dirty="0"/>
          </a:p>
        </p:txBody>
      </p:sp>
      <p:sp>
        <p:nvSpPr>
          <p:cNvPr id="2051" name="Rectangle 3"/>
          <p:cNvSpPr>
            <a14:cpLocks xmlns:a14="http://schemas.microsoft.com/office/drawing/2010/main"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 algn="r" eaLnBrk="1" hangingPunct="1"/>
            <a:endParaRPr lang="zh-CN" altLang="en-US" sz="1200" dirty="0"/>
          </a:p>
        </p:txBody>
      </p:sp>
      <p:sp>
        <p:nvSpPr>
          <p:cNvPr id="2052" name="Rectangle 4"/>
          <p:cNvSpPr>
            <a14:cpLocks xmlns:a14="http://schemas.microsoft.com/office/drawing/2010/main" noGrp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9525">
            <a:noFill/>
          </a:ln>
        </p:spPr>
      </p:sp>
      <p:sp>
        <p:nvSpPr>
          <p:cNvPr id="2053" name="Rectangle 5"/>
          <p:cNvSpPr>
            <a14:cpLocks xmlns:a14="http://schemas.microsoft.com/office/drawing/2010/main"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2054" name="Rectangle 6"/>
          <p:cNvSpPr>
            <a14:cpLocks xmlns:a14="http://schemas.microsoft.com/office/drawing/2010/main"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eaLnBrk="1" hangingPunct="1"/>
            <a:endParaRPr lang="en-US" altLang="x-none" sz="1200" dirty="0"/>
          </a:p>
        </p:txBody>
      </p:sp>
      <p:sp>
        <p:nvSpPr>
          <p:cNvPr id="2055" name="Rectangle 7"/>
          <p:cNvSpPr>
            <a14:cpLocks xmlns:a14="http://schemas.microsoft.com/office/drawing/2010/main"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  <p:sp>
        <p:nvSpPr>
          <p:cNvPr id="2056" name="Rectangle 2"/>
          <p:cNvSpPr>
            <a14:cpLocks xmlns:a14="http://schemas.microsoft.com/office/drawing/2010/main"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 eaLnBrk="1" hangingPunct="1"/>
            <a:endParaRPr lang="zh-CN" altLang="en-US" sz="1200" dirty="0"/>
          </a:p>
        </p:txBody>
      </p:sp>
      <p:sp>
        <p:nvSpPr>
          <p:cNvPr id="2057" name="Rectangle 3"/>
          <p:cNvSpPr>
            <a14:cpLocks xmlns:a14="http://schemas.microsoft.com/office/drawing/2010/main"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 algn="r" eaLnBrk="1" hangingPunct="1"/>
            <a:endParaRPr lang="zh-CN" altLang="en-US" sz="1200" dirty="0"/>
          </a:p>
        </p:txBody>
      </p:sp>
      <p:sp>
        <p:nvSpPr>
          <p:cNvPr id="2058" name="Rectangle 4"/>
          <p:cNvSpPr>
            <a14:cpLocks xmlns:a14="http://schemas.microsoft.com/office/drawing/2010/main" noGrp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9525">
            <a:noFill/>
          </a:ln>
        </p:spPr>
      </p:sp>
      <p:sp>
        <p:nvSpPr>
          <p:cNvPr id="2059" name="Rectangle 5"/>
          <p:cNvSpPr>
            <a14:cpLocks xmlns:a14="http://schemas.microsoft.com/office/drawing/2010/main"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2060" name="Rectangle 6"/>
          <p:cNvSpPr>
            <a14:cpLocks xmlns:a14="http://schemas.microsoft.com/office/drawing/2010/main"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eaLnBrk="1" hangingPunct="1"/>
            <a:endParaRPr lang="en-US" altLang="x-none" sz="1200" dirty="0"/>
          </a:p>
        </p:txBody>
      </p:sp>
      <p:sp>
        <p:nvSpPr>
          <p:cNvPr id="2061" name="Rectangle 7"/>
          <p:cNvSpPr>
            <a14:cpLocks xmlns:a14="http://schemas.microsoft.com/office/drawing/2010/main"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  <p:sp>
        <p:nvSpPr>
          <p:cNvPr id="2062" name="Rectangle 2"/>
          <p:cNvSpPr>
            <a14:cpLocks xmlns:a14="http://schemas.microsoft.com/office/drawing/2010/main"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 eaLnBrk="1" hangingPunct="1"/>
            <a:endParaRPr lang="zh-CN" altLang="en-US" sz="1200" dirty="0"/>
          </a:p>
        </p:txBody>
      </p:sp>
      <p:sp>
        <p:nvSpPr>
          <p:cNvPr id="2063" name="Rectangle 3"/>
          <p:cNvSpPr>
            <a14:cpLocks xmlns:a14="http://schemas.microsoft.com/office/drawing/2010/main"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 algn="r" eaLnBrk="1" hangingPunct="1"/>
            <a:endParaRPr lang="zh-CN" altLang="en-US" sz="1200" dirty="0"/>
          </a:p>
        </p:txBody>
      </p:sp>
      <p:sp>
        <p:nvSpPr>
          <p:cNvPr id="2064" name="Rectangle 4"/>
          <p:cNvSpPr>
            <a14:cpLocks xmlns:a14="http://schemas.microsoft.com/office/drawing/2010/main" noGrp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9525">
            <a:noFill/>
          </a:ln>
        </p:spPr>
      </p:sp>
      <p:sp>
        <p:nvSpPr>
          <p:cNvPr id="2065" name="Rectangle 5"/>
          <p:cNvSpPr>
            <a14:cpLocks xmlns:a14="http://schemas.microsoft.com/office/drawing/2010/main"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2066" name="Rectangle 6"/>
          <p:cNvSpPr>
            <a14:cpLocks xmlns:a14="http://schemas.microsoft.com/office/drawing/2010/main"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eaLnBrk="1" hangingPunct="1"/>
            <a:endParaRPr lang="en-US" altLang="x-none" sz="1200" dirty="0"/>
          </a:p>
        </p:txBody>
      </p:sp>
      <p:sp>
        <p:nvSpPr>
          <p:cNvPr id="2067" name="Rectangle 7"/>
          <p:cNvSpPr>
            <a14:cpLocks xmlns:a14="http://schemas.microsoft.com/office/drawing/2010/main"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  <p:sp>
        <p:nvSpPr>
          <p:cNvPr id="2068" name="Rectangle 2"/>
          <p:cNvSpPr>
            <a14:cpLocks xmlns:a14="http://schemas.microsoft.com/office/drawing/2010/main"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 eaLnBrk="1" hangingPunct="1"/>
            <a:endParaRPr lang="zh-CN" altLang="en-US" sz="1200" dirty="0"/>
          </a:p>
        </p:txBody>
      </p:sp>
      <p:sp>
        <p:nvSpPr>
          <p:cNvPr id="2069" name="Rectangle 3"/>
          <p:cNvSpPr>
            <a14:cpLocks xmlns:a14="http://schemas.microsoft.com/office/drawing/2010/main"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 algn="r" eaLnBrk="1" hangingPunct="1"/>
            <a:endParaRPr lang="zh-CN" altLang="en-US" sz="1200" dirty="0"/>
          </a:p>
        </p:txBody>
      </p:sp>
      <p:sp>
        <p:nvSpPr>
          <p:cNvPr id="2070" name="Rectangle 4"/>
          <p:cNvSpPr>
            <a14:cpLocks xmlns:a14="http://schemas.microsoft.com/office/drawing/2010/main" noGrp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9525">
            <a:noFill/>
          </a:ln>
        </p:spPr>
      </p:sp>
      <p:sp>
        <p:nvSpPr>
          <p:cNvPr id="2071" name="Rectangle 5"/>
          <p:cNvSpPr>
            <a14:cpLocks xmlns:a14="http://schemas.microsoft.com/office/drawing/2010/main"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2072" name="Rectangle 6"/>
          <p:cNvSpPr>
            <a14:cpLocks xmlns:a14="http://schemas.microsoft.com/office/drawing/2010/main"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eaLnBrk="1" hangingPunct="1"/>
            <a:endParaRPr lang="en-US" altLang="x-none" sz="1200" dirty="0"/>
          </a:p>
        </p:txBody>
      </p:sp>
      <p:sp>
        <p:nvSpPr>
          <p:cNvPr id="2073" name="Rectangle 7"/>
          <p:cNvSpPr>
            <a14:cpLocks xmlns:a14="http://schemas.microsoft.com/office/drawing/2010/main"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  <p:sp>
        <p:nvSpPr>
          <p:cNvPr id="2074" name="Rectangle 2"/>
          <p:cNvSpPr>
            <a14:cpLocks xmlns:a14="http://schemas.microsoft.com/office/drawing/2010/main"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 eaLnBrk="1" hangingPunct="1"/>
            <a:endParaRPr lang="zh-CN" altLang="en-US" sz="1200" dirty="0"/>
          </a:p>
        </p:txBody>
      </p:sp>
      <p:sp>
        <p:nvSpPr>
          <p:cNvPr id="2075" name="Rectangle 3"/>
          <p:cNvSpPr>
            <a14:cpLocks xmlns:a14="http://schemas.microsoft.com/office/drawing/2010/main"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 algn="r" eaLnBrk="1" hangingPunct="1"/>
            <a:endParaRPr lang="zh-CN" altLang="en-US" sz="1200" dirty="0"/>
          </a:p>
        </p:txBody>
      </p:sp>
      <p:sp>
        <p:nvSpPr>
          <p:cNvPr id="2076" name="Rectangle 4"/>
          <p:cNvSpPr>
            <a14:cpLocks xmlns:a14="http://schemas.microsoft.com/office/drawing/2010/main" noGrp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9525">
            <a:noFill/>
          </a:ln>
        </p:spPr>
      </p:sp>
      <p:sp>
        <p:nvSpPr>
          <p:cNvPr id="2077" name="Rectangle 5"/>
          <p:cNvSpPr>
            <a14:cpLocks xmlns:a14="http://schemas.microsoft.com/office/drawing/2010/main"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2078" name="Rectangle 6"/>
          <p:cNvSpPr>
            <a14:cpLocks xmlns:a14="http://schemas.microsoft.com/office/drawing/2010/main"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eaLnBrk="1" hangingPunct="1"/>
            <a:endParaRPr lang="en-US" altLang="x-none" sz="1200" dirty="0"/>
          </a:p>
        </p:txBody>
      </p:sp>
      <p:sp>
        <p:nvSpPr>
          <p:cNvPr id="2079" name="Rectangle 7"/>
          <p:cNvSpPr>
            <a14:cpLocks xmlns:a14="http://schemas.microsoft.com/office/drawing/2010/main"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  <p:sp>
        <p:nvSpPr>
          <p:cNvPr id="2080" name="Rectangle 2"/>
          <p:cNvSpPr>
            <a14:cpLocks xmlns:a14="http://schemas.microsoft.com/office/drawing/2010/main"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 eaLnBrk="1" hangingPunct="1"/>
            <a:endParaRPr lang="zh-CN" altLang="en-US" sz="1200" dirty="0"/>
          </a:p>
        </p:txBody>
      </p:sp>
      <p:sp>
        <p:nvSpPr>
          <p:cNvPr id="2081" name="Rectangle 3"/>
          <p:cNvSpPr>
            <a14:cpLocks xmlns:a14="http://schemas.microsoft.com/office/drawing/2010/main"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 algn="r" eaLnBrk="1" hangingPunct="1"/>
            <a:endParaRPr lang="zh-CN" altLang="en-US" sz="1200" dirty="0"/>
          </a:p>
        </p:txBody>
      </p:sp>
      <p:sp>
        <p:nvSpPr>
          <p:cNvPr id="2082" name="Rectangle 4"/>
          <p:cNvSpPr>
            <a14:cpLocks xmlns:a14="http://schemas.microsoft.com/office/drawing/2010/main" noGrp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9525">
            <a:noFill/>
          </a:ln>
        </p:spPr>
      </p:sp>
      <p:sp>
        <p:nvSpPr>
          <p:cNvPr id="2083" name="Rectangle 5"/>
          <p:cNvSpPr>
            <a14:cpLocks xmlns:a14="http://schemas.microsoft.com/office/drawing/2010/main"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2084" name="Rectangle 6"/>
          <p:cNvSpPr>
            <a14:cpLocks xmlns:a14="http://schemas.microsoft.com/office/drawing/2010/main"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eaLnBrk="1" hangingPunct="1"/>
            <a:endParaRPr lang="en-US" altLang="x-none" sz="1200" dirty="0"/>
          </a:p>
        </p:txBody>
      </p:sp>
      <p:sp>
        <p:nvSpPr>
          <p:cNvPr id="2085" name="Rectangle 7"/>
          <p:cNvSpPr>
            <a14:cpLocks xmlns:a14="http://schemas.microsoft.com/office/drawing/2010/main"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  <p:sp>
        <p:nvSpPr>
          <p:cNvPr id="2086" name="Rectangle 2"/>
          <p:cNvSpPr>
            <a14:cpLocks xmlns:a14="http://schemas.microsoft.com/office/drawing/2010/main"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 eaLnBrk="1" hangingPunct="1"/>
            <a:endParaRPr lang="zh-CN" altLang="en-US" sz="1200" dirty="0"/>
          </a:p>
        </p:txBody>
      </p:sp>
      <p:sp>
        <p:nvSpPr>
          <p:cNvPr id="2087" name="Rectangle 3"/>
          <p:cNvSpPr>
            <a14:cpLocks xmlns:a14="http://schemas.microsoft.com/office/drawing/2010/main"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 algn="r" eaLnBrk="1" hangingPunct="1"/>
            <a:endParaRPr lang="zh-CN" altLang="en-US" sz="1200" dirty="0"/>
          </a:p>
        </p:txBody>
      </p:sp>
      <p:sp>
        <p:nvSpPr>
          <p:cNvPr id="2088" name="Rectangle 4"/>
          <p:cNvSpPr>
            <a14:cpLocks xmlns:a14="http://schemas.microsoft.com/office/drawing/2010/main" noGrp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9525">
            <a:noFill/>
          </a:ln>
        </p:spPr>
      </p:sp>
      <p:sp>
        <p:nvSpPr>
          <p:cNvPr id="2089" name="Rectangle 5"/>
          <p:cNvSpPr>
            <a14:cpLocks xmlns:a14="http://schemas.microsoft.com/office/drawing/2010/main"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2090" name="Rectangle 6"/>
          <p:cNvSpPr>
            <a14:cpLocks xmlns:a14="http://schemas.microsoft.com/office/drawing/2010/main"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eaLnBrk="1" hangingPunct="1"/>
            <a:endParaRPr lang="en-US" altLang="x-none" sz="1200" dirty="0"/>
          </a:p>
        </p:txBody>
      </p:sp>
      <p:sp>
        <p:nvSpPr>
          <p:cNvPr id="2091" name="Rectangle 7"/>
          <p:cNvSpPr>
            <a14:cpLocks xmlns:a14="http://schemas.microsoft.com/office/drawing/2010/main"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  <p:sp>
        <p:nvSpPr>
          <p:cNvPr id="2092" name="Rectangle 2"/>
          <p:cNvSpPr>
            <a14:cpLocks xmlns:a14="http://schemas.microsoft.com/office/drawing/2010/main"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 eaLnBrk="1" hangingPunct="1"/>
            <a:endParaRPr lang="zh-CN" altLang="en-US" sz="1200" dirty="0"/>
          </a:p>
        </p:txBody>
      </p:sp>
      <p:sp>
        <p:nvSpPr>
          <p:cNvPr id="2093" name="Rectangle 3"/>
          <p:cNvSpPr>
            <a14:cpLocks xmlns:a14="http://schemas.microsoft.com/office/drawing/2010/main"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 algn="r" eaLnBrk="1" hangingPunct="1"/>
            <a:endParaRPr lang="zh-CN" altLang="en-US" sz="1200" dirty="0"/>
          </a:p>
        </p:txBody>
      </p:sp>
      <p:sp>
        <p:nvSpPr>
          <p:cNvPr id="2094" name="Rectangle 4"/>
          <p:cNvSpPr>
            <a14:cpLocks xmlns:a14="http://schemas.microsoft.com/office/drawing/2010/main" noGrp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9525">
            <a:noFill/>
          </a:ln>
        </p:spPr>
      </p:sp>
      <p:sp>
        <p:nvSpPr>
          <p:cNvPr id="2095" name="Rectangle 5"/>
          <p:cNvSpPr>
            <a14:cpLocks xmlns:a14="http://schemas.microsoft.com/office/drawing/2010/main"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2096" name="Rectangle 6"/>
          <p:cNvSpPr>
            <a14:cpLocks xmlns:a14="http://schemas.microsoft.com/office/drawing/2010/main"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eaLnBrk="1" hangingPunct="1"/>
            <a:endParaRPr lang="en-US" altLang="x-none" sz="1200" dirty="0"/>
          </a:p>
        </p:txBody>
      </p:sp>
      <p:sp>
        <p:nvSpPr>
          <p:cNvPr id="2097" name="Rectangle 7"/>
          <p:cNvSpPr>
            <a14:cpLocks xmlns:a14="http://schemas.microsoft.com/office/drawing/2010/main"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  <p:sp>
        <p:nvSpPr>
          <p:cNvPr id="2098" name="Rectangle 2"/>
          <p:cNvSpPr>
            <a14:cpLocks xmlns:a14="http://schemas.microsoft.com/office/drawing/2010/main"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 eaLnBrk="1" hangingPunct="1"/>
            <a:endParaRPr lang="zh-CN" altLang="en-US" sz="1200" dirty="0"/>
          </a:p>
        </p:txBody>
      </p:sp>
      <p:sp>
        <p:nvSpPr>
          <p:cNvPr id="2099" name="Rectangle 3"/>
          <p:cNvSpPr>
            <a14:cpLocks xmlns:a14="http://schemas.microsoft.com/office/drawing/2010/main"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 algn="r" eaLnBrk="1" hangingPunct="1"/>
            <a:endParaRPr lang="zh-CN" altLang="en-US" sz="1200" dirty="0"/>
          </a:p>
        </p:txBody>
      </p:sp>
      <p:sp>
        <p:nvSpPr>
          <p:cNvPr id="2100" name="Rectangle 4"/>
          <p:cNvSpPr>
            <a14:cpLocks xmlns:a14="http://schemas.microsoft.com/office/drawing/2010/main" noGrp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9525">
            <a:noFill/>
          </a:ln>
        </p:spPr>
      </p:sp>
      <p:sp>
        <p:nvSpPr>
          <p:cNvPr id="2101" name="Rectangle 5"/>
          <p:cNvSpPr>
            <a14:cpLocks xmlns:a14="http://schemas.microsoft.com/office/drawing/2010/main"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2102" name="Rectangle 6"/>
          <p:cNvSpPr>
            <a14:cpLocks xmlns:a14="http://schemas.microsoft.com/office/drawing/2010/main"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eaLnBrk="1" hangingPunct="1"/>
            <a:endParaRPr lang="en-US" altLang="x-none" sz="1200" dirty="0"/>
          </a:p>
        </p:txBody>
      </p:sp>
      <p:sp>
        <p:nvSpPr>
          <p:cNvPr id="2103" name="Rectangle 7"/>
          <p:cNvSpPr>
            <a14:cpLocks xmlns:a14="http://schemas.microsoft.com/office/drawing/2010/main"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  <p:sp>
        <p:nvSpPr>
          <p:cNvPr id="2104" name="Rectangle 2"/>
          <p:cNvSpPr>
            <a14:cpLocks xmlns:a14="http://schemas.microsoft.com/office/drawing/2010/main"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 eaLnBrk="1" hangingPunct="1"/>
            <a:endParaRPr lang="zh-CN" altLang="en-US" sz="1200" dirty="0"/>
          </a:p>
        </p:txBody>
      </p:sp>
      <p:sp>
        <p:nvSpPr>
          <p:cNvPr id="2105" name="Rectangle 3"/>
          <p:cNvSpPr>
            <a14:cpLocks xmlns:a14="http://schemas.microsoft.com/office/drawing/2010/main"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 algn="r" eaLnBrk="1" hangingPunct="1"/>
            <a:endParaRPr lang="zh-CN" altLang="en-US" sz="1200" dirty="0"/>
          </a:p>
        </p:txBody>
      </p:sp>
      <p:sp>
        <p:nvSpPr>
          <p:cNvPr id="2106" name="Rectangle 4"/>
          <p:cNvSpPr>
            <a14:cpLocks xmlns:a14="http://schemas.microsoft.com/office/drawing/2010/main" noGrp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9525">
            <a:noFill/>
          </a:ln>
        </p:spPr>
      </p:sp>
      <p:sp>
        <p:nvSpPr>
          <p:cNvPr id="2107" name="Rectangle 5"/>
          <p:cNvSpPr>
            <a14:cpLocks xmlns:a14="http://schemas.microsoft.com/office/drawing/2010/main"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2108" name="Rectangle 6"/>
          <p:cNvSpPr>
            <a14:cpLocks xmlns:a14="http://schemas.microsoft.com/office/drawing/2010/main"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eaLnBrk="1" hangingPunct="1"/>
            <a:endParaRPr lang="en-US" altLang="x-none" sz="1200" dirty="0"/>
          </a:p>
        </p:txBody>
      </p:sp>
      <p:sp>
        <p:nvSpPr>
          <p:cNvPr id="2109" name="Rectangle 7"/>
          <p:cNvSpPr>
            <a14:cpLocks xmlns:a14="http://schemas.microsoft.com/office/drawing/2010/main"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  <p:sp>
        <p:nvSpPr>
          <p:cNvPr id="2110" name="Rectangle 2"/>
          <p:cNvSpPr>
            <a14:cpLocks xmlns:a14="http://schemas.microsoft.com/office/drawing/2010/main"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 eaLnBrk="1" hangingPunct="1"/>
            <a:endParaRPr lang="zh-CN" altLang="en-US" sz="1200" dirty="0"/>
          </a:p>
        </p:txBody>
      </p:sp>
      <p:sp>
        <p:nvSpPr>
          <p:cNvPr id="2111" name="Rectangle 3"/>
          <p:cNvSpPr>
            <a14:cpLocks xmlns:a14="http://schemas.microsoft.com/office/drawing/2010/main"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 algn="r" eaLnBrk="1" hangingPunct="1"/>
            <a:endParaRPr lang="zh-CN" altLang="en-US" sz="1200" dirty="0"/>
          </a:p>
        </p:txBody>
      </p:sp>
      <p:sp>
        <p:nvSpPr>
          <p:cNvPr id="2112" name="Rectangle 4"/>
          <p:cNvSpPr>
            <a14:cpLocks xmlns:a14="http://schemas.microsoft.com/office/drawing/2010/main" noGrp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9525">
            <a:noFill/>
          </a:ln>
        </p:spPr>
      </p:sp>
      <p:sp>
        <p:nvSpPr>
          <p:cNvPr id="2113" name="Rectangle 5"/>
          <p:cNvSpPr>
            <a14:cpLocks xmlns:a14="http://schemas.microsoft.com/office/drawing/2010/main"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2114" name="Rectangle 6"/>
          <p:cNvSpPr>
            <a14:cpLocks xmlns:a14="http://schemas.microsoft.com/office/drawing/2010/main"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eaLnBrk="1" hangingPunct="1"/>
            <a:endParaRPr lang="en-US" altLang="x-none" sz="1200" dirty="0"/>
          </a:p>
        </p:txBody>
      </p:sp>
      <p:sp>
        <p:nvSpPr>
          <p:cNvPr id="2115" name="Rectangle 7"/>
          <p:cNvSpPr>
            <a14:cpLocks xmlns:a14="http://schemas.microsoft.com/office/drawing/2010/main"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  <p:sp>
        <p:nvSpPr>
          <p:cNvPr id="2116" name="Rectangle 2"/>
          <p:cNvSpPr>
            <a14:cpLocks xmlns:a14="http://schemas.microsoft.com/office/drawing/2010/main"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 eaLnBrk="1" hangingPunct="1"/>
            <a:endParaRPr lang="zh-CN" altLang="en-US" sz="1200" dirty="0"/>
          </a:p>
        </p:txBody>
      </p:sp>
      <p:sp>
        <p:nvSpPr>
          <p:cNvPr id="2117" name="Rectangle 3"/>
          <p:cNvSpPr>
            <a14:cpLocks xmlns:a14="http://schemas.microsoft.com/office/drawing/2010/main"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 algn="r" eaLnBrk="1" hangingPunct="1"/>
            <a:endParaRPr lang="zh-CN" altLang="en-US" sz="1200" dirty="0"/>
          </a:p>
        </p:txBody>
      </p:sp>
      <p:sp>
        <p:nvSpPr>
          <p:cNvPr id="2118" name="Rectangle 4"/>
          <p:cNvSpPr>
            <a14:cpLocks xmlns:a14="http://schemas.microsoft.com/office/drawing/2010/main" noGrp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9525">
            <a:noFill/>
          </a:ln>
        </p:spPr>
      </p:sp>
      <p:sp>
        <p:nvSpPr>
          <p:cNvPr id="2119" name="Rectangle 5"/>
          <p:cNvSpPr>
            <a14:cpLocks xmlns:a14="http://schemas.microsoft.com/office/drawing/2010/main"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2120" name="Rectangle 6"/>
          <p:cNvSpPr>
            <a14:cpLocks xmlns:a14="http://schemas.microsoft.com/office/drawing/2010/main"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eaLnBrk="1" hangingPunct="1"/>
            <a:endParaRPr lang="en-US" altLang="x-none" sz="1200" dirty="0"/>
          </a:p>
        </p:txBody>
      </p:sp>
      <p:sp>
        <p:nvSpPr>
          <p:cNvPr id="2121" name="Rectangle 7"/>
          <p:cNvSpPr>
            <a14:cpLocks xmlns:a14="http://schemas.microsoft.com/office/drawing/2010/main"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  <p:sp>
        <p:nvSpPr>
          <p:cNvPr id="2122" name="Rectangle 2"/>
          <p:cNvSpPr>
            <a14:cpLocks xmlns:a14="http://schemas.microsoft.com/office/drawing/2010/main"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 eaLnBrk="1" hangingPunct="1"/>
            <a:endParaRPr lang="zh-CN" altLang="en-US" sz="1200" dirty="0"/>
          </a:p>
        </p:txBody>
      </p:sp>
      <p:sp>
        <p:nvSpPr>
          <p:cNvPr id="2123" name="Rectangle 3"/>
          <p:cNvSpPr>
            <a14:cpLocks xmlns:a14="http://schemas.microsoft.com/office/drawing/2010/main"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 algn="r" eaLnBrk="1" hangingPunct="1"/>
            <a:endParaRPr lang="zh-CN" altLang="en-US" sz="1200" dirty="0"/>
          </a:p>
        </p:txBody>
      </p:sp>
      <p:sp>
        <p:nvSpPr>
          <p:cNvPr id="2124" name="Rectangle 4"/>
          <p:cNvSpPr>
            <a14:cpLocks xmlns:a14="http://schemas.microsoft.com/office/drawing/2010/main" noGrp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9525">
            <a:noFill/>
          </a:ln>
        </p:spPr>
      </p:sp>
      <p:sp>
        <p:nvSpPr>
          <p:cNvPr id="2125" name="Rectangle 5"/>
          <p:cNvSpPr>
            <a14:cpLocks xmlns:a14="http://schemas.microsoft.com/office/drawing/2010/main"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2126" name="Rectangle 6"/>
          <p:cNvSpPr>
            <a14:cpLocks xmlns:a14="http://schemas.microsoft.com/office/drawing/2010/main"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eaLnBrk="1" hangingPunct="1"/>
            <a:endParaRPr lang="en-US" altLang="x-none" sz="1200" dirty="0"/>
          </a:p>
        </p:txBody>
      </p:sp>
      <p:sp>
        <p:nvSpPr>
          <p:cNvPr id="2127" name="Rectangle 7"/>
          <p:cNvSpPr>
            <a14:cpLocks xmlns:a14="http://schemas.microsoft.com/office/drawing/2010/main"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  <p:sp>
        <p:nvSpPr>
          <p:cNvPr id="2128" name="Rectangle 2"/>
          <p:cNvSpPr>
            <a14:cpLocks xmlns:a14="http://schemas.microsoft.com/office/drawing/2010/main"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 eaLnBrk="1" hangingPunct="1"/>
            <a:endParaRPr lang="zh-CN" altLang="en-US" sz="1200" dirty="0"/>
          </a:p>
        </p:txBody>
      </p:sp>
      <p:sp>
        <p:nvSpPr>
          <p:cNvPr id="2129" name="Rectangle 3"/>
          <p:cNvSpPr>
            <a14:cpLocks xmlns:a14="http://schemas.microsoft.com/office/drawing/2010/main"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 algn="r" eaLnBrk="1" hangingPunct="1"/>
            <a:endParaRPr lang="zh-CN" altLang="en-US" sz="1200" dirty="0"/>
          </a:p>
        </p:txBody>
      </p:sp>
      <p:sp>
        <p:nvSpPr>
          <p:cNvPr id="2130" name="Rectangle 4"/>
          <p:cNvSpPr>
            <a14:cpLocks xmlns:a14="http://schemas.microsoft.com/office/drawing/2010/main" noGrp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9525">
            <a:noFill/>
          </a:ln>
        </p:spPr>
      </p:sp>
      <p:sp>
        <p:nvSpPr>
          <p:cNvPr id="2131" name="Rectangle 5"/>
          <p:cNvSpPr>
            <a14:cpLocks xmlns:a14="http://schemas.microsoft.com/office/drawing/2010/main"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2132" name="Rectangle 6"/>
          <p:cNvSpPr>
            <a14:cpLocks xmlns:a14="http://schemas.microsoft.com/office/drawing/2010/main"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eaLnBrk="1" hangingPunct="1"/>
            <a:endParaRPr lang="en-US" altLang="x-none" sz="1200" dirty="0"/>
          </a:p>
        </p:txBody>
      </p:sp>
      <p:sp>
        <p:nvSpPr>
          <p:cNvPr id="2133" name="Rectangle 7"/>
          <p:cNvSpPr>
            <a14:cpLocks xmlns:a14="http://schemas.microsoft.com/office/drawing/2010/main"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  <p:sp>
        <p:nvSpPr>
          <p:cNvPr id="2134" name="Rectangle 2"/>
          <p:cNvSpPr>
            <a14:cpLocks xmlns:a14="http://schemas.microsoft.com/office/drawing/2010/main"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 eaLnBrk="1" hangingPunct="1"/>
            <a:endParaRPr lang="zh-CN" altLang="en-US" sz="1200" dirty="0"/>
          </a:p>
        </p:txBody>
      </p:sp>
      <p:sp>
        <p:nvSpPr>
          <p:cNvPr id="2135" name="Rectangle 3"/>
          <p:cNvSpPr>
            <a14:cpLocks xmlns:a14="http://schemas.microsoft.com/office/drawing/2010/main"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 algn="r" eaLnBrk="1" hangingPunct="1"/>
            <a:endParaRPr lang="zh-CN" altLang="en-US" sz="1200" dirty="0"/>
          </a:p>
        </p:txBody>
      </p:sp>
      <p:sp>
        <p:nvSpPr>
          <p:cNvPr id="2136" name="Rectangle 4"/>
          <p:cNvSpPr>
            <a14:cpLocks xmlns:a14="http://schemas.microsoft.com/office/drawing/2010/main" noGrp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9525">
            <a:noFill/>
          </a:ln>
        </p:spPr>
      </p:sp>
      <p:sp>
        <p:nvSpPr>
          <p:cNvPr id="2137" name="Rectangle 5"/>
          <p:cNvSpPr>
            <a14:cpLocks xmlns:a14="http://schemas.microsoft.com/office/drawing/2010/main"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2138" name="Rectangle 6"/>
          <p:cNvSpPr>
            <a14:cpLocks xmlns:a14="http://schemas.microsoft.com/office/drawing/2010/main"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eaLnBrk="1" hangingPunct="1"/>
            <a:endParaRPr lang="en-US" altLang="x-none" sz="1200" dirty="0"/>
          </a:p>
        </p:txBody>
      </p:sp>
      <p:sp>
        <p:nvSpPr>
          <p:cNvPr id="2139" name="Rectangle 7"/>
          <p:cNvSpPr>
            <a14:cpLocks xmlns:a14="http://schemas.microsoft.com/office/drawing/2010/main"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  <p:sp>
        <p:nvSpPr>
          <p:cNvPr id="2140" name="Rectangle 2"/>
          <p:cNvSpPr>
            <a14:cpLocks xmlns:a14="http://schemas.microsoft.com/office/drawing/2010/main"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 eaLnBrk="1" hangingPunct="1"/>
            <a:endParaRPr lang="zh-CN" altLang="en-US" sz="1200" dirty="0"/>
          </a:p>
        </p:txBody>
      </p:sp>
      <p:sp>
        <p:nvSpPr>
          <p:cNvPr id="2141" name="Rectangle 3"/>
          <p:cNvSpPr>
            <a14:cpLocks xmlns:a14="http://schemas.microsoft.com/office/drawing/2010/main"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 algn="r" eaLnBrk="1" hangingPunct="1"/>
            <a:endParaRPr lang="zh-CN" altLang="en-US" sz="1200" dirty="0"/>
          </a:p>
        </p:txBody>
      </p:sp>
      <p:sp>
        <p:nvSpPr>
          <p:cNvPr id="2142" name="Rectangle 4"/>
          <p:cNvSpPr>
            <a14:cpLocks xmlns:a14="http://schemas.microsoft.com/office/drawing/2010/main" noGrp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9525">
            <a:noFill/>
          </a:ln>
        </p:spPr>
      </p:sp>
      <p:sp>
        <p:nvSpPr>
          <p:cNvPr id="2143" name="Rectangle 5"/>
          <p:cNvSpPr>
            <a14:cpLocks xmlns:a14="http://schemas.microsoft.com/office/drawing/2010/main"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2144" name="Rectangle 6"/>
          <p:cNvSpPr>
            <a14:cpLocks xmlns:a14="http://schemas.microsoft.com/office/drawing/2010/main"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eaLnBrk="1" hangingPunct="1"/>
            <a:endParaRPr lang="en-US" altLang="x-none" sz="1200" dirty="0"/>
          </a:p>
        </p:txBody>
      </p:sp>
      <p:sp>
        <p:nvSpPr>
          <p:cNvPr id="2145" name="Rectangle 7"/>
          <p:cNvSpPr>
            <a14:cpLocks xmlns:a14="http://schemas.microsoft.com/office/drawing/2010/main"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  <p:sp>
        <p:nvSpPr>
          <p:cNvPr id="2146" name="Rectangle 2"/>
          <p:cNvSpPr>
            <a14:cpLocks xmlns:a14="http://schemas.microsoft.com/office/drawing/2010/main"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 eaLnBrk="1" hangingPunct="1"/>
            <a:endParaRPr lang="zh-CN" altLang="en-US" sz="1200" dirty="0"/>
          </a:p>
        </p:txBody>
      </p:sp>
      <p:sp>
        <p:nvSpPr>
          <p:cNvPr id="2147" name="Rectangle 3"/>
          <p:cNvSpPr>
            <a14:cpLocks xmlns:a14="http://schemas.microsoft.com/office/drawing/2010/main"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 algn="r" eaLnBrk="1" hangingPunct="1"/>
            <a:endParaRPr lang="zh-CN" altLang="en-US" sz="1200" dirty="0"/>
          </a:p>
        </p:txBody>
      </p:sp>
      <p:sp>
        <p:nvSpPr>
          <p:cNvPr id="2148" name="Rectangle 4"/>
          <p:cNvSpPr>
            <a14:cpLocks xmlns:a14="http://schemas.microsoft.com/office/drawing/2010/main" noGrp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9525">
            <a:noFill/>
          </a:ln>
        </p:spPr>
      </p:sp>
      <p:sp>
        <p:nvSpPr>
          <p:cNvPr id="2149" name="Rectangle 5"/>
          <p:cNvSpPr>
            <a14:cpLocks xmlns:a14="http://schemas.microsoft.com/office/drawing/2010/main"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2150" name="Rectangle 6"/>
          <p:cNvSpPr>
            <a14:cpLocks xmlns:a14="http://schemas.microsoft.com/office/drawing/2010/main"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eaLnBrk="1" hangingPunct="1"/>
            <a:endParaRPr lang="en-US" altLang="x-none" sz="1200" dirty="0"/>
          </a:p>
        </p:txBody>
      </p:sp>
      <p:sp>
        <p:nvSpPr>
          <p:cNvPr id="2151" name="Rectangle 7"/>
          <p:cNvSpPr>
            <a14:cpLocks xmlns:a14="http://schemas.microsoft.com/office/drawing/2010/main"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  <p:sp>
        <p:nvSpPr>
          <p:cNvPr id="2152" name="Rectangle 2"/>
          <p:cNvSpPr>
            <a14:cpLocks xmlns:a14="http://schemas.microsoft.com/office/drawing/2010/main"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 eaLnBrk="1" hangingPunct="1"/>
            <a:endParaRPr lang="zh-CN" altLang="en-US" sz="1200" dirty="0"/>
          </a:p>
        </p:txBody>
      </p:sp>
      <p:sp>
        <p:nvSpPr>
          <p:cNvPr id="2153" name="Rectangle 3"/>
          <p:cNvSpPr>
            <a14:cpLocks xmlns:a14="http://schemas.microsoft.com/office/drawing/2010/main"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 algn="r" eaLnBrk="1" hangingPunct="1"/>
            <a:endParaRPr lang="zh-CN" altLang="en-US" sz="1200" dirty="0"/>
          </a:p>
        </p:txBody>
      </p:sp>
      <p:sp>
        <p:nvSpPr>
          <p:cNvPr id="2154" name="Rectangle 4"/>
          <p:cNvSpPr>
            <a14:cpLocks xmlns:a14="http://schemas.microsoft.com/office/drawing/2010/main" noGrp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9525">
            <a:noFill/>
          </a:ln>
        </p:spPr>
      </p:sp>
      <p:sp>
        <p:nvSpPr>
          <p:cNvPr id="2155" name="Rectangle 5"/>
          <p:cNvSpPr>
            <a14:cpLocks xmlns:a14="http://schemas.microsoft.com/office/drawing/2010/main"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2156" name="Rectangle 6"/>
          <p:cNvSpPr>
            <a14:cpLocks xmlns:a14="http://schemas.microsoft.com/office/drawing/2010/main"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eaLnBrk="1" hangingPunct="1"/>
            <a:endParaRPr lang="en-US" altLang="x-none" sz="1200" dirty="0"/>
          </a:p>
        </p:txBody>
      </p:sp>
      <p:sp>
        <p:nvSpPr>
          <p:cNvPr id="2157" name="Rectangle 7"/>
          <p:cNvSpPr>
            <a14:cpLocks xmlns:a14="http://schemas.microsoft.com/office/drawing/2010/main"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  <p:sp>
        <p:nvSpPr>
          <p:cNvPr id="2158" name="Rectangle 2"/>
          <p:cNvSpPr>
            <a14:cpLocks xmlns:a14="http://schemas.microsoft.com/office/drawing/2010/main"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 eaLnBrk="1" hangingPunct="1"/>
            <a:endParaRPr lang="zh-CN" altLang="en-US" sz="1200" dirty="0"/>
          </a:p>
        </p:txBody>
      </p:sp>
      <p:sp>
        <p:nvSpPr>
          <p:cNvPr id="2159" name="Rectangle 3"/>
          <p:cNvSpPr>
            <a14:cpLocks xmlns:a14="http://schemas.microsoft.com/office/drawing/2010/main"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 algn="r" eaLnBrk="1" hangingPunct="1"/>
            <a:endParaRPr lang="zh-CN" altLang="en-US" sz="1200" dirty="0"/>
          </a:p>
        </p:txBody>
      </p:sp>
      <p:sp>
        <p:nvSpPr>
          <p:cNvPr id="2160" name="Rectangle 4"/>
          <p:cNvSpPr>
            <a14:cpLocks xmlns:a14="http://schemas.microsoft.com/office/drawing/2010/main" noGrp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9525">
            <a:noFill/>
          </a:ln>
        </p:spPr>
      </p:sp>
      <p:sp>
        <p:nvSpPr>
          <p:cNvPr id="2161" name="Rectangle 5"/>
          <p:cNvSpPr>
            <a14:cpLocks xmlns:a14="http://schemas.microsoft.com/office/drawing/2010/main"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2162" name="Rectangle 6"/>
          <p:cNvSpPr>
            <a14:cpLocks xmlns:a14="http://schemas.microsoft.com/office/drawing/2010/main"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eaLnBrk="1" hangingPunct="1"/>
            <a:endParaRPr lang="en-US" altLang="x-none" sz="1200" dirty="0"/>
          </a:p>
        </p:txBody>
      </p:sp>
      <p:sp>
        <p:nvSpPr>
          <p:cNvPr id="2163" name="Rectangle 7"/>
          <p:cNvSpPr>
            <a14:cpLocks xmlns:a14="http://schemas.microsoft.com/office/drawing/2010/main"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  <p:sp>
        <p:nvSpPr>
          <p:cNvPr id="2164" name="Rectangle 2"/>
          <p:cNvSpPr>
            <a14:cpLocks xmlns:a14="http://schemas.microsoft.com/office/drawing/2010/main"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 eaLnBrk="1" hangingPunct="1"/>
            <a:endParaRPr lang="zh-CN" altLang="en-US" sz="1200" dirty="0"/>
          </a:p>
        </p:txBody>
      </p:sp>
      <p:sp>
        <p:nvSpPr>
          <p:cNvPr id="2165" name="Rectangle 3"/>
          <p:cNvSpPr>
            <a14:cpLocks xmlns:a14="http://schemas.microsoft.com/office/drawing/2010/main"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 algn="r" eaLnBrk="1" hangingPunct="1"/>
            <a:endParaRPr lang="zh-CN" altLang="en-US" sz="1200" dirty="0"/>
          </a:p>
        </p:txBody>
      </p:sp>
      <p:sp>
        <p:nvSpPr>
          <p:cNvPr id="2166" name="Rectangle 4"/>
          <p:cNvSpPr>
            <a14:cpLocks xmlns:a14="http://schemas.microsoft.com/office/drawing/2010/main" noGrp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9525">
            <a:noFill/>
          </a:ln>
        </p:spPr>
      </p:sp>
      <p:sp>
        <p:nvSpPr>
          <p:cNvPr id="2167" name="Rectangle 5"/>
          <p:cNvSpPr>
            <a14:cpLocks xmlns:a14="http://schemas.microsoft.com/office/drawing/2010/main"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2168" name="Rectangle 6"/>
          <p:cNvSpPr>
            <a14:cpLocks xmlns:a14="http://schemas.microsoft.com/office/drawing/2010/main"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eaLnBrk="1" hangingPunct="1"/>
            <a:endParaRPr lang="en-US" altLang="x-none" sz="1200" dirty="0"/>
          </a:p>
        </p:txBody>
      </p:sp>
      <p:sp>
        <p:nvSpPr>
          <p:cNvPr id="2169" name="Rectangle 7"/>
          <p:cNvSpPr>
            <a14:cpLocks xmlns:a14="http://schemas.microsoft.com/office/drawing/2010/main"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  <p:sp>
        <p:nvSpPr>
          <p:cNvPr id="2170" name="Rectangle 2"/>
          <p:cNvSpPr>
            <a14:cpLocks xmlns:a14="http://schemas.microsoft.com/office/drawing/2010/main"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 eaLnBrk="1" hangingPunct="1"/>
            <a:endParaRPr lang="zh-CN" altLang="en-US" sz="1200" dirty="0"/>
          </a:p>
        </p:txBody>
      </p:sp>
      <p:sp>
        <p:nvSpPr>
          <p:cNvPr id="2171" name="Rectangle 3"/>
          <p:cNvSpPr>
            <a14:cpLocks xmlns:a14="http://schemas.microsoft.com/office/drawing/2010/main"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 algn="r" eaLnBrk="1" hangingPunct="1"/>
            <a:endParaRPr lang="zh-CN" altLang="en-US" sz="1200" dirty="0"/>
          </a:p>
        </p:txBody>
      </p:sp>
      <p:sp>
        <p:nvSpPr>
          <p:cNvPr id="2172" name="Rectangle 4"/>
          <p:cNvSpPr>
            <a14:cpLocks xmlns:a14="http://schemas.microsoft.com/office/drawing/2010/main" noGrp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9525">
            <a:noFill/>
          </a:ln>
        </p:spPr>
      </p:sp>
      <p:sp>
        <p:nvSpPr>
          <p:cNvPr id="2173" name="Rectangle 5"/>
          <p:cNvSpPr>
            <a14:cpLocks xmlns:a14="http://schemas.microsoft.com/office/drawing/2010/main"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2174" name="Rectangle 6"/>
          <p:cNvSpPr>
            <a14:cpLocks xmlns:a14="http://schemas.microsoft.com/office/drawing/2010/main"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eaLnBrk="1" hangingPunct="1"/>
            <a:endParaRPr lang="en-US" altLang="x-none" sz="1200" dirty="0"/>
          </a:p>
        </p:txBody>
      </p:sp>
      <p:sp>
        <p:nvSpPr>
          <p:cNvPr id="2175" name="Rectangle 7"/>
          <p:cNvSpPr>
            <a14:cpLocks xmlns:a14="http://schemas.microsoft.com/office/drawing/2010/main"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  <p:sp>
        <p:nvSpPr>
          <p:cNvPr id="2176" name="Rectangle 2"/>
          <p:cNvSpPr>
            <a14:cpLocks xmlns:a14="http://schemas.microsoft.com/office/drawing/2010/main"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 eaLnBrk="1" hangingPunct="1"/>
            <a:endParaRPr lang="zh-CN" altLang="en-US" sz="1200" dirty="0"/>
          </a:p>
        </p:txBody>
      </p:sp>
      <p:sp>
        <p:nvSpPr>
          <p:cNvPr id="2177" name="Rectangle 3"/>
          <p:cNvSpPr>
            <a14:cpLocks xmlns:a14="http://schemas.microsoft.com/office/drawing/2010/main"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 algn="r" eaLnBrk="1" hangingPunct="1"/>
            <a:endParaRPr lang="zh-CN" altLang="en-US" sz="1200" dirty="0"/>
          </a:p>
        </p:txBody>
      </p:sp>
      <p:sp>
        <p:nvSpPr>
          <p:cNvPr id="2178" name="Rectangle 4"/>
          <p:cNvSpPr>
            <a14:cpLocks xmlns:a14="http://schemas.microsoft.com/office/drawing/2010/main" noGrp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9525">
            <a:noFill/>
          </a:ln>
        </p:spPr>
      </p:sp>
      <p:sp>
        <p:nvSpPr>
          <p:cNvPr id="2179" name="Rectangle 5"/>
          <p:cNvSpPr>
            <a14:cpLocks xmlns:a14="http://schemas.microsoft.com/office/drawing/2010/main"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2180" name="Rectangle 6"/>
          <p:cNvSpPr>
            <a14:cpLocks xmlns:a14="http://schemas.microsoft.com/office/drawing/2010/main"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eaLnBrk="1" hangingPunct="1"/>
            <a:endParaRPr lang="en-US" altLang="x-none" sz="1200" dirty="0"/>
          </a:p>
        </p:txBody>
      </p:sp>
      <p:sp>
        <p:nvSpPr>
          <p:cNvPr id="2181" name="Rectangle 7"/>
          <p:cNvSpPr>
            <a14:cpLocks xmlns:a14="http://schemas.microsoft.com/office/drawing/2010/main"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  <p:sp>
        <p:nvSpPr>
          <p:cNvPr id="2182" name="Rectangle 2"/>
          <p:cNvSpPr>
            <a14:cpLocks xmlns:a14="http://schemas.microsoft.com/office/drawing/2010/main"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 eaLnBrk="1" hangingPunct="1"/>
            <a:endParaRPr lang="zh-CN" altLang="en-US" sz="1200" dirty="0"/>
          </a:p>
        </p:txBody>
      </p:sp>
      <p:sp>
        <p:nvSpPr>
          <p:cNvPr id="2183" name="Rectangle 3"/>
          <p:cNvSpPr>
            <a14:cpLocks xmlns:a14="http://schemas.microsoft.com/office/drawing/2010/main"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 algn="r" eaLnBrk="1" hangingPunct="1"/>
            <a:endParaRPr lang="zh-CN" altLang="en-US" sz="1200" dirty="0"/>
          </a:p>
        </p:txBody>
      </p:sp>
      <p:sp>
        <p:nvSpPr>
          <p:cNvPr id="2184" name="Rectangle 4"/>
          <p:cNvSpPr>
            <a14:cpLocks xmlns:a14="http://schemas.microsoft.com/office/drawing/2010/main" noGrp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9525">
            <a:noFill/>
          </a:ln>
        </p:spPr>
      </p:sp>
      <p:sp>
        <p:nvSpPr>
          <p:cNvPr id="2185" name="Rectangle 5"/>
          <p:cNvSpPr>
            <a14:cpLocks xmlns:a14="http://schemas.microsoft.com/office/drawing/2010/main"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2186" name="Rectangle 6"/>
          <p:cNvSpPr>
            <a14:cpLocks xmlns:a14="http://schemas.microsoft.com/office/drawing/2010/main"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eaLnBrk="1" hangingPunct="1"/>
            <a:endParaRPr lang="en-US" altLang="x-none" sz="1200" dirty="0"/>
          </a:p>
        </p:txBody>
      </p:sp>
      <p:sp>
        <p:nvSpPr>
          <p:cNvPr id="2187" name="Rectangle 7"/>
          <p:cNvSpPr>
            <a14:cpLocks xmlns:a14="http://schemas.microsoft.com/office/drawing/2010/main"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  <p:sp>
        <p:nvSpPr>
          <p:cNvPr id="2188" name="Rectangle 2"/>
          <p:cNvSpPr>
            <a14:cpLocks xmlns:a14="http://schemas.microsoft.com/office/drawing/2010/main"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 eaLnBrk="1" hangingPunct="1"/>
            <a:endParaRPr lang="zh-CN" altLang="en-US" sz="1200" dirty="0"/>
          </a:p>
        </p:txBody>
      </p:sp>
      <p:sp>
        <p:nvSpPr>
          <p:cNvPr id="2189" name="Rectangle 3"/>
          <p:cNvSpPr>
            <a14:cpLocks xmlns:a14="http://schemas.microsoft.com/office/drawing/2010/main"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 algn="r" eaLnBrk="1" hangingPunct="1"/>
            <a:endParaRPr lang="zh-CN" altLang="en-US" sz="1200" dirty="0"/>
          </a:p>
        </p:txBody>
      </p:sp>
      <p:sp>
        <p:nvSpPr>
          <p:cNvPr id="2190" name="Rectangle 4"/>
          <p:cNvSpPr>
            <a14:cpLocks xmlns:a14="http://schemas.microsoft.com/office/drawing/2010/main" noGrp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9525">
            <a:noFill/>
          </a:ln>
        </p:spPr>
      </p:sp>
      <p:sp>
        <p:nvSpPr>
          <p:cNvPr id="2191" name="Rectangle 5"/>
          <p:cNvSpPr>
            <a14:cpLocks xmlns:a14="http://schemas.microsoft.com/office/drawing/2010/main"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2192" name="Rectangle 6"/>
          <p:cNvSpPr>
            <a14:cpLocks xmlns:a14="http://schemas.microsoft.com/office/drawing/2010/main"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eaLnBrk="1" hangingPunct="1"/>
            <a:endParaRPr lang="en-US" altLang="x-none" sz="1200" dirty="0"/>
          </a:p>
        </p:txBody>
      </p:sp>
      <p:sp>
        <p:nvSpPr>
          <p:cNvPr id="2193" name="Rectangle 7"/>
          <p:cNvSpPr>
            <a14:cpLocks xmlns:a14="http://schemas.microsoft.com/office/drawing/2010/main"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  <p:sp>
        <p:nvSpPr>
          <p:cNvPr id="2194" name="Rectangle 2"/>
          <p:cNvSpPr>
            <a14:cpLocks xmlns:a14="http://schemas.microsoft.com/office/drawing/2010/main"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 eaLnBrk="1" hangingPunct="1"/>
            <a:endParaRPr lang="zh-CN" altLang="en-US" sz="1200" dirty="0"/>
          </a:p>
        </p:txBody>
      </p:sp>
      <p:sp>
        <p:nvSpPr>
          <p:cNvPr id="2195" name="Rectangle 3"/>
          <p:cNvSpPr>
            <a14:cpLocks xmlns:a14="http://schemas.microsoft.com/office/drawing/2010/main"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 algn="r" eaLnBrk="1" hangingPunct="1"/>
            <a:endParaRPr lang="zh-CN" altLang="en-US" sz="1200" dirty="0"/>
          </a:p>
        </p:txBody>
      </p:sp>
      <p:sp>
        <p:nvSpPr>
          <p:cNvPr id="2196" name="Rectangle 4"/>
          <p:cNvSpPr>
            <a14:cpLocks xmlns:a14="http://schemas.microsoft.com/office/drawing/2010/main" noGrp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9525">
            <a:noFill/>
          </a:ln>
        </p:spPr>
      </p:sp>
      <p:sp>
        <p:nvSpPr>
          <p:cNvPr id="2197" name="Rectangle 5"/>
          <p:cNvSpPr>
            <a14:cpLocks xmlns:a14="http://schemas.microsoft.com/office/drawing/2010/main"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2198" name="Rectangle 6"/>
          <p:cNvSpPr>
            <a14:cpLocks xmlns:a14="http://schemas.microsoft.com/office/drawing/2010/main"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eaLnBrk="1" hangingPunct="1"/>
            <a:endParaRPr lang="en-US" altLang="x-none" sz="1200" dirty="0"/>
          </a:p>
        </p:txBody>
      </p:sp>
      <p:sp>
        <p:nvSpPr>
          <p:cNvPr id="2199" name="Rectangle 7"/>
          <p:cNvSpPr>
            <a14:cpLocks xmlns:a14="http://schemas.microsoft.com/office/drawing/2010/main"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  <p:sp>
        <p:nvSpPr>
          <p:cNvPr id="2200" name="Rectangle 2"/>
          <p:cNvSpPr>
            <a14:cpLocks xmlns:a14="http://schemas.microsoft.com/office/drawing/2010/main"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 eaLnBrk="1" hangingPunct="1"/>
            <a:endParaRPr lang="zh-CN" altLang="en-US" sz="1200" dirty="0"/>
          </a:p>
        </p:txBody>
      </p:sp>
      <p:sp>
        <p:nvSpPr>
          <p:cNvPr id="2201" name="Rectangle 3"/>
          <p:cNvSpPr>
            <a14:cpLocks xmlns:a14="http://schemas.microsoft.com/office/drawing/2010/main"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 algn="r" eaLnBrk="1" hangingPunct="1"/>
            <a:endParaRPr lang="zh-CN" altLang="en-US" sz="1200" dirty="0"/>
          </a:p>
        </p:txBody>
      </p:sp>
      <p:sp>
        <p:nvSpPr>
          <p:cNvPr id="2202" name="Rectangle 4"/>
          <p:cNvSpPr>
            <a14:cpLocks xmlns:a14="http://schemas.microsoft.com/office/drawing/2010/main" noGrp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9525">
            <a:noFill/>
          </a:ln>
        </p:spPr>
      </p:sp>
      <p:sp>
        <p:nvSpPr>
          <p:cNvPr id="2203" name="Rectangle 5"/>
          <p:cNvSpPr>
            <a14:cpLocks xmlns:a14="http://schemas.microsoft.com/office/drawing/2010/main"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2204" name="Rectangle 6"/>
          <p:cNvSpPr>
            <a14:cpLocks xmlns:a14="http://schemas.microsoft.com/office/drawing/2010/main"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eaLnBrk="1" hangingPunct="1"/>
            <a:endParaRPr lang="en-US" altLang="x-none" sz="1200" dirty="0"/>
          </a:p>
        </p:txBody>
      </p:sp>
      <p:sp>
        <p:nvSpPr>
          <p:cNvPr id="2205" name="Rectangle 7"/>
          <p:cNvSpPr>
            <a14:cpLocks xmlns:a14="http://schemas.microsoft.com/office/drawing/2010/main"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  <p:sp>
        <p:nvSpPr>
          <p:cNvPr id="2206" name="Rectangle 2"/>
          <p:cNvSpPr>
            <a14:cpLocks xmlns:a14="http://schemas.microsoft.com/office/drawing/2010/main"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 eaLnBrk="1" hangingPunct="1"/>
            <a:endParaRPr lang="zh-CN" altLang="en-US" sz="1200" dirty="0"/>
          </a:p>
        </p:txBody>
      </p:sp>
      <p:sp>
        <p:nvSpPr>
          <p:cNvPr id="2207" name="Rectangle 3"/>
          <p:cNvSpPr>
            <a14:cpLocks xmlns:a14="http://schemas.microsoft.com/office/drawing/2010/main"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 algn="r" eaLnBrk="1" hangingPunct="1"/>
            <a:endParaRPr lang="zh-CN" altLang="en-US" sz="1200" dirty="0"/>
          </a:p>
        </p:txBody>
      </p:sp>
      <p:sp>
        <p:nvSpPr>
          <p:cNvPr id="2208" name="Rectangle 4"/>
          <p:cNvSpPr>
            <a14:cpLocks xmlns:a14="http://schemas.microsoft.com/office/drawing/2010/main" noGrp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9525">
            <a:noFill/>
          </a:ln>
        </p:spPr>
      </p:sp>
      <p:sp>
        <p:nvSpPr>
          <p:cNvPr id="2209" name="Rectangle 5"/>
          <p:cNvSpPr>
            <a14:cpLocks xmlns:a14="http://schemas.microsoft.com/office/drawing/2010/main"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2210" name="Rectangle 6"/>
          <p:cNvSpPr>
            <a14:cpLocks xmlns:a14="http://schemas.microsoft.com/office/drawing/2010/main"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eaLnBrk="1" hangingPunct="1"/>
            <a:endParaRPr lang="en-US" altLang="x-none" sz="1200" dirty="0"/>
          </a:p>
        </p:txBody>
      </p:sp>
      <p:sp>
        <p:nvSpPr>
          <p:cNvPr id="2211" name="Rectangle 7"/>
          <p:cNvSpPr>
            <a14:cpLocks xmlns:a14="http://schemas.microsoft.com/office/drawing/2010/main"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  <p:sp>
        <p:nvSpPr>
          <p:cNvPr id="2212" name="Rectangle 2"/>
          <p:cNvSpPr>
            <a14:cpLocks xmlns:a14="http://schemas.microsoft.com/office/drawing/2010/main"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 eaLnBrk="1" hangingPunct="1"/>
            <a:endParaRPr lang="zh-CN" altLang="en-US" sz="1200" dirty="0"/>
          </a:p>
        </p:txBody>
      </p:sp>
      <p:sp>
        <p:nvSpPr>
          <p:cNvPr id="2213" name="Rectangle 3"/>
          <p:cNvSpPr>
            <a14:cpLocks xmlns:a14="http://schemas.microsoft.com/office/drawing/2010/main"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 algn="r" eaLnBrk="1" hangingPunct="1"/>
            <a:endParaRPr lang="zh-CN" altLang="en-US" sz="1200" dirty="0"/>
          </a:p>
        </p:txBody>
      </p:sp>
      <p:sp>
        <p:nvSpPr>
          <p:cNvPr id="2214" name="Rectangle 4"/>
          <p:cNvSpPr>
            <a14:cpLocks xmlns:a14="http://schemas.microsoft.com/office/drawing/2010/main" noGrp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9525">
            <a:noFill/>
          </a:ln>
        </p:spPr>
      </p:sp>
      <p:sp>
        <p:nvSpPr>
          <p:cNvPr id="2215" name="Rectangle 5"/>
          <p:cNvSpPr>
            <a14:cpLocks xmlns:a14="http://schemas.microsoft.com/office/drawing/2010/main"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2216" name="Rectangle 6"/>
          <p:cNvSpPr>
            <a14:cpLocks xmlns:a14="http://schemas.microsoft.com/office/drawing/2010/main"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eaLnBrk="1" hangingPunct="1"/>
            <a:endParaRPr lang="en-US" altLang="x-none" sz="1200" dirty="0"/>
          </a:p>
        </p:txBody>
      </p:sp>
      <p:sp>
        <p:nvSpPr>
          <p:cNvPr id="2217" name="Rectangle 7"/>
          <p:cNvSpPr>
            <a14:cpLocks xmlns:a14="http://schemas.microsoft.com/office/drawing/2010/main"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  <p:sp>
        <p:nvSpPr>
          <p:cNvPr id="2218" name="Rectangle 2"/>
          <p:cNvSpPr>
            <a14:cpLocks xmlns:a14="http://schemas.microsoft.com/office/drawing/2010/main"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 eaLnBrk="1" hangingPunct="1"/>
            <a:endParaRPr lang="zh-CN" altLang="en-US" sz="1200" dirty="0"/>
          </a:p>
        </p:txBody>
      </p:sp>
      <p:sp>
        <p:nvSpPr>
          <p:cNvPr id="2219" name="Rectangle 3"/>
          <p:cNvSpPr>
            <a14:cpLocks xmlns:a14="http://schemas.microsoft.com/office/drawing/2010/main"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 algn="r" eaLnBrk="1" hangingPunct="1"/>
            <a:endParaRPr lang="zh-CN" altLang="en-US" sz="1200" dirty="0"/>
          </a:p>
        </p:txBody>
      </p:sp>
      <p:sp>
        <p:nvSpPr>
          <p:cNvPr id="2220" name="Rectangle 4"/>
          <p:cNvSpPr>
            <a14:cpLocks xmlns:a14="http://schemas.microsoft.com/office/drawing/2010/main" noGrp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9525">
            <a:noFill/>
          </a:ln>
        </p:spPr>
      </p:sp>
      <p:sp>
        <p:nvSpPr>
          <p:cNvPr id="2221" name="Rectangle 5"/>
          <p:cNvSpPr>
            <a14:cpLocks xmlns:a14="http://schemas.microsoft.com/office/drawing/2010/main"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2222" name="Rectangle 6"/>
          <p:cNvSpPr>
            <a14:cpLocks xmlns:a14="http://schemas.microsoft.com/office/drawing/2010/main"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eaLnBrk="1" hangingPunct="1"/>
            <a:endParaRPr lang="en-US" altLang="x-none" sz="1200" dirty="0"/>
          </a:p>
        </p:txBody>
      </p:sp>
      <p:sp>
        <p:nvSpPr>
          <p:cNvPr id="2223" name="Rectangle 7"/>
          <p:cNvSpPr>
            <a14:cpLocks xmlns:a14="http://schemas.microsoft.com/office/drawing/2010/main"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  <p:sp>
        <p:nvSpPr>
          <p:cNvPr id="2224" name="Rectangle 2"/>
          <p:cNvSpPr>
            <a14:cpLocks xmlns:a14="http://schemas.microsoft.com/office/drawing/2010/main"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 eaLnBrk="1" hangingPunct="1"/>
            <a:endParaRPr lang="zh-CN" altLang="en-US" sz="1200" dirty="0"/>
          </a:p>
        </p:txBody>
      </p:sp>
      <p:sp>
        <p:nvSpPr>
          <p:cNvPr id="2225" name="Rectangle 3"/>
          <p:cNvSpPr>
            <a14:cpLocks xmlns:a14="http://schemas.microsoft.com/office/drawing/2010/main"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 algn="r" eaLnBrk="1" hangingPunct="1"/>
            <a:endParaRPr lang="zh-CN" altLang="en-US" sz="1200" dirty="0"/>
          </a:p>
        </p:txBody>
      </p:sp>
      <p:sp>
        <p:nvSpPr>
          <p:cNvPr id="2226" name="Rectangle 4"/>
          <p:cNvSpPr>
            <a14:cpLocks xmlns:a14="http://schemas.microsoft.com/office/drawing/2010/main" noGrp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9525">
            <a:noFill/>
          </a:ln>
        </p:spPr>
      </p:sp>
      <p:sp>
        <p:nvSpPr>
          <p:cNvPr id="2227" name="Rectangle 5"/>
          <p:cNvSpPr>
            <a14:cpLocks xmlns:a14="http://schemas.microsoft.com/office/drawing/2010/main"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2228" name="Rectangle 6"/>
          <p:cNvSpPr>
            <a14:cpLocks xmlns:a14="http://schemas.microsoft.com/office/drawing/2010/main"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eaLnBrk="1" hangingPunct="1"/>
            <a:endParaRPr lang="en-US" altLang="x-none" sz="1200" dirty="0"/>
          </a:p>
        </p:txBody>
      </p:sp>
      <p:sp>
        <p:nvSpPr>
          <p:cNvPr id="2229" name="Rectangle 7"/>
          <p:cNvSpPr>
            <a14:cpLocks xmlns:a14="http://schemas.microsoft.com/office/drawing/2010/main"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  <p:sp>
        <p:nvSpPr>
          <p:cNvPr id="2230" name="Rectangle 2"/>
          <p:cNvSpPr>
            <a14:cpLocks xmlns:a14="http://schemas.microsoft.com/office/drawing/2010/main"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 eaLnBrk="1" hangingPunct="1"/>
            <a:endParaRPr lang="zh-CN" altLang="en-US" sz="1200" dirty="0"/>
          </a:p>
        </p:txBody>
      </p:sp>
      <p:sp>
        <p:nvSpPr>
          <p:cNvPr id="2231" name="Rectangle 3"/>
          <p:cNvSpPr>
            <a14:cpLocks xmlns:a14="http://schemas.microsoft.com/office/drawing/2010/main"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 algn="r" eaLnBrk="1" hangingPunct="1"/>
            <a:endParaRPr lang="zh-CN" altLang="en-US" sz="1200" dirty="0"/>
          </a:p>
        </p:txBody>
      </p:sp>
      <p:sp>
        <p:nvSpPr>
          <p:cNvPr id="2232" name="Rectangle 4"/>
          <p:cNvSpPr>
            <a14:cpLocks xmlns:a14="http://schemas.microsoft.com/office/drawing/2010/main" noGrp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9525">
            <a:noFill/>
          </a:ln>
        </p:spPr>
      </p:sp>
      <p:sp>
        <p:nvSpPr>
          <p:cNvPr id="2233" name="Rectangle 5"/>
          <p:cNvSpPr>
            <a14:cpLocks xmlns:a14="http://schemas.microsoft.com/office/drawing/2010/main"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2234" name="Rectangle 6"/>
          <p:cNvSpPr>
            <a14:cpLocks xmlns:a14="http://schemas.microsoft.com/office/drawing/2010/main"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eaLnBrk="1" hangingPunct="1"/>
            <a:endParaRPr lang="en-US" altLang="x-none" sz="1200" dirty="0"/>
          </a:p>
        </p:txBody>
      </p:sp>
      <p:sp>
        <p:nvSpPr>
          <p:cNvPr id="2235" name="Rectangle 7"/>
          <p:cNvSpPr>
            <a14:cpLocks xmlns:a14="http://schemas.microsoft.com/office/drawing/2010/main"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  <p:sp>
        <p:nvSpPr>
          <p:cNvPr id="2236" name="Rectangle 2"/>
          <p:cNvSpPr>
            <a14:cpLocks xmlns:a14="http://schemas.microsoft.com/office/drawing/2010/main"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 eaLnBrk="1" hangingPunct="1"/>
            <a:endParaRPr lang="zh-CN" altLang="en-US" sz="1200" dirty="0"/>
          </a:p>
        </p:txBody>
      </p:sp>
      <p:sp>
        <p:nvSpPr>
          <p:cNvPr id="2237" name="Rectangle 3"/>
          <p:cNvSpPr>
            <a14:cpLocks xmlns:a14="http://schemas.microsoft.com/office/drawing/2010/main"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 algn="r" eaLnBrk="1" hangingPunct="1"/>
            <a:endParaRPr lang="zh-CN" altLang="en-US" sz="1200" dirty="0"/>
          </a:p>
        </p:txBody>
      </p:sp>
      <p:sp>
        <p:nvSpPr>
          <p:cNvPr id="2238" name="Rectangle 4"/>
          <p:cNvSpPr>
            <a14:cpLocks xmlns:a14="http://schemas.microsoft.com/office/drawing/2010/main" noGrp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9525">
            <a:noFill/>
          </a:ln>
        </p:spPr>
      </p:sp>
      <p:sp>
        <p:nvSpPr>
          <p:cNvPr id="2239" name="Rectangle 5"/>
          <p:cNvSpPr>
            <a14:cpLocks xmlns:a14="http://schemas.microsoft.com/office/drawing/2010/main"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2240" name="Rectangle 6"/>
          <p:cNvSpPr>
            <a14:cpLocks xmlns:a14="http://schemas.microsoft.com/office/drawing/2010/main"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eaLnBrk="1" hangingPunct="1"/>
            <a:endParaRPr lang="en-US" altLang="x-none" sz="1200" dirty="0"/>
          </a:p>
        </p:txBody>
      </p:sp>
      <p:sp>
        <p:nvSpPr>
          <p:cNvPr id="2241" name="Rectangle 7"/>
          <p:cNvSpPr>
            <a14:cpLocks xmlns:a14="http://schemas.microsoft.com/office/drawing/2010/main"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  <p:sp>
        <p:nvSpPr>
          <p:cNvPr id="2242" name="Rectangle 2"/>
          <p:cNvSpPr>
            <a14:cpLocks xmlns:a14="http://schemas.microsoft.com/office/drawing/2010/main"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 eaLnBrk="1" hangingPunct="1"/>
            <a:endParaRPr lang="zh-CN" altLang="en-US" sz="1200" dirty="0"/>
          </a:p>
        </p:txBody>
      </p:sp>
      <p:sp>
        <p:nvSpPr>
          <p:cNvPr id="2243" name="Rectangle 3"/>
          <p:cNvSpPr>
            <a14:cpLocks xmlns:a14="http://schemas.microsoft.com/office/drawing/2010/main"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 algn="r" eaLnBrk="1" hangingPunct="1"/>
            <a:endParaRPr lang="zh-CN" altLang="en-US" sz="1200" dirty="0"/>
          </a:p>
        </p:txBody>
      </p:sp>
      <p:sp>
        <p:nvSpPr>
          <p:cNvPr id="2244" name="Rectangle 4"/>
          <p:cNvSpPr>
            <a14:cpLocks xmlns:a14="http://schemas.microsoft.com/office/drawing/2010/main" noGrp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9525">
            <a:noFill/>
          </a:ln>
        </p:spPr>
      </p:sp>
      <p:sp>
        <p:nvSpPr>
          <p:cNvPr id="2245" name="Rectangle 5"/>
          <p:cNvSpPr>
            <a14:cpLocks xmlns:a14="http://schemas.microsoft.com/office/drawing/2010/main"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2246" name="Rectangle 6"/>
          <p:cNvSpPr>
            <a14:cpLocks xmlns:a14="http://schemas.microsoft.com/office/drawing/2010/main"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eaLnBrk="1" hangingPunct="1"/>
            <a:endParaRPr lang="en-US" altLang="x-none" sz="1200" dirty="0"/>
          </a:p>
        </p:txBody>
      </p:sp>
      <p:sp>
        <p:nvSpPr>
          <p:cNvPr id="2247" name="Rectangle 7"/>
          <p:cNvSpPr>
            <a14:cpLocks xmlns:a14="http://schemas.microsoft.com/office/drawing/2010/main"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  <p:sp>
        <p:nvSpPr>
          <p:cNvPr id="2248" name="Rectangle 2"/>
          <p:cNvSpPr>
            <a14:cpLocks xmlns:a14="http://schemas.microsoft.com/office/drawing/2010/main"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 eaLnBrk="1" hangingPunct="1"/>
            <a:endParaRPr lang="zh-CN" altLang="en-US" sz="1200" dirty="0"/>
          </a:p>
        </p:txBody>
      </p:sp>
      <p:sp>
        <p:nvSpPr>
          <p:cNvPr id="2249" name="Rectangle 3"/>
          <p:cNvSpPr>
            <a14:cpLocks xmlns:a14="http://schemas.microsoft.com/office/drawing/2010/main"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 algn="r" eaLnBrk="1" hangingPunct="1"/>
            <a:endParaRPr lang="zh-CN" altLang="en-US" sz="1200" dirty="0"/>
          </a:p>
        </p:txBody>
      </p:sp>
      <p:sp>
        <p:nvSpPr>
          <p:cNvPr id="2250" name="Rectangle 4"/>
          <p:cNvSpPr>
            <a14:cpLocks xmlns:a14="http://schemas.microsoft.com/office/drawing/2010/main" noGrp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9525">
            <a:noFill/>
          </a:ln>
        </p:spPr>
      </p:sp>
      <p:sp>
        <p:nvSpPr>
          <p:cNvPr id="2251" name="Rectangle 5"/>
          <p:cNvSpPr>
            <a14:cpLocks xmlns:a14="http://schemas.microsoft.com/office/drawing/2010/main"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2252" name="Rectangle 6"/>
          <p:cNvSpPr>
            <a14:cpLocks xmlns:a14="http://schemas.microsoft.com/office/drawing/2010/main"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eaLnBrk="1" hangingPunct="1"/>
            <a:endParaRPr lang="en-US" altLang="x-none" sz="1200" dirty="0"/>
          </a:p>
        </p:txBody>
      </p:sp>
      <p:sp>
        <p:nvSpPr>
          <p:cNvPr id="2253" name="Rectangle 7"/>
          <p:cNvSpPr>
            <a14:cpLocks xmlns:a14="http://schemas.microsoft.com/office/drawing/2010/main"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  <p:sp>
        <p:nvSpPr>
          <p:cNvPr id="2254" name="Rectangle 2"/>
          <p:cNvSpPr>
            <a14:cpLocks xmlns:a14="http://schemas.microsoft.com/office/drawing/2010/main"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 eaLnBrk="1" hangingPunct="1"/>
            <a:endParaRPr lang="zh-CN" altLang="en-US" sz="1200" dirty="0"/>
          </a:p>
        </p:txBody>
      </p:sp>
      <p:sp>
        <p:nvSpPr>
          <p:cNvPr id="2255" name="Rectangle 3"/>
          <p:cNvSpPr>
            <a14:cpLocks xmlns:a14="http://schemas.microsoft.com/office/drawing/2010/main"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 algn="r" eaLnBrk="1" hangingPunct="1"/>
            <a:endParaRPr lang="zh-CN" altLang="en-US" sz="1200" dirty="0"/>
          </a:p>
        </p:txBody>
      </p:sp>
      <p:sp>
        <p:nvSpPr>
          <p:cNvPr id="2256" name="Rectangle 4"/>
          <p:cNvSpPr>
            <a14:cpLocks xmlns:a14="http://schemas.microsoft.com/office/drawing/2010/main" noGrp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9525">
            <a:noFill/>
          </a:ln>
        </p:spPr>
      </p:sp>
      <p:sp>
        <p:nvSpPr>
          <p:cNvPr id="2257" name="Rectangle 5"/>
          <p:cNvSpPr>
            <a14:cpLocks xmlns:a14="http://schemas.microsoft.com/office/drawing/2010/main"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2258" name="Rectangle 6"/>
          <p:cNvSpPr>
            <a14:cpLocks xmlns:a14="http://schemas.microsoft.com/office/drawing/2010/main"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eaLnBrk="1" hangingPunct="1"/>
            <a:endParaRPr lang="en-US" altLang="x-none" sz="1200" dirty="0"/>
          </a:p>
        </p:txBody>
      </p:sp>
      <p:sp>
        <p:nvSpPr>
          <p:cNvPr id="2259" name="Rectangle 7"/>
          <p:cNvSpPr>
            <a14:cpLocks xmlns:a14="http://schemas.microsoft.com/office/drawing/2010/main"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  <p:sp>
        <p:nvSpPr>
          <p:cNvPr id="2260" name="Rectangle 2"/>
          <p:cNvSpPr>
            <a14:cpLocks xmlns:a14="http://schemas.microsoft.com/office/drawing/2010/main"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 eaLnBrk="1" hangingPunct="1"/>
            <a:endParaRPr lang="zh-CN" altLang="en-US" sz="1200" dirty="0"/>
          </a:p>
        </p:txBody>
      </p:sp>
      <p:sp>
        <p:nvSpPr>
          <p:cNvPr id="2261" name="Rectangle 3"/>
          <p:cNvSpPr>
            <a14:cpLocks xmlns:a14="http://schemas.microsoft.com/office/drawing/2010/main"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 algn="r" eaLnBrk="1" hangingPunct="1"/>
            <a:endParaRPr lang="zh-CN" altLang="en-US" sz="1200" dirty="0"/>
          </a:p>
        </p:txBody>
      </p:sp>
      <p:sp>
        <p:nvSpPr>
          <p:cNvPr id="2262" name="Rectangle 4"/>
          <p:cNvSpPr>
            <a14:cpLocks xmlns:a14="http://schemas.microsoft.com/office/drawing/2010/main" noGrp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9525">
            <a:noFill/>
          </a:ln>
        </p:spPr>
      </p:sp>
      <p:sp>
        <p:nvSpPr>
          <p:cNvPr id="2263" name="Rectangle 5"/>
          <p:cNvSpPr>
            <a14:cpLocks xmlns:a14="http://schemas.microsoft.com/office/drawing/2010/main"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2264" name="Rectangle 6"/>
          <p:cNvSpPr>
            <a14:cpLocks xmlns:a14="http://schemas.microsoft.com/office/drawing/2010/main"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eaLnBrk="1" hangingPunct="1"/>
            <a:endParaRPr lang="en-US" altLang="x-none" sz="1200" dirty="0"/>
          </a:p>
        </p:txBody>
      </p:sp>
      <p:sp>
        <p:nvSpPr>
          <p:cNvPr id="2265" name="Rectangle 7"/>
          <p:cNvSpPr>
            <a14:cpLocks xmlns:a14="http://schemas.microsoft.com/office/drawing/2010/main"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  <p:sp>
        <p:nvSpPr>
          <p:cNvPr id="2266" name="Rectangle 2"/>
          <p:cNvSpPr>
            <a14:cpLocks xmlns:a14="http://schemas.microsoft.com/office/drawing/2010/main"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 eaLnBrk="1" hangingPunct="1"/>
            <a:endParaRPr lang="zh-CN" altLang="en-US" sz="1200" dirty="0"/>
          </a:p>
        </p:txBody>
      </p:sp>
      <p:sp>
        <p:nvSpPr>
          <p:cNvPr id="2267" name="Rectangle 3"/>
          <p:cNvSpPr>
            <a14:cpLocks xmlns:a14="http://schemas.microsoft.com/office/drawing/2010/main"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 algn="r" eaLnBrk="1" hangingPunct="1"/>
            <a:endParaRPr lang="zh-CN" altLang="en-US" sz="1200" dirty="0"/>
          </a:p>
        </p:txBody>
      </p:sp>
      <p:sp>
        <p:nvSpPr>
          <p:cNvPr id="2268" name="Rectangle 4"/>
          <p:cNvSpPr>
            <a14:cpLocks xmlns:a14="http://schemas.microsoft.com/office/drawing/2010/main" noGrp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9525">
            <a:noFill/>
          </a:ln>
        </p:spPr>
      </p:sp>
      <p:sp>
        <p:nvSpPr>
          <p:cNvPr id="2269" name="Rectangle 5"/>
          <p:cNvSpPr>
            <a14:cpLocks xmlns:a14="http://schemas.microsoft.com/office/drawing/2010/main"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2270" name="Rectangle 6"/>
          <p:cNvSpPr>
            <a14:cpLocks xmlns:a14="http://schemas.microsoft.com/office/drawing/2010/main"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eaLnBrk="1" hangingPunct="1"/>
            <a:endParaRPr lang="en-US" altLang="x-none" sz="1200" dirty="0"/>
          </a:p>
        </p:txBody>
      </p:sp>
      <p:sp>
        <p:nvSpPr>
          <p:cNvPr id="2271" name="Rectangle 7"/>
          <p:cNvSpPr>
            <a14:cpLocks xmlns:a14="http://schemas.microsoft.com/office/drawing/2010/main"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  <p:sp>
        <p:nvSpPr>
          <p:cNvPr id="2272" name="Rectangle 2"/>
          <p:cNvSpPr>
            <a14:cpLocks xmlns:a14="http://schemas.microsoft.com/office/drawing/2010/main"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 eaLnBrk="1" hangingPunct="1"/>
            <a:endParaRPr lang="zh-CN" altLang="en-US" sz="1200" dirty="0"/>
          </a:p>
        </p:txBody>
      </p:sp>
      <p:sp>
        <p:nvSpPr>
          <p:cNvPr id="2273" name="Rectangle 3"/>
          <p:cNvSpPr>
            <a14:cpLocks xmlns:a14="http://schemas.microsoft.com/office/drawing/2010/main"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 algn="r" eaLnBrk="1" hangingPunct="1"/>
            <a:endParaRPr lang="zh-CN" altLang="en-US" sz="1200" dirty="0"/>
          </a:p>
        </p:txBody>
      </p:sp>
      <p:sp>
        <p:nvSpPr>
          <p:cNvPr id="2274" name="Rectangle 4"/>
          <p:cNvSpPr>
            <a14:cpLocks xmlns:a14="http://schemas.microsoft.com/office/drawing/2010/main" noGrp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9525">
            <a:noFill/>
          </a:ln>
        </p:spPr>
      </p:sp>
      <p:sp>
        <p:nvSpPr>
          <p:cNvPr id="2275" name="Rectangle 5"/>
          <p:cNvSpPr>
            <a14:cpLocks xmlns:a14="http://schemas.microsoft.com/office/drawing/2010/main"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2276" name="Rectangle 6"/>
          <p:cNvSpPr>
            <a14:cpLocks xmlns:a14="http://schemas.microsoft.com/office/drawing/2010/main"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eaLnBrk="1" hangingPunct="1"/>
            <a:endParaRPr lang="en-US" altLang="x-none" sz="1200" dirty="0"/>
          </a:p>
        </p:txBody>
      </p:sp>
      <p:sp>
        <p:nvSpPr>
          <p:cNvPr id="2277" name="Rectangle 7"/>
          <p:cNvSpPr>
            <a14:cpLocks xmlns:a14="http://schemas.microsoft.com/office/drawing/2010/main"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  <p:sp>
        <p:nvSpPr>
          <p:cNvPr id="2278" name="Rectangle 2"/>
          <p:cNvSpPr>
            <a14:cpLocks xmlns:a14="http://schemas.microsoft.com/office/drawing/2010/main"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 eaLnBrk="1" hangingPunct="1"/>
            <a:endParaRPr lang="zh-CN" altLang="en-US" sz="1200" dirty="0"/>
          </a:p>
        </p:txBody>
      </p:sp>
      <p:sp>
        <p:nvSpPr>
          <p:cNvPr id="2279" name="Rectangle 3"/>
          <p:cNvSpPr>
            <a14:cpLocks xmlns:a14="http://schemas.microsoft.com/office/drawing/2010/main"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 algn="r" eaLnBrk="1" hangingPunct="1"/>
            <a:endParaRPr lang="zh-CN" altLang="en-US" sz="1200" dirty="0"/>
          </a:p>
        </p:txBody>
      </p:sp>
      <p:sp>
        <p:nvSpPr>
          <p:cNvPr id="2280" name="Rectangle 4"/>
          <p:cNvSpPr>
            <a14:cpLocks xmlns:a14="http://schemas.microsoft.com/office/drawing/2010/main" noGrp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9525">
            <a:noFill/>
          </a:ln>
        </p:spPr>
      </p:sp>
      <p:sp>
        <p:nvSpPr>
          <p:cNvPr id="2281" name="Rectangle 5"/>
          <p:cNvSpPr>
            <a14:cpLocks xmlns:a14="http://schemas.microsoft.com/office/drawing/2010/main"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2282" name="Rectangle 6"/>
          <p:cNvSpPr>
            <a14:cpLocks xmlns:a14="http://schemas.microsoft.com/office/drawing/2010/main"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eaLnBrk="1" hangingPunct="1"/>
            <a:endParaRPr lang="en-US" altLang="x-none" sz="1200" dirty="0"/>
          </a:p>
        </p:txBody>
      </p:sp>
      <p:sp>
        <p:nvSpPr>
          <p:cNvPr id="2283" name="Rectangle 7"/>
          <p:cNvSpPr>
            <a14:cpLocks xmlns:a14="http://schemas.microsoft.com/office/drawing/2010/main"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  <p:sp>
        <p:nvSpPr>
          <p:cNvPr id="2284" name="Rectangle 2"/>
          <p:cNvSpPr>
            <a14:cpLocks xmlns:a14="http://schemas.microsoft.com/office/drawing/2010/main"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 eaLnBrk="1" hangingPunct="1"/>
            <a:endParaRPr lang="zh-CN" altLang="en-US" sz="1200" dirty="0"/>
          </a:p>
        </p:txBody>
      </p:sp>
      <p:sp>
        <p:nvSpPr>
          <p:cNvPr id="2285" name="Rectangle 3"/>
          <p:cNvSpPr>
            <a14:cpLocks xmlns:a14="http://schemas.microsoft.com/office/drawing/2010/main"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 algn="r" eaLnBrk="1" hangingPunct="1"/>
            <a:endParaRPr lang="zh-CN" altLang="en-US" sz="1200" dirty="0"/>
          </a:p>
        </p:txBody>
      </p:sp>
      <p:sp>
        <p:nvSpPr>
          <p:cNvPr id="2286" name="Rectangle 4"/>
          <p:cNvSpPr>
            <a14:cpLocks xmlns:a14="http://schemas.microsoft.com/office/drawing/2010/main" noGrp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9525">
            <a:noFill/>
          </a:ln>
        </p:spPr>
      </p:sp>
      <p:sp>
        <p:nvSpPr>
          <p:cNvPr id="2287" name="Rectangle 5"/>
          <p:cNvSpPr>
            <a14:cpLocks xmlns:a14="http://schemas.microsoft.com/office/drawing/2010/main"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2288" name="Rectangle 6"/>
          <p:cNvSpPr>
            <a14:cpLocks xmlns:a14="http://schemas.microsoft.com/office/drawing/2010/main"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eaLnBrk="1" hangingPunct="1"/>
            <a:endParaRPr lang="en-US" altLang="x-none" sz="1200" dirty="0"/>
          </a:p>
        </p:txBody>
      </p:sp>
      <p:sp>
        <p:nvSpPr>
          <p:cNvPr id="2289" name="Rectangle 7"/>
          <p:cNvSpPr>
            <a14:cpLocks xmlns:a14="http://schemas.microsoft.com/office/drawing/2010/main"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  <p:sp>
        <p:nvSpPr>
          <p:cNvPr id="2290" name="Rectangle 2"/>
          <p:cNvSpPr>
            <a14:cpLocks xmlns:a14="http://schemas.microsoft.com/office/drawing/2010/main"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 eaLnBrk="1" hangingPunct="1"/>
            <a:endParaRPr lang="zh-CN" altLang="en-US" sz="1200" dirty="0"/>
          </a:p>
        </p:txBody>
      </p:sp>
      <p:sp>
        <p:nvSpPr>
          <p:cNvPr id="2291" name="Rectangle 3"/>
          <p:cNvSpPr>
            <a14:cpLocks xmlns:a14="http://schemas.microsoft.com/office/drawing/2010/main"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 algn="r" eaLnBrk="1" hangingPunct="1"/>
            <a:endParaRPr lang="zh-CN" altLang="en-US" sz="1200" dirty="0"/>
          </a:p>
        </p:txBody>
      </p:sp>
      <p:sp>
        <p:nvSpPr>
          <p:cNvPr id="2292" name="Rectangle 4"/>
          <p:cNvSpPr>
            <a14:cpLocks xmlns:a14="http://schemas.microsoft.com/office/drawing/2010/main" noGrp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9525">
            <a:noFill/>
          </a:ln>
        </p:spPr>
      </p:sp>
      <p:sp>
        <p:nvSpPr>
          <p:cNvPr id="2293" name="Rectangle 5"/>
          <p:cNvSpPr>
            <a14:cpLocks xmlns:a14="http://schemas.microsoft.com/office/drawing/2010/main"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2294" name="Rectangle 6"/>
          <p:cNvSpPr>
            <a14:cpLocks xmlns:a14="http://schemas.microsoft.com/office/drawing/2010/main"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eaLnBrk="1" hangingPunct="1"/>
            <a:endParaRPr lang="en-US" altLang="x-none" sz="1200" dirty="0"/>
          </a:p>
        </p:txBody>
      </p:sp>
      <p:sp>
        <p:nvSpPr>
          <p:cNvPr id="2295" name="Rectangle 7"/>
          <p:cNvSpPr>
            <a14:cpLocks xmlns:a14="http://schemas.microsoft.com/office/drawing/2010/main"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  <p:sp>
        <p:nvSpPr>
          <p:cNvPr id="2296" name="Rectangle 2"/>
          <p:cNvSpPr>
            <a14:cpLocks xmlns:a14="http://schemas.microsoft.com/office/drawing/2010/main"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 eaLnBrk="1" hangingPunct="1"/>
            <a:endParaRPr lang="zh-CN" altLang="en-US" sz="1200" dirty="0"/>
          </a:p>
        </p:txBody>
      </p:sp>
      <p:sp>
        <p:nvSpPr>
          <p:cNvPr id="2297" name="Rectangle 3"/>
          <p:cNvSpPr>
            <a14:cpLocks xmlns:a14="http://schemas.microsoft.com/office/drawing/2010/main"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 algn="r" eaLnBrk="1" hangingPunct="1"/>
            <a:endParaRPr lang="zh-CN" altLang="en-US" sz="1200" dirty="0"/>
          </a:p>
        </p:txBody>
      </p:sp>
      <p:sp>
        <p:nvSpPr>
          <p:cNvPr id="2298" name="Rectangle 4"/>
          <p:cNvSpPr>
            <a14:cpLocks xmlns:a14="http://schemas.microsoft.com/office/drawing/2010/main" noGrp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9525">
            <a:noFill/>
          </a:ln>
        </p:spPr>
      </p:sp>
      <p:sp>
        <p:nvSpPr>
          <p:cNvPr id="2299" name="Rectangle 5"/>
          <p:cNvSpPr>
            <a14:cpLocks xmlns:a14="http://schemas.microsoft.com/office/drawing/2010/main"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2300" name="Rectangle 6"/>
          <p:cNvSpPr>
            <a14:cpLocks xmlns:a14="http://schemas.microsoft.com/office/drawing/2010/main"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eaLnBrk="1" hangingPunct="1"/>
            <a:endParaRPr lang="en-US" altLang="x-none" sz="1200" dirty="0"/>
          </a:p>
        </p:txBody>
      </p:sp>
      <p:sp>
        <p:nvSpPr>
          <p:cNvPr id="2301" name="Rectangle 7"/>
          <p:cNvSpPr>
            <a14:cpLocks xmlns:a14="http://schemas.microsoft.com/office/drawing/2010/main"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  <p:sp>
        <p:nvSpPr>
          <p:cNvPr id="2302" name="Rectangle 2"/>
          <p:cNvSpPr>
            <a14:cpLocks xmlns:a14="http://schemas.microsoft.com/office/drawing/2010/main"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 eaLnBrk="1" hangingPunct="1"/>
            <a:endParaRPr lang="zh-CN" altLang="en-US" sz="1200" dirty="0"/>
          </a:p>
        </p:txBody>
      </p:sp>
      <p:sp>
        <p:nvSpPr>
          <p:cNvPr id="2303" name="Rectangle 3"/>
          <p:cNvSpPr>
            <a14:cpLocks xmlns:a14="http://schemas.microsoft.com/office/drawing/2010/main"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 algn="r" eaLnBrk="1" hangingPunct="1"/>
            <a:endParaRPr lang="zh-CN" altLang="en-US" sz="1200" dirty="0"/>
          </a:p>
        </p:txBody>
      </p:sp>
      <p:sp>
        <p:nvSpPr>
          <p:cNvPr id="2304" name="Rectangle 4"/>
          <p:cNvSpPr>
            <a14:cpLocks xmlns:a14="http://schemas.microsoft.com/office/drawing/2010/main" noGrp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9525">
            <a:noFill/>
          </a:ln>
        </p:spPr>
      </p:sp>
      <p:sp>
        <p:nvSpPr>
          <p:cNvPr id="2305" name="Rectangle 5"/>
          <p:cNvSpPr>
            <a14:cpLocks xmlns:a14="http://schemas.microsoft.com/office/drawing/2010/main"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2306" name="Rectangle 6"/>
          <p:cNvSpPr>
            <a14:cpLocks xmlns:a14="http://schemas.microsoft.com/office/drawing/2010/main"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eaLnBrk="1" hangingPunct="1"/>
            <a:endParaRPr lang="en-US" altLang="x-none" sz="1200" dirty="0"/>
          </a:p>
        </p:txBody>
      </p:sp>
      <p:sp>
        <p:nvSpPr>
          <p:cNvPr id="2307" name="Rectangle 7"/>
          <p:cNvSpPr>
            <a14:cpLocks xmlns:a14="http://schemas.microsoft.com/office/drawing/2010/main"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  <p:sp>
        <p:nvSpPr>
          <p:cNvPr id="2308" name="Rectangle 2"/>
          <p:cNvSpPr>
            <a14:cpLocks xmlns:a14="http://schemas.microsoft.com/office/drawing/2010/main"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 eaLnBrk="1" hangingPunct="1"/>
            <a:endParaRPr lang="zh-CN" altLang="en-US" sz="1200" dirty="0"/>
          </a:p>
        </p:txBody>
      </p:sp>
      <p:sp>
        <p:nvSpPr>
          <p:cNvPr id="2309" name="Rectangle 3"/>
          <p:cNvSpPr>
            <a14:cpLocks xmlns:a14="http://schemas.microsoft.com/office/drawing/2010/main"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 algn="r" eaLnBrk="1" hangingPunct="1"/>
            <a:endParaRPr lang="zh-CN" altLang="en-US" sz="1200" dirty="0"/>
          </a:p>
        </p:txBody>
      </p:sp>
      <p:sp>
        <p:nvSpPr>
          <p:cNvPr id="2310" name="Rectangle 4"/>
          <p:cNvSpPr>
            <a14:cpLocks xmlns:a14="http://schemas.microsoft.com/office/drawing/2010/main" noGrp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9525">
            <a:noFill/>
          </a:ln>
        </p:spPr>
      </p:sp>
      <p:sp>
        <p:nvSpPr>
          <p:cNvPr id="2311" name="Rectangle 5"/>
          <p:cNvSpPr>
            <a14:cpLocks xmlns:a14="http://schemas.microsoft.com/office/drawing/2010/main"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2312" name="Rectangle 6"/>
          <p:cNvSpPr>
            <a14:cpLocks xmlns:a14="http://schemas.microsoft.com/office/drawing/2010/main"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eaLnBrk="1" hangingPunct="1"/>
            <a:endParaRPr lang="en-US" altLang="x-none" sz="1200" dirty="0"/>
          </a:p>
        </p:txBody>
      </p:sp>
      <p:sp>
        <p:nvSpPr>
          <p:cNvPr id="2313" name="Rectangle 7"/>
          <p:cNvSpPr>
            <a14:cpLocks xmlns:a14="http://schemas.microsoft.com/office/drawing/2010/main"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  <p:sp>
        <p:nvSpPr>
          <p:cNvPr id="2314" name="Rectangle 2"/>
          <p:cNvSpPr>
            <a14:cpLocks xmlns:a14="http://schemas.microsoft.com/office/drawing/2010/main"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 eaLnBrk="1" hangingPunct="1"/>
            <a:endParaRPr lang="zh-CN" altLang="en-US" sz="1200" dirty="0"/>
          </a:p>
        </p:txBody>
      </p:sp>
      <p:sp>
        <p:nvSpPr>
          <p:cNvPr id="2315" name="Rectangle 3"/>
          <p:cNvSpPr>
            <a14:cpLocks xmlns:a14="http://schemas.microsoft.com/office/drawing/2010/main"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 algn="r" eaLnBrk="1" hangingPunct="1"/>
            <a:endParaRPr lang="zh-CN" altLang="en-US" sz="1200" dirty="0"/>
          </a:p>
        </p:txBody>
      </p:sp>
      <p:sp>
        <p:nvSpPr>
          <p:cNvPr id="2316" name="Rectangle 4"/>
          <p:cNvSpPr>
            <a14:cpLocks xmlns:a14="http://schemas.microsoft.com/office/drawing/2010/main" noGrp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9525">
            <a:noFill/>
          </a:ln>
        </p:spPr>
      </p:sp>
      <p:sp>
        <p:nvSpPr>
          <p:cNvPr id="2317" name="Rectangle 5"/>
          <p:cNvSpPr>
            <a14:cpLocks xmlns:a14="http://schemas.microsoft.com/office/drawing/2010/main"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2318" name="Rectangle 6"/>
          <p:cNvSpPr>
            <a14:cpLocks xmlns:a14="http://schemas.microsoft.com/office/drawing/2010/main"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eaLnBrk="1" hangingPunct="1"/>
            <a:endParaRPr lang="en-US" altLang="x-none" sz="1200" dirty="0"/>
          </a:p>
        </p:txBody>
      </p:sp>
      <p:sp>
        <p:nvSpPr>
          <p:cNvPr id="2319" name="Rectangle 7"/>
          <p:cNvSpPr>
            <a14:cpLocks xmlns:a14="http://schemas.microsoft.com/office/drawing/2010/main"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  <p:sp>
        <p:nvSpPr>
          <p:cNvPr id="2320" name="Rectangle 2"/>
          <p:cNvSpPr>
            <a14:cpLocks xmlns:a14="http://schemas.microsoft.com/office/drawing/2010/main"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 eaLnBrk="1" hangingPunct="1"/>
            <a:endParaRPr lang="zh-CN" altLang="en-US" sz="1200" dirty="0"/>
          </a:p>
        </p:txBody>
      </p:sp>
      <p:sp>
        <p:nvSpPr>
          <p:cNvPr id="2321" name="Rectangle 3"/>
          <p:cNvSpPr>
            <a14:cpLocks xmlns:a14="http://schemas.microsoft.com/office/drawing/2010/main"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 algn="r" eaLnBrk="1" hangingPunct="1"/>
            <a:endParaRPr lang="zh-CN" altLang="en-US" sz="1200" dirty="0"/>
          </a:p>
        </p:txBody>
      </p:sp>
      <p:sp>
        <p:nvSpPr>
          <p:cNvPr id="2322" name="Rectangle 4"/>
          <p:cNvSpPr>
            <a14:cpLocks xmlns:a14="http://schemas.microsoft.com/office/drawing/2010/main" noGrp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9525">
            <a:noFill/>
          </a:ln>
        </p:spPr>
      </p:sp>
      <p:sp>
        <p:nvSpPr>
          <p:cNvPr id="2323" name="Rectangle 5"/>
          <p:cNvSpPr>
            <a14:cpLocks xmlns:a14="http://schemas.microsoft.com/office/drawing/2010/main"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2324" name="Rectangle 6"/>
          <p:cNvSpPr>
            <a14:cpLocks xmlns:a14="http://schemas.microsoft.com/office/drawing/2010/main"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eaLnBrk="1" hangingPunct="1"/>
            <a:endParaRPr lang="en-US" altLang="x-none" sz="1200" dirty="0"/>
          </a:p>
        </p:txBody>
      </p:sp>
      <p:sp>
        <p:nvSpPr>
          <p:cNvPr id="2325" name="Rectangle 7"/>
          <p:cNvSpPr>
            <a14:cpLocks xmlns:a14="http://schemas.microsoft.com/office/drawing/2010/main"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  <p:sp>
        <p:nvSpPr>
          <p:cNvPr id="2326" name="Rectangle 2"/>
          <p:cNvSpPr>
            <a14:cpLocks xmlns:a14="http://schemas.microsoft.com/office/drawing/2010/main"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 eaLnBrk="1" hangingPunct="1"/>
            <a:endParaRPr lang="zh-CN" altLang="en-US" sz="1200" dirty="0"/>
          </a:p>
        </p:txBody>
      </p:sp>
      <p:sp>
        <p:nvSpPr>
          <p:cNvPr id="2327" name="Rectangle 3"/>
          <p:cNvSpPr>
            <a14:cpLocks xmlns:a14="http://schemas.microsoft.com/office/drawing/2010/main"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 algn="r" eaLnBrk="1" hangingPunct="1"/>
            <a:endParaRPr lang="zh-CN" altLang="en-US" sz="1200" dirty="0"/>
          </a:p>
        </p:txBody>
      </p:sp>
      <p:sp>
        <p:nvSpPr>
          <p:cNvPr id="2328" name="Rectangle 4"/>
          <p:cNvSpPr>
            <a14:cpLocks xmlns:a14="http://schemas.microsoft.com/office/drawing/2010/main" noGrp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9525">
            <a:noFill/>
          </a:ln>
        </p:spPr>
      </p:sp>
      <p:sp>
        <p:nvSpPr>
          <p:cNvPr id="2329" name="Rectangle 5"/>
          <p:cNvSpPr>
            <a14:cpLocks xmlns:a14="http://schemas.microsoft.com/office/drawing/2010/main"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2330" name="Rectangle 6"/>
          <p:cNvSpPr>
            <a14:cpLocks xmlns:a14="http://schemas.microsoft.com/office/drawing/2010/main"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eaLnBrk="1" hangingPunct="1"/>
            <a:endParaRPr lang="en-US" altLang="x-none" sz="1200" dirty="0"/>
          </a:p>
        </p:txBody>
      </p:sp>
      <p:sp>
        <p:nvSpPr>
          <p:cNvPr id="2331" name="Rectangle 7"/>
          <p:cNvSpPr>
            <a14:cpLocks xmlns:a14="http://schemas.microsoft.com/office/drawing/2010/main"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  <p:sp>
        <p:nvSpPr>
          <p:cNvPr id="2332" name="Rectangle 2"/>
          <p:cNvSpPr>
            <a14:cpLocks xmlns:a14="http://schemas.microsoft.com/office/drawing/2010/main"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 eaLnBrk="1" hangingPunct="1"/>
            <a:endParaRPr lang="zh-CN" altLang="en-US" sz="1200" dirty="0"/>
          </a:p>
        </p:txBody>
      </p:sp>
      <p:sp>
        <p:nvSpPr>
          <p:cNvPr id="2333" name="Rectangle 3"/>
          <p:cNvSpPr>
            <a14:cpLocks xmlns:a14="http://schemas.microsoft.com/office/drawing/2010/main"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 algn="r" eaLnBrk="1" hangingPunct="1"/>
            <a:endParaRPr lang="zh-CN" altLang="en-US" sz="1200" dirty="0"/>
          </a:p>
        </p:txBody>
      </p:sp>
      <p:sp>
        <p:nvSpPr>
          <p:cNvPr id="2334" name="Rectangle 4"/>
          <p:cNvSpPr>
            <a14:cpLocks xmlns:a14="http://schemas.microsoft.com/office/drawing/2010/main" noGrp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9525">
            <a:noFill/>
          </a:ln>
        </p:spPr>
      </p:sp>
      <p:sp>
        <p:nvSpPr>
          <p:cNvPr id="2335" name="Rectangle 5"/>
          <p:cNvSpPr>
            <a14:cpLocks xmlns:a14="http://schemas.microsoft.com/office/drawing/2010/main"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2336" name="Rectangle 6"/>
          <p:cNvSpPr>
            <a14:cpLocks xmlns:a14="http://schemas.microsoft.com/office/drawing/2010/main"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eaLnBrk="1" hangingPunct="1"/>
            <a:endParaRPr lang="en-US" altLang="x-none" sz="1200" dirty="0"/>
          </a:p>
        </p:txBody>
      </p:sp>
      <p:sp>
        <p:nvSpPr>
          <p:cNvPr id="2337" name="Rectangle 7"/>
          <p:cNvSpPr>
            <a14:cpLocks xmlns:a14="http://schemas.microsoft.com/office/drawing/2010/main"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lvl="0" indent="0" algn="l" defTabSz="91440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charset="0"/>
        <a:ea typeface="Arial" charset="0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charset="0"/>
        <a:ea typeface="Arial" charset="0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charset="0"/>
        <a:ea typeface="Arial" charset="0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charset="0"/>
        <a:ea typeface="Arial" charset="0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charset="0"/>
        <a:ea typeface="Arial" charset="0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charset="0"/>
        <a:ea typeface="Arial" charset="0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charset="0"/>
        <a:ea typeface="Arial" charset="0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charset="0"/>
        <a:ea typeface="Arial" charset="0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charset="0"/>
        <a:ea typeface="Arial" charset="0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14:cpLocks xmlns:a14="http://schemas.microsoft.com/office/drawing/2010/main"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14:cpLocks xmlns:a14="http://schemas.microsoft.com/office/drawing/2010/main"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14:cpLocks xmlns:a14="http://schemas.microsoft.com/office/drawing/2010/main"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5" name="页脚占位符 4"/>
          <p:cNvSpPr>
            <a14:cpLocks xmlns:a14="http://schemas.microsoft.com/office/drawing/2010/main"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6" name="灯片编号占位符 5"/>
          <p:cNvSpPr>
            <a14:cpLocks xmlns:a14="http://schemas.microsoft.com/office/drawing/2010/main"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14:cpLocks xmlns:a14="http://schemas.microsoft.com/office/drawing/2010/main"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14:cpLocks xmlns:a14="http://schemas.microsoft.com/office/drawing/2010/main"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14:cpLocks xmlns:a14="http://schemas.microsoft.com/office/drawing/2010/main"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5" name="页脚占位符 4"/>
          <p:cNvSpPr>
            <a14:cpLocks xmlns:a14="http://schemas.microsoft.com/office/drawing/2010/main"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6" name="灯片编号占位符 5"/>
          <p:cNvSpPr>
            <a14:cpLocks xmlns:a14="http://schemas.microsoft.com/office/drawing/2010/main"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14:cpLocks xmlns:a14="http://schemas.microsoft.com/office/drawing/2010/main"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14:cpLocks xmlns:a14="http://schemas.microsoft.com/office/drawing/2010/main"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14:cpLocks xmlns:a14="http://schemas.microsoft.com/office/drawing/2010/main"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5" name="页脚占位符 4"/>
          <p:cNvSpPr>
            <a14:cpLocks xmlns:a14="http://schemas.microsoft.com/office/drawing/2010/main"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6" name="灯片编号占位符 5"/>
          <p:cNvSpPr>
            <a14:cpLocks xmlns:a14="http://schemas.microsoft.com/office/drawing/2010/main"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 preserve="1">
  <p:cSld name="标题，两项内容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/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/>
          <p:nvPr>
            <p:ph sz="quarter" idx="1"/>
          </p:nvPr>
        </p:nvSpPr>
        <p:spPr>
          <a:xfrm>
            <a:off x="628650" y="1825625"/>
            <a:ext cx="3886200" cy="209867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/>
          <p:nvPr>
            <p:ph sz="quarter" idx="2"/>
          </p:nvPr>
        </p:nvSpPr>
        <p:spPr>
          <a:xfrm>
            <a:off x="628650" y="4076700"/>
            <a:ext cx="3886200" cy="21002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/>
          <p:nvPr>
            <p:ph type="body" sz="half" idx="3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日期占位符 5"/>
          <p:cNvSpPr/>
          <p:nvPr>
            <p:ph type="dt" sz="half" idx="10"/>
          </p:nvPr>
        </p:nvSpPr>
        <p:spPr/>
        <p:txBody>
          <a:bodyPr/>
          <a:lstStyle/>
          <a:p>
            <a:pPr lvl="0"/>
            <a:fld id="{BB962C8B-B14F-4D97-AF65-F5344CB8AC3E}" type="datetime1">
              <a:rPr lang="zh-CN" altLang="en-US"/>
            </a:fld>
            <a:endParaRPr lang="zh-CN" altLang="en-US"/>
          </a:p>
        </p:txBody>
      </p:sp>
      <p:sp>
        <p:nvSpPr>
          <p:cNvPr id="7" name="页脚占位符 6"/>
          <p:cNvSpPr/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/>
          </a:p>
        </p:txBody>
      </p:sp>
      <p:sp>
        <p:nvSpPr>
          <p:cNvPr id="8" name="灯片编号占位符 7"/>
          <p:cNvSpPr/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/>
            </a:fld>
            <a:endParaRPr lang="zh-CN"/>
          </a:p>
        </p:txBody>
      </p:sp>
    </p:spTree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14:cpLocks xmlns:a14="http://schemas.microsoft.com/office/drawing/2010/main"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14:cpLocks xmlns:a14="http://schemas.microsoft.com/office/drawing/2010/main"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14:cpLocks xmlns:a14="http://schemas.microsoft.com/office/drawing/2010/main"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5" name="页脚占位符 4"/>
          <p:cNvSpPr>
            <a14:cpLocks xmlns:a14="http://schemas.microsoft.com/office/drawing/2010/main"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6" name="灯片编号占位符 5"/>
          <p:cNvSpPr>
            <a14:cpLocks xmlns:a14="http://schemas.microsoft.com/office/drawing/2010/main"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14:cpLocks xmlns:a14="http://schemas.microsoft.com/office/drawing/2010/main"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14:cpLocks xmlns:a14="http://schemas.microsoft.com/office/drawing/2010/main"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14:cpLocks xmlns:a14="http://schemas.microsoft.com/office/drawing/2010/main"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5" name="页脚占位符 4"/>
          <p:cNvSpPr>
            <a14:cpLocks xmlns:a14="http://schemas.microsoft.com/office/drawing/2010/main"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6" name="灯片编号占位符 5"/>
          <p:cNvSpPr>
            <a14:cpLocks xmlns:a14="http://schemas.microsoft.com/office/drawing/2010/main"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14:cpLocks xmlns:a14="http://schemas.microsoft.com/office/drawing/2010/main"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14:cpLocks xmlns:a14="http://schemas.microsoft.com/office/drawing/2010/main"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14:cpLocks xmlns:a14="http://schemas.microsoft.com/office/drawing/2010/main"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14:cpLocks xmlns:a14="http://schemas.microsoft.com/office/drawing/2010/main"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6" name="页脚占位符 5"/>
          <p:cNvSpPr>
            <a14:cpLocks xmlns:a14="http://schemas.microsoft.com/office/drawing/2010/main"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7" name="灯片编号占位符 6"/>
          <p:cNvSpPr>
            <a14:cpLocks xmlns:a14="http://schemas.microsoft.com/office/drawing/2010/main"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14:cpLocks xmlns:a14="http://schemas.microsoft.com/office/drawing/2010/main"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14:cpLocks xmlns:a14="http://schemas.microsoft.com/office/drawing/2010/main"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14:cpLocks xmlns:a14="http://schemas.microsoft.com/office/drawing/2010/main"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14:cpLocks xmlns:a14="http://schemas.microsoft.com/office/drawing/2010/main"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14:cpLocks xmlns:a14="http://schemas.microsoft.com/office/drawing/2010/main"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14:cpLocks xmlns:a14="http://schemas.microsoft.com/office/drawing/2010/main"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8" name="页脚占位符 7"/>
          <p:cNvSpPr>
            <a14:cpLocks xmlns:a14="http://schemas.microsoft.com/office/drawing/2010/main"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9" name="灯片编号占位符 8"/>
          <p:cNvSpPr>
            <a14:cpLocks xmlns:a14="http://schemas.microsoft.com/office/drawing/2010/main"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14:cpLocks xmlns:a14="http://schemas.microsoft.com/office/drawing/2010/main"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14:cpLocks xmlns:a14="http://schemas.microsoft.com/office/drawing/2010/main"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4" name="页脚占位符 3"/>
          <p:cNvSpPr>
            <a14:cpLocks xmlns:a14="http://schemas.microsoft.com/office/drawing/2010/main"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5" name="灯片编号占位符 4"/>
          <p:cNvSpPr>
            <a14:cpLocks xmlns:a14="http://schemas.microsoft.com/office/drawing/2010/main"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14:cpLocks xmlns:a14="http://schemas.microsoft.com/office/drawing/2010/main"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3" name="页脚占位符 2"/>
          <p:cNvSpPr>
            <a14:cpLocks xmlns:a14="http://schemas.microsoft.com/office/drawing/2010/main"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4" name="灯片编号占位符 3"/>
          <p:cNvSpPr>
            <a14:cpLocks xmlns:a14="http://schemas.microsoft.com/office/drawing/2010/main"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14:cpLocks xmlns:a14="http://schemas.microsoft.com/office/drawing/2010/main"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14:cpLocks xmlns:a14="http://schemas.microsoft.com/office/drawing/2010/main"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14:cpLocks xmlns:a14="http://schemas.microsoft.com/office/drawing/2010/main"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14:cpLocks xmlns:a14="http://schemas.microsoft.com/office/drawing/2010/main"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6" name="页脚占位符 5"/>
          <p:cNvSpPr>
            <a14:cpLocks xmlns:a14="http://schemas.microsoft.com/office/drawing/2010/main"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7" name="灯片编号占位符 6"/>
          <p:cNvSpPr>
            <a14:cpLocks xmlns:a14="http://schemas.microsoft.com/office/drawing/2010/main"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14:cpLocks xmlns:a14="http://schemas.microsoft.com/office/drawing/2010/main"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14:cpLocks xmlns:a14="http://schemas.microsoft.com/office/drawing/2010/main"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14:cpLocks xmlns:a14="http://schemas.microsoft.com/office/drawing/2010/main"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14:cpLocks xmlns:a14="http://schemas.microsoft.com/office/drawing/2010/main"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6" name="页脚占位符 5"/>
          <p:cNvSpPr>
            <a14:cpLocks xmlns:a14="http://schemas.microsoft.com/office/drawing/2010/main"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7" name="灯片编号占位符 6"/>
          <p:cNvSpPr>
            <a14:cpLocks xmlns:a14="http://schemas.microsoft.com/office/drawing/2010/main"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Title 1025"/>
          <p:cNvSpPr>
            <a14:cpLocks xmlns:a14="http://schemas.microsoft.com/office/drawing/2010/main"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en-US" altLang="zh-CN"/>
              <a:t>Click to edit Master title style</a:t>
            </a:r>
            <a:endParaRPr lang="en-US" altLang="zh-CN"/>
          </a:p>
        </p:txBody>
      </p:sp>
      <p:sp>
        <p:nvSpPr>
          <p:cNvPr id="1027" name="Text Placeholder 1026"/>
          <p:cNvSpPr>
            <a14:cpLocks xmlns:a14="http://schemas.microsoft.com/office/drawing/2010/main"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en-US" altLang="zh-CN"/>
              <a:t>Click to edit Master text styles</a:t>
            </a:r>
            <a:endParaRPr lang="en-US" altLang="zh-CN"/>
          </a:p>
          <a:p>
            <a:pPr lvl="1"/>
            <a:r>
              <a:rPr lang="en-US" altLang="zh-CN"/>
              <a:t>Second level</a:t>
            </a:r>
            <a:endParaRPr lang="en-US" altLang="zh-CN"/>
          </a:p>
          <a:p>
            <a:pPr lvl="2"/>
            <a:r>
              <a:rPr lang="en-US" altLang="zh-CN"/>
              <a:t>Third level</a:t>
            </a:r>
            <a:endParaRPr lang="en-US" altLang="zh-CN"/>
          </a:p>
          <a:p>
            <a:pPr lvl="3"/>
            <a:r>
              <a:rPr lang="en-US" altLang="zh-CN"/>
              <a:t>Fourth level</a:t>
            </a:r>
            <a:endParaRPr lang="en-US" altLang="zh-CN"/>
          </a:p>
          <a:p>
            <a:pPr lvl="4"/>
            <a:r>
              <a:rPr lang="en-US" altLang="zh-CN"/>
              <a:t>Fifth level</a:t>
            </a:r>
            <a:endParaRPr lang="en-US" altLang="zh-CN"/>
          </a:p>
        </p:txBody>
      </p:sp>
      <p:sp>
        <p:nvSpPr>
          <p:cNvPr id="1028" name="Date Placeholder 1027"/>
          <p:cNvSpPr>
            <a14:cpLocks xmlns:a14="http://schemas.microsoft.com/office/drawing/2010/main"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>
                <a:ea typeface="宋体" charset="-122"/>
              </a:defRPr>
            </a:lvl1pPr>
          </a:lstStyle>
          <a:p>
            <a:pPr lvl="0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1029" name="Footer Placeholder 1028"/>
          <p:cNvSpPr>
            <a14:cpLocks xmlns:a14="http://schemas.microsoft.com/office/drawing/2010/main"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>
                <a:ea typeface="宋体" charset="-122"/>
              </a:defRPr>
            </a:lvl1pPr>
          </a:lstStyle>
          <a:p>
            <a:pPr lvl="0"/>
            <a:endParaRPr lang="zh-CN" altLang="en-US" dirty="0"/>
          </a:p>
        </p:txBody>
      </p:sp>
      <p:sp>
        <p:nvSpPr>
          <p:cNvPr id="1030" name="Slide Number Placeholder 1029"/>
          <p:cNvSpPr>
            <a14:cpLocks xmlns:a14="http://schemas.microsoft.com/office/drawing/2010/main"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>
                <a:ea typeface="宋体" charset="-122"/>
              </a:defRPr>
            </a:lvl1pPr>
          </a:lstStyle>
          <a:p>
            <a:pPr lvl="0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Font typeface="Arial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Font typeface="Arial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914400" lvl="2" indent="0" algn="l" defTabSz="91440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Font typeface="Arial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371600" lvl="3" indent="0" algn="l" defTabSz="91440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Font typeface="Arial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828800" lvl="4" indent="0" algn="l" defTabSz="91440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Font typeface="Arial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286000" lvl="5" indent="0" algn="l" defTabSz="91440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Font typeface="Arial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743200" lvl="6" indent="0" algn="l" defTabSz="91440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Font typeface="Arial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200400" lvl="7" indent="0" algn="l" defTabSz="91440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Font typeface="Arial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657600" lvl="8" indent="0" algn="l" defTabSz="91440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Font typeface="Arial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074" name="ksoSlideStyle" descr="#wm#_a_01_210_112" hidden="1"/>
          <p:cNvSpPr/>
          <p:nvPr/>
        </p:nvSpPr>
        <p:spPr>
          <a:xfrm>
            <a:off x="0" y="0"/>
            <a:ext cx="12700" cy="12700"/>
          </a:xfrm>
          <a:prstGeom prst="rect">
            <a:avLst/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x-none" altLang="en-US"/>
          </a:p>
        </p:txBody>
      </p:sp>
      <p:pic>
        <p:nvPicPr>
          <p:cNvPr id="2" name="Gambar 1" descr="2025-02-13 14:09:27.25800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857250"/>
            <a:ext cx="9144000" cy="514286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/>
    </mc:Choice>
    <mc:Fallback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074" name="ksoSlideStyle" descr="#wm#_a_02_210_120" hidden="1"/>
          <p:cNvSpPr/>
          <p:nvPr/>
        </p:nvSpPr>
        <p:spPr>
          <a:xfrm>
            <a:off x="0" y="0"/>
            <a:ext cx="12700" cy="12700"/>
          </a:xfrm>
          <a:prstGeom prst="rect">
            <a:avLst/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pPr lvl="0" eaLnBrk="1" hangingPunct="1"/>
            <a:endParaRPr lang="zh-CN" altLang="en-US" dirty="0">
              <a:latin typeface="Arial" charset="0"/>
              <a:ea typeface="宋体" charset="-122"/>
            </a:endParaRPr>
          </a:p>
        </p:txBody>
      </p:sp>
      <p:pic>
        <p:nvPicPr>
          <p:cNvPr id="2" name="Gambar 1" descr="2025-02-13 14:09:46.44500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857250"/>
            <a:ext cx="9144000" cy="514286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/>
    </mc:Choice>
    <mc:Fallback>
      <p:transition/>
    </mc:Fallback>
  </mc:AlternateContent>
</p:sld>
</file>

<file path=ppt/theme/theme1.xml><?xml version="1.0" encoding="utf-8"?>
<a:theme xmlns:a="http://schemas.openxmlformats.org/drawingml/2006/main" name="Default 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7DB6EF"/>
      </a:accent1>
      <a:accent2>
        <a:srgbClr val="C0504D"/>
      </a:accent2>
      <a:accent3>
        <a:srgbClr val="FFFFFF"/>
      </a:accent3>
      <a:accent4>
        <a:srgbClr val="000000"/>
      </a:accent4>
      <a:accent5>
        <a:srgbClr val="C0D7F5"/>
      </a:accent5>
      <a:accent6>
        <a:srgbClr val="AC4744"/>
      </a:accent6>
      <a:hlink>
        <a:srgbClr val="0066CC"/>
      </a:hlink>
      <a:folHlink>
        <a:srgbClr val="800080"/>
      </a:folHlink>
    </a:clrScheme>
    <a:fontScheme name="">
      <a:majorFont>
        <a:latin typeface="Arial"/>
        <a:ea typeface="Arial"/>
        <a:cs typeface=""/>
      </a:majorFont>
      <a:minorFont>
        <a:latin typeface="Arial"/>
        <a:ea typeface="Arial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7DB6EF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C0D7F5"/>
        </a:accent5>
        <a:accent6>
          <a:srgbClr val="AC4744"/>
        </a:accent6>
        <a:hlink>
          <a:srgbClr val="0066CC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Cambria-Calibri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/>
  <PresentationFormat>全屏显示(4:3)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11" baseType="lpstr">
      <vt:lpstr>Arial</vt:lpstr>
      <vt:lpstr>SimSun</vt:lpstr>
      <vt:lpstr>Wingdings</vt:lpstr>
      <vt:lpstr>宋体</vt:lpstr>
      <vt:lpstr>Calibri</vt:lpstr>
      <vt:lpstr>黑体</vt:lpstr>
      <vt:lpstr>微软雅黑</vt:lpstr>
      <vt:lpstr>Times New Roman</vt:lpstr>
      <vt:lpstr>Default Design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iPhone Inces</dc:creator>
  <cp:lastModifiedBy>iPhone Inces</cp:lastModifiedBy>
  <cp:revision>5</cp:revision>
  <dcterms:created xsi:type="dcterms:W3CDTF">1900-01-01T00:00:00Z</dcterms:created>
  <dcterms:modified xsi:type="dcterms:W3CDTF">1900-01-01T00:00:00Z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2052-11.33.82</vt:lpwstr>
  </property>
  <property fmtid="{D5CDD505-2E9C-101B-9397-08002B2CF9AE}" pid="3" name="ICV">
    <vt:lpwstr>E83AD7E9B816653C8599AD6742FC81FF_31</vt:lpwstr>
  </property>
</Properties>
</file>